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443" r:id="rId3"/>
    <p:sldId id="324" r:id="rId4"/>
    <p:sldId id="264" r:id="rId5"/>
    <p:sldId id="275" r:id="rId6"/>
    <p:sldId id="281" r:id="rId7"/>
    <p:sldId id="265" r:id="rId8"/>
    <p:sldId id="335" r:id="rId9"/>
    <p:sldId id="442" r:id="rId10"/>
    <p:sldId id="273" r:id="rId11"/>
    <p:sldId id="345" r:id="rId12"/>
    <p:sldId id="266" r:id="rId13"/>
    <p:sldId id="267" r:id="rId14"/>
    <p:sldId id="268" r:id="rId15"/>
    <p:sldId id="269" r:id="rId16"/>
    <p:sldId id="271" r:id="rId17"/>
    <p:sldId id="272" r:id="rId18"/>
    <p:sldId id="258" r:id="rId19"/>
    <p:sldId id="322" r:id="rId20"/>
    <p:sldId id="441" r:id="rId21"/>
    <p:sldId id="260" r:id="rId22"/>
    <p:sldId id="438" r:id="rId23"/>
    <p:sldId id="439" r:id="rId24"/>
    <p:sldId id="440" r:id="rId25"/>
    <p:sldId id="270" r:id="rId26"/>
    <p:sldId id="416" r:id="rId27"/>
    <p:sldId id="369" r:id="rId28"/>
    <p:sldId id="323" r:id="rId29"/>
    <p:sldId id="436" r:id="rId30"/>
    <p:sldId id="43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76" userDrawn="1">
          <p15:clr>
            <a:srgbClr val="A4A3A4"/>
          </p15:clr>
        </p15:guide>
        <p15:guide id="4" orient="horz" pos="2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569"/>
    <a:srgbClr val="3931A7"/>
    <a:srgbClr val="0070C0"/>
    <a:srgbClr val="08529F"/>
    <a:srgbClr val="044DBD"/>
    <a:srgbClr val="244D9C"/>
    <a:srgbClr val="1F4C9C"/>
    <a:srgbClr val="4C9BD3"/>
    <a:srgbClr val="FFFFFF"/>
    <a:srgbClr val="4E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3392" autoAdjust="0"/>
  </p:normalViewPr>
  <p:slideViewPr>
    <p:cSldViewPr snapToGrid="0" showGuides="1">
      <p:cViewPr varScale="1">
        <p:scale>
          <a:sx n="64" d="100"/>
          <a:sy n="64" d="100"/>
        </p:scale>
        <p:origin x="888" y="66"/>
      </p:cViewPr>
      <p:guideLst>
        <p:guide orient="horz" pos="4008"/>
        <p:guide pos="3840"/>
        <p:guide orient="horz" pos="576"/>
        <p:guide orient="horz" pos="2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F6C0F-6C1A-4846-A78B-2019EC7A5A0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0A86D-5024-4350-A9C6-9389693B08C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5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A86D-5024-4350-A9C6-9389693B08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25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A86D-5024-4350-A9C6-9389693B08C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21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A86D-5024-4350-A9C6-9389693B08C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3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4;gb3e8da7ea1_0_590:notes">
            <a:extLst>
              <a:ext uri="{FF2B5EF4-FFF2-40B4-BE49-F238E27FC236}">
                <a16:creationId xmlns:a16="http://schemas.microsoft.com/office/drawing/2014/main" id="{A3DF594E-6D74-4E71-B25C-7C2C97C6E6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95;gb3e8da7ea1_0_590:notes">
            <a:extLst>
              <a:ext uri="{FF2B5EF4-FFF2-40B4-BE49-F238E27FC236}">
                <a16:creationId xmlns:a16="http://schemas.microsoft.com/office/drawing/2014/main" id="{66698673-2130-4EEB-9B3D-1C5CC1D808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60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9;gdd86edf610_4_1503:notes">
            <a:extLst>
              <a:ext uri="{FF2B5EF4-FFF2-40B4-BE49-F238E27FC236}">
                <a16:creationId xmlns:a16="http://schemas.microsoft.com/office/drawing/2014/main" id="{2E9F314E-8DA6-4295-B3CF-0CFB397FEE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70;gdd86edf610_4_1503:notes">
            <a:extLst>
              <a:ext uri="{FF2B5EF4-FFF2-40B4-BE49-F238E27FC236}">
                <a16:creationId xmlns:a16="http://schemas.microsoft.com/office/drawing/2014/main" id="{B620F61B-9949-48FC-89D5-B7433220F0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1625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541DF1C-CFD0-4B68-A1FC-43445858C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0859578-0CC3-4709-BF16-E6FB788493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 defTabSz="609539">
              <a:buNone/>
            </a:pPr>
            <a:r>
              <a:rPr lang="en-US" sz="80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289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7;gb3e8da7ea1_0_21:notes">
            <a:extLst>
              <a:ext uri="{FF2B5EF4-FFF2-40B4-BE49-F238E27FC236}">
                <a16:creationId xmlns:a16="http://schemas.microsoft.com/office/drawing/2014/main" id="{3CFFD397-6294-4BE0-8560-0051498B3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98;gb3e8da7ea1_0_21:notes">
            <a:extLst>
              <a:ext uri="{FF2B5EF4-FFF2-40B4-BE49-F238E27FC236}">
                <a16:creationId xmlns:a16="http://schemas.microsoft.com/office/drawing/2014/main" id="{AB2365D4-4E1A-4D3E-AADA-0A7FA1F2A6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4563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gb34599d21d_0_37:notes">
            <a:extLst>
              <a:ext uri="{FF2B5EF4-FFF2-40B4-BE49-F238E27FC236}">
                <a16:creationId xmlns:a16="http://schemas.microsoft.com/office/drawing/2014/main" id="{74C623BF-0C40-4AC5-982B-D97DBA30C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6;gb34599d21d_0_37:notes">
            <a:extLst>
              <a:ext uri="{FF2B5EF4-FFF2-40B4-BE49-F238E27FC236}">
                <a16:creationId xmlns:a16="http://schemas.microsoft.com/office/drawing/2014/main" id="{B4F317AE-B5C7-435A-A040-754EC7F0E8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084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9;gdd86edf610_4_1503:notes">
            <a:extLst>
              <a:ext uri="{FF2B5EF4-FFF2-40B4-BE49-F238E27FC236}">
                <a16:creationId xmlns:a16="http://schemas.microsoft.com/office/drawing/2014/main" id="{2E9F314E-8DA6-4295-B3CF-0CFB397FEE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70;gdd86edf610_4_1503:notes">
            <a:extLst>
              <a:ext uri="{FF2B5EF4-FFF2-40B4-BE49-F238E27FC236}">
                <a16:creationId xmlns:a16="http://schemas.microsoft.com/office/drawing/2014/main" id="{B620F61B-9949-48FC-89D5-B7433220F0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7815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0;gdd86edf610_4_1705:notes">
            <a:extLst>
              <a:ext uri="{FF2B5EF4-FFF2-40B4-BE49-F238E27FC236}">
                <a16:creationId xmlns:a16="http://schemas.microsoft.com/office/drawing/2014/main" id="{6E579F54-5AE9-41E5-99FD-594F4D70E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01;gdd86edf610_4_1705:notes">
            <a:extLst>
              <a:ext uri="{FF2B5EF4-FFF2-40B4-BE49-F238E27FC236}">
                <a16:creationId xmlns:a16="http://schemas.microsoft.com/office/drawing/2014/main" id="{5C1C087C-3019-4CC3-949E-A1E7123DCE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018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4;gdd86edf610_4_2733:notes">
            <a:extLst>
              <a:ext uri="{FF2B5EF4-FFF2-40B4-BE49-F238E27FC236}">
                <a16:creationId xmlns:a16="http://schemas.microsoft.com/office/drawing/2014/main" id="{3011BD52-32BD-4BA0-8A99-EBE5DB125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85;gdd86edf610_4_2733:notes">
            <a:extLst>
              <a:ext uri="{FF2B5EF4-FFF2-40B4-BE49-F238E27FC236}">
                <a16:creationId xmlns:a16="http://schemas.microsoft.com/office/drawing/2014/main" id="{BBDD5FE2-D41F-4A05-B74E-BDB201B148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970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93A9AB-3A12-4534-BA3F-E406A238AA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7741FA4-107A-4E32-BAE4-648AB06A9A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111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3C1BD59-ECA4-4D02-A702-43DC822AA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C2C8D44-7BED-4A37-872B-610DF4000E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 dirty="0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35597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3A96109-8EA5-4091-A90F-87E367122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F2A239-FE61-438A-94A6-7E449206C8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D8112A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52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3B5C4A0-FC44-48EB-8CA2-782041F01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12033D0-DCD2-4C40-BAF6-CC957DB95B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7084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F418C9-0043-4EE3-9097-6510D41F9D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01F179E-6223-4BE0-8FFB-197BBEDB8B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12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75757F4-695A-45A6-9332-8283403392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57B8127-AB82-4E8F-BFB0-156646065D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39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97;gb3e8da7ea1_0_792:notes">
            <a:extLst>
              <a:ext uri="{FF2B5EF4-FFF2-40B4-BE49-F238E27FC236}">
                <a16:creationId xmlns:a16="http://schemas.microsoft.com/office/drawing/2014/main" id="{E5535EFC-D5FB-4A06-B63C-0E6E222DBA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298;gb3e8da7ea1_0_792:notes">
            <a:extLst>
              <a:ext uri="{FF2B5EF4-FFF2-40B4-BE49-F238E27FC236}">
                <a16:creationId xmlns:a16="http://schemas.microsoft.com/office/drawing/2014/main" id="{FB52A800-FD86-4086-A59E-DDC6DD3A68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4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99;gb3e8da7ea1_0_1099:notes">
            <a:extLst>
              <a:ext uri="{FF2B5EF4-FFF2-40B4-BE49-F238E27FC236}">
                <a16:creationId xmlns:a16="http://schemas.microsoft.com/office/drawing/2014/main" id="{D8E1E9DD-B612-465C-BABD-ABB60973D0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600;gb3e8da7ea1_0_1099:notes">
            <a:extLst>
              <a:ext uri="{FF2B5EF4-FFF2-40B4-BE49-F238E27FC236}">
                <a16:creationId xmlns:a16="http://schemas.microsoft.com/office/drawing/2014/main" id="{C74B3BCE-E174-44F6-8365-EBB5D3017E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5629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A86D-5024-4350-A9C6-9389693B08C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10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2;gb3e8da7ea1_0_370:notes">
            <a:extLst>
              <a:ext uri="{FF2B5EF4-FFF2-40B4-BE49-F238E27FC236}">
                <a16:creationId xmlns:a16="http://schemas.microsoft.com/office/drawing/2014/main" id="{589CF770-29A8-473A-BCE4-BE03F05B1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73;gb3e8da7ea1_0_370:notes">
            <a:extLst>
              <a:ext uri="{FF2B5EF4-FFF2-40B4-BE49-F238E27FC236}">
                <a16:creationId xmlns:a16="http://schemas.microsoft.com/office/drawing/2014/main" id="{5ABC21BC-96BD-4B92-9BEE-FA9D2764CD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985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55;gb3e8da7ea1_0_652:notes">
            <a:extLst>
              <a:ext uri="{FF2B5EF4-FFF2-40B4-BE49-F238E27FC236}">
                <a16:creationId xmlns:a16="http://schemas.microsoft.com/office/drawing/2014/main" id="{EA0884BA-118C-4F9C-A505-827FE62E6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56;gb3e8da7ea1_0_652:notes">
            <a:extLst>
              <a:ext uri="{FF2B5EF4-FFF2-40B4-BE49-F238E27FC236}">
                <a16:creationId xmlns:a16="http://schemas.microsoft.com/office/drawing/2014/main" id="{863FE89B-740C-4A7F-86CF-EF5E531ECE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1418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C4937D2-9C68-4917-AE61-987E82589C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C73E85B-782F-4AAA-801F-6C5AA898DC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124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A86D-5024-4350-A9C6-9389693B08C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4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224B-FA27-4BCB-A26A-ADE45C59C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BA7C3-DC9D-406C-B076-C0EF547FD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F5F6D-871C-4205-8D1F-4A75D2E3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5F7-EF06-45F2-B57F-6F048A3C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B1CA4-B90D-4E32-901D-48FA8E2D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1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AE9B3-7C95-489C-8A32-22132209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18C582-CFBA-44E8-9DEF-3BDBC6D30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B17DE-6261-4E66-A4A9-D0E7D9D9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C2ACC-BCE2-4B89-8021-528A0E04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0424C-3425-45D1-A35B-4196E56F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9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D84659-4BF3-4C22-A102-68D558736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7050F-96F2-4453-A76B-BDA3FE830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E29D8-7726-4466-ABEB-1288F7FE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61D5F-5CAC-4BC5-B5B2-E67EE06C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49DB4-AB6D-490B-97D2-DCC78814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2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B817FE38-A9D6-48FF-9331-A715ED31D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19" y="131807"/>
            <a:ext cx="9559076" cy="865717"/>
          </a:xfrm>
        </p:spPr>
        <p:txBody>
          <a:bodyPr lIns="0" tIns="0" rIns="0" bIns="0" anchor="ctr" anchorCtr="1">
            <a:noAutofit/>
          </a:bodyPr>
          <a:lstStyle>
            <a:lvl1pPr algn="ctr">
              <a:lnSpc>
                <a:spcPct val="80000"/>
              </a:lnSpc>
              <a:defRPr sz="48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05129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NG se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6909684-37C5-4E43-9855-AD976EB275F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7" y="123481"/>
            <a:ext cx="11573195" cy="724241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solidFill>
                  <a:srgbClr val="1B406D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201451051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AEE25A0-9461-4850-8E48-3F37A45BF2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7" y="123481"/>
            <a:ext cx="11573195" cy="724241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solidFill>
                  <a:srgbClr val="1B406D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8D07CF8-9FB9-45DE-8202-CB4482B03E69}"/>
              </a:ext>
            </a:extLst>
          </p:cNvPr>
          <p:cNvSpPr/>
          <p:nvPr/>
        </p:nvSpPr>
        <p:spPr>
          <a:xfrm>
            <a:off x="354019" y="1131600"/>
            <a:ext cx="3560771" cy="5402555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8529F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6F6A4C-10C4-414E-84AB-D64725AE53A1}"/>
              </a:ext>
            </a:extLst>
          </p:cNvPr>
          <p:cNvSpPr/>
          <p:nvPr/>
        </p:nvSpPr>
        <p:spPr>
          <a:xfrm>
            <a:off x="456481" y="1296681"/>
            <a:ext cx="130868" cy="426576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11">
            <a:extLst>
              <a:ext uri="{FF2B5EF4-FFF2-40B4-BE49-F238E27FC236}">
                <a16:creationId xmlns:a16="http://schemas.microsoft.com/office/drawing/2014/main" id="{F0DDFE2F-EE82-42B2-B2D3-162CC5EAF195}"/>
              </a:ext>
            </a:extLst>
          </p:cNvPr>
          <p:cNvGrpSpPr/>
          <p:nvPr/>
        </p:nvGrpSpPr>
        <p:grpSpPr>
          <a:xfrm>
            <a:off x="1396044" y="1837568"/>
            <a:ext cx="2232245" cy="1861360"/>
            <a:chOff x="1047033" y="1378176"/>
            <a:chExt cx="1674184" cy="1396020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FDFA5285-EFD7-4BD8-985C-CEAADE94BB3D}"/>
                </a:ext>
              </a:extLst>
            </p:cNvPr>
            <p:cNvSpPr txBox="1"/>
            <p:nvPr/>
          </p:nvSpPr>
          <p:spPr>
            <a:xfrm>
              <a:off x="1047033" y="1378176"/>
              <a:ext cx="1674184" cy="7617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17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9A37B32E-1075-490A-B0E8-5CDDF3AEAF30}"/>
                </a:ext>
              </a:extLst>
            </p:cNvPr>
            <p:cNvSpPr txBox="1"/>
            <p:nvPr/>
          </p:nvSpPr>
          <p:spPr>
            <a:xfrm>
              <a:off x="1047033" y="2012449"/>
              <a:ext cx="1674184" cy="7617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17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121917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B256415C-7121-4AC8-862A-1307F33B822D}"/>
              </a:ext>
            </a:extLst>
          </p:cNvPr>
          <p:cNvSpPr txBox="1"/>
          <p:nvPr/>
        </p:nvSpPr>
        <p:spPr>
          <a:xfrm>
            <a:off x="1613197" y="5833894"/>
            <a:ext cx="2232001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marL="0" marR="0" lvl="0" indent="0" algn="l" defTabSz="121917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40E80B83-2227-45A4-9BEF-C2B2DDB9F983}"/>
              </a:ext>
            </a:extLst>
          </p:cNvPr>
          <p:cNvSpPr txBox="1"/>
          <p:nvPr/>
        </p:nvSpPr>
        <p:spPr>
          <a:xfrm>
            <a:off x="910998" y="4021924"/>
            <a:ext cx="2717292" cy="1969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marL="0" marR="0" lvl="0" indent="0" algn="r" defTabSz="121917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121917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121917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16">
            <a:extLst>
              <a:ext uri="{FF2B5EF4-FFF2-40B4-BE49-F238E27FC236}">
                <a16:creationId xmlns:a16="http://schemas.microsoft.com/office/drawing/2014/main" id="{347A317F-1015-4E51-9180-89285990F5D3}"/>
              </a:ext>
            </a:extLst>
          </p:cNvPr>
          <p:cNvGrpSpPr/>
          <p:nvPr/>
        </p:nvGrpSpPr>
        <p:grpSpPr>
          <a:xfrm>
            <a:off x="567160" y="5403433"/>
            <a:ext cx="976456" cy="976456"/>
            <a:chOff x="425370" y="4052575"/>
            <a:chExt cx="732342" cy="732342"/>
          </a:xfrm>
        </p:grpSpPr>
        <p:sp>
          <p:nvSpPr>
            <p:cNvPr id="11" name="Lágrima 17">
              <a:extLst>
                <a:ext uri="{FF2B5EF4-FFF2-40B4-BE49-F238E27FC236}">
                  <a16:creationId xmlns:a16="http://schemas.microsoft.com/office/drawing/2014/main" id="{D56AA0ED-4965-454E-B939-3BEEF253BD28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7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757F8C"/>
                </a:solidFill>
                <a:uFillTx/>
                <a:latin typeface="Arial"/>
              </a:endParaRPr>
            </a:p>
          </p:txBody>
        </p:sp>
        <p:grpSp>
          <p:nvGrpSpPr>
            <p:cNvPr id="12" name="Grupo 18">
              <a:extLst>
                <a:ext uri="{FF2B5EF4-FFF2-40B4-BE49-F238E27FC236}">
                  <a16:creationId xmlns:a16="http://schemas.microsoft.com/office/drawing/2014/main" id="{D94F8580-DF49-4801-A9AF-F2506C058977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D3897782-A2E3-4288-8D13-C81E874AC092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757F8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96CAF268-74F2-4411-8D4B-CFCB76B446FF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757F8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ED741FF4-CFBF-462B-9B3F-60A448EAFEDE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757F8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FE702C8C-B060-4976-9D17-33B14D97BB39}"/>
              </a:ext>
            </a:extLst>
          </p:cNvPr>
          <p:cNvSpPr/>
          <p:nvPr/>
        </p:nvSpPr>
        <p:spPr>
          <a:xfrm rot="5400013">
            <a:off x="2598573" y="5216744"/>
            <a:ext cx="101644" cy="2224625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23">
            <a:extLst>
              <a:ext uri="{FF2B5EF4-FFF2-40B4-BE49-F238E27FC236}">
                <a16:creationId xmlns:a16="http://schemas.microsoft.com/office/drawing/2014/main" id="{4C52274D-6E37-49E9-B5F4-B037D8CC80C8}"/>
              </a:ext>
            </a:extLst>
          </p:cNvPr>
          <p:cNvGrpSpPr/>
          <p:nvPr/>
        </p:nvGrpSpPr>
        <p:grpSpPr>
          <a:xfrm>
            <a:off x="2855927" y="1296681"/>
            <a:ext cx="905780" cy="910364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DE8AF80D-B5B1-4456-9AD9-D424A2E6E5E5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7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757F8C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F81F7F3E-6006-4EA3-983F-6139AA58843A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7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757F8C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5CAF7F67-3962-41EB-9966-5773BF5151A6}"/>
              </a:ext>
            </a:extLst>
          </p:cNvPr>
          <p:cNvGrpSpPr/>
          <p:nvPr/>
        </p:nvGrpSpPr>
        <p:grpSpPr>
          <a:xfrm>
            <a:off x="627242" y="5458042"/>
            <a:ext cx="849367" cy="849367"/>
            <a:chOff x="470431" y="4093531"/>
            <a:chExt cx="637025" cy="637025"/>
          </a:xfrm>
        </p:grpSpPr>
        <p:sp>
          <p:nvSpPr>
            <p:cNvPr id="21" name="Forma libre: forma 27">
              <a:extLst>
                <a:ext uri="{FF2B5EF4-FFF2-40B4-BE49-F238E27FC236}">
                  <a16:creationId xmlns:a16="http://schemas.microsoft.com/office/drawing/2014/main" id="{503FB8CB-3BF1-440C-9C1D-F6EB596D2CD1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8529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28">
              <a:extLst>
                <a:ext uri="{FF2B5EF4-FFF2-40B4-BE49-F238E27FC236}">
                  <a16:creationId xmlns:a16="http://schemas.microsoft.com/office/drawing/2014/main" id="{C747ED1E-8D4B-4E0E-ADBC-0B679A4E147A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49762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;p13">
            <a:extLst>
              <a:ext uri="{FF2B5EF4-FFF2-40B4-BE49-F238E27FC236}">
                <a16:creationId xmlns:a16="http://schemas.microsoft.com/office/drawing/2014/main" id="{070E7C3C-D973-494E-8780-E83D34C868F3}"/>
              </a:ext>
            </a:extLst>
          </p:cNvPr>
          <p:cNvSpPr/>
          <p:nvPr/>
        </p:nvSpPr>
        <p:spPr>
          <a:xfrm rot="5400013">
            <a:off x="5762592" y="-5642853"/>
            <a:ext cx="666816" cy="12192000"/>
          </a:xfrm>
          <a:custGeom>
            <a:avLst>
              <a:gd name="f5" fmla="val 50000"/>
            </a:avLst>
            <a:gdLst>
              <a:gd name="f1" fmla="val w"/>
              <a:gd name="f2" fmla="val h"/>
              <a:gd name="f3" fmla="val ss"/>
              <a:gd name="f4" fmla="val 0"/>
              <a:gd name="f5" fmla="val 5000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2 f18 1"/>
              <a:gd name="f27" fmla="*/ f21 f18 1"/>
              <a:gd name="f28" fmla="min f25 f24"/>
              <a:gd name="f29" fmla="*/ f28 f10 1"/>
              <a:gd name="f30" fmla="*/ f29 1 100000"/>
              <a:gd name="f31" fmla="+- f21 0 f30"/>
              <a:gd name="f32" fmla="*/ f30 1 2"/>
              <a:gd name="f33" fmla="*/ f30 f18 1"/>
              <a:gd name="f34" fmla="+- f31 f21 0"/>
              <a:gd name="f35" fmla="*/ f32 f18 1"/>
              <a:gd name="f36" fmla="*/ f31 f18 1"/>
              <a:gd name="f37" fmla="*/ f34 1 2"/>
              <a:gd name="f38" fmla="*/ f3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35" r="f38" b="f26"/>
            <a:pathLst>
              <a:path>
                <a:moveTo>
                  <a:pt x="f23" y="f23"/>
                </a:moveTo>
                <a:lnTo>
                  <a:pt x="f36" y="f23"/>
                </a:lnTo>
                <a:lnTo>
                  <a:pt x="f27" y="f33"/>
                </a:lnTo>
                <a:lnTo>
                  <a:pt x="f27" y="f26"/>
                </a:lnTo>
                <a:lnTo>
                  <a:pt x="f23" y="f26"/>
                </a:lnTo>
                <a:close/>
              </a:path>
            </a:pathLst>
          </a:custGeom>
          <a:solidFill>
            <a:srgbClr val="204569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marL="0" marR="0" lvl="0" indent="0" algn="l" defTabSz="121917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F7AE52C6-C4AA-472F-B63C-5508138A86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036" y="1955231"/>
            <a:ext cx="4037600" cy="770400"/>
          </a:xfrm>
        </p:spPr>
        <p:txBody>
          <a:bodyPr anchor="b"/>
          <a:lstStyle>
            <a:lvl1pPr>
              <a:defRPr sz="2667">
                <a:solidFill>
                  <a:srgbClr val="F3F3F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86;p13">
            <a:extLst>
              <a:ext uri="{FF2B5EF4-FFF2-40B4-BE49-F238E27FC236}">
                <a16:creationId xmlns:a16="http://schemas.microsoft.com/office/drawing/2014/main" id="{0A22CB40-EDF3-4C70-B7AF-F50EE669504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2036" y="2571633"/>
            <a:ext cx="3237597" cy="763195"/>
          </a:xfrm>
        </p:spPr>
        <p:txBody>
          <a:bodyPr/>
          <a:lstStyle>
            <a:lvl1pPr>
              <a:buNone/>
              <a:defRPr sz="1867">
                <a:solidFill>
                  <a:srgbClr val="F3F3F3"/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87;p13">
            <a:extLst>
              <a:ext uri="{FF2B5EF4-FFF2-40B4-BE49-F238E27FC236}">
                <a16:creationId xmlns:a16="http://schemas.microsoft.com/office/drawing/2014/main" id="{7034DC31-E022-4AFA-9FCA-FE639676A3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2036" y="1270661"/>
            <a:ext cx="2338400" cy="770400"/>
          </a:xfrm>
        </p:spPr>
        <p:txBody>
          <a:bodyPr anchor="ctr"/>
          <a:lstStyle>
            <a:lvl1pPr>
              <a:defRPr sz="6400">
                <a:solidFill>
                  <a:srgbClr val="F9C358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88;p13">
            <a:extLst>
              <a:ext uri="{FF2B5EF4-FFF2-40B4-BE49-F238E27FC236}">
                <a16:creationId xmlns:a16="http://schemas.microsoft.com/office/drawing/2014/main" id="{9DBD6DEC-3CDB-49C6-9965-DAC00A61EA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35367" y="1955231"/>
            <a:ext cx="4037600" cy="770400"/>
          </a:xfrm>
        </p:spPr>
        <p:txBody>
          <a:bodyPr anchor="b"/>
          <a:lstStyle>
            <a:lvl1pPr>
              <a:defRPr sz="2667">
                <a:solidFill>
                  <a:srgbClr val="F3F3F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89;p13">
            <a:extLst>
              <a:ext uri="{FF2B5EF4-FFF2-40B4-BE49-F238E27FC236}">
                <a16:creationId xmlns:a16="http://schemas.microsoft.com/office/drawing/2014/main" id="{712AA0E3-FF21-40D1-97FB-F987BA33F06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35367" y="2571633"/>
            <a:ext cx="3237597" cy="763195"/>
          </a:xfrm>
        </p:spPr>
        <p:txBody>
          <a:bodyPr/>
          <a:lstStyle>
            <a:lvl1pPr>
              <a:buNone/>
              <a:defRPr sz="1867">
                <a:solidFill>
                  <a:srgbClr val="F3F3F3"/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90;p13">
            <a:extLst>
              <a:ext uri="{FF2B5EF4-FFF2-40B4-BE49-F238E27FC236}">
                <a16:creationId xmlns:a16="http://schemas.microsoft.com/office/drawing/2014/main" id="{F985EAB7-1CBE-4475-9A37-F5E31311AA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35379" y="1270661"/>
            <a:ext cx="2338400" cy="770400"/>
          </a:xfrm>
        </p:spPr>
        <p:txBody>
          <a:bodyPr anchor="ctr"/>
          <a:lstStyle>
            <a:lvl1pPr>
              <a:defRPr sz="6400">
                <a:solidFill>
                  <a:srgbClr val="F9C358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9" name="Google Shape;91;p13">
            <a:extLst>
              <a:ext uri="{FF2B5EF4-FFF2-40B4-BE49-F238E27FC236}">
                <a16:creationId xmlns:a16="http://schemas.microsoft.com/office/drawing/2014/main" id="{93C91319-A86A-4E9D-A42E-CE7CFA1A52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2036" y="4561136"/>
            <a:ext cx="4037600" cy="770400"/>
          </a:xfrm>
        </p:spPr>
        <p:txBody>
          <a:bodyPr anchor="b"/>
          <a:lstStyle>
            <a:lvl1pPr>
              <a:defRPr sz="2667">
                <a:solidFill>
                  <a:srgbClr val="F3F3F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92;p13">
            <a:extLst>
              <a:ext uri="{FF2B5EF4-FFF2-40B4-BE49-F238E27FC236}">
                <a16:creationId xmlns:a16="http://schemas.microsoft.com/office/drawing/2014/main" id="{CA7BE6B8-1148-4E18-A27B-578CF7249C6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2036" y="5177527"/>
            <a:ext cx="3237597" cy="763195"/>
          </a:xfrm>
        </p:spPr>
        <p:txBody>
          <a:bodyPr/>
          <a:lstStyle>
            <a:lvl1pPr>
              <a:buNone/>
              <a:defRPr sz="1867">
                <a:solidFill>
                  <a:srgbClr val="F3F3F3"/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93;p13">
            <a:extLst>
              <a:ext uri="{FF2B5EF4-FFF2-40B4-BE49-F238E27FC236}">
                <a16:creationId xmlns:a16="http://schemas.microsoft.com/office/drawing/2014/main" id="{1F19FB94-756E-40AC-9E33-59F7270AB9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2036" y="3876556"/>
            <a:ext cx="2338400" cy="770400"/>
          </a:xfrm>
        </p:spPr>
        <p:txBody>
          <a:bodyPr anchor="ctr"/>
          <a:lstStyle>
            <a:lvl1pPr>
              <a:defRPr sz="6400">
                <a:solidFill>
                  <a:srgbClr val="F9C358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2" name="Google Shape;94;p13">
            <a:extLst>
              <a:ext uri="{FF2B5EF4-FFF2-40B4-BE49-F238E27FC236}">
                <a16:creationId xmlns:a16="http://schemas.microsoft.com/office/drawing/2014/main" id="{BA587AC6-36EC-4920-A438-FA1973F5DB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35367" y="4561136"/>
            <a:ext cx="4037600" cy="770400"/>
          </a:xfrm>
        </p:spPr>
        <p:txBody>
          <a:bodyPr anchor="b"/>
          <a:lstStyle>
            <a:lvl1pPr>
              <a:defRPr sz="2667">
                <a:solidFill>
                  <a:srgbClr val="F3F3F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3" name="Google Shape;95;p13">
            <a:extLst>
              <a:ext uri="{FF2B5EF4-FFF2-40B4-BE49-F238E27FC236}">
                <a16:creationId xmlns:a16="http://schemas.microsoft.com/office/drawing/2014/main" id="{373D7573-AD77-4ED9-96B3-8C3B6A4F302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35367" y="5177527"/>
            <a:ext cx="3237597" cy="763195"/>
          </a:xfrm>
        </p:spPr>
        <p:txBody>
          <a:bodyPr/>
          <a:lstStyle>
            <a:lvl1pPr>
              <a:buNone/>
              <a:defRPr sz="1867">
                <a:solidFill>
                  <a:srgbClr val="F3F3F3"/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s-PE"/>
          </a:p>
        </p:txBody>
      </p:sp>
      <p:sp>
        <p:nvSpPr>
          <p:cNvPr id="14" name="Google Shape;96;p13">
            <a:extLst>
              <a:ext uri="{FF2B5EF4-FFF2-40B4-BE49-F238E27FC236}">
                <a16:creationId xmlns:a16="http://schemas.microsoft.com/office/drawing/2014/main" id="{916AE431-DC77-4677-846A-01B12CF503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35379" y="3876556"/>
            <a:ext cx="2338400" cy="770400"/>
          </a:xfrm>
        </p:spPr>
        <p:txBody>
          <a:bodyPr anchor="ctr"/>
          <a:lstStyle>
            <a:lvl1pPr>
              <a:defRPr sz="6400">
                <a:solidFill>
                  <a:srgbClr val="F9C358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421927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2">
            <a:extLst>
              <a:ext uri="{FF2B5EF4-FFF2-40B4-BE49-F238E27FC236}">
                <a16:creationId xmlns:a16="http://schemas.microsoft.com/office/drawing/2014/main" id="{1E6D81E4-8D75-447D-9CEE-2A6BC060BBC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799575" y="1"/>
            <a:ext cx="7392424" cy="6857999"/>
          </a:xfrm>
          <a:solidFill>
            <a:srgbClr val="6F798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lang="en-US" sz="1200"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Your Picture Here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668B84-E036-473E-8938-0913BBCF30A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105778" y="1892845"/>
            <a:ext cx="2922959" cy="3072297"/>
          </a:xfrm>
          <a:solidFill>
            <a:srgbClr val="6F7985"/>
          </a:solidFill>
        </p:spPr>
        <p:txBody>
          <a:bodyPr anchor="ctr" anchorCtr="1"/>
          <a:lstStyle>
            <a:lvl1pPr marL="0" indent="0" algn="ctr">
              <a:buNone/>
              <a:defRPr lang="en-US" sz="1200"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92391406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;p3">
            <a:extLst>
              <a:ext uri="{FF2B5EF4-FFF2-40B4-BE49-F238E27FC236}">
                <a16:creationId xmlns:a16="http://schemas.microsoft.com/office/drawing/2014/main" id="{E3D468C5-41CC-47C8-97A8-19826291919B}"/>
              </a:ext>
            </a:extLst>
          </p:cNvPr>
          <p:cNvSpPr/>
          <p:nvPr/>
        </p:nvSpPr>
        <p:spPr>
          <a:xfrm>
            <a:off x="1299411" y="5002122"/>
            <a:ext cx="9673388" cy="1849477"/>
          </a:xfrm>
          <a:custGeom>
            <a:avLst>
              <a:gd name="f6" fmla="val 16667"/>
              <a:gd name="f7" fmla="val 0"/>
            </a:avLst>
            <a:gdLst>
              <a:gd name="f2" fmla="val w"/>
              <a:gd name="f3" fmla="val h"/>
              <a:gd name="f4" fmla="val ss"/>
              <a:gd name="f5" fmla="val 0"/>
              <a:gd name="f6" fmla="val 16667"/>
              <a:gd name="f7" fmla="val 0"/>
              <a:gd name="f8" fmla="abs f2"/>
              <a:gd name="f9" fmla="abs f3"/>
              <a:gd name="f10" fmla="abs f4"/>
              <a:gd name="f11" fmla="val f5"/>
              <a:gd name="f12" fmla="val f6"/>
              <a:gd name="f13" fmla="val f7"/>
              <a:gd name="f14" fmla="?: f8 f2 1"/>
              <a:gd name="f15" fmla="?: f9 f3 1"/>
              <a:gd name="f16" fmla="?: f10 f4 1"/>
              <a:gd name="f17" fmla="*/ f14 1 21600"/>
              <a:gd name="f18" fmla="*/ f15 1 21600"/>
              <a:gd name="f19" fmla="*/ 21600 f14 1"/>
              <a:gd name="f20" fmla="*/ 21600 f15 1"/>
              <a:gd name="f21" fmla="min f18 f17"/>
              <a:gd name="f22" fmla="*/ f19 1 f16"/>
              <a:gd name="f23" fmla="*/ f20 1 f16"/>
              <a:gd name="f24" fmla="val f22"/>
              <a:gd name="f25" fmla="val f23"/>
              <a:gd name="f26" fmla="*/ f11 f21 1"/>
              <a:gd name="f27" fmla="+- f25 0 f11"/>
              <a:gd name="f28" fmla="+- f24 0 f11"/>
              <a:gd name="f29" fmla="*/ f24 f21 1"/>
              <a:gd name="f30" fmla="*/ f25 f21 1"/>
              <a:gd name="f31" fmla="min f28 f27"/>
              <a:gd name="f32" fmla="*/ f31 f12 1"/>
              <a:gd name="f33" fmla="*/ f31 f13 1"/>
              <a:gd name="f34" fmla="*/ f32 1 100000"/>
              <a:gd name="f35" fmla="*/ f33 1 100000"/>
              <a:gd name="f36" fmla="+- f24 0 f34"/>
              <a:gd name="f37" fmla="+- f24 0 f35"/>
              <a:gd name="f38" fmla="+- f25 0 f35"/>
              <a:gd name="f39" fmla="+- f34 0 f35"/>
              <a:gd name="f40" fmla="*/ f34 1 2"/>
              <a:gd name="f41" fmla="*/ f34 f21 1"/>
              <a:gd name="f42" fmla="*/ f35 f21 1"/>
              <a:gd name="f43" fmla="?: f39 f34 f35"/>
              <a:gd name="f44" fmla="+- f38 f25 0"/>
              <a:gd name="f45" fmla="*/ f40 f21 1"/>
              <a:gd name="f46" fmla="*/ f36 f21 1"/>
              <a:gd name="f47" fmla="*/ f38 f21 1"/>
              <a:gd name="f48" fmla="*/ f37 f21 1"/>
              <a:gd name="f49" fmla="*/ f43 1 2"/>
              <a:gd name="f50" fmla="*/ f44 1 2"/>
              <a:gd name="f51" fmla="+- f24 0 f49"/>
              <a:gd name="f52" fmla="*/ f49 f21 1"/>
              <a:gd name="f53" fmla="*/ f50 f21 1"/>
              <a:gd name="f54" fmla="*/ f51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45" r="f54" b="f53"/>
            <a:pathLst>
              <a:path>
                <a:moveTo>
                  <a:pt x="f41" y="f26"/>
                </a:moveTo>
                <a:lnTo>
                  <a:pt x="f46" y="f26"/>
                </a:lnTo>
                <a:lnTo>
                  <a:pt x="f29" y="f41"/>
                </a:lnTo>
                <a:lnTo>
                  <a:pt x="f29" y="f47"/>
                </a:lnTo>
                <a:lnTo>
                  <a:pt x="f48" y="f30"/>
                </a:lnTo>
                <a:lnTo>
                  <a:pt x="f42" y="f30"/>
                </a:lnTo>
                <a:lnTo>
                  <a:pt x="f26" y="f47"/>
                </a:lnTo>
                <a:lnTo>
                  <a:pt x="f26" y="f41"/>
                </a:lnTo>
                <a:close/>
              </a:path>
            </a:pathLst>
          </a:custGeom>
          <a:solidFill>
            <a:srgbClr val="204569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marL="0" marR="0" lvl="0" indent="0" algn="l" defTabSz="121917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6;p3">
            <a:extLst>
              <a:ext uri="{FF2B5EF4-FFF2-40B4-BE49-F238E27FC236}">
                <a16:creationId xmlns:a16="http://schemas.microsoft.com/office/drawing/2014/main" id="{74ECCF7F-79F8-4C82-A652-663C4E20BAD9}"/>
              </a:ext>
            </a:extLst>
          </p:cNvPr>
          <p:cNvSpPr/>
          <p:nvPr/>
        </p:nvSpPr>
        <p:spPr>
          <a:xfrm rot="10800009" flipH="1">
            <a:off x="-1" y="6206"/>
            <a:ext cx="2040404" cy="21767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marL="0" marR="0" lvl="0" indent="0" algn="l" defTabSz="121917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7;p3">
            <a:extLst>
              <a:ext uri="{FF2B5EF4-FFF2-40B4-BE49-F238E27FC236}">
                <a16:creationId xmlns:a16="http://schemas.microsoft.com/office/drawing/2014/main" id="{DB0E880B-4424-42A8-A3C9-28A8A12FF1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3596" y="4102547"/>
            <a:ext cx="5324795" cy="1116396"/>
          </a:xfrm>
        </p:spPr>
        <p:txBody>
          <a:bodyPr anchor="b" anchorCtr="1"/>
          <a:lstStyle>
            <a:lvl1pPr algn="ctr">
              <a:defRPr sz="6400">
                <a:solidFill>
                  <a:srgbClr val="F3F3F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28;p3">
            <a:extLst>
              <a:ext uri="{FF2B5EF4-FFF2-40B4-BE49-F238E27FC236}">
                <a16:creationId xmlns:a16="http://schemas.microsoft.com/office/drawing/2014/main" id="{7BF6ABB6-1E29-47C7-9B70-1F364657925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54599" y="5002122"/>
            <a:ext cx="6682800" cy="571999"/>
          </a:xfrm>
        </p:spPr>
        <p:txBody>
          <a:bodyPr anchorCtr="1"/>
          <a:lstStyle>
            <a:lvl1pPr algn="ctr">
              <a:buNone/>
              <a:defRPr>
                <a:solidFill>
                  <a:srgbClr val="F3F3F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29;p3">
            <a:extLst>
              <a:ext uri="{FF2B5EF4-FFF2-40B4-BE49-F238E27FC236}">
                <a16:creationId xmlns:a16="http://schemas.microsoft.com/office/drawing/2014/main" id="{28736D39-3728-4B5C-B474-E8BF22858C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67796" y="3047500"/>
            <a:ext cx="1456395" cy="968397"/>
          </a:xfrm>
        </p:spPr>
        <p:txBody>
          <a:bodyPr anchor="ctr" anchorCtr="1"/>
          <a:lstStyle>
            <a:lvl1pPr algn="ctr">
              <a:defRPr sz="8000">
                <a:solidFill>
                  <a:srgbClr val="F9C358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3735543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;p8">
            <a:extLst>
              <a:ext uri="{FF2B5EF4-FFF2-40B4-BE49-F238E27FC236}">
                <a16:creationId xmlns:a16="http://schemas.microsoft.com/office/drawing/2014/main" id="{2920AD40-AD2F-450C-92A1-235420FC26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96607" y="6217627"/>
            <a:ext cx="731605" cy="52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rmAutofit/>
          </a:bodyPr>
          <a:lstStyle>
            <a:lvl1pPr marL="0" marR="0" lvl="0" indent="0" algn="r" defTabSz="121917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B4FE0A1C-D730-49EF-8ADE-67C3EED8668C}" type="slidenum">
              <a:t>‹Nº›</a:t>
            </a:fld>
            <a:endParaRPr lang="en-US"/>
          </a:p>
        </p:txBody>
      </p:sp>
      <p:sp>
        <p:nvSpPr>
          <p:cNvPr id="3" name="Google Shape;65;p8">
            <a:extLst>
              <a:ext uri="{FF2B5EF4-FFF2-40B4-BE49-F238E27FC236}">
                <a16:creationId xmlns:a16="http://schemas.microsoft.com/office/drawing/2014/main" id="{9AF099E6-2D21-4405-BABB-C723AEC3F8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037" y="2001999"/>
            <a:ext cx="10287999" cy="2854000"/>
          </a:xfrm>
        </p:spPr>
        <p:txBody>
          <a:bodyPr anchor="ctr" anchorCtr="1"/>
          <a:lstStyle>
            <a:lvl1pPr algn="ctr">
              <a:defRPr sz="80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789910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067E32-407D-402E-9E6B-19A1D1B4E36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215433" y="-1207"/>
            <a:ext cx="2810377" cy="5222723"/>
          </a:xfrm>
          <a:solidFill>
            <a:srgbClr val="6F7985"/>
          </a:solidFill>
        </p:spPr>
        <p:txBody>
          <a:bodyPr anchor="ctr" anchorCtr="1"/>
          <a:lstStyle>
            <a:lvl1pPr marL="0" indent="0" algn="ctr">
              <a:buNone/>
              <a:defRPr lang="en-US" sz="1200"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1BD99F-CA09-4957-BDC9-B584AA509F0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718244" y="1635276"/>
            <a:ext cx="2810377" cy="5222723"/>
          </a:xfrm>
          <a:solidFill>
            <a:srgbClr val="6F7985"/>
          </a:solidFill>
        </p:spPr>
        <p:txBody>
          <a:bodyPr anchor="ctr" anchorCtr="1"/>
          <a:lstStyle>
            <a:lvl1pPr marL="0" indent="0" algn="ctr">
              <a:buNone/>
              <a:defRPr lang="en-US" sz="1200"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9626444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1EE9-276F-4ECC-914F-3840024B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04F50-AF49-4C03-830B-419E956A6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B5F91-1B6D-440D-B9E1-29FB3BD1D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2A01E-DFDC-45CD-8C59-1ACC09CF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775F8-5AC9-4483-BDAA-960FCE9D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40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p13">
            <a:extLst>
              <a:ext uri="{FF2B5EF4-FFF2-40B4-BE49-F238E27FC236}">
                <a16:creationId xmlns:a16="http://schemas.microsoft.com/office/drawing/2014/main" id="{57999FEA-A688-4080-8FFC-1BBE6E9177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52;p13">
            <a:extLst>
              <a:ext uri="{FF2B5EF4-FFF2-40B4-BE49-F238E27FC236}">
                <a16:creationId xmlns:a16="http://schemas.microsoft.com/office/drawing/2014/main" id="{AD2157C3-69DD-4291-A8C7-7E2C493982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8FD362-84C9-4AC3-ABCF-1BE2014CFC6B}" type="slidenum">
              <a:t>‹Nº›</a:t>
            </a:fld>
            <a:endParaRPr lang="en-GB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DAC7763-8C41-4029-9367-C9BED947D1B0}"/>
              </a:ext>
            </a:extLst>
          </p:cNvPr>
          <p:cNvCxnSpPr/>
          <p:nvPr/>
        </p:nvCxnSpPr>
        <p:spPr>
          <a:xfrm>
            <a:off x="5755672" y="923715"/>
            <a:ext cx="6290560" cy="0"/>
          </a:xfrm>
          <a:prstGeom prst="straightConnector1">
            <a:avLst/>
          </a:prstGeom>
          <a:noFill/>
          <a:ln w="9528" cap="flat">
            <a:solidFill>
              <a:srgbClr val="0445AA"/>
            </a:solidFill>
            <a:prstDash val="solid"/>
          </a:ln>
        </p:spPr>
      </p:cxnSp>
      <p:grpSp>
        <p:nvGrpSpPr>
          <p:cNvPr id="6" name="Grupo 5">
            <a:extLst>
              <a:ext uri="{FF2B5EF4-FFF2-40B4-BE49-F238E27FC236}">
                <a16:creationId xmlns:a16="http://schemas.microsoft.com/office/drawing/2014/main" id="{C789E48A-4DD7-4E7F-8574-78CC4806BFFA}"/>
              </a:ext>
            </a:extLst>
          </p:cNvPr>
          <p:cNvGrpSpPr/>
          <p:nvPr/>
        </p:nvGrpSpPr>
        <p:grpSpPr>
          <a:xfrm>
            <a:off x="1902" y="198900"/>
            <a:ext cx="6512417" cy="809547"/>
            <a:chOff x="1426" y="149175"/>
            <a:chExt cx="4884313" cy="607160"/>
          </a:xfrm>
        </p:grpSpPr>
        <p:sp>
          <p:nvSpPr>
            <p:cNvPr id="7" name="Google Shape;73;p16">
              <a:extLst>
                <a:ext uri="{FF2B5EF4-FFF2-40B4-BE49-F238E27FC236}">
                  <a16:creationId xmlns:a16="http://schemas.microsoft.com/office/drawing/2014/main" id="{EE5AC819-CB5D-46E7-8A43-8DBD06ED642A}"/>
                </a:ext>
              </a:extLst>
            </p:cNvPr>
            <p:cNvSpPr/>
            <p:nvPr/>
          </p:nvSpPr>
          <p:spPr>
            <a:xfrm>
              <a:off x="1426" y="149175"/>
              <a:ext cx="985622" cy="424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04"/>
                <a:gd name="f4" fmla="val 1"/>
                <a:gd name="f5" fmla="*/ f0 1 6004"/>
                <a:gd name="f6" fmla="*/ f1 1 6004"/>
                <a:gd name="f7" fmla="val f2"/>
                <a:gd name="f8" fmla="val f3"/>
                <a:gd name="f9" fmla="+- f8 0 f7"/>
                <a:gd name="f10" fmla="*/ f9 1 6004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004" h="6004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44DB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75;p16">
              <a:extLst>
                <a:ext uri="{FF2B5EF4-FFF2-40B4-BE49-F238E27FC236}">
                  <a16:creationId xmlns:a16="http://schemas.microsoft.com/office/drawing/2014/main" id="{068FA12C-1287-4843-BA02-1384DC17ACFC}"/>
                </a:ext>
              </a:extLst>
            </p:cNvPr>
            <p:cNvSpPr/>
            <p:nvPr/>
          </p:nvSpPr>
          <p:spPr>
            <a:xfrm>
              <a:off x="1426" y="658742"/>
              <a:ext cx="4884313" cy="975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04"/>
                <a:gd name="f4" fmla="*/ f0 1 6004"/>
                <a:gd name="f5" fmla="*/ f1 1 6004"/>
                <a:gd name="f6" fmla="val f2"/>
                <a:gd name="f7" fmla="val f3"/>
                <a:gd name="f8" fmla="+- f7 0 f6"/>
                <a:gd name="f9" fmla="*/ f8 1 6004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6004" h="6004">
                  <a:moveTo>
                    <a:pt x="f2" y="f2"/>
                  </a:moveTo>
                  <a:lnTo>
                    <a:pt x="f2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4C9B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10765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3">
            <a:extLst>
              <a:ext uri="{FF2B5EF4-FFF2-40B4-BE49-F238E27FC236}">
                <a16:creationId xmlns:a16="http://schemas.microsoft.com/office/drawing/2014/main" id="{36662513-1156-4173-99A4-485E689F3B98}"/>
              </a:ext>
            </a:extLst>
          </p:cNvPr>
          <p:cNvCxnSpPr/>
          <p:nvPr/>
        </p:nvCxnSpPr>
        <p:spPr>
          <a:xfrm>
            <a:off x="5755672" y="923715"/>
            <a:ext cx="6290560" cy="0"/>
          </a:xfrm>
          <a:prstGeom prst="straightConnector1">
            <a:avLst/>
          </a:prstGeom>
          <a:noFill/>
          <a:ln w="9528" cap="flat">
            <a:solidFill>
              <a:srgbClr val="0445AA"/>
            </a:solidFill>
            <a:prstDash val="solid"/>
          </a:ln>
        </p:spPr>
      </p:cxnSp>
      <p:cxnSp>
        <p:nvCxnSpPr>
          <p:cNvPr id="3" name="Conector recto 11">
            <a:extLst>
              <a:ext uri="{FF2B5EF4-FFF2-40B4-BE49-F238E27FC236}">
                <a16:creationId xmlns:a16="http://schemas.microsoft.com/office/drawing/2014/main" id="{F5BF2D2A-C94E-4A56-BAA5-F86402FA6767}"/>
              </a:ext>
            </a:extLst>
          </p:cNvPr>
          <p:cNvCxnSpPr/>
          <p:nvPr/>
        </p:nvCxnSpPr>
        <p:spPr>
          <a:xfrm>
            <a:off x="148096" y="923715"/>
            <a:ext cx="6290547" cy="0"/>
          </a:xfrm>
          <a:prstGeom prst="straightConnector1">
            <a:avLst/>
          </a:prstGeom>
          <a:noFill/>
          <a:ln w="9528" cap="flat">
            <a:solidFill>
              <a:srgbClr val="044DBD"/>
            </a:solidFill>
            <a:prstDash val="solid"/>
          </a:ln>
        </p:spPr>
      </p:cxnSp>
      <p:sp>
        <p:nvSpPr>
          <p:cNvPr id="4" name="Google Shape;73;p16">
            <a:extLst>
              <a:ext uri="{FF2B5EF4-FFF2-40B4-BE49-F238E27FC236}">
                <a16:creationId xmlns:a16="http://schemas.microsoft.com/office/drawing/2014/main" id="{72C491BC-A64F-48EA-AE57-5555945F97BC}"/>
              </a:ext>
            </a:extLst>
          </p:cNvPr>
          <p:cNvSpPr/>
          <p:nvPr/>
        </p:nvSpPr>
        <p:spPr>
          <a:xfrm>
            <a:off x="2820522" y="595176"/>
            <a:ext cx="6045183" cy="566293"/>
          </a:xfrm>
          <a:custGeom>
            <a:avLst/>
            <a:gdLst>
              <a:gd name="f0" fmla="val w"/>
              <a:gd name="f1" fmla="val h"/>
              <a:gd name="f2" fmla="val 0"/>
              <a:gd name="f3" fmla="val 6004"/>
              <a:gd name="f4" fmla="val 1"/>
              <a:gd name="f5" fmla="*/ f0 1 6004"/>
              <a:gd name="f6" fmla="*/ f1 1 6004"/>
              <a:gd name="f7" fmla="val f2"/>
              <a:gd name="f8" fmla="val f3"/>
              <a:gd name="f9" fmla="+- f8 0 f7"/>
              <a:gd name="f10" fmla="*/ f9 1 6004"/>
              <a:gd name="f11" fmla="*/ f7 1 f10"/>
              <a:gd name="f12" fmla="*/ f8 1 f10"/>
              <a:gd name="f13" fmla="*/ f11 f5 1"/>
              <a:gd name="f14" fmla="*/ f12 f5 1"/>
              <a:gd name="f15" fmla="*/ f12 f6 1"/>
              <a:gd name="f16" fmla="*/ f11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004" h="6004">
                <a:moveTo>
                  <a:pt x="f4" y="f2"/>
                </a:moveTo>
                <a:lnTo>
                  <a:pt x="f4" y="f3"/>
                </a:lnTo>
                <a:lnTo>
                  <a:pt x="f3" y="f3"/>
                </a:lnTo>
                <a:lnTo>
                  <a:pt x="f3" y="f2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marL="0" marR="0" lvl="0" indent="0" algn="l" defTabSz="121917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Trapecio 13">
            <a:extLst>
              <a:ext uri="{FF2B5EF4-FFF2-40B4-BE49-F238E27FC236}">
                <a16:creationId xmlns:a16="http://schemas.microsoft.com/office/drawing/2014/main" id="{E3206432-B99B-42DB-B943-9BB465FDB047}"/>
              </a:ext>
            </a:extLst>
          </p:cNvPr>
          <p:cNvSpPr/>
          <p:nvPr/>
        </p:nvSpPr>
        <p:spPr>
          <a:xfrm rot="10799991">
            <a:off x="4107072" y="1223418"/>
            <a:ext cx="3472073" cy="183684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204569"/>
          </a:solidFill>
          <a:ln w="25402"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67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Google Shape;51;p13">
            <a:extLst>
              <a:ext uri="{FF2B5EF4-FFF2-40B4-BE49-F238E27FC236}">
                <a16:creationId xmlns:a16="http://schemas.microsoft.com/office/drawing/2014/main" id="{5DEC8AAF-2D38-45FD-A70F-FDEE0815EF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5308" y="-844440"/>
            <a:ext cx="10515600" cy="1325563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 dirty="0"/>
          </a:p>
        </p:txBody>
      </p:sp>
      <p:sp>
        <p:nvSpPr>
          <p:cNvPr id="7" name="Google Shape;52;p13">
            <a:extLst>
              <a:ext uri="{FF2B5EF4-FFF2-40B4-BE49-F238E27FC236}">
                <a16:creationId xmlns:a16="http://schemas.microsoft.com/office/drawing/2014/main" id="{0E672C8C-912D-49D9-B95A-5F4C8791C9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D1C0ED-338B-473F-86FA-94B5C6A6D590}" type="slidenum"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9253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Images &amp; Contents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78F7A5-455F-46DC-ABDA-1B8FED12CB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41860" y="733301"/>
            <a:ext cx="5966667" cy="710879"/>
          </a:xfrm>
        </p:spPr>
        <p:txBody>
          <a:bodyPr anchor="ctr"/>
          <a:lstStyle>
            <a:lvl1pPr>
              <a:defRPr lang="en-US" sz="4000" b="0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Images &amp; Contents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E3C2EAF-07A3-4E3D-874D-0CCCFE746F7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1"/>
            <a:ext cx="5039880" cy="6857999"/>
          </a:xfrm>
          <a:solidFill>
            <a:srgbClr val="F2F2F2"/>
          </a:solidFill>
        </p:spPr>
        <p:txBody>
          <a:bodyPr lIns="91440" tIns="467999" rIns="91440" bIns="45720" anchor="ctr" anchorCtr="1"/>
          <a:lstStyle>
            <a:lvl1pPr marL="0" indent="0" algn="ctr">
              <a:buNone/>
              <a:defRPr lang="en-US" sz="12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65E8DE-7F05-4194-A056-CC1A0B46B77D}"/>
              </a:ext>
            </a:extLst>
          </p:cNvPr>
          <p:cNvSpPr/>
          <p:nvPr/>
        </p:nvSpPr>
        <p:spPr>
          <a:xfrm>
            <a:off x="5353824" y="733301"/>
            <a:ext cx="203691" cy="72277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4607684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tyle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F21294D-F0D0-481A-B67E-0125ED548C2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" y="1"/>
            <a:ext cx="4223796" cy="2492897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1200">
                <a:solidFill>
                  <a:srgbClr val="404040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66CA1E-A189-40C0-BACA-7738989958E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968203" y="4365102"/>
            <a:ext cx="4223796" cy="2492897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1200">
                <a:solidFill>
                  <a:srgbClr val="404040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2228680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3CE1-F66E-4EFB-A061-3D89731B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AA2FD-0BB0-48E3-961D-415CA7A1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03049-6C69-4CEC-82C8-8B99C166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0A7B9-7A8C-4781-8527-07CB306F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7E066-AC32-4EBF-8C62-9F9C88D1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6EC4-6F49-4C22-9574-222E2B6D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3788F-73D7-4BA8-A517-673D68DE4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83F72-07E8-4522-BCD6-190E86E83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B5A81-3252-41EF-8E89-7F2F734C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4087F-4B5D-4BCC-A8B7-6AD823B2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8DD92-971F-4EBE-82A7-ABE3B785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8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4EDE5-DAA6-4AB4-ADAE-D4B0864A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DC08B-144E-41B1-B2E2-DD0D97F6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81F46-A6AB-4DE4-830D-D42782E07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72667-A2FE-4E9B-B0C0-1AB4FD8C0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A267E-14B3-415C-9BD0-93A240086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7AB91A-F6A2-4D2C-803D-2B96DE11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F20F70-97D6-4A4B-83E9-F2DE6EA4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A4884-361A-4BDD-A109-580661DC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5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1796A-C94D-40D6-A532-B5030D21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9960D-4FE0-44C2-8E79-EA02757B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C9FF4-BA2A-4F83-91EC-84FCCC9B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A5C75-66DE-4C60-955C-C799276F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Rectángulo 17">
            <a:extLst>
              <a:ext uri="{FF2B5EF4-FFF2-40B4-BE49-F238E27FC236}">
                <a16:creationId xmlns:a16="http://schemas.microsoft.com/office/drawing/2014/main" id="{9CDD091D-B137-4D8B-818B-3BE3327AAB80}"/>
              </a:ext>
            </a:extLst>
          </p:cNvPr>
          <p:cNvSpPr/>
          <p:nvPr userDrawn="1"/>
        </p:nvSpPr>
        <p:spPr>
          <a:xfrm>
            <a:off x="1" y="176468"/>
            <a:ext cx="3145340" cy="240633"/>
          </a:xfrm>
          <a:prstGeom prst="rect">
            <a:avLst/>
          </a:prstGeom>
          <a:solidFill>
            <a:srgbClr val="204569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67" kern="0">
              <a:solidFill>
                <a:srgbClr val="757F8C"/>
              </a:solidFill>
              <a:latin typeface="Arial"/>
            </a:endParaRPr>
          </a:p>
        </p:txBody>
      </p:sp>
      <p:sp>
        <p:nvSpPr>
          <p:cNvPr id="7" name="Rectángulo 24">
            <a:extLst>
              <a:ext uri="{FF2B5EF4-FFF2-40B4-BE49-F238E27FC236}">
                <a16:creationId xmlns:a16="http://schemas.microsoft.com/office/drawing/2014/main" id="{683F46B5-1E39-4573-83A4-B2A7F0D31ACE}"/>
              </a:ext>
            </a:extLst>
          </p:cNvPr>
          <p:cNvSpPr/>
          <p:nvPr userDrawn="1"/>
        </p:nvSpPr>
        <p:spPr>
          <a:xfrm>
            <a:off x="9094733" y="151534"/>
            <a:ext cx="3145340" cy="240633"/>
          </a:xfrm>
          <a:prstGeom prst="rect">
            <a:avLst/>
          </a:prstGeom>
          <a:solidFill>
            <a:srgbClr val="204569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67" kern="0">
              <a:solidFill>
                <a:srgbClr val="757F8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626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F05E97-12E7-4C3D-9AA5-EBFC6570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25EBE5-1AF8-4A20-85BC-AF631493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C7D4C-E75D-4022-B23A-8EED484F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7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53C1-7859-4B7B-83ED-CBE53339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25BBE-A5F4-4139-A1E2-128DFC9C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9AD82-97A1-4C12-A331-06D9FEEB1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93360-E200-4472-A28E-20B74943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B9387-B863-4CDD-922B-D6EC8215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1533D-ACE7-4A22-9109-6B53A4D1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7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90AC-FB79-4573-A675-21B5F35C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B17C0-8AEC-4F51-9EB0-3F1F9FA2C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F1576-9819-4AE5-8F60-6A3A3901E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A9B03-8235-4947-B1E9-22457F9B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03FB9-4F6E-42F4-9E0B-6A259DC6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571CE-F3BA-4B47-8232-C128D36D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2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73116-EE46-49BA-AF9B-CA43FFA1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CCFC0-B77B-44C8-A097-50FD5B1E6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6219E-49F0-4E39-A5A1-E39D165F6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4056-FCF2-42B5-B363-49EAD26F8DC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4ACBE-0631-4B94-AC44-AFCA522D6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D36C1-B418-4475-AD06-D82B86987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4C915-17D6-486A-86EC-048CBE10C82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2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141D334-8434-4AF3-8014-473FA6D366EC}"/>
              </a:ext>
            </a:extLst>
          </p:cNvPr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solidFill>
            <a:srgbClr val="2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F98AFC32-7F02-43CB-8485-44B6B2E13FCA}"/>
              </a:ext>
            </a:extLst>
          </p:cNvPr>
          <p:cNvSpPr/>
          <p:nvPr/>
        </p:nvSpPr>
        <p:spPr>
          <a:xfrm>
            <a:off x="5638800" y="477692"/>
            <a:ext cx="6335080" cy="6335080"/>
          </a:xfrm>
          <a:prstGeom prst="diamond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4FAA3927-C37E-494D-8BDF-527955E5174E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B34CAC-2B52-47E8-9B57-E3B791389FE1}"/>
              </a:ext>
            </a:extLst>
          </p:cNvPr>
          <p:cNvSpPr/>
          <p:nvPr/>
        </p:nvSpPr>
        <p:spPr>
          <a:xfrm>
            <a:off x="10058400" y="257175"/>
            <a:ext cx="213360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E1F35E-9892-4FEF-BD72-1351948704E9}"/>
              </a:ext>
            </a:extLst>
          </p:cNvPr>
          <p:cNvSpPr txBox="1"/>
          <p:nvPr/>
        </p:nvSpPr>
        <p:spPr>
          <a:xfrm>
            <a:off x="723292" y="4480239"/>
            <a:ext cx="443317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 </a:t>
            </a:r>
            <a:r>
              <a:rPr lang="en-US" sz="4400" dirty="0">
                <a:latin typeface="+mj-lt"/>
              </a:rPr>
              <a:t>Free Template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7CFD82-E86B-4261-9469-377E92B8D299}"/>
              </a:ext>
            </a:extLst>
          </p:cNvPr>
          <p:cNvSpPr txBox="1"/>
          <p:nvPr/>
        </p:nvSpPr>
        <p:spPr>
          <a:xfrm>
            <a:off x="1269779" y="5272187"/>
            <a:ext cx="36371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Lorem ipsum dolor laboris nisi ut aliquip ex ea commodo consequat. </a:t>
            </a:r>
          </a:p>
        </p:txBody>
      </p:sp>
      <p:sp>
        <p:nvSpPr>
          <p:cNvPr id="12" name="Google Shape;361;p32">
            <a:extLst>
              <a:ext uri="{FF2B5EF4-FFF2-40B4-BE49-F238E27FC236}">
                <a16:creationId xmlns:a16="http://schemas.microsoft.com/office/drawing/2014/main" id="{87E4E493-35E1-43E7-8A48-7744629A9C32}"/>
              </a:ext>
            </a:extLst>
          </p:cNvPr>
          <p:cNvSpPr txBox="1">
            <a:spLocks/>
          </p:cNvSpPr>
          <p:nvPr/>
        </p:nvSpPr>
        <p:spPr>
          <a:xfrm>
            <a:off x="723292" y="3828912"/>
            <a:ext cx="4662514" cy="628650"/>
          </a:xfrm>
          <a:prstGeom prst="rect">
            <a:avLst/>
          </a:prstGeom>
          <a:solidFill>
            <a:srgbClr val="204569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FF"/>
                </a:solidFill>
              </a:rPr>
              <a:t>EL SALVADOR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4501F851-46B0-4BB7-AE5B-1D17EAFB05A0}"/>
              </a:ext>
            </a:extLst>
          </p:cNvPr>
          <p:cNvSpPr txBox="1"/>
          <p:nvPr/>
        </p:nvSpPr>
        <p:spPr>
          <a:xfrm>
            <a:off x="218120" y="3086860"/>
            <a:ext cx="5740432" cy="5744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6003" tIns="0" rIns="36003" bIns="0" anchor="ctr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733" b="1" kern="0" dirty="0">
                <a:solidFill>
                  <a:srgbClr val="0A64A6"/>
                </a:solidFill>
                <a:latin typeface="Abel" panose="02000506030000020004" pitchFamily="2" charset="0"/>
                <a:ea typeface="Arial"/>
                <a:cs typeface="Arial"/>
              </a:rPr>
              <a:t>National</a:t>
            </a:r>
            <a:r>
              <a:rPr lang="en-US" sz="3733" kern="0" dirty="0">
                <a:solidFill>
                  <a:srgbClr val="0A64A6"/>
                </a:solidFill>
                <a:latin typeface="Anton" pitchFamily="2"/>
                <a:ea typeface="Arial"/>
                <a:cs typeface="Arial"/>
              </a:rPr>
              <a:t> </a:t>
            </a:r>
            <a:r>
              <a:rPr lang="en-US" sz="3733" kern="0" dirty="0">
                <a:solidFill>
                  <a:srgbClr val="0A64A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Holidays</a:t>
            </a:r>
          </a:p>
        </p:txBody>
      </p:sp>
      <p:sp>
        <p:nvSpPr>
          <p:cNvPr id="18" name="Diamond 10">
            <a:extLst>
              <a:ext uri="{FF2B5EF4-FFF2-40B4-BE49-F238E27FC236}">
                <a16:creationId xmlns:a16="http://schemas.microsoft.com/office/drawing/2014/main" id="{4F336615-35E0-45C6-92A8-9F7960EA4D0D}"/>
              </a:ext>
            </a:extLst>
          </p:cNvPr>
          <p:cNvSpPr/>
          <p:nvPr/>
        </p:nvSpPr>
        <p:spPr>
          <a:xfrm>
            <a:off x="6358737" y="1143002"/>
            <a:ext cx="4813440" cy="4813440"/>
          </a:xfrm>
          <a:prstGeom prst="diamond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Imagen 2">
            <a:extLst>
              <a:ext uri="{FF2B5EF4-FFF2-40B4-BE49-F238E27FC236}">
                <a16:creationId xmlns:a16="http://schemas.microsoft.com/office/drawing/2014/main" id="{0A289165-A5A7-402F-86EE-3D5BC1C7DC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061" y="1433732"/>
            <a:ext cx="1373193" cy="137319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TextBox 59">
            <a:extLst>
              <a:ext uri="{FF2B5EF4-FFF2-40B4-BE49-F238E27FC236}">
                <a16:creationId xmlns:a16="http://schemas.microsoft.com/office/drawing/2014/main" id="{9F36B0C4-579C-45CD-999C-A5BD56056885}"/>
              </a:ext>
            </a:extLst>
          </p:cNvPr>
          <p:cNvSpPr txBox="1"/>
          <p:nvPr/>
        </p:nvSpPr>
        <p:spPr>
          <a:xfrm>
            <a:off x="9668727" y="365546"/>
            <a:ext cx="2232001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algn="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>
                <a:solidFill>
                  <a:srgbClr val="204569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A5B8D45-1E90-4BE3-947F-63FA71D68637}"/>
              </a:ext>
            </a:extLst>
          </p:cNvPr>
          <p:cNvSpPr/>
          <p:nvPr/>
        </p:nvSpPr>
        <p:spPr>
          <a:xfrm>
            <a:off x="998794" y="1093370"/>
            <a:ext cx="4122003" cy="4754274"/>
          </a:xfrm>
          <a:prstGeom prst="rect">
            <a:avLst/>
          </a:prstGeom>
          <a:noFill/>
          <a:ln w="38100">
            <a:solidFill>
              <a:srgbClr val="204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33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0;p33">
            <a:extLst>
              <a:ext uri="{FF2B5EF4-FFF2-40B4-BE49-F238E27FC236}">
                <a16:creationId xmlns:a16="http://schemas.microsoft.com/office/drawing/2014/main" id="{7A519241-A91E-4666-8DAC-74C88BE8DC6B}"/>
              </a:ext>
            </a:extLst>
          </p:cNvPr>
          <p:cNvSpPr/>
          <p:nvPr/>
        </p:nvSpPr>
        <p:spPr>
          <a:xfrm>
            <a:off x="847039" y="1981722"/>
            <a:ext cx="6284135" cy="4273076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A64A6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Google Shape;1158;p33">
            <a:extLst>
              <a:ext uri="{FF2B5EF4-FFF2-40B4-BE49-F238E27FC236}">
                <a16:creationId xmlns:a16="http://schemas.microsoft.com/office/drawing/2014/main" id="{F60CF310-BA42-4E1D-9C58-79CC3FA4FD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983" y="25399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GB" sz="2800" dirty="0">
                <a:solidFill>
                  <a:schemeClr val="bg1"/>
                </a:solidFill>
              </a:rPr>
              <a:t>Map of Chile Infographics</a:t>
            </a:r>
          </a:p>
        </p:txBody>
      </p:sp>
      <p:sp>
        <p:nvSpPr>
          <p:cNvPr id="5" name="Google Shape;1160;p33">
            <a:extLst>
              <a:ext uri="{FF2B5EF4-FFF2-40B4-BE49-F238E27FC236}">
                <a16:creationId xmlns:a16="http://schemas.microsoft.com/office/drawing/2014/main" id="{64291CF3-A305-4DE7-84AC-988E13656FB0}"/>
              </a:ext>
            </a:extLst>
          </p:cNvPr>
          <p:cNvSpPr/>
          <p:nvPr/>
        </p:nvSpPr>
        <p:spPr>
          <a:xfrm>
            <a:off x="6608186" y="1981721"/>
            <a:ext cx="5019604" cy="1777606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1161;p33">
            <a:extLst>
              <a:ext uri="{FF2B5EF4-FFF2-40B4-BE49-F238E27FC236}">
                <a16:creationId xmlns:a16="http://schemas.microsoft.com/office/drawing/2014/main" id="{71B69A14-447E-4FBA-B131-A11F3A16C3B6}"/>
              </a:ext>
            </a:extLst>
          </p:cNvPr>
          <p:cNvSpPr/>
          <p:nvPr/>
        </p:nvSpPr>
        <p:spPr>
          <a:xfrm>
            <a:off x="6583131" y="1945217"/>
            <a:ext cx="1841199" cy="18411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1162;p33">
            <a:extLst>
              <a:ext uri="{FF2B5EF4-FFF2-40B4-BE49-F238E27FC236}">
                <a16:creationId xmlns:a16="http://schemas.microsoft.com/office/drawing/2014/main" id="{41FC46B1-FEBF-472B-B5F0-C6136D867324}"/>
              </a:ext>
            </a:extLst>
          </p:cNvPr>
          <p:cNvSpPr/>
          <p:nvPr/>
        </p:nvSpPr>
        <p:spPr>
          <a:xfrm>
            <a:off x="8777118" y="1981733"/>
            <a:ext cx="1455615" cy="546493"/>
          </a:xfrm>
          <a:custGeom>
            <a:avLst/>
            <a:gdLst>
              <a:gd name="f0" fmla="val w"/>
              <a:gd name="f1" fmla="val h"/>
              <a:gd name="f2" fmla="val 0"/>
              <a:gd name="f3" fmla="val 28885"/>
              <a:gd name="f4" fmla="val 17419"/>
              <a:gd name="f5" fmla="*/ f0 1 28885"/>
              <a:gd name="f6" fmla="*/ f1 1 1741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28885"/>
              <a:gd name="f13" fmla="*/ f10 1 1741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8885" h="17419">
                <a:moveTo>
                  <a:pt x="f2" y="f2"/>
                </a:move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933" b="1" ker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</a:rPr>
              <a:t>35%</a:t>
            </a:r>
          </a:p>
        </p:txBody>
      </p:sp>
      <p:sp>
        <p:nvSpPr>
          <p:cNvPr id="8" name="Google Shape;1163;p33">
            <a:extLst>
              <a:ext uri="{FF2B5EF4-FFF2-40B4-BE49-F238E27FC236}">
                <a16:creationId xmlns:a16="http://schemas.microsoft.com/office/drawing/2014/main" id="{1A14602E-779D-482C-B2B0-8F8DB0C17B34}"/>
              </a:ext>
            </a:extLst>
          </p:cNvPr>
          <p:cNvSpPr txBox="1"/>
          <p:nvPr/>
        </p:nvSpPr>
        <p:spPr>
          <a:xfrm>
            <a:off x="8777118" y="2910983"/>
            <a:ext cx="2500396" cy="6655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Mercury is the closest planet to the Sun and the smallest one</a:t>
            </a:r>
          </a:p>
        </p:txBody>
      </p:sp>
      <p:sp>
        <p:nvSpPr>
          <p:cNvPr id="9" name="Google Shape;1164;p33">
            <a:extLst>
              <a:ext uri="{FF2B5EF4-FFF2-40B4-BE49-F238E27FC236}">
                <a16:creationId xmlns:a16="http://schemas.microsoft.com/office/drawing/2014/main" id="{E3A77C46-3A4E-4640-97AD-040BA9C42A7A}"/>
              </a:ext>
            </a:extLst>
          </p:cNvPr>
          <p:cNvSpPr/>
          <p:nvPr/>
        </p:nvSpPr>
        <p:spPr>
          <a:xfrm>
            <a:off x="6423135" y="1785296"/>
            <a:ext cx="2161203" cy="2161203"/>
          </a:xfrm>
          <a:custGeom>
            <a:avLst>
              <a:gd name="f13" fmla="val 180"/>
              <a:gd name="f14" fmla="val 302"/>
              <a:gd name="f15" fmla="val 11122"/>
            </a:avLst>
            <a:gdLst>
              <a:gd name="f3" fmla="val 10800000"/>
              <a:gd name="f4" fmla="val 5400000"/>
              <a:gd name="f5" fmla="val 16200000"/>
              <a:gd name="f6" fmla="val 180"/>
              <a:gd name="f7" fmla="val w"/>
              <a:gd name="f8" fmla="val h"/>
              <a:gd name="f9" fmla="val ss"/>
              <a:gd name="f10" fmla="val 0"/>
              <a:gd name="f11" fmla="*/ 5419351 1 1725033"/>
              <a:gd name="f12" fmla="+- 0 0 1"/>
              <a:gd name="f13" fmla="val 180"/>
              <a:gd name="f14" fmla="val 302"/>
              <a:gd name="f15" fmla="val 11122"/>
              <a:gd name="f16" fmla="+- 0 0 -270"/>
              <a:gd name="f17" fmla="+- 0 0 -212"/>
              <a:gd name="f18" fmla="+- 0 0 -241"/>
              <a:gd name="f19" fmla="abs f7"/>
              <a:gd name="f20" fmla="abs f8"/>
              <a:gd name="f21" fmla="abs f9"/>
              <a:gd name="f22" fmla="val f10"/>
              <a:gd name="f23" fmla="val f15"/>
              <a:gd name="f24" fmla="+- 0 0 f13"/>
              <a:gd name="f25" fmla="+- 0 0 f14"/>
              <a:gd name="f26" fmla="*/ f16 f3 1"/>
              <a:gd name="f27" fmla="*/ f17 f3 1"/>
              <a:gd name="f28" fmla="*/ f18 f3 1"/>
              <a:gd name="f29" fmla="?: f19 f7 1"/>
              <a:gd name="f30" fmla="?: f20 f8 1"/>
              <a:gd name="f31" fmla="?: f21 f9 1"/>
              <a:gd name="f32" fmla="*/ f24 f3 1"/>
              <a:gd name="f33" fmla="*/ f25 f3 1"/>
              <a:gd name="f34" fmla="*/ f26 1 f6"/>
              <a:gd name="f35" fmla="*/ f27 1 f6"/>
              <a:gd name="f36" fmla="*/ f28 1 f6"/>
              <a:gd name="f37" fmla="*/ f29 1 21600"/>
              <a:gd name="f38" fmla="*/ f30 1 21600"/>
              <a:gd name="f39" fmla="*/ 21600 f29 1"/>
              <a:gd name="f40" fmla="*/ 21600 f30 1"/>
              <a:gd name="f41" fmla="*/ f32 1 f6"/>
              <a:gd name="f42" fmla="*/ f33 1 f6"/>
              <a:gd name="f43" fmla="+- f34 0 f4"/>
              <a:gd name="f44" fmla="+- f35 0 f4"/>
              <a:gd name="f45" fmla="+- f36 0 f4"/>
              <a:gd name="f46" fmla="min f38 f37"/>
              <a:gd name="f47" fmla="*/ f39 1 f31"/>
              <a:gd name="f48" fmla="*/ f40 1 f31"/>
              <a:gd name="f49" fmla="+- f41 0 f4"/>
              <a:gd name="f50" fmla="+- f42 0 f4"/>
              <a:gd name="f51" fmla="val f47"/>
              <a:gd name="f52" fmla="val f48"/>
              <a:gd name="f53" fmla="+- 0 0 f49"/>
              <a:gd name="f54" fmla="+- 0 0 f50"/>
              <a:gd name="f55" fmla="+- f52 0 f22"/>
              <a:gd name="f56" fmla="+- f51 0 f22"/>
              <a:gd name="f57" fmla="val f53"/>
              <a:gd name="f58" fmla="val f54"/>
              <a:gd name="f59" fmla="*/ f55 1 2"/>
              <a:gd name="f60" fmla="*/ f56 1 2"/>
              <a:gd name="f61" fmla="min f56 f55"/>
              <a:gd name="f62" fmla="+- f58 0 f57"/>
              <a:gd name="f63" fmla="+- f57 f4 0"/>
              <a:gd name="f64" fmla="+- f58 f4 0"/>
              <a:gd name="f65" fmla="+- 21600000 0 f57"/>
              <a:gd name="f66" fmla="+- f4 0 f57"/>
              <a:gd name="f67" fmla="+- 27000000 0 f57"/>
              <a:gd name="f68" fmla="+- f3 0 f57"/>
              <a:gd name="f69" fmla="+- 32400000 0 f57"/>
              <a:gd name="f70" fmla="+- f5 0 f57"/>
              <a:gd name="f71" fmla="+- 37800000 0 f57"/>
              <a:gd name="f72" fmla="+- f22 f59 0"/>
              <a:gd name="f73" fmla="+- f22 f60 0"/>
              <a:gd name="f74" fmla="+- f62 21600000 0"/>
              <a:gd name="f75" fmla="*/ f63 f11 1"/>
              <a:gd name="f76" fmla="*/ f64 f11 1"/>
              <a:gd name="f77" fmla="*/ f61 f23 1"/>
              <a:gd name="f78" fmla="?: f66 f66 f67"/>
              <a:gd name="f79" fmla="?: f68 f68 f69"/>
              <a:gd name="f80" fmla="?: f70 f70 f71"/>
              <a:gd name="f81" fmla="*/ f60 f46 1"/>
              <a:gd name="f82" fmla="*/ f59 f46 1"/>
              <a:gd name="f83" fmla="?: f62 f62 f74"/>
              <a:gd name="f84" fmla="*/ f75 1 f3"/>
              <a:gd name="f85" fmla="*/ f76 1 f3"/>
              <a:gd name="f86" fmla="*/ f77 1 100000"/>
              <a:gd name="f87" fmla="*/ f73 f46 1"/>
              <a:gd name="f88" fmla="*/ f72 f46 1"/>
              <a:gd name="f89" fmla="+- 0 0 f83"/>
              <a:gd name="f90" fmla="+- 0 0 f84"/>
              <a:gd name="f91" fmla="+- 0 0 f85"/>
              <a:gd name="f92" fmla="+- f60 0 f86"/>
              <a:gd name="f93" fmla="+- f59 0 f86"/>
              <a:gd name="f94" fmla="+- f83 0 f65"/>
              <a:gd name="f95" fmla="+- f83 0 f78"/>
              <a:gd name="f96" fmla="+- f83 0 f79"/>
              <a:gd name="f97" fmla="+- f83 0 f80"/>
              <a:gd name="f98" fmla="+- 0 0 f90"/>
              <a:gd name="f99" fmla="+- 0 0 f91"/>
              <a:gd name="f100" fmla="*/ f92 f46 1"/>
              <a:gd name="f101" fmla="*/ f93 f46 1"/>
              <a:gd name="f102" fmla="*/ f98 f3 1"/>
              <a:gd name="f103" fmla="*/ f99 f3 1"/>
              <a:gd name="f104" fmla="*/ f102 1 f11"/>
              <a:gd name="f105" fmla="*/ f103 1 f11"/>
              <a:gd name="f106" fmla="+- f104 0 f4"/>
              <a:gd name="f107" fmla="+- f105 0 f4"/>
              <a:gd name="f108" fmla="sin 1 f106"/>
              <a:gd name="f109" fmla="cos 1 f106"/>
              <a:gd name="f110" fmla="sin 1 f107"/>
              <a:gd name="f111" fmla="cos 1 f107"/>
              <a:gd name="f112" fmla="+- 0 0 f108"/>
              <a:gd name="f113" fmla="+- 0 0 f109"/>
              <a:gd name="f114" fmla="+- 0 0 f110"/>
              <a:gd name="f115" fmla="+- 0 0 f111"/>
              <a:gd name="f116" fmla="+- 0 0 f112"/>
              <a:gd name="f117" fmla="+- 0 0 f113"/>
              <a:gd name="f118" fmla="+- 0 0 f114"/>
              <a:gd name="f119" fmla="+- 0 0 f115"/>
              <a:gd name="f120" fmla="*/ f116 f60 1"/>
              <a:gd name="f121" fmla="*/ f117 f59 1"/>
              <a:gd name="f122" fmla="*/ f118 f60 1"/>
              <a:gd name="f123" fmla="*/ f119 f59 1"/>
              <a:gd name="f124" fmla="*/ f118 f92 1"/>
              <a:gd name="f125" fmla="*/ f119 f93 1"/>
              <a:gd name="f126" fmla="*/ f116 f92 1"/>
              <a:gd name="f127" fmla="*/ f117 f93 1"/>
              <a:gd name="f128" fmla="+- 0 0 f121"/>
              <a:gd name="f129" fmla="+- 0 0 f120"/>
              <a:gd name="f130" fmla="+- 0 0 f123"/>
              <a:gd name="f131" fmla="+- 0 0 f122"/>
              <a:gd name="f132" fmla="+- 0 0 f125"/>
              <a:gd name="f133" fmla="+- 0 0 f124"/>
              <a:gd name="f134" fmla="+- 0 0 f127"/>
              <a:gd name="f135" fmla="+- 0 0 f126"/>
              <a:gd name="f136" fmla="+- 0 0 f128"/>
              <a:gd name="f137" fmla="+- 0 0 f129"/>
              <a:gd name="f138" fmla="+- 0 0 f130"/>
              <a:gd name="f139" fmla="+- 0 0 f131"/>
              <a:gd name="f140" fmla="+- 0 0 f132"/>
              <a:gd name="f141" fmla="+- 0 0 f133"/>
              <a:gd name="f142" fmla="+- 0 0 f134"/>
              <a:gd name="f143" fmla="+- 0 0 f135"/>
              <a:gd name="f144" fmla="at2 f136 f137"/>
              <a:gd name="f145" fmla="at2 f138 f139"/>
              <a:gd name="f146" fmla="at2 f140 f141"/>
              <a:gd name="f147" fmla="at2 f142 f143"/>
              <a:gd name="f148" fmla="+- f144 f4 0"/>
              <a:gd name="f149" fmla="+- f145 f4 0"/>
              <a:gd name="f150" fmla="+- f146 f4 0"/>
              <a:gd name="f151" fmla="+- f147 f4 0"/>
              <a:gd name="f152" fmla="*/ f148 f11 1"/>
              <a:gd name="f153" fmla="*/ f149 f11 1"/>
              <a:gd name="f154" fmla="*/ f150 f11 1"/>
              <a:gd name="f155" fmla="*/ f151 f11 1"/>
              <a:gd name="f156" fmla="*/ f152 1 f3"/>
              <a:gd name="f157" fmla="*/ f153 1 f3"/>
              <a:gd name="f158" fmla="*/ f154 1 f3"/>
              <a:gd name="f159" fmla="*/ f155 1 f3"/>
              <a:gd name="f160" fmla="+- 0 0 f156"/>
              <a:gd name="f161" fmla="+- 0 0 f157"/>
              <a:gd name="f162" fmla="+- 0 0 f158"/>
              <a:gd name="f163" fmla="+- 0 0 f159"/>
              <a:gd name="f164" fmla="val f160"/>
              <a:gd name="f165" fmla="val f161"/>
              <a:gd name="f166" fmla="val f162"/>
              <a:gd name="f167" fmla="val f163"/>
              <a:gd name="f168" fmla="+- 0 0 f164"/>
              <a:gd name="f169" fmla="+- 0 0 f165"/>
              <a:gd name="f170" fmla="+- 0 0 f166"/>
              <a:gd name="f171" fmla="+- 0 0 f167"/>
              <a:gd name="f172" fmla="*/ f168 f3 1"/>
              <a:gd name="f173" fmla="*/ f169 f3 1"/>
              <a:gd name="f174" fmla="*/ f170 f3 1"/>
              <a:gd name="f175" fmla="*/ f171 f3 1"/>
              <a:gd name="f176" fmla="*/ f172 1 f11"/>
              <a:gd name="f177" fmla="*/ f173 1 f11"/>
              <a:gd name="f178" fmla="*/ f174 1 f11"/>
              <a:gd name="f179" fmla="*/ f175 1 f11"/>
              <a:gd name="f180" fmla="+- f176 0 f4"/>
              <a:gd name="f181" fmla="+- f177 0 f4"/>
              <a:gd name="f182" fmla="+- f178 0 f4"/>
              <a:gd name="f183" fmla="+- f179 0 f4"/>
              <a:gd name="f184" fmla="cos 1 f180"/>
              <a:gd name="f185" fmla="sin 1 f180"/>
              <a:gd name="f186" fmla="cos 1 f181"/>
              <a:gd name="f187" fmla="sin 1 f181"/>
              <a:gd name="f188" fmla="cos 1 f182"/>
              <a:gd name="f189" fmla="sin 1 f182"/>
              <a:gd name="f190" fmla="cos 1 f183"/>
              <a:gd name="f191" fmla="sin 1 f183"/>
              <a:gd name="f192" fmla="+- 0 0 f184"/>
              <a:gd name="f193" fmla="+- 0 0 f185"/>
              <a:gd name="f194" fmla="+- 0 0 f186"/>
              <a:gd name="f195" fmla="+- 0 0 f187"/>
              <a:gd name="f196" fmla="+- 0 0 f188"/>
              <a:gd name="f197" fmla="+- 0 0 f189"/>
              <a:gd name="f198" fmla="+- 0 0 f190"/>
              <a:gd name="f199" fmla="+- 0 0 f191"/>
              <a:gd name="f200" fmla="*/ f12 f192 1"/>
              <a:gd name="f201" fmla="*/ f12 f193 1"/>
              <a:gd name="f202" fmla="*/ f12 f194 1"/>
              <a:gd name="f203" fmla="*/ f12 f195 1"/>
              <a:gd name="f204" fmla="*/ f12 f196 1"/>
              <a:gd name="f205" fmla="*/ f12 f197 1"/>
              <a:gd name="f206" fmla="*/ f12 f198 1"/>
              <a:gd name="f207" fmla="*/ f12 f199 1"/>
              <a:gd name="f208" fmla="*/ f200 f60 1"/>
              <a:gd name="f209" fmla="*/ f201 f59 1"/>
              <a:gd name="f210" fmla="*/ f202 f60 1"/>
              <a:gd name="f211" fmla="*/ f203 f59 1"/>
              <a:gd name="f212" fmla="*/ f204 f92 1"/>
              <a:gd name="f213" fmla="*/ f205 f93 1"/>
              <a:gd name="f214" fmla="*/ f206 f92 1"/>
              <a:gd name="f215" fmla="*/ f207 f93 1"/>
              <a:gd name="f216" fmla="+- f73 f208 0"/>
              <a:gd name="f217" fmla="+- f72 f209 0"/>
              <a:gd name="f218" fmla="+- f73 f210 0"/>
              <a:gd name="f219" fmla="+- f72 f211 0"/>
              <a:gd name="f220" fmla="+- f73 f212 0"/>
              <a:gd name="f221" fmla="+- f72 f213 0"/>
              <a:gd name="f222" fmla="+- f73 f214 0"/>
              <a:gd name="f223" fmla="+- f72 f215 0"/>
              <a:gd name="f224" fmla="max f216 f220"/>
              <a:gd name="f225" fmla="max f218 f222"/>
              <a:gd name="f226" fmla="max f217 f221"/>
              <a:gd name="f227" fmla="max f219 f223"/>
              <a:gd name="f228" fmla="min f216 f220"/>
              <a:gd name="f229" fmla="min f218 f222"/>
              <a:gd name="f230" fmla="min f217 f221"/>
              <a:gd name="f231" fmla="min f219 f223"/>
              <a:gd name="f232" fmla="+- f216 f222 0"/>
              <a:gd name="f233" fmla="+- f217 f223 0"/>
              <a:gd name="f234" fmla="+- f218 f220 0"/>
              <a:gd name="f235" fmla="+- f219 f221 0"/>
              <a:gd name="f236" fmla="*/ f216 f46 1"/>
              <a:gd name="f237" fmla="*/ f217 f46 1"/>
              <a:gd name="f238" fmla="*/ f220 f46 1"/>
              <a:gd name="f239" fmla="*/ f221 f46 1"/>
              <a:gd name="f240" fmla="max f224 f225"/>
              <a:gd name="f241" fmla="max f226 f227"/>
              <a:gd name="f242" fmla="min f228 f229"/>
              <a:gd name="f243" fmla="min f230 f231"/>
              <a:gd name="f244" fmla="*/ f232 1 2"/>
              <a:gd name="f245" fmla="*/ f233 1 2"/>
              <a:gd name="f246" fmla="*/ f234 1 2"/>
              <a:gd name="f247" fmla="*/ f235 1 2"/>
              <a:gd name="f248" fmla="?: f94 f51 f240"/>
              <a:gd name="f249" fmla="?: f95 f52 f241"/>
              <a:gd name="f250" fmla="?: f96 f22 f242"/>
              <a:gd name="f251" fmla="?: f97 f22 f243"/>
              <a:gd name="f252" fmla="*/ f244 f46 1"/>
              <a:gd name="f253" fmla="*/ f245 f46 1"/>
              <a:gd name="f254" fmla="*/ f246 f46 1"/>
              <a:gd name="f255" fmla="*/ f247 f46 1"/>
              <a:gd name="f256" fmla="*/ f250 f46 1"/>
              <a:gd name="f257" fmla="*/ f251 f46 1"/>
              <a:gd name="f258" fmla="*/ f248 f46 1"/>
              <a:gd name="f259" fmla="*/ f249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252" y="f253"/>
              </a:cxn>
              <a:cxn ang="f44">
                <a:pos x="f254" y="f255"/>
              </a:cxn>
              <a:cxn ang="f45">
                <a:pos x="f87" y="f88"/>
              </a:cxn>
            </a:cxnLst>
            <a:rect l="f256" t="f257" r="f258" b="f259"/>
            <a:pathLst>
              <a:path>
                <a:moveTo>
                  <a:pt x="f236" y="f237"/>
                </a:moveTo>
                <a:arcTo wR="f81" hR="f82" stAng="f57" swAng="f83"/>
                <a:lnTo>
                  <a:pt x="f238" y="f239"/>
                </a:lnTo>
                <a:arcTo wR="f100" hR="f101" stAng="f58" swAng="f89"/>
                <a:close/>
              </a:path>
            </a:pathLst>
          </a:custGeom>
          <a:solidFill>
            <a:srgbClr val="08529F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165;p33">
            <a:extLst>
              <a:ext uri="{FF2B5EF4-FFF2-40B4-BE49-F238E27FC236}">
                <a16:creationId xmlns:a16="http://schemas.microsoft.com/office/drawing/2014/main" id="{77051D03-589B-4234-A093-19C9BC357B90}"/>
              </a:ext>
            </a:extLst>
          </p:cNvPr>
          <p:cNvSpPr txBox="1"/>
          <p:nvPr/>
        </p:nvSpPr>
        <p:spPr>
          <a:xfrm>
            <a:off x="8777118" y="2456185"/>
            <a:ext cx="2133197" cy="454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</a:rPr>
              <a:t>Mercury</a:t>
            </a:r>
          </a:p>
        </p:txBody>
      </p:sp>
      <p:sp>
        <p:nvSpPr>
          <p:cNvPr id="37" name="Google Shape;1192;p33">
            <a:extLst>
              <a:ext uri="{FF2B5EF4-FFF2-40B4-BE49-F238E27FC236}">
                <a16:creationId xmlns:a16="http://schemas.microsoft.com/office/drawing/2014/main" id="{7E4C08F8-A86D-4EA9-AE1D-81B7DA4AB14B}"/>
              </a:ext>
            </a:extLst>
          </p:cNvPr>
          <p:cNvSpPr/>
          <p:nvPr/>
        </p:nvSpPr>
        <p:spPr>
          <a:xfrm>
            <a:off x="6608186" y="4480228"/>
            <a:ext cx="5019604" cy="1777606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8" name="Google Shape;1193;p33">
            <a:extLst>
              <a:ext uri="{FF2B5EF4-FFF2-40B4-BE49-F238E27FC236}">
                <a16:creationId xmlns:a16="http://schemas.microsoft.com/office/drawing/2014/main" id="{1E302606-C2C7-4C46-A4F1-D0DF254549D3}"/>
              </a:ext>
            </a:extLst>
          </p:cNvPr>
          <p:cNvSpPr/>
          <p:nvPr/>
        </p:nvSpPr>
        <p:spPr>
          <a:xfrm>
            <a:off x="6583155" y="4448407"/>
            <a:ext cx="1841199" cy="18411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1195;p33">
            <a:extLst>
              <a:ext uri="{FF2B5EF4-FFF2-40B4-BE49-F238E27FC236}">
                <a16:creationId xmlns:a16="http://schemas.microsoft.com/office/drawing/2014/main" id="{6E061AB8-1E57-4FE8-AD37-E315CC8C6736}"/>
              </a:ext>
            </a:extLst>
          </p:cNvPr>
          <p:cNvSpPr/>
          <p:nvPr/>
        </p:nvSpPr>
        <p:spPr>
          <a:xfrm>
            <a:off x="8777118" y="4494175"/>
            <a:ext cx="1455615" cy="546493"/>
          </a:xfrm>
          <a:custGeom>
            <a:avLst/>
            <a:gdLst>
              <a:gd name="f0" fmla="val w"/>
              <a:gd name="f1" fmla="val h"/>
              <a:gd name="f2" fmla="val 0"/>
              <a:gd name="f3" fmla="val 28885"/>
              <a:gd name="f4" fmla="val 17419"/>
              <a:gd name="f5" fmla="*/ f0 1 28885"/>
              <a:gd name="f6" fmla="*/ f1 1 1741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28885"/>
              <a:gd name="f13" fmla="*/ f10 1 1741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8885" h="17419">
                <a:moveTo>
                  <a:pt x="f2" y="f2"/>
                </a:move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933" b="1" ker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</a:rPr>
              <a:t>65%</a:t>
            </a:r>
          </a:p>
        </p:txBody>
      </p:sp>
      <p:sp>
        <p:nvSpPr>
          <p:cNvPr id="41" name="Google Shape;1196;p33">
            <a:extLst>
              <a:ext uri="{FF2B5EF4-FFF2-40B4-BE49-F238E27FC236}">
                <a16:creationId xmlns:a16="http://schemas.microsoft.com/office/drawing/2014/main" id="{568DB832-A905-4239-9555-4B464540E72C}"/>
              </a:ext>
            </a:extLst>
          </p:cNvPr>
          <p:cNvSpPr txBox="1"/>
          <p:nvPr/>
        </p:nvSpPr>
        <p:spPr>
          <a:xfrm>
            <a:off x="8777118" y="5423426"/>
            <a:ext cx="2500396" cy="6655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Neptune is the farthest planet from the Sun and the fourth-largest one</a:t>
            </a:r>
          </a:p>
        </p:txBody>
      </p:sp>
      <p:sp>
        <p:nvSpPr>
          <p:cNvPr id="42" name="Google Shape;1197;p33">
            <a:extLst>
              <a:ext uri="{FF2B5EF4-FFF2-40B4-BE49-F238E27FC236}">
                <a16:creationId xmlns:a16="http://schemas.microsoft.com/office/drawing/2014/main" id="{7414192D-B4FE-401F-ACB2-7682368EA938}"/>
              </a:ext>
            </a:extLst>
          </p:cNvPr>
          <p:cNvSpPr/>
          <p:nvPr/>
        </p:nvSpPr>
        <p:spPr>
          <a:xfrm>
            <a:off x="6423147" y="4288472"/>
            <a:ext cx="2161203" cy="2161203"/>
          </a:xfrm>
          <a:custGeom>
            <a:avLst>
              <a:gd name="f13" fmla="val 180"/>
              <a:gd name="f14" fmla="val 48"/>
              <a:gd name="f15" fmla="val 10478"/>
            </a:avLst>
            <a:gdLst>
              <a:gd name="f3" fmla="val 10800000"/>
              <a:gd name="f4" fmla="val 5400000"/>
              <a:gd name="f5" fmla="val 16200000"/>
              <a:gd name="f6" fmla="val 180"/>
              <a:gd name="f7" fmla="val w"/>
              <a:gd name="f8" fmla="val h"/>
              <a:gd name="f9" fmla="val ss"/>
              <a:gd name="f10" fmla="val 0"/>
              <a:gd name="f11" fmla="*/ 5419351 1 1725033"/>
              <a:gd name="f12" fmla="+- 0 0 1"/>
              <a:gd name="f13" fmla="val 180"/>
              <a:gd name="f14" fmla="val 48"/>
              <a:gd name="f15" fmla="val 10478"/>
              <a:gd name="f16" fmla="+- 0 0 -270"/>
              <a:gd name="f17" fmla="+- 0 0 -318"/>
              <a:gd name="f18" fmla="+- 0 0 -294"/>
              <a:gd name="f19" fmla="abs f7"/>
              <a:gd name="f20" fmla="abs f8"/>
              <a:gd name="f21" fmla="abs f9"/>
              <a:gd name="f22" fmla="val f10"/>
              <a:gd name="f23" fmla="val f15"/>
              <a:gd name="f24" fmla="+- 0 0 f13"/>
              <a:gd name="f25" fmla="+- 0 0 f14"/>
              <a:gd name="f26" fmla="*/ f16 f3 1"/>
              <a:gd name="f27" fmla="*/ f17 f3 1"/>
              <a:gd name="f28" fmla="*/ f18 f3 1"/>
              <a:gd name="f29" fmla="?: f19 f7 1"/>
              <a:gd name="f30" fmla="?: f20 f8 1"/>
              <a:gd name="f31" fmla="?: f21 f9 1"/>
              <a:gd name="f32" fmla="*/ f24 f3 1"/>
              <a:gd name="f33" fmla="*/ f25 f3 1"/>
              <a:gd name="f34" fmla="*/ f26 1 f6"/>
              <a:gd name="f35" fmla="*/ f27 1 f6"/>
              <a:gd name="f36" fmla="*/ f28 1 f6"/>
              <a:gd name="f37" fmla="*/ f29 1 21600"/>
              <a:gd name="f38" fmla="*/ f30 1 21600"/>
              <a:gd name="f39" fmla="*/ 21600 f29 1"/>
              <a:gd name="f40" fmla="*/ 21600 f30 1"/>
              <a:gd name="f41" fmla="*/ f32 1 f6"/>
              <a:gd name="f42" fmla="*/ f33 1 f6"/>
              <a:gd name="f43" fmla="+- f34 0 f4"/>
              <a:gd name="f44" fmla="+- f35 0 f4"/>
              <a:gd name="f45" fmla="+- f36 0 f4"/>
              <a:gd name="f46" fmla="min f38 f37"/>
              <a:gd name="f47" fmla="*/ f39 1 f31"/>
              <a:gd name="f48" fmla="*/ f40 1 f31"/>
              <a:gd name="f49" fmla="+- f41 0 f4"/>
              <a:gd name="f50" fmla="+- f42 0 f4"/>
              <a:gd name="f51" fmla="val f47"/>
              <a:gd name="f52" fmla="val f48"/>
              <a:gd name="f53" fmla="+- 0 0 f49"/>
              <a:gd name="f54" fmla="+- 0 0 f50"/>
              <a:gd name="f55" fmla="+- f52 0 f22"/>
              <a:gd name="f56" fmla="+- f51 0 f22"/>
              <a:gd name="f57" fmla="val f53"/>
              <a:gd name="f58" fmla="val f54"/>
              <a:gd name="f59" fmla="*/ f55 1 2"/>
              <a:gd name="f60" fmla="*/ f56 1 2"/>
              <a:gd name="f61" fmla="min f56 f55"/>
              <a:gd name="f62" fmla="+- f58 0 f57"/>
              <a:gd name="f63" fmla="+- f57 f4 0"/>
              <a:gd name="f64" fmla="+- f58 f4 0"/>
              <a:gd name="f65" fmla="+- 21600000 0 f57"/>
              <a:gd name="f66" fmla="+- f4 0 f57"/>
              <a:gd name="f67" fmla="+- 27000000 0 f57"/>
              <a:gd name="f68" fmla="+- f3 0 f57"/>
              <a:gd name="f69" fmla="+- 32400000 0 f57"/>
              <a:gd name="f70" fmla="+- f5 0 f57"/>
              <a:gd name="f71" fmla="+- 37800000 0 f57"/>
              <a:gd name="f72" fmla="+- f22 f59 0"/>
              <a:gd name="f73" fmla="+- f22 f60 0"/>
              <a:gd name="f74" fmla="+- f62 21600000 0"/>
              <a:gd name="f75" fmla="*/ f63 f11 1"/>
              <a:gd name="f76" fmla="*/ f64 f11 1"/>
              <a:gd name="f77" fmla="*/ f61 f23 1"/>
              <a:gd name="f78" fmla="?: f66 f66 f67"/>
              <a:gd name="f79" fmla="?: f68 f68 f69"/>
              <a:gd name="f80" fmla="?: f70 f70 f71"/>
              <a:gd name="f81" fmla="*/ f60 f46 1"/>
              <a:gd name="f82" fmla="*/ f59 f46 1"/>
              <a:gd name="f83" fmla="?: f62 f62 f74"/>
              <a:gd name="f84" fmla="*/ f75 1 f3"/>
              <a:gd name="f85" fmla="*/ f76 1 f3"/>
              <a:gd name="f86" fmla="*/ f77 1 100000"/>
              <a:gd name="f87" fmla="*/ f73 f46 1"/>
              <a:gd name="f88" fmla="*/ f72 f46 1"/>
              <a:gd name="f89" fmla="+- 0 0 f83"/>
              <a:gd name="f90" fmla="+- 0 0 f84"/>
              <a:gd name="f91" fmla="+- 0 0 f85"/>
              <a:gd name="f92" fmla="+- f60 0 f86"/>
              <a:gd name="f93" fmla="+- f59 0 f86"/>
              <a:gd name="f94" fmla="+- f83 0 f65"/>
              <a:gd name="f95" fmla="+- f83 0 f78"/>
              <a:gd name="f96" fmla="+- f83 0 f79"/>
              <a:gd name="f97" fmla="+- f83 0 f80"/>
              <a:gd name="f98" fmla="+- 0 0 f90"/>
              <a:gd name="f99" fmla="+- 0 0 f91"/>
              <a:gd name="f100" fmla="*/ f92 f46 1"/>
              <a:gd name="f101" fmla="*/ f93 f46 1"/>
              <a:gd name="f102" fmla="*/ f98 f3 1"/>
              <a:gd name="f103" fmla="*/ f99 f3 1"/>
              <a:gd name="f104" fmla="*/ f102 1 f11"/>
              <a:gd name="f105" fmla="*/ f103 1 f11"/>
              <a:gd name="f106" fmla="+- f104 0 f4"/>
              <a:gd name="f107" fmla="+- f105 0 f4"/>
              <a:gd name="f108" fmla="sin 1 f106"/>
              <a:gd name="f109" fmla="cos 1 f106"/>
              <a:gd name="f110" fmla="sin 1 f107"/>
              <a:gd name="f111" fmla="cos 1 f107"/>
              <a:gd name="f112" fmla="+- 0 0 f108"/>
              <a:gd name="f113" fmla="+- 0 0 f109"/>
              <a:gd name="f114" fmla="+- 0 0 f110"/>
              <a:gd name="f115" fmla="+- 0 0 f111"/>
              <a:gd name="f116" fmla="+- 0 0 f112"/>
              <a:gd name="f117" fmla="+- 0 0 f113"/>
              <a:gd name="f118" fmla="+- 0 0 f114"/>
              <a:gd name="f119" fmla="+- 0 0 f115"/>
              <a:gd name="f120" fmla="*/ f116 f60 1"/>
              <a:gd name="f121" fmla="*/ f117 f59 1"/>
              <a:gd name="f122" fmla="*/ f118 f60 1"/>
              <a:gd name="f123" fmla="*/ f119 f59 1"/>
              <a:gd name="f124" fmla="*/ f118 f92 1"/>
              <a:gd name="f125" fmla="*/ f119 f93 1"/>
              <a:gd name="f126" fmla="*/ f116 f92 1"/>
              <a:gd name="f127" fmla="*/ f117 f93 1"/>
              <a:gd name="f128" fmla="+- 0 0 f121"/>
              <a:gd name="f129" fmla="+- 0 0 f120"/>
              <a:gd name="f130" fmla="+- 0 0 f123"/>
              <a:gd name="f131" fmla="+- 0 0 f122"/>
              <a:gd name="f132" fmla="+- 0 0 f125"/>
              <a:gd name="f133" fmla="+- 0 0 f124"/>
              <a:gd name="f134" fmla="+- 0 0 f127"/>
              <a:gd name="f135" fmla="+- 0 0 f126"/>
              <a:gd name="f136" fmla="+- 0 0 f128"/>
              <a:gd name="f137" fmla="+- 0 0 f129"/>
              <a:gd name="f138" fmla="+- 0 0 f130"/>
              <a:gd name="f139" fmla="+- 0 0 f131"/>
              <a:gd name="f140" fmla="+- 0 0 f132"/>
              <a:gd name="f141" fmla="+- 0 0 f133"/>
              <a:gd name="f142" fmla="+- 0 0 f134"/>
              <a:gd name="f143" fmla="+- 0 0 f135"/>
              <a:gd name="f144" fmla="at2 f136 f137"/>
              <a:gd name="f145" fmla="at2 f138 f139"/>
              <a:gd name="f146" fmla="at2 f140 f141"/>
              <a:gd name="f147" fmla="at2 f142 f143"/>
              <a:gd name="f148" fmla="+- f144 f4 0"/>
              <a:gd name="f149" fmla="+- f145 f4 0"/>
              <a:gd name="f150" fmla="+- f146 f4 0"/>
              <a:gd name="f151" fmla="+- f147 f4 0"/>
              <a:gd name="f152" fmla="*/ f148 f11 1"/>
              <a:gd name="f153" fmla="*/ f149 f11 1"/>
              <a:gd name="f154" fmla="*/ f150 f11 1"/>
              <a:gd name="f155" fmla="*/ f151 f11 1"/>
              <a:gd name="f156" fmla="*/ f152 1 f3"/>
              <a:gd name="f157" fmla="*/ f153 1 f3"/>
              <a:gd name="f158" fmla="*/ f154 1 f3"/>
              <a:gd name="f159" fmla="*/ f155 1 f3"/>
              <a:gd name="f160" fmla="+- 0 0 f156"/>
              <a:gd name="f161" fmla="+- 0 0 f157"/>
              <a:gd name="f162" fmla="+- 0 0 f158"/>
              <a:gd name="f163" fmla="+- 0 0 f159"/>
              <a:gd name="f164" fmla="val f160"/>
              <a:gd name="f165" fmla="val f161"/>
              <a:gd name="f166" fmla="val f162"/>
              <a:gd name="f167" fmla="val f163"/>
              <a:gd name="f168" fmla="+- 0 0 f164"/>
              <a:gd name="f169" fmla="+- 0 0 f165"/>
              <a:gd name="f170" fmla="+- 0 0 f166"/>
              <a:gd name="f171" fmla="+- 0 0 f167"/>
              <a:gd name="f172" fmla="*/ f168 f3 1"/>
              <a:gd name="f173" fmla="*/ f169 f3 1"/>
              <a:gd name="f174" fmla="*/ f170 f3 1"/>
              <a:gd name="f175" fmla="*/ f171 f3 1"/>
              <a:gd name="f176" fmla="*/ f172 1 f11"/>
              <a:gd name="f177" fmla="*/ f173 1 f11"/>
              <a:gd name="f178" fmla="*/ f174 1 f11"/>
              <a:gd name="f179" fmla="*/ f175 1 f11"/>
              <a:gd name="f180" fmla="+- f176 0 f4"/>
              <a:gd name="f181" fmla="+- f177 0 f4"/>
              <a:gd name="f182" fmla="+- f178 0 f4"/>
              <a:gd name="f183" fmla="+- f179 0 f4"/>
              <a:gd name="f184" fmla="cos 1 f180"/>
              <a:gd name="f185" fmla="sin 1 f180"/>
              <a:gd name="f186" fmla="cos 1 f181"/>
              <a:gd name="f187" fmla="sin 1 f181"/>
              <a:gd name="f188" fmla="cos 1 f182"/>
              <a:gd name="f189" fmla="sin 1 f182"/>
              <a:gd name="f190" fmla="cos 1 f183"/>
              <a:gd name="f191" fmla="sin 1 f183"/>
              <a:gd name="f192" fmla="+- 0 0 f184"/>
              <a:gd name="f193" fmla="+- 0 0 f185"/>
              <a:gd name="f194" fmla="+- 0 0 f186"/>
              <a:gd name="f195" fmla="+- 0 0 f187"/>
              <a:gd name="f196" fmla="+- 0 0 f188"/>
              <a:gd name="f197" fmla="+- 0 0 f189"/>
              <a:gd name="f198" fmla="+- 0 0 f190"/>
              <a:gd name="f199" fmla="+- 0 0 f191"/>
              <a:gd name="f200" fmla="*/ f12 f192 1"/>
              <a:gd name="f201" fmla="*/ f12 f193 1"/>
              <a:gd name="f202" fmla="*/ f12 f194 1"/>
              <a:gd name="f203" fmla="*/ f12 f195 1"/>
              <a:gd name="f204" fmla="*/ f12 f196 1"/>
              <a:gd name="f205" fmla="*/ f12 f197 1"/>
              <a:gd name="f206" fmla="*/ f12 f198 1"/>
              <a:gd name="f207" fmla="*/ f12 f199 1"/>
              <a:gd name="f208" fmla="*/ f200 f60 1"/>
              <a:gd name="f209" fmla="*/ f201 f59 1"/>
              <a:gd name="f210" fmla="*/ f202 f60 1"/>
              <a:gd name="f211" fmla="*/ f203 f59 1"/>
              <a:gd name="f212" fmla="*/ f204 f92 1"/>
              <a:gd name="f213" fmla="*/ f205 f93 1"/>
              <a:gd name="f214" fmla="*/ f206 f92 1"/>
              <a:gd name="f215" fmla="*/ f207 f93 1"/>
              <a:gd name="f216" fmla="+- f73 f208 0"/>
              <a:gd name="f217" fmla="+- f72 f209 0"/>
              <a:gd name="f218" fmla="+- f73 f210 0"/>
              <a:gd name="f219" fmla="+- f72 f211 0"/>
              <a:gd name="f220" fmla="+- f73 f212 0"/>
              <a:gd name="f221" fmla="+- f72 f213 0"/>
              <a:gd name="f222" fmla="+- f73 f214 0"/>
              <a:gd name="f223" fmla="+- f72 f215 0"/>
              <a:gd name="f224" fmla="max f216 f220"/>
              <a:gd name="f225" fmla="max f218 f222"/>
              <a:gd name="f226" fmla="max f217 f221"/>
              <a:gd name="f227" fmla="max f219 f223"/>
              <a:gd name="f228" fmla="min f216 f220"/>
              <a:gd name="f229" fmla="min f218 f222"/>
              <a:gd name="f230" fmla="min f217 f221"/>
              <a:gd name="f231" fmla="min f219 f223"/>
              <a:gd name="f232" fmla="+- f216 f222 0"/>
              <a:gd name="f233" fmla="+- f217 f223 0"/>
              <a:gd name="f234" fmla="+- f218 f220 0"/>
              <a:gd name="f235" fmla="+- f219 f221 0"/>
              <a:gd name="f236" fmla="*/ f216 f46 1"/>
              <a:gd name="f237" fmla="*/ f217 f46 1"/>
              <a:gd name="f238" fmla="*/ f220 f46 1"/>
              <a:gd name="f239" fmla="*/ f221 f46 1"/>
              <a:gd name="f240" fmla="max f224 f225"/>
              <a:gd name="f241" fmla="max f226 f227"/>
              <a:gd name="f242" fmla="min f228 f229"/>
              <a:gd name="f243" fmla="min f230 f231"/>
              <a:gd name="f244" fmla="*/ f232 1 2"/>
              <a:gd name="f245" fmla="*/ f233 1 2"/>
              <a:gd name="f246" fmla="*/ f234 1 2"/>
              <a:gd name="f247" fmla="*/ f235 1 2"/>
              <a:gd name="f248" fmla="?: f94 f51 f240"/>
              <a:gd name="f249" fmla="?: f95 f52 f241"/>
              <a:gd name="f250" fmla="?: f96 f22 f242"/>
              <a:gd name="f251" fmla="?: f97 f22 f243"/>
              <a:gd name="f252" fmla="*/ f244 f46 1"/>
              <a:gd name="f253" fmla="*/ f245 f46 1"/>
              <a:gd name="f254" fmla="*/ f246 f46 1"/>
              <a:gd name="f255" fmla="*/ f247 f46 1"/>
              <a:gd name="f256" fmla="*/ f250 f46 1"/>
              <a:gd name="f257" fmla="*/ f251 f46 1"/>
              <a:gd name="f258" fmla="*/ f248 f46 1"/>
              <a:gd name="f259" fmla="*/ f249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252" y="f253"/>
              </a:cxn>
              <a:cxn ang="f44">
                <a:pos x="f254" y="f255"/>
              </a:cxn>
              <a:cxn ang="f45">
                <a:pos x="f87" y="f88"/>
              </a:cxn>
            </a:cxnLst>
            <a:rect l="f256" t="f257" r="f258" b="f259"/>
            <a:pathLst>
              <a:path>
                <a:moveTo>
                  <a:pt x="f236" y="f237"/>
                </a:moveTo>
                <a:arcTo wR="f81" hR="f82" stAng="f57" swAng="f83"/>
                <a:lnTo>
                  <a:pt x="f238" y="f239"/>
                </a:lnTo>
                <a:arcTo wR="f100" hR="f101" stAng="f58" swAng="f89"/>
                <a:close/>
              </a:path>
            </a:pathLst>
          </a:custGeom>
          <a:solidFill>
            <a:srgbClr val="08529F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" name="Google Shape;1198;p33">
            <a:extLst>
              <a:ext uri="{FF2B5EF4-FFF2-40B4-BE49-F238E27FC236}">
                <a16:creationId xmlns:a16="http://schemas.microsoft.com/office/drawing/2014/main" id="{CE3E92FB-FF2A-412F-8007-8151CB50AE71}"/>
              </a:ext>
            </a:extLst>
          </p:cNvPr>
          <p:cNvSpPr txBox="1"/>
          <p:nvPr/>
        </p:nvSpPr>
        <p:spPr>
          <a:xfrm>
            <a:off x="8777118" y="4968627"/>
            <a:ext cx="2133197" cy="454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</a:rPr>
              <a:t>Neptune</a:t>
            </a:r>
          </a:p>
        </p:txBody>
      </p:sp>
      <p:sp>
        <p:nvSpPr>
          <p:cNvPr id="90" name="Rectangle 2">
            <a:extLst>
              <a:ext uri="{FF2B5EF4-FFF2-40B4-BE49-F238E27FC236}">
                <a16:creationId xmlns:a16="http://schemas.microsoft.com/office/drawing/2014/main" id="{8F2AE3FC-0414-4234-8476-9E51B07CBF0E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ángulo: esquinas redondeadas 90">
            <a:extLst>
              <a:ext uri="{FF2B5EF4-FFF2-40B4-BE49-F238E27FC236}">
                <a16:creationId xmlns:a16="http://schemas.microsoft.com/office/drawing/2014/main" id="{B07B3759-9029-4895-869C-09E417A978A7}"/>
              </a:ext>
            </a:extLst>
          </p:cNvPr>
          <p:cNvSpPr/>
          <p:nvPr/>
        </p:nvSpPr>
        <p:spPr>
          <a:xfrm>
            <a:off x="847040" y="1981722"/>
            <a:ext cx="4898514" cy="427307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583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567CCE5E-1F44-4600-B15C-02FB6B38596F}"/>
              </a:ext>
            </a:extLst>
          </p:cNvPr>
          <p:cNvSpPr/>
          <p:nvPr/>
        </p:nvSpPr>
        <p:spPr>
          <a:xfrm>
            <a:off x="0" y="849134"/>
            <a:ext cx="12192000" cy="3737339"/>
          </a:xfrm>
          <a:prstGeom prst="rect">
            <a:avLst/>
          </a:prstGeom>
          <a:solidFill>
            <a:srgbClr val="204569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757F8C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7495DD44-A18F-42C9-A943-9370E6BC6327}"/>
              </a:ext>
            </a:extLst>
          </p:cNvPr>
          <p:cNvSpPr txBox="1"/>
          <p:nvPr/>
        </p:nvSpPr>
        <p:spPr>
          <a:xfrm>
            <a:off x="185221" y="3429110"/>
            <a:ext cx="4447604" cy="9848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>
                <a:solidFill>
                  <a:srgbClr val="FFFFFF"/>
                </a:solidFill>
                <a:latin typeface="Arial"/>
                <a:ea typeface="Arial"/>
                <a:cs typeface="Arial" pitchFamily="34"/>
              </a:rPr>
              <a:t>Simple Portfolio</a:t>
            </a:r>
          </a:p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>
                <a:solidFill>
                  <a:srgbClr val="FFFFFF"/>
                </a:solidFill>
                <a:latin typeface="Arial"/>
                <a:ea typeface="Arial"/>
                <a:cs typeface="Arial" pitchFamily="34"/>
              </a:rPr>
              <a:t>Presentation Designed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DA2EAAA-1C79-41FC-8979-D44D1C2AE9FB}"/>
              </a:ext>
            </a:extLst>
          </p:cNvPr>
          <p:cNvSpPr txBox="1"/>
          <p:nvPr/>
        </p:nvSpPr>
        <p:spPr>
          <a:xfrm>
            <a:off x="411930" y="5072564"/>
            <a:ext cx="6639496" cy="15081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latin typeface="Arial"/>
                <a:ea typeface="Arial"/>
                <a:cs typeface="Arial" pitchFamily="34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r>
              <a:rPr lang="en-US" kern="0" dirty="0">
                <a:latin typeface="Arial"/>
                <a:ea typeface="HY견명조" pitchFamily="18"/>
                <a:cs typeface="Arial" pitchFamily="34"/>
              </a:rPr>
              <a:t>I hope and I believe that this Template will your Time, Money and Reputation. </a:t>
            </a:r>
            <a:endParaRPr lang="en-US" kern="0" dirty="0">
              <a:latin typeface="Arial"/>
              <a:ea typeface="Arial"/>
              <a:cs typeface="Arial" pitchFamily="34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9C17D92-7C27-4DBE-8552-8075B5789DC7}"/>
              </a:ext>
            </a:extLst>
          </p:cNvPr>
          <p:cNvGrpSpPr/>
          <p:nvPr/>
        </p:nvGrpSpPr>
        <p:grpSpPr>
          <a:xfrm>
            <a:off x="1105742" y="1352559"/>
            <a:ext cx="2350424" cy="1904073"/>
            <a:chOff x="922861" y="927105"/>
            <a:chExt cx="2808817" cy="227541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238C0F0-4712-49E2-B7E2-9B6E6F5DDB79}"/>
                </a:ext>
              </a:extLst>
            </p:cNvPr>
            <p:cNvSpPr/>
            <p:nvPr/>
          </p:nvSpPr>
          <p:spPr>
            <a:xfrm>
              <a:off x="922861" y="1115482"/>
              <a:ext cx="2808817" cy="20870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7"/>
                <a:gd name="f7" fmla="val 413"/>
                <a:gd name="f8" fmla="val 145"/>
                <a:gd name="f9" fmla="val 142"/>
                <a:gd name="f10" fmla="val 11"/>
                <a:gd name="f11" fmla="val 140"/>
                <a:gd name="f12" fmla="val 19"/>
                <a:gd name="f13" fmla="val 137"/>
                <a:gd name="f14" fmla="val 29"/>
                <a:gd name="f15" fmla="val 101"/>
                <a:gd name="f16" fmla="val 65"/>
                <a:gd name="f17" fmla="val 32"/>
                <a:gd name="f18" fmla="val 50"/>
                <a:gd name="f19" fmla="val 73"/>
                <a:gd name="f20" fmla="val 36"/>
                <a:gd name="f21" fmla="val 108"/>
                <a:gd name="f22" fmla="val 40"/>
                <a:gd name="f23" fmla="val 141"/>
                <a:gd name="f24" fmla="val 68"/>
                <a:gd name="f25" fmla="val 169"/>
                <a:gd name="f26" fmla="val 64"/>
                <a:gd name="f27" fmla="val 181"/>
                <a:gd name="f28" fmla="val 58"/>
                <a:gd name="f29" fmla="val 193"/>
                <a:gd name="f30" fmla="val 55"/>
                <a:gd name="f31" fmla="val 205"/>
                <a:gd name="f32" fmla="val 41"/>
                <a:gd name="f33" fmla="val 253"/>
                <a:gd name="f34" fmla="val 291"/>
                <a:gd name="f35" fmla="val 103"/>
                <a:gd name="f36" fmla="val 310"/>
                <a:gd name="f37" fmla="val 122"/>
                <a:gd name="f38" fmla="val 318"/>
                <a:gd name="f39" fmla="val 135"/>
                <a:gd name="f40" fmla="val 326"/>
                <a:gd name="f41" fmla="val 143"/>
                <a:gd name="f42" fmla="val 347"/>
                <a:gd name="f43" fmla="val 156"/>
                <a:gd name="f44" fmla="val 379"/>
                <a:gd name="f45" fmla="val 194"/>
                <a:gd name="f46" fmla="val 394"/>
                <a:gd name="f47" fmla="val 236"/>
                <a:gd name="f48" fmla="val 385"/>
                <a:gd name="f49" fmla="val 260"/>
                <a:gd name="f50" fmla="val 380"/>
                <a:gd name="f51" fmla="val 280"/>
                <a:gd name="f52" fmla="val 377"/>
                <a:gd name="f53" fmla="val 303"/>
                <a:gd name="f54" fmla="val 391"/>
                <a:gd name="f55" fmla="val 334"/>
                <a:gd name="f56" fmla="val 408"/>
                <a:gd name="f57" fmla="val 403"/>
                <a:gd name="f58" fmla="val 423"/>
                <a:gd name="f59" fmla="val 351"/>
                <a:gd name="f60" fmla="val 425"/>
                <a:gd name="f61" fmla="val 431"/>
                <a:gd name="f62" fmla="val 344"/>
                <a:gd name="f63" fmla="val 436"/>
                <a:gd name="f64" fmla="val 343"/>
                <a:gd name="f65" fmla="val 442"/>
                <a:gd name="f66" fmla="val 341"/>
                <a:gd name="f67" fmla="val 449"/>
                <a:gd name="f68" fmla="val 342"/>
                <a:gd name="f69" fmla="val 455"/>
                <a:gd name="f70" fmla="val 503"/>
                <a:gd name="f71" fmla="val 331"/>
                <a:gd name="f72" fmla="val 524"/>
                <a:gd name="f73" fmla="val 519"/>
                <a:gd name="f74" fmla="val 254"/>
                <a:gd name="f75" fmla="val 516"/>
                <a:gd name="f76" fmla="val 220"/>
                <a:gd name="f77" fmla="val 504"/>
                <a:gd name="f78" fmla="val 199"/>
                <a:gd name="f79" fmla="val 467"/>
                <a:gd name="f80" fmla="val 488"/>
                <a:gd name="f81" fmla="val 148"/>
                <a:gd name="f82" fmla="val 125"/>
                <a:gd name="f83" fmla="val 505"/>
                <a:gd name="f84" fmla="val 93"/>
                <a:gd name="f85" fmla="val 510"/>
                <a:gd name="f86" fmla="val 99"/>
                <a:gd name="f87" fmla="val 105"/>
                <a:gd name="f88" fmla="val 520"/>
                <a:gd name="f89" fmla="val 112"/>
                <a:gd name="f90" fmla="val 547"/>
                <a:gd name="f91" fmla="val 159"/>
                <a:gd name="f92" fmla="val 210"/>
                <a:gd name="f93" fmla="val 548"/>
                <a:gd name="f94" fmla="val 263"/>
                <a:gd name="f95" fmla="val 537"/>
                <a:gd name="f96" fmla="val 323"/>
                <a:gd name="f97" fmla="val 498"/>
                <a:gd name="f98" fmla="val 361"/>
                <a:gd name="f99" fmla="val 444"/>
                <a:gd name="f100" fmla="val 383"/>
                <a:gd name="f101" fmla="val 375"/>
                <a:gd name="f102" fmla="val 412"/>
                <a:gd name="f103" fmla="val 304"/>
                <a:gd name="f104" fmla="val 232"/>
                <a:gd name="f105" fmla="val 400"/>
                <a:gd name="f106" fmla="val 176"/>
                <a:gd name="f107" fmla="val 389"/>
                <a:gd name="f108" fmla="val 124"/>
                <a:gd name="f109" fmla="val 370"/>
                <a:gd name="f110" fmla="val 78"/>
                <a:gd name="f111" fmla="val 336"/>
                <a:gd name="f112" fmla="val 28"/>
                <a:gd name="f113" fmla="val 299"/>
                <a:gd name="f114" fmla="val 3"/>
                <a:gd name="f115" fmla="val 249"/>
                <a:gd name="f116" fmla="val 1"/>
                <a:gd name="f117" fmla="val 187"/>
                <a:gd name="f118" fmla="val 5"/>
                <a:gd name="f119" fmla="val 98"/>
                <a:gd name="f120" fmla="val 34"/>
                <a:gd name="f121" fmla="val 60"/>
                <a:gd name="f122" fmla="val 62"/>
                <a:gd name="f123" fmla="val 25"/>
                <a:gd name="f124" fmla="val 100"/>
                <a:gd name="f125" fmla="val 8"/>
                <a:gd name="f126" fmla="+- 0 0 -90"/>
                <a:gd name="f127" fmla="*/ f3 1 557"/>
                <a:gd name="f128" fmla="*/ f4 1 413"/>
                <a:gd name="f129" fmla="val f5"/>
                <a:gd name="f130" fmla="val f6"/>
                <a:gd name="f131" fmla="val f7"/>
                <a:gd name="f132" fmla="*/ f126 f0 1"/>
                <a:gd name="f133" fmla="+- f131 0 f129"/>
                <a:gd name="f134" fmla="+- f130 0 f129"/>
                <a:gd name="f135" fmla="*/ f132 1 f2"/>
                <a:gd name="f136" fmla="*/ f134 1 557"/>
                <a:gd name="f137" fmla="*/ f133 1 413"/>
                <a:gd name="f138" fmla="*/ 145 f134 1"/>
                <a:gd name="f139" fmla="*/ 0 f133 1"/>
                <a:gd name="f140" fmla="*/ 137 f134 1"/>
                <a:gd name="f141" fmla="*/ 29 f133 1"/>
                <a:gd name="f142" fmla="*/ 50 f134 1"/>
                <a:gd name="f143" fmla="*/ 73 f133 1"/>
                <a:gd name="f144" fmla="*/ 68 f134 1"/>
                <a:gd name="f145" fmla="*/ 169 f133 1"/>
                <a:gd name="f146" fmla="*/ 55 f134 1"/>
                <a:gd name="f147" fmla="*/ 205 f133 1"/>
                <a:gd name="f148" fmla="*/ 103 f134 1"/>
                <a:gd name="f149" fmla="*/ 310 f133 1"/>
                <a:gd name="f150" fmla="*/ 143 f134 1"/>
                <a:gd name="f151" fmla="*/ 347 f133 1"/>
                <a:gd name="f152" fmla="*/ 236 f134 1"/>
                <a:gd name="f153" fmla="*/ 385 f133 1"/>
                <a:gd name="f154" fmla="*/ 303 f134 1"/>
                <a:gd name="f155" fmla="*/ 391 f133 1"/>
                <a:gd name="f156" fmla="*/ 423 f134 1"/>
                <a:gd name="f157" fmla="*/ 351 f133 1"/>
                <a:gd name="f158" fmla="*/ 436 f134 1"/>
                <a:gd name="f159" fmla="*/ 343 f133 1"/>
                <a:gd name="f160" fmla="*/ 455 f134 1"/>
                <a:gd name="f161" fmla="*/ 341 f133 1"/>
                <a:gd name="f162" fmla="*/ 519 f134 1"/>
                <a:gd name="f163" fmla="*/ 254 f133 1"/>
                <a:gd name="f164" fmla="*/ 467 f134 1"/>
                <a:gd name="f165" fmla="*/ 505 f134 1"/>
                <a:gd name="f166" fmla="*/ 93 f133 1"/>
                <a:gd name="f167" fmla="*/ 520 f134 1"/>
                <a:gd name="f168" fmla="*/ 112 f133 1"/>
                <a:gd name="f169" fmla="*/ 548 f134 1"/>
                <a:gd name="f170" fmla="*/ 263 f133 1"/>
                <a:gd name="f171" fmla="*/ 444 f134 1"/>
                <a:gd name="f172" fmla="*/ 383 f133 1"/>
                <a:gd name="f173" fmla="*/ 232 f134 1"/>
                <a:gd name="f174" fmla="*/ 400 f133 1"/>
                <a:gd name="f175" fmla="*/ 78 f134 1"/>
                <a:gd name="f176" fmla="*/ 336 f133 1"/>
                <a:gd name="f177" fmla="*/ 1 f134 1"/>
                <a:gd name="f178" fmla="*/ 187 f133 1"/>
                <a:gd name="f179" fmla="*/ 34 f134 1"/>
                <a:gd name="f180" fmla="*/ 60 f133 1"/>
                <a:gd name="f181" fmla="+- f135 0 f1"/>
                <a:gd name="f182" fmla="*/ f138 1 557"/>
                <a:gd name="f183" fmla="*/ f139 1 413"/>
                <a:gd name="f184" fmla="*/ f140 1 557"/>
                <a:gd name="f185" fmla="*/ f141 1 413"/>
                <a:gd name="f186" fmla="*/ f142 1 557"/>
                <a:gd name="f187" fmla="*/ f143 1 413"/>
                <a:gd name="f188" fmla="*/ f144 1 557"/>
                <a:gd name="f189" fmla="*/ f145 1 413"/>
                <a:gd name="f190" fmla="*/ f146 1 557"/>
                <a:gd name="f191" fmla="*/ f147 1 413"/>
                <a:gd name="f192" fmla="*/ f148 1 557"/>
                <a:gd name="f193" fmla="*/ f149 1 413"/>
                <a:gd name="f194" fmla="*/ f150 1 557"/>
                <a:gd name="f195" fmla="*/ f151 1 413"/>
                <a:gd name="f196" fmla="*/ f152 1 557"/>
                <a:gd name="f197" fmla="*/ f153 1 413"/>
                <a:gd name="f198" fmla="*/ f154 1 557"/>
                <a:gd name="f199" fmla="*/ f155 1 413"/>
                <a:gd name="f200" fmla="*/ f156 1 557"/>
                <a:gd name="f201" fmla="*/ f157 1 413"/>
                <a:gd name="f202" fmla="*/ f158 1 557"/>
                <a:gd name="f203" fmla="*/ f159 1 413"/>
                <a:gd name="f204" fmla="*/ f160 1 557"/>
                <a:gd name="f205" fmla="*/ f161 1 413"/>
                <a:gd name="f206" fmla="*/ f162 1 557"/>
                <a:gd name="f207" fmla="*/ f163 1 413"/>
                <a:gd name="f208" fmla="*/ f164 1 557"/>
                <a:gd name="f209" fmla="*/ f165 1 557"/>
                <a:gd name="f210" fmla="*/ f166 1 413"/>
                <a:gd name="f211" fmla="*/ f167 1 557"/>
                <a:gd name="f212" fmla="*/ f168 1 413"/>
                <a:gd name="f213" fmla="*/ f169 1 557"/>
                <a:gd name="f214" fmla="*/ f170 1 413"/>
                <a:gd name="f215" fmla="*/ f171 1 557"/>
                <a:gd name="f216" fmla="*/ f172 1 413"/>
                <a:gd name="f217" fmla="*/ f173 1 557"/>
                <a:gd name="f218" fmla="*/ f174 1 413"/>
                <a:gd name="f219" fmla="*/ f175 1 557"/>
                <a:gd name="f220" fmla="*/ f176 1 413"/>
                <a:gd name="f221" fmla="*/ f177 1 557"/>
                <a:gd name="f222" fmla="*/ f178 1 413"/>
                <a:gd name="f223" fmla="*/ f179 1 557"/>
                <a:gd name="f224" fmla="*/ f180 1 413"/>
                <a:gd name="f225" fmla="*/ 0 1 f136"/>
                <a:gd name="f226" fmla="*/ f130 1 f136"/>
                <a:gd name="f227" fmla="*/ 0 1 f137"/>
                <a:gd name="f228" fmla="*/ f131 1 f137"/>
                <a:gd name="f229" fmla="*/ f182 1 f136"/>
                <a:gd name="f230" fmla="*/ f183 1 f137"/>
                <a:gd name="f231" fmla="*/ f184 1 f136"/>
                <a:gd name="f232" fmla="*/ f185 1 f137"/>
                <a:gd name="f233" fmla="*/ f186 1 f136"/>
                <a:gd name="f234" fmla="*/ f187 1 f137"/>
                <a:gd name="f235" fmla="*/ f188 1 f136"/>
                <a:gd name="f236" fmla="*/ f189 1 f137"/>
                <a:gd name="f237" fmla="*/ f190 1 f136"/>
                <a:gd name="f238" fmla="*/ f191 1 f137"/>
                <a:gd name="f239" fmla="*/ f192 1 f136"/>
                <a:gd name="f240" fmla="*/ f193 1 f137"/>
                <a:gd name="f241" fmla="*/ f194 1 f136"/>
                <a:gd name="f242" fmla="*/ f195 1 f137"/>
                <a:gd name="f243" fmla="*/ f196 1 f136"/>
                <a:gd name="f244" fmla="*/ f197 1 f137"/>
                <a:gd name="f245" fmla="*/ f198 1 f136"/>
                <a:gd name="f246" fmla="*/ f199 1 f137"/>
                <a:gd name="f247" fmla="*/ f200 1 f136"/>
                <a:gd name="f248" fmla="*/ f201 1 f137"/>
                <a:gd name="f249" fmla="*/ f202 1 f136"/>
                <a:gd name="f250" fmla="*/ f203 1 f137"/>
                <a:gd name="f251" fmla="*/ f204 1 f136"/>
                <a:gd name="f252" fmla="*/ f205 1 f137"/>
                <a:gd name="f253" fmla="*/ f206 1 f136"/>
                <a:gd name="f254" fmla="*/ f207 1 f137"/>
                <a:gd name="f255" fmla="*/ f208 1 f136"/>
                <a:gd name="f256" fmla="*/ f209 1 f136"/>
                <a:gd name="f257" fmla="*/ f210 1 f137"/>
                <a:gd name="f258" fmla="*/ f211 1 f136"/>
                <a:gd name="f259" fmla="*/ f212 1 f137"/>
                <a:gd name="f260" fmla="*/ f213 1 f136"/>
                <a:gd name="f261" fmla="*/ f214 1 f137"/>
                <a:gd name="f262" fmla="*/ f215 1 f136"/>
                <a:gd name="f263" fmla="*/ f216 1 f137"/>
                <a:gd name="f264" fmla="*/ f217 1 f136"/>
                <a:gd name="f265" fmla="*/ f218 1 f137"/>
                <a:gd name="f266" fmla="*/ f219 1 f136"/>
                <a:gd name="f267" fmla="*/ f220 1 f137"/>
                <a:gd name="f268" fmla="*/ f221 1 f136"/>
                <a:gd name="f269" fmla="*/ f222 1 f137"/>
                <a:gd name="f270" fmla="*/ f223 1 f136"/>
                <a:gd name="f271" fmla="*/ f224 1 f137"/>
                <a:gd name="f272" fmla="*/ f225 f127 1"/>
                <a:gd name="f273" fmla="*/ f226 f127 1"/>
                <a:gd name="f274" fmla="*/ f228 f128 1"/>
                <a:gd name="f275" fmla="*/ f227 f128 1"/>
                <a:gd name="f276" fmla="*/ f229 f127 1"/>
                <a:gd name="f277" fmla="*/ f230 f128 1"/>
                <a:gd name="f278" fmla="*/ f231 f127 1"/>
                <a:gd name="f279" fmla="*/ f232 f128 1"/>
                <a:gd name="f280" fmla="*/ f233 f127 1"/>
                <a:gd name="f281" fmla="*/ f234 f128 1"/>
                <a:gd name="f282" fmla="*/ f235 f127 1"/>
                <a:gd name="f283" fmla="*/ f236 f128 1"/>
                <a:gd name="f284" fmla="*/ f237 f127 1"/>
                <a:gd name="f285" fmla="*/ f238 f128 1"/>
                <a:gd name="f286" fmla="*/ f239 f127 1"/>
                <a:gd name="f287" fmla="*/ f240 f128 1"/>
                <a:gd name="f288" fmla="*/ f241 f127 1"/>
                <a:gd name="f289" fmla="*/ f242 f128 1"/>
                <a:gd name="f290" fmla="*/ f243 f127 1"/>
                <a:gd name="f291" fmla="*/ f244 f128 1"/>
                <a:gd name="f292" fmla="*/ f245 f127 1"/>
                <a:gd name="f293" fmla="*/ f246 f128 1"/>
                <a:gd name="f294" fmla="*/ f247 f127 1"/>
                <a:gd name="f295" fmla="*/ f248 f128 1"/>
                <a:gd name="f296" fmla="*/ f249 f127 1"/>
                <a:gd name="f297" fmla="*/ f250 f128 1"/>
                <a:gd name="f298" fmla="*/ f251 f127 1"/>
                <a:gd name="f299" fmla="*/ f252 f128 1"/>
                <a:gd name="f300" fmla="*/ f253 f127 1"/>
                <a:gd name="f301" fmla="*/ f254 f128 1"/>
                <a:gd name="f302" fmla="*/ f255 f127 1"/>
                <a:gd name="f303" fmla="*/ f256 f127 1"/>
                <a:gd name="f304" fmla="*/ f257 f128 1"/>
                <a:gd name="f305" fmla="*/ f258 f127 1"/>
                <a:gd name="f306" fmla="*/ f259 f128 1"/>
                <a:gd name="f307" fmla="*/ f260 f127 1"/>
                <a:gd name="f308" fmla="*/ f261 f128 1"/>
                <a:gd name="f309" fmla="*/ f262 f127 1"/>
                <a:gd name="f310" fmla="*/ f263 f128 1"/>
                <a:gd name="f311" fmla="*/ f264 f127 1"/>
                <a:gd name="f312" fmla="*/ f265 f128 1"/>
                <a:gd name="f313" fmla="*/ f266 f127 1"/>
                <a:gd name="f314" fmla="*/ f267 f128 1"/>
                <a:gd name="f315" fmla="*/ f268 f127 1"/>
                <a:gd name="f316" fmla="*/ f269 f128 1"/>
                <a:gd name="f317" fmla="*/ f270 f127 1"/>
                <a:gd name="f318" fmla="*/ f271 f1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1">
                  <a:pos x="f276" y="f277"/>
                </a:cxn>
                <a:cxn ang="f181">
                  <a:pos x="f278" y="f279"/>
                </a:cxn>
                <a:cxn ang="f181">
                  <a:pos x="f280" y="f281"/>
                </a:cxn>
                <a:cxn ang="f181">
                  <a:pos x="f282" y="f283"/>
                </a:cxn>
                <a:cxn ang="f181">
                  <a:pos x="f284" y="f285"/>
                </a:cxn>
                <a:cxn ang="f181">
                  <a:pos x="f286" y="f287"/>
                </a:cxn>
                <a:cxn ang="f181">
                  <a:pos x="f288" y="f289"/>
                </a:cxn>
                <a:cxn ang="f181">
                  <a:pos x="f290" y="f291"/>
                </a:cxn>
                <a:cxn ang="f181">
                  <a:pos x="f292" y="f293"/>
                </a:cxn>
                <a:cxn ang="f181">
                  <a:pos x="f294" y="f295"/>
                </a:cxn>
                <a:cxn ang="f181">
                  <a:pos x="f296" y="f297"/>
                </a:cxn>
                <a:cxn ang="f181">
                  <a:pos x="f298" y="f299"/>
                </a:cxn>
                <a:cxn ang="f181">
                  <a:pos x="f300" y="f301"/>
                </a:cxn>
                <a:cxn ang="f181">
                  <a:pos x="f302" y="f283"/>
                </a:cxn>
                <a:cxn ang="f181">
                  <a:pos x="f303" y="f304"/>
                </a:cxn>
                <a:cxn ang="f181">
                  <a:pos x="f305" y="f306"/>
                </a:cxn>
                <a:cxn ang="f181">
                  <a:pos x="f307" y="f308"/>
                </a:cxn>
                <a:cxn ang="f181">
                  <a:pos x="f309" y="f310"/>
                </a:cxn>
                <a:cxn ang="f181">
                  <a:pos x="f311" y="f312"/>
                </a:cxn>
                <a:cxn ang="f181">
                  <a:pos x="f313" y="f314"/>
                </a:cxn>
                <a:cxn ang="f181">
                  <a:pos x="f315" y="f316"/>
                </a:cxn>
                <a:cxn ang="f181">
                  <a:pos x="f317" y="f318"/>
                </a:cxn>
                <a:cxn ang="f181">
                  <a:pos x="f276" y="f277"/>
                </a:cxn>
              </a:cxnLst>
              <a:rect l="f272" t="f275" r="f273" b="f274"/>
              <a:pathLst>
                <a:path w="557" h="413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4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28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46"/>
                    <a:pt x="f58" y="f59"/>
                  </a:cubicBezTo>
                  <a:cubicBezTo>
                    <a:pt x="f60" y="f42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6"/>
                  </a:cubicBezTo>
                  <a:cubicBezTo>
                    <a:pt x="f70" y="f71"/>
                    <a:pt x="f72" y="f53"/>
                    <a:pt x="f73" y="f74"/>
                  </a:cubicBezTo>
                  <a:cubicBezTo>
                    <a:pt x="f75" y="f76"/>
                    <a:pt x="f77" y="f78"/>
                    <a:pt x="f79" y="f25"/>
                  </a:cubicBezTo>
                  <a:cubicBezTo>
                    <a:pt x="f80" y="f81"/>
                    <a:pt x="f70" y="f82"/>
                    <a:pt x="f83" y="f84"/>
                  </a:cubicBezTo>
                  <a:cubicBezTo>
                    <a:pt x="f85" y="f86"/>
                    <a:pt x="f75" y="f87"/>
                    <a:pt x="f88" y="f89"/>
                  </a:cubicBezTo>
                  <a:cubicBezTo>
                    <a:pt x="f90" y="f91"/>
                    <a:pt x="f6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7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5" y="f23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AFDDCE3-5CC0-449D-B1B1-2F82EE896302}"/>
                </a:ext>
              </a:extLst>
            </p:cNvPr>
            <p:cNvSpPr/>
            <p:nvPr/>
          </p:nvSpPr>
          <p:spPr>
            <a:xfrm>
              <a:off x="1214969" y="2004487"/>
              <a:ext cx="893235" cy="7133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"/>
                <a:gd name="f7" fmla="val 141"/>
                <a:gd name="f8" fmla="val 22"/>
                <a:gd name="f9" fmla="val 60"/>
                <a:gd name="f10" fmla="val 17"/>
                <a:gd name="f11" fmla="val 96"/>
                <a:gd name="f12" fmla="val 15"/>
                <a:gd name="f13" fmla="val 128"/>
                <a:gd name="f14" fmla="val 8"/>
                <a:gd name="f15" fmla="val 140"/>
                <a:gd name="f16" fmla="val 21"/>
                <a:gd name="f17" fmla="val 151"/>
                <a:gd name="f18" fmla="val 32"/>
                <a:gd name="f19" fmla="val 161"/>
                <a:gd name="f20" fmla="val 44"/>
                <a:gd name="f21" fmla="val 164"/>
                <a:gd name="f22" fmla="val 48"/>
                <a:gd name="f23" fmla="val 167"/>
                <a:gd name="f24" fmla="val 52"/>
                <a:gd name="f25" fmla="val 168"/>
                <a:gd name="f26" fmla="val 57"/>
                <a:gd name="f27" fmla="val 104"/>
                <a:gd name="f28" fmla="val 142"/>
                <a:gd name="f29" fmla="val 95"/>
                <a:gd name="f30" fmla="val 134"/>
                <a:gd name="f31" fmla="val 78"/>
                <a:gd name="f32" fmla="val 132"/>
                <a:gd name="f33" fmla="val 61"/>
                <a:gd name="f34" fmla="val 126"/>
                <a:gd name="f35" fmla="val 46"/>
                <a:gd name="f36" fmla="val 119"/>
                <a:gd name="f37" fmla="val 12"/>
                <a:gd name="f38" fmla="val 102"/>
                <a:gd name="f39" fmla="val 75"/>
                <a:gd name="f40" fmla="val 9"/>
                <a:gd name="f41" fmla="val 38"/>
                <a:gd name="f42" fmla="val 26"/>
                <a:gd name="f43" fmla="val 18"/>
                <a:gd name="f44" fmla="val 14"/>
                <a:gd name="f45" fmla="+- 0 0 -90"/>
                <a:gd name="f46" fmla="*/ f3 1 177"/>
                <a:gd name="f47" fmla="*/ f4 1 141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177"/>
                <a:gd name="f56" fmla="*/ f52 1 141"/>
                <a:gd name="f57" fmla="*/ 22 f53 1"/>
                <a:gd name="f58" fmla="*/ 0 f52 1"/>
                <a:gd name="f59" fmla="*/ 128 f53 1"/>
                <a:gd name="f60" fmla="*/ 8 f52 1"/>
                <a:gd name="f61" fmla="*/ 161 f53 1"/>
                <a:gd name="f62" fmla="*/ 44 f52 1"/>
                <a:gd name="f63" fmla="*/ 168 f53 1"/>
                <a:gd name="f64" fmla="*/ 57 f52 1"/>
                <a:gd name="f65" fmla="*/ 95 f53 1"/>
                <a:gd name="f66" fmla="*/ 134 f52 1"/>
                <a:gd name="f67" fmla="*/ 46 f53 1"/>
                <a:gd name="f68" fmla="*/ 119 f52 1"/>
                <a:gd name="f69" fmla="*/ 9 f53 1"/>
                <a:gd name="f70" fmla="*/ 38 f52 1"/>
                <a:gd name="f71" fmla="+- f54 0 f1"/>
                <a:gd name="f72" fmla="*/ f57 1 177"/>
                <a:gd name="f73" fmla="*/ f58 1 141"/>
                <a:gd name="f74" fmla="*/ f59 1 177"/>
                <a:gd name="f75" fmla="*/ f60 1 141"/>
                <a:gd name="f76" fmla="*/ f61 1 177"/>
                <a:gd name="f77" fmla="*/ f62 1 141"/>
                <a:gd name="f78" fmla="*/ f63 1 177"/>
                <a:gd name="f79" fmla="*/ f64 1 141"/>
                <a:gd name="f80" fmla="*/ f65 1 177"/>
                <a:gd name="f81" fmla="*/ f66 1 141"/>
                <a:gd name="f82" fmla="*/ f67 1 177"/>
                <a:gd name="f83" fmla="*/ f68 1 141"/>
                <a:gd name="f84" fmla="*/ f69 1 177"/>
                <a:gd name="f85" fmla="*/ f70 1 141"/>
                <a:gd name="f86" fmla="*/ 0 1 f55"/>
                <a:gd name="f87" fmla="*/ f49 1 f55"/>
                <a:gd name="f88" fmla="*/ 0 1 f56"/>
                <a:gd name="f89" fmla="*/ f50 1 f56"/>
                <a:gd name="f90" fmla="*/ f72 1 f55"/>
                <a:gd name="f91" fmla="*/ f73 1 f56"/>
                <a:gd name="f92" fmla="*/ f74 1 f55"/>
                <a:gd name="f93" fmla="*/ f75 1 f56"/>
                <a:gd name="f94" fmla="*/ f76 1 f55"/>
                <a:gd name="f95" fmla="*/ f77 1 f56"/>
                <a:gd name="f96" fmla="*/ f78 1 f55"/>
                <a:gd name="f97" fmla="*/ f79 1 f56"/>
                <a:gd name="f98" fmla="*/ f80 1 f55"/>
                <a:gd name="f99" fmla="*/ f81 1 f56"/>
                <a:gd name="f100" fmla="*/ f82 1 f55"/>
                <a:gd name="f101" fmla="*/ f83 1 f56"/>
                <a:gd name="f102" fmla="*/ f84 1 f55"/>
                <a:gd name="f103" fmla="*/ f85 1 f56"/>
                <a:gd name="f104" fmla="*/ f86 f46 1"/>
                <a:gd name="f105" fmla="*/ f87 f46 1"/>
                <a:gd name="f106" fmla="*/ f89 f47 1"/>
                <a:gd name="f107" fmla="*/ f88 f47 1"/>
                <a:gd name="f108" fmla="*/ f90 f46 1"/>
                <a:gd name="f109" fmla="*/ f91 f47 1"/>
                <a:gd name="f110" fmla="*/ f92 f46 1"/>
                <a:gd name="f111" fmla="*/ f93 f47 1"/>
                <a:gd name="f112" fmla="*/ f94 f46 1"/>
                <a:gd name="f113" fmla="*/ f95 f47 1"/>
                <a:gd name="f114" fmla="*/ f96 f46 1"/>
                <a:gd name="f115" fmla="*/ f97 f47 1"/>
                <a:gd name="f116" fmla="*/ f98 f46 1"/>
                <a:gd name="f117" fmla="*/ f99 f47 1"/>
                <a:gd name="f118" fmla="*/ f100 f46 1"/>
                <a:gd name="f119" fmla="*/ f101 f47 1"/>
                <a:gd name="f120" fmla="*/ f102 f46 1"/>
                <a:gd name="f121" fmla="*/ f103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08" y="f109"/>
                </a:cxn>
                <a:cxn ang="f71">
                  <a:pos x="f110" y="f111"/>
                </a:cxn>
                <a:cxn ang="f71">
                  <a:pos x="f112" y="f113"/>
                </a:cxn>
                <a:cxn ang="f71">
                  <a:pos x="f114" y="f115"/>
                </a:cxn>
                <a:cxn ang="f71">
                  <a:pos x="f116" y="f117"/>
                </a:cxn>
                <a:cxn ang="f71">
                  <a:pos x="f118" y="f119"/>
                </a:cxn>
                <a:cxn ang="f71">
                  <a:pos x="f120" y="f121"/>
                </a:cxn>
                <a:cxn ang="f71">
                  <a:pos x="f108" y="f109"/>
                </a:cxn>
              </a:cxnLst>
              <a:rect l="f104" t="f107" r="f105" b="f106"/>
              <a:pathLst>
                <a:path w="177" h="141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6" y="f27"/>
                    <a:pt x="f28" y="f7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5" y="f39"/>
                    <a:pt x="f40" y="f41"/>
                  </a:cubicBezTo>
                  <a:cubicBezTo>
                    <a:pt x="f37" y="f42"/>
                    <a:pt x="f43" y="f4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B359B13-DDBF-4804-AAD3-5A728AFF8A34}"/>
                </a:ext>
              </a:extLst>
            </p:cNvPr>
            <p:cNvSpPr/>
            <p:nvPr/>
          </p:nvSpPr>
          <p:spPr>
            <a:xfrm>
              <a:off x="2404530" y="1079504"/>
              <a:ext cx="1028700" cy="8699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4"/>
                <a:gd name="f7" fmla="val 172"/>
                <a:gd name="f8" fmla="val 168"/>
                <a:gd name="f9" fmla="val 42"/>
                <a:gd name="f10" fmla="val 83"/>
                <a:gd name="f11" fmla="val 202"/>
                <a:gd name="f12" fmla="val 131"/>
                <a:gd name="f13" fmla="val 164"/>
                <a:gd name="f14" fmla="val 159"/>
                <a:gd name="f15" fmla="val 152"/>
                <a:gd name="f16" fmla="val 169"/>
                <a:gd name="f17" fmla="val 145"/>
                <a:gd name="f18" fmla="val 170"/>
                <a:gd name="f19" fmla="val 126"/>
                <a:gd name="f20" fmla="val 171"/>
                <a:gd name="f21" fmla="val 107"/>
                <a:gd name="f22" fmla="val 86"/>
                <a:gd name="f23" fmla="val 79"/>
                <a:gd name="f24" fmla="val 128"/>
                <a:gd name="f25" fmla="val 45"/>
                <a:gd name="f26" fmla="val 111"/>
                <a:gd name="f27" fmla="val 5"/>
                <a:gd name="f28" fmla="val 103"/>
                <a:gd name="f29" fmla="val 41"/>
                <a:gd name="f30" fmla="val 50"/>
                <a:gd name="f31" fmla="val 106"/>
                <a:gd name="f32" fmla="val 18"/>
                <a:gd name="f33" fmla="val 94"/>
                <a:gd name="f34" fmla="val 110"/>
                <a:gd name="f35" fmla="val 60"/>
                <a:gd name="f36" fmla="val 71"/>
                <a:gd name="f37" fmla="val 87"/>
                <a:gd name="f38" fmla="val 115"/>
                <a:gd name="f39" fmla="val 85"/>
                <a:gd name="f40" fmla="val 121"/>
                <a:gd name="f41" fmla="val 90"/>
                <a:gd name="f42" fmla="val 93"/>
                <a:gd name="f43" fmla="val 135"/>
                <a:gd name="f44" fmla="val 98"/>
                <a:gd name="f45" fmla="val 130"/>
                <a:gd name="f46" fmla="val 104"/>
                <a:gd name="f47" fmla="val 109"/>
                <a:gd name="f48" fmla="val 122"/>
                <a:gd name="f49" fmla="val 116"/>
                <a:gd name="f50" fmla="val 123"/>
                <a:gd name="f51" fmla="val 108"/>
                <a:gd name="f52" fmla="val 100"/>
                <a:gd name="f53" fmla="val 136"/>
                <a:gd name="f54" fmla="val 142"/>
                <a:gd name="f55" fmla="val 147"/>
                <a:gd name="f56" fmla="val 77"/>
                <a:gd name="f57" fmla="val 154"/>
                <a:gd name="f58" fmla="val 66"/>
                <a:gd name="f59" fmla="val 161"/>
                <a:gd name="f60" fmla="val 54"/>
                <a:gd name="f61" fmla="+- 0 0 -90"/>
                <a:gd name="f62" fmla="*/ f3 1 204"/>
                <a:gd name="f63" fmla="*/ f4 1 172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204"/>
                <a:gd name="f72" fmla="*/ f68 1 172"/>
                <a:gd name="f73" fmla="*/ 168 f69 1"/>
                <a:gd name="f74" fmla="*/ 42 f68 1"/>
                <a:gd name="f75" fmla="*/ 164 f69 1"/>
                <a:gd name="f76" fmla="*/ 164 f68 1"/>
                <a:gd name="f77" fmla="*/ 145 f69 1"/>
                <a:gd name="f78" fmla="*/ 170 f68 1"/>
                <a:gd name="f79" fmla="*/ 86 f69 1"/>
                <a:gd name="f80" fmla="*/ 172 f68 1"/>
                <a:gd name="f81" fmla="*/ 5 f69 1"/>
                <a:gd name="f82" fmla="*/ 103 f68 1"/>
                <a:gd name="f83" fmla="*/ 106 f69 1"/>
                <a:gd name="f84" fmla="*/ 18 f68 1"/>
                <a:gd name="f85" fmla="*/ 110 f69 1"/>
                <a:gd name="f86" fmla="*/ 60 f68 1"/>
                <a:gd name="f87" fmla="*/ 115 f68 1"/>
                <a:gd name="f88" fmla="*/ 93 f69 1"/>
                <a:gd name="f89" fmla="*/ 135 f68 1"/>
                <a:gd name="f90" fmla="*/ 109 f69 1"/>
                <a:gd name="f91" fmla="*/ 122 f68 1"/>
                <a:gd name="f92" fmla="*/ 130 f69 1"/>
                <a:gd name="f93" fmla="*/ 100 f68 1"/>
                <a:gd name="f94" fmla="*/ 147 f69 1"/>
                <a:gd name="f95" fmla="*/ 77 f68 1"/>
                <a:gd name="f96" fmla="+- f70 0 f1"/>
                <a:gd name="f97" fmla="*/ f73 1 204"/>
                <a:gd name="f98" fmla="*/ f74 1 172"/>
                <a:gd name="f99" fmla="*/ f75 1 204"/>
                <a:gd name="f100" fmla="*/ f76 1 172"/>
                <a:gd name="f101" fmla="*/ f77 1 204"/>
                <a:gd name="f102" fmla="*/ f78 1 172"/>
                <a:gd name="f103" fmla="*/ f79 1 204"/>
                <a:gd name="f104" fmla="*/ f80 1 172"/>
                <a:gd name="f105" fmla="*/ f81 1 204"/>
                <a:gd name="f106" fmla="*/ f82 1 172"/>
                <a:gd name="f107" fmla="*/ f83 1 204"/>
                <a:gd name="f108" fmla="*/ f84 1 172"/>
                <a:gd name="f109" fmla="*/ f85 1 204"/>
                <a:gd name="f110" fmla="*/ f86 1 172"/>
                <a:gd name="f111" fmla="*/ f87 1 172"/>
                <a:gd name="f112" fmla="*/ f88 1 204"/>
                <a:gd name="f113" fmla="*/ f89 1 172"/>
                <a:gd name="f114" fmla="*/ f90 1 204"/>
                <a:gd name="f115" fmla="*/ f91 1 172"/>
                <a:gd name="f116" fmla="*/ f92 1 204"/>
                <a:gd name="f117" fmla="*/ f93 1 172"/>
                <a:gd name="f118" fmla="*/ f94 1 204"/>
                <a:gd name="f119" fmla="*/ f95 1 172"/>
                <a:gd name="f120" fmla="*/ 0 1 f71"/>
                <a:gd name="f121" fmla="*/ f65 1 f71"/>
                <a:gd name="f122" fmla="*/ 0 1 f72"/>
                <a:gd name="f123" fmla="*/ f66 1 f72"/>
                <a:gd name="f124" fmla="*/ f97 1 f71"/>
                <a:gd name="f125" fmla="*/ f98 1 f72"/>
                <a:gd name="f126" fmla="*/ f99 1 f71"/>
                <a:gd name="f127" fmla="*/ f100 1 f72"/>
                <a:gd name="f128" fmla="*/ f101 1 f71"/>
                <a:gd name="f129" fmla="*/ f102 1 f72"/>
                <a:gd name="f130" fmla="*/ f103 1 f71"/>
                <a:gd name="f131" fmla="*/ f104 1 f72"/>
                <a:gd name="f132" fmla="*/ f105 1 f71"/>
                <a:gd name="f133" fmla="*/ f106 1 f72"/>
                <a:gd name="f134" fmla="*/ f107 1 f71"/>
                <a:gd name="f135" fmla="*/ f108 1 f72"/>
                <a:gd name="f136" fmla="*/ f109 1 f71"/>
                <a:gd name="f137" fmla="*/ f110 1 f72"/>
                <a:gd name="f138" fmla="*/ f111 1 f72"/>
                <a:gd name="f139" fmla="*/ f112 1 f71"/>
                <a:gd name="f140" fmla="*/ f113 1 f72"/>
                <a:gd name="f141" fmla="*/ f114 1 f71"/>
                <a:gd name="f142" fmla="*/ f115 1 f72"/>
                <a:gd name="f143" fmla="*/ f116 1 f71"/>
                <a:gd name="f144" fmla="*/ f117 1 f72"/>
                <a:gd name="f145" fmla="*/ f118 1 f71"/>
                <a:gd name="f146" fmla="*/ f119 1 f72"/>
                <a:gd name="f147" fmla="*/ f120 f62 1"/>
                <a:gd name="f148" fmla="*/ f121 f62 1"/>
                <a:gd name="f149" fmla="*/ f123 f63 1"/>
                <a:gd name="f150" fmla="*/ f122 f63 1"/>
                <a:gd name="f151" fmla="*/ f124 f62 1"/>
                <a:gd name="f152" fmla="*/ f125 f63 1"/>
                <a:gd name="f153" fmla="*/ f126 f62 1"/>
                <a:gd name="f154" fmla="*/ f127 f63 1"/>
                <a:gd name="f155" fmla="*/ f128 f62 1"/>
                <a:gd name="f156" fmla="*/ f129 f63 1"/>
                <a:gd name="f157" fmla="*/ f130 f62 1"/>
                <a:gd name="f158" fmla="*/ f131 f63 1"/>
                <a:gd name="f159" fmla="*/ f132 f62 1"/>
                <a:gd name="f160" fmla="*/ f133 f63 1"/>
                <a:gd name="f161" fmla="*/ f134 f62 1"/>
                <a:gd name="f162" fmla="*/ f135 f63 1"/>
                <a:gd name="f163" fmla="*/ f136 f62 1"/>
                <a:gd name="f164" fmla="*/ f137 f63 1"/>
                <a:gd name="f165" fmla="*/ f138 f63 1"/>
                <a:gd name="f166" fmla="*/ f139 f62 1"/>
                <a:gd name="f167" fmla="*/ f140 f63 1"/>
                <a:gd name="f168" fmla="*/ f141 f62 1"/>
                <a:gd name="f169" fmla="*/ f142 f63 1"/>
                <a:gd name="f170" fmla="*/ f143 f62 1"/>
                <a:gd name="f171" fmla="*/ f144 f63 1"/>
                <a:gd name="f172" fmla="*/ f145 f62 1"/>
                <a:gd name="f173" fmla="*/ f146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51" y="f152"/>
                </a:cxn>
                <a:cxn ang="f96">
                  <a:pos x="f153" y="f154"/>
                </a:cxn>
                <a:cxn ang="f96">
                  <a:pos x="f155" y="f156"/>
                </a:cxn>
                <a:cxn ang="f96">
                  <a:pos x="f157" y="f158"/>
                </a:cxn>
                <a:cxn ang="f96">
                  <a:pos x="f159" y="f160"/>
                </a:cxn>
                <a:cxn ang="f96">
                  <a:pos x="f161" y="f162"/>
                </a:cxn>
                <a:cxn ang="f96">
                  <a:pos x="f163" y="f164"/>
                </a:cxn>
                <a:cxn ang="f96">
                  <a:pos x="f157" y="f165"/>
                </a:cxn>
                <a:cxn ang="f96">
                  <a:pos x="f166" y="f167"/>
                </a:cxn>
                <a:cxn ang="f96">
                  <a:pos x="f168" y="f169"/>
                </a:cxn>
                <a:cxn ang="f96">
                  <a:pos x="f170" y="f171"/>
                </a:cxn>
                <a:cxn ang="f96">
                  <a:pos x="f172" y="f173"/>
                </a:cxn>
                <a:cxn ang="f96">
                  <a:pos x="f151" y="f152"/>
                </a:cxn>
              </a:cxnLst>
              <a:rect l="f147" t="f150" r="f148" b="f149"/>
              <a:pathLst>
                <a:path w="204" h="172">
                  <a:moveTo>
                    <a:pt x="f8" y="f9"/>
                  </a:moveTo>
                  <a:cubicBezTo>
                    <a:pt x="f6" y="f10"/>
                    <a:pt x="f11" y="f12"/>
                    <a:pt x="f13" y="f13"/>
                  </a:cubicBezTo>
                  <a:cubicBezTo>
                    <a:pt x="f14" y="f8"/>
                    <a:pt x="f15" y="f16"/>
                    <a:pt x="f17" y="f18"/>
                  </a:cubicBezTo>
                  <a:cubicBezTo>
                    <a:pt x="f19" y="f20"/>
                    <a:pt x="f21" y="f20"/>
                    <a:pt x="f22" y="f7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5" y="f29"/>
                    <a:pt x="f30" y="f5"/>
                    <a:pt x="f31" y="f32"/>
                  </a:cubicBezTo>
                  <a:cubicBezTo>
                    <a:pt x="f33" y="f29"/>
                    <a:pt x="f33" y="f29"/>
                    <a:pt x="f34" y="f35"/>
                  </a:cubicBezTo>
                  <a:cubicBezTo>
                    <a:pt x="f22" y="f36"/>
                    <a:pt x="f37" y="f33"/>
                    <a:pt x="f22" y="f38"/>
                  </a:cubicBezTo>
                  <a:cubicBezTo>
                    <a:pt x="f39" y="f40"/>
                    <a:pt x="f41" y="f24"/>
                    <a:pt x="f42" y="f43"/>
                  </a:cubicBezTo>
                  <a:cubicBezTo>
                    <a:pt x="f44" y="f45"/>
                    <a:pt x="f46" y="f19"/>
                    <a:pt x="f47" y="f48"/>
                  </a:cubicBezTo>
                  <a:cubicBezTo>
                    <a:pt x="f49" y="f38"/>
                    <a:pt x="f50" y="f51"/>
                    <a:pt x="f45" y="f52"/>
                  </a:cubicBezTo>
                  <a:cubicBezTo>
                    <a:pt x="f53" y="f42"/>
                    <a:pt x="f54" y="f39"/>
                    <a:pt x="f55" y="f56"/>
                  </a:cubicBezTo>
                  <a:cubicBezTo>
                    <a:pt x="f57" y="f58"/>
                    <a:pt x="f59" y="f60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788EA00-81E4-4E40-97D7-E5221487E279}"/>
                </a:ext>
              </a:extLst>
            </p:cNvPr>
            <p:cNvSpPr/>
            <p:nvPr/>
          </p:nvSpPr>
          <p:spPr>
            <a:xfrm>
              <a:off x="1598078" y="927105"/>
              <a:ext cx="853012" cy="7641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9"/>
                <a:gd name="f7" fmla="val 151"/>
                <a:gd name="f8" fmla="val 146"/>
                <a:gd name="f9" fmla="val 128"/>
                <a:gd name="f10" fmla="val 126"/>
                <a:gd name="f11" fmla="val 135"/>
                <a:gd name="f12" fmla="val 107"/>
                <a:gd name="f13" fmla="val 142"/>
                <a:gd name="f14" fmla="val 88"/>
                <a:gd name="f15" fmla="val 148"/>
                <a:gd name="f16" fmla="val 84"/>
                <a:gd name="f17" fmla="val 150"/>
                <a:gd name="f18" fmla="val 79"/>
                <a:gd name="f19" fmla="val 76"/>
                <a:gd name="f20" fmla="val 149"/>
                <a:gd name="f21" fmla="val 20"/>
                <a:gd name="f22" fmla="val 133"/>
                <a:gd name="f23" fmla="val 33"/>
                <a:gd name="f24" fmla="val 28"/>
                <a:gd name="f25" fmla="val 39"/>
                <a:gd name="f26" fmla="val 49"/>
                <a:gd name="f27" fmla="val 14"/>
                <a:gd name="f28" fmla="val 58"/>
                <a:gd name="f29" fmla="val 11"/>
                <a:gd name="f30" fmla="val 98"/>
                <a:gd name="f31" fmla="val 147"/>
                <a:gd name="f32" fmla="val 21"/>
                <a:gd name="f33" fmla="val 166"/>
                <a:gd name="f34" fmla="val 57"/>
                <a:gd name="f35" fmla="val 168"/>
                <a:gd name="f36" fmla="val 60"/>
                <a:gd name="f37" fmla="val 65"/>
                <a:gd name="f38" fmla="val 68"/>
                <a:gd name="f39" fmla="val 161"/>
                <a:gd name="f40" fmla="val 89"/>
                <a:gd name="f41" fmla="val 153"/>
                <a:gd name="f42" fmla="val 109"/>
                <a:gd name="f43" fmla="+- 0 0 -90"/>
                <a:gd name="f44" fmla="*/ f3 1 169"/>
                <a:gd name="f45" fmla="*/ f4 1 151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169"/>
                <a:gd name="f54" fmla="*/ f50 1 151"/>
                <a:gd name="f55" fmla="*/ 146 f51 1"/>
                <a:gd name="f56" fmla="*/ 128 f50 1"/>
                <a:gd name="f57" fmla="*/ 88 f51 1"/>
                <a:gd name="f58" fmla="*/ 148 f50 1"/>
                <a:gd name="f59" fmla="*/ 76 f51 1"/>
                <a:gd name="f60" fmla="*/ 149 f50 1"/>
                <a:gd name="f61" fmla="*/ 33 f51 1"/>
                <a:gd name="f62" fmla="*/ 28 f50 1"/>
                <a:gd name="f63" fmla="*/ 58 f51 1"/>
                <a:gd name="f64" fmla="*/ 11 f50 1"/>
                <a:gd name="f65" fmla="*/ 166 f51 1"/>
                <a:gd name="f66" fmla="*/ 57 f50 1"/>
                <a:gd name="f67" fmla="*/ 168 f51 1"/>
                <a:gd name="f68" fmla="*/ 68 f50 1"/>
                <a:gd name="f69" fmla="+- f52 0 f1"/>
                <a:gd name="f70" fmla="*/ f55 1 169"/>
                <a:gd name="f71" fmla="*/ f56 1 151"/>
                <a:gd name="f72" fmla="*/ f57 1 169"/>
                <a:gd name="f73" fmla="*/ f58 1 151"/>
                <a:gd name="f74" fmla="*/ f59 1 169"/>
                <a:gd name="f75" fmla="*/ f60 1 151"/>
                <a:gd name="f76" fmla="*/ f61 1 169"/>
                <a:gd name="f77" fmla="*/ f62 1 151"/>
                <a:gd name="f78" fmla="*/ f63 1 169"/>
                <a:gd name="f79" fmla="*/ f64 1 151"/>
                <a:gd name="f80" fmla="*/ f65 1 169"/>
                <a:gd name="f81" fmla="*/ f66 1 151"/>
                <a:gd name="f82" fmla="*/ f67 1 169"/>
                <a:gd name="f83" fmla="*/ f68 1 151"/>
                <a:gd name="f84" fmla="*/ 0 1 f53"/>
                <a:gd name="f85" fmla="*/ f47 1 f53"/>
                <a:gd name="f86" fmla="*/ 0 1 f54"/>
                <a:gd name="f87" fmla="*/ f48 1 f54"/>
                <a:gd name="f88" fmla="*/ f70 1 f53"/>
                <a:gd name="f89" fmla="*/ f71 1 f54"/>
                <a:gd name="f90" fmla="*/ f72 1 f53"/>
                <a:gd name="f91" fmla="*/ f73 1 f54"/>
                <a:gd name="f92" fmla="*/ f74 1 f53"/>
                <a:gd name="f93" fmla="*/ f75 1 f54"/>
                <a:gd name="f94" fmla="*/ f76 1 f53"/>
                <a:gd name="f95" fmla="*/ f77 1 f54"/>
                <a:gd name="f96" fmla="*/ f78 1 f53"/>
                <a:gd name="f97" fmla="*/ f79 1 f54"/>
                <a:gd name="f98" fmla="*/ f80 1 f53"/>
                <a:gd name="f99" fmla="*/ f81 1 f54"/>
                <a:gd name="f100" fmla="*/ f82 1 f53"/>
                <a:gd name="f101" fmla="*/ f83 1 f54"/>
                <a:gd name="f102" fmla="*/ f84 f44 1"/>
                <a:gd name="f103" fmla="*/ f85 f44 1"/>
                <a:gd name="f104" fmla="*/ f87 f45 1"/>
                <a:gd name="f105" fmla="*/ f86 f45 1"/>
                <a:gd name="f106" fmla="*/ f88 f44 1"/>
                <a:gd name="f107" fmla="*/ f89 f45 1"/>
                <a:gd name="f108" fmla="*/ f90 f44 1"/>
                <a:gd name="f109" fmla="*/ f91 f45 1"/>
                <a:gd name="f110" fmla="*/ f92 f44 1"/>
                <a:gd name="f111" fmla="*/ f93 f45 1"/>
                <a:gd name="f112" fmla="*/ f94 f44 1"/>
                <a:gd name="f113" fmla="*/ f95 f45 1"/>
                <a:gd name="f114" fmla="*/ f96 f44 1"/>
                <a:gd name="f115" fmla="*/ f97 f45 1"/>
                <a:gd name="f116" fmla="*/ f98 f44 1"/>
                <a:gd name="f117" fmla="*/ f99 f45 1"/>
                <a:gd name="f118" fmla="*/ f100 f44 1"/>
                <a:gd name="f119" fmla="*/ f10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6" y="f107"/>
                </a:cxn>
                <a:cxn ang="f69">
                  <a:pos x="f108" y="f109"/>
                </a:cxn>
                <a:cxn ang="f69">
                  <a:pos x="f110" y="f111"/>
                </a:cxn>
                <a:cxn ang="f69">
                  <a:pos x="f112" y="f113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06" y="f107"/>
                </a:cxn>
              </a:cxnLst>
              <a:rect l="f102" t="f105" r="f103" b="f104"/>
              <a:pathLst>
                <a:path w="169" h="15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7"/>
                    <a:pt x="f19" y="f20"/>
                  </a:cubicBezTo>
                  <a:cubicBezTo>
                    <a:pt x="f21" y="f22"/>
                    <a:pt x="f5" y="f19"/>
                    <a:pt x="f23" y="f24"/>
                  </a:cubicBezTo>
                  <a:cubicBezTo>
                    <a:pt x="f25" y="f21"/>
                    <a:pt x="f26" y="f27"/>
                    <a:pt x="f28" y="f29"/>
                  </a:cubicBezTo>
                  <a:cubicBezTo>
                    <a:pt x="f30" y="f5"/>
                    <a:pt x="f31" y="f32"/>
                    <a:pt x="f33" y="f34"/>
                  </a:cubicBezTo>
                  <a:cubicBezTo>
                    <a:pt x="f35" y="f36"/>
                    <a:pt x="f6" y="f37"/>
                    <a:pt x="f35" y="f38"/>
                  </a:cubicBezTo>
                  <a:cubicBezTo>
                    <a:pt x="f39" y="f40"/>
                    <a:pt x="f41" y="f42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561E649-BF6E-4D86-BD60-1FA96A96A84F}"/>
                </a:ext>
              </a:extLst>
            </p:cNvPr>
            <p:cNvSpPr/>
            <p:nvPr/>
          </p:nvSpPr>
          <p:spPr>
            <a:xfrm>
              <a:off x="1189561" y="1337730"/>
              <a:ext cx="757769" cy="6582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"/>
                <a:gd name="f7" fmla="val 130"/>
                <a:gd name="f8" fmla="val 83"/>
                <a:gd name="f9" fmla="val 1"/>
                <a:gd name="f10" fmla="val 87"/>
                <a:gd name="f11" fmla="val 44"/>
                <a:gd name="f12" fmla="val 115"/>
                <a:gd name="f13" fmla="val 67"/>
                <a:gd name="f14" fmla="val 82"/>
                <a:gd name="f15" fmla="val 147"/>
                <a:gd name="f16" fmla="val 91"/>
                <a:gd name="f17" fmla="val 141"/>
                <a:gd name="f18" fmla="val 99"/>
                <a:gd name="f19" fmla="val 140"/>
                <a:gd name="f20" fmla="val 107"/>
                <a:gd name="f21" fmla="val 139"/>
                <a:gd name="f22" fmla="val 123"/>
                <a:gd name="f23" fmla="val 128"/>
                <a:gd name="f24" fmla="val 117"/>
                <a:gd name="f25" fmla="val 95"/>
                <a:gd name="f26" fmla="val 73"/>
                <a:gd name="f27" fmla="val 52"/>
                <a:gd name="f28" fmla="val 126"/>
                <a:gd name="f29" fmla="val 15"/>
                <a:gd name="f30" fmla="val 118"/>
                <a:gd name="f31" fmla="val 89"/>
                <a:gd name="f32" fmla="val 5"/>
                <a:gd name="f33" fmla="val 49"/>
                <a:gd name="f34" fmla="val 10"/>
                <a:gd name="f35" fmla="val 17"/>
                <a:gd name="f36" fmla="val 33"/>
                <a:gd name="f37" fmla="val 69"/>
                <a:gd name="f38" fmla="val 77"/>
                <a:gd name="f39" fmla="+- 0 0 -90"/>
                <a:gd name="f40" fmla="*/ f3 1 150"/>
                <a:gd name="f41" fmla="*/ f4 1 130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50"/>
                <a:gd name="f50" fmla="*/ f46 1 130"/>
                <a:gd name="f51" fmla="*/ 83 f47 1"/>
                <a:gd name="f52" fmla="*/ 1 f46 1"/>
                <a:gd name="f53" fmla="*/ 150 f47 1"/>
                <a:gd name="f54" fmla="*/ 82 f46 1"/>
                <a:gd name="f55" fmla="*/ 140 f47 1"/>
                <a:gd name="f56" fmla="*/ 107 f46 1"/>
                <a:gd name="f57" fmla="*/ 117 f47 1"/>
                <a:gd name="f58" fmla="*/ 128 f46 1"/>
                <a:gd name="f59" fmla="*/ 52 f47 1"/>
                <a:gd name="f60" fmla="*/ 126 f46 1"/>
                <a:gd name="f61" fmla="*/ 5 f47 1"/>
                <a:gd name="f62" fmla="*/ 49 f46 1"/>
                <a:gd name="f63" fmla="*/ 69 f47 1"/>
                <a:gd name="f64" fmla="*/ 0 f46 1"/>
                <a:gd name="f65" fmla="+- f48 0 f1"/>
                <a:gd name="f66" fmla="*/ f51 1 150"/>
                <a:gd name="f67" fmla="*/ f52 1 130"/>
                <a:gd name="f68" fmla="*/ f53 1 150"/>
                <a:gd name="f69" fmla="*/ f54 1 130"/>
                <a:gd name="f70" fmla="*/ f55 1 150"/>
                <a:gd name="f71" fmla="*/ f56 1 130"/>
                <a:gd name="f72" fmla="*/ f57 1 150"/>
                <a:gd name="f73" fmla="*/ f58 1 130"/>
                <a:gd name="f74" fmla="*/ f59 1 150"/>
                <a:gd name="f75" fmla="*/ f60 1 130"/>
                <a:gd name="f76" fmla="*/ f61 1 150"/>
                <a:gd name="f77" fmla="*/ f62 1 130"/>
                <a:gd name="f78" fmla="*/ f63 1 150"/>
                <a:gd name="f79" fmla="*/ f64 1 130"/>
                <a:gd name="f80" fmla="*/ 0 1 f49"/>
                <a:gd name="f81" fmla="*/ f43 1 f49"/>
                <a:gd name="f82" fmla="*/ 0 1 f50"/>
                <a:gd name="f83" fmla="*/ f44 1 f50"/>
                <a:gd name="f84" fmla="*/ f66 1 f49"/>
                <a:gd name="f85" fmla="*/ f67 1 f50"/>
                <a:gd name="f86" fmla="*/ f68 1 f49"/>
                <a:gd name="f87" fmla="*/ f69 1 f50"/>
                <a:gd name="f88" fmla="*/ f70 1 f49"/>
                <a:gd name="f89" fmla="*/ f71 1 f50"/>
                <a:gd name="f90" fmla="*/ f72 1 f49"/>
                <a:gd name="f91" fmla="*/ f73 1 f50"/>
                <a:gd name="f92" fmla="*/ f74 1 f49"/>
                <a:gd name="f93" fmla="*/ f75 1 f50"/>
                <a:gd name="f94" fmla="*/ f76 1 f49"/>
                <a:gd name="f95" fmla="*/ f77 1 f50"/>
                <a:gd name="f96" fmla="*/ f78 1 f49"/>
                <a:gd name="f97" fmla="*/ f79 1 f50"/>
                <a:gd name="f98" fmla="*/ f80 f40 1"/>
                <a:gd name="f99" fmla="*/ f81 f40 1"/>
                <a:gd name="f100" fmla="*/ f83 f41 1"/>
                <a:gd name="f101" fmla="*/ f82 f41 1"/>
                <a:gd name="f102" fmla="*/ f84 f40 1"/>
                <a:gd name="f103" fmla="*/ f85 f41 1"/>
                <a:gd name="f104" fmla="*/ f86 f40 1"/>
                <a:gd name="f105" fmla="*/ f87 f41 1"/>
                <a:gd name="f106" fmla="*/ f88 f40 1"/>
                <a:gd name="f107" fmla="*/ f89 f41 1"/>
                <a:gd name="f108" fmla="*/ f90 f40 1"/>
                <a:gd name="f109" fmla="*/ f91 f41 1"/>
                <a:gd name="f110" fmla="*/ f92 f40 1"/>
                <a:gd name="f111" fmla="*/ f93 f41 1"/>
                <a:gd name="f112" fmla="*/ f94 f40 1"/>
                <a:gd name="f113" fmla="*/ f95 f41 1"/>
                <a:gd name="f114" fmla="*/ f96 f40 1"/>
                <a:gd name="f115" fmla="*/ f97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2" y="f103"/>
                </a:cxn>
                <a:cxn ang="f65">
                  <a:pos x="f104" y="f105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02" y="f103"/>
                </a:cxn>
              </a:cxnLst>
              <a:rect l="f98" t="f101" r="f99" b="f100"/>
              <a:pathLst>
                <a:path w="150" h="130">
                  <a:moveTo>
                    <a:pt x="f8" y="f9"/>
                  </a:moveTo>
                  <a:cubicBezTo>
                    <a:pt x="f10" y="f11"/>
                    <a:pt x="f12" y="f13"/>
                    <a:pt x="f6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7" y="f23"/>
                    <a:pt x="f24" y="f23"/>
                  </a:cubicBezTo>
                  <a:cubicBezTo>
                    <a:pt x="f25" y="f23"/>
                    <a:pt x="f26" y="f7"/>
                    <a:pt x="f27" y="f28"/>
                  </a:cubicBezTo>
                  <a:cubicBezTo>
                    <a:pt x="f29" y="f30"/>
                    <a:pt x="f5" y="f31"/>
                    <a:pt x="f32" y="f33"/>
                  </a:cubicBezTo>
                  <a:cubicBezTo>
                    <a:pt x="f34" y="f35"/>
                    <a:pt x="f36" y="f5"/>
                    <a:pt x="f37" y="f5"/>
                  </a:cubicBezTo>
                  <a:cubicBezTo>
                    <a:pt x="f26" y="f5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232FE74-7FAA-49E6-9425-824E59728DA4}"/>
                </a:ext>
              </a:extLst>
            </p:cNvPr>
            <p:cNvSpPr/>
            <p:nvPr/>
          </p:nvSpPr>
          <p:spPr>
            <a:xfrm>
              <a:off x="2379135" y="2252130"/>
              <a:ext cx="692152" cy="8254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"/>
                <a:gd name="f7" fmla="val 163"/>
                <a:gd name="f8" fmla="val 141"/>
                <a:gd name="f9" fmla="val 40"/>
                <a:gd name="f10" fmla="val 94"/>
                <a:gd name="f11" fmla="val 45"/>
                <a:gd name="f12" fmla="val 63"/>
                <a:gd name="f13" fmla="val 21"/>
                <a:gd name="f14" fmla="val 14"/>
                <a:gd name="f15" fmla="val 36"/>
                <a:gd name="f16" fmla="val 10"/>
                <a:gd name="f17" fmla="val 52"/>
                <a:gd name="f18" fmla="val 3"/>
                <a:gd name="f19" fmla="val 67"/>
                <a:gd name="f20" fmla="val 2"/>
                <a:gd name="f21" fmla="val 99"/>
                <a:gd name="f22" fmla="val 122"/>
                <a:gd name="f23" fmla="val 23"/>
                <a:gd name="f24" fmla="val 130"/>
                <a:gd name="f25" fmla="val 59"/>
                <a:gd name="f26" fmla="val 92"/>
                <a:gd name="f27" fmla="val 124"/>
                <a:gd name="f28" fmla="val 128"/>
                <a:gd name="f29" fmla="val 144"/>
                <a:gd name="f30" fmla="val 26"/>
                <a:gd name="f31" fmla="val 162"/>
                <a:gd name="f32" fmla="val 54"/>
                <a:gd name="f33" fmla="val 110"/>
                <a:gd name="f34" fmla="val 68"/>
                <a:gd name="f35" fmla="val 104"/>
                <a:gd name="f36" fmla="val 82"/>
                <a:gd name="f37" fmla="val 98"/>
                <a:gd name="f38" fmla="val 96"/>
                <a:gd name="f39" fmla="val 90"/>
                <a:gd name="f40" fmla="val 85"/>
                <a:gd name="f41" fmla="val 100"/>
                <a:gd name="f42" fmla="val 81"/>
                <a:gd name="f43" fmla="val 77"/>
                <a:gd name="f44" fmla="val 89"/>
                <a:gd name="f45" fmla="val 79"/>
                <a:gd name="f46" fmla="val 76"/>
                <a:gd name="f47" fmla="val 83"/>
                <a:gd name="f48" fmla="val 50"/>
                <a:gd name="f49" fmla="val 95"/>
                <a:gd name="f50" fmla="val 47"/>
                <a:gd name="f51" fmla="val 97"/>
                <a:gd name="f52" fmla="val 101"/>
                <a:gd name="f53" fmla="val 103"/>
                <a:gd name="f54" fmla="val 46"/>
                <a:gd name="f55" fmla="val 105"/>
                <a:gd name="f56" fmla="val 107"/>
                <a:gd name="f57" fmla="val 57"/>
                <a:gd name="f58" fmla="val 64"/>
                <a:gd name="f59" fmla="val 80"/>
                <a:gd name="f60" fmla="val 56"/>
                <a:gd name="f61" fmla="val 51"/>
                <a:gd name="f62" fmla="val 93"/>
                <a:gd name="f63" fmla="val 49"/>
                <a:gd name="f64" fmla="val 44"/>
                <a:gd name="f65" fmla="val 91"/>
                <a:gd name="f66" fmla="val 39"/>
                <a:gd name="f67" fmla="val 87"/>
                <a:gd name="f68" fmla="val 37"/>
                <a:gd name="f69" fmla="val 73"/>
                <a:gd name="f70" fmla="val 41"/>
                <a:gd name="f71" fmla="val 62"/>
                <a:gd name="f72" fmla="val 48"/>
                <a:gd name="f73" fmla="val 58"/>
                <a:gd name="f74" fmla="val 60"/>
                <a:gd name="f75" fmla="val 53"/>
                <a:gd name="f76" fmla="+- 0 0 -90"/>
                <a:gd name="f77" fmla="*/ f3 1 137"/>
                <a:gd name="f78" fmla="*/ f4 1 163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137"/>
                <a:gd name="f87" fmla="*/ f83 1 163"/>
                <a:gd name="f88" fmla="*/ 0 f84 1"/>
                <a:gd name="f89" fmla="*/ 141 f83 1"/>
                <a:gd name="f90" fmla="*/ 21 f84 1"/>
                <a:gd name="f91" fmla="*/ 14 f83 1"/>
                <a:gd name="f92" fmla="*/ 67 f84 1"/>
                <a:gd name="f93" fmla="*/ 2 f83 1"/>
                <a:gd name="f94" fmla="*/ 130 f84 1"/>
                <a:gd name="f95" fmla="*/ 59 f83 1"/>
                <a:gd name="f96" fmla="*/ 99 f84 1"/>
                <a:gd name="f97" fmla="*/ 144 f83 1"/>
                <a:gd name="f98" fmla="*/ 54 f84 1"/>
                <a:gd name="f99" fmla="*/ 110 f83 1"/>
                <a:gd name="f100" fmla="*/ 96 f84 1"/>
                <a:gd name="f101" fmla="*/ 92 f83 1"/>
                <a:gd name="f102" fmla="*/ 100 f84 1"/>
                <a:gd name="f103" fmla="*/ 82 f83 1"/>
                <a:gd name="f104" fmla="*/ 89 f84 1"/>
                <a:gd name="f105" fmla="*/ 79 f83 1"/>
                <a:gd name="f106" fmla="*/ 50 f84 1"/>
                <a:gd name="f107" fmla="*/ 95 f83 1"/>
                <a:gd name="f108" fmla="*/ 45 f84 1"/>
                <a:gd name="f109" fmla="*/ 103 f83 1"/>
                <a:gd name="f110" fmla="*/ 57 f84 1"/>
                <a:gd name="f111" fmla="*/ 64 f83 1"/>
                <a:gd name="f112" fmla="*/ 90 f84 1"/>
                <a:gd name="f113" fmla="*/ 51 f83 1"/>
                <a:gd name="f114" fmla="*/ 95 f84 1"/>
                <a:gd name="f115" fmla="*/ 40 f83 1"/>
                <a:gd name="f116" fmla="*/ 85 f84 1"/>
                <a:gd name="f117" fmla="*/ 37 f83 1"/>
                <a:gd name="f118" fmla="*/ 52 f84 1"/>
                <a:gd name="f119" fmla="*/ 49 f84 1"/>
                <a:gd name="f120" fmla="*/ 58 f83 1"/>
                <a:gd name="f121" fmla="+- f85 0 f1"/>
                <a:gd name="f122" fmla="*/ f88 1 137"/>
                <a:gd name="f123" fmla="*/ f89 1 163"/>
                <a:gd name="f124" fmla="*/ f90 1 137"/>
                <a:gd name="f125" fmla="*/ f91 1 163"/>
                <a:gd name="f126" fmla="*/ f92 1 137"/>
                <a:gd name="f127" fmla="*/ f93 1 163"/>
                <a:gd name="f128" fmla="*/ f94 1 137"/>
                <a:gd name="f129" fmla="*/ f95 1 163"/>
                <a:gd name="f130" fmla="*/ f96 1 137"/>
                <a:gd name="f131" fmla="*/ f97 1 163"/>
                <a:gd name="f132" fmla="*/ f98 1 137"/>
                <a:gd name="f133" fmla="*/ f99 1 163"/>
                <a:gd name="f134" fmla="*/ f100 1 137"/>
                <a:gd name="f135" fmla="*/ f101 1 163"/>
                <a:gd name="f136" fmla="*/ f102 1 137"/>
                <a:gd name="f137" fmla="*/ f103 1 163"/>
                <a:gd name="f138" fmla="*/ f104 1 137"/>
                <a:gd name="f139" fmla="*/ f105 1 163"/>
                <a:gd name="f140" fmla="*/ f106 1 137"/>
                <a:gd name="f141" fmla="*/ f107 1 163"/>
                <a:gd name="f142" fmla="*/ f108 1 137"/>
                <a:gd name="f143" fmla="*/ f109 1 163"/>
                <a:gd name="f144" fmla="*/ f110 1 137"/>
                <a:gd name="f145" fmla="*/ f111 1 163"/>
                <a:gd name="f146" fmla="*/ f112 1 137"/>
                <a:gd name="f147" fmla="*/ f113 1 163"/>
                <a:gd name="f148" fmla="*/ f114 1 137"/>
                <a:gd name="f149" fmla="*/ f115 1 163"/>
                <a:gd name="f150" fmla="*/ f116 1 137"/>
                <a:gd name="f151" fmla="*/ f117 1 163"/>
                <a:gd name="f152" fmla="*/ f118 1 137"/>
                <a:gd name="f153" fmla="*/ f119 1 137"/>
                <a:gd name="f154" fmla="*/ f120 1 163"/>
                <a:gd name="f155" fmla="*/ 0 1 f86"/>
                <a:gd name="f156" fmla="*/ f80 1 f86"/>
                <a:gd name="f157" fmla="*/ 0 1 f87"/>
                <a:gd name="f158" fmla="*/ f81 1 f87"/>
                <a:gd name="f159" fmla="*/ f122 1 f86"/>
                <a:gd name="f160" fmla="*/ f123 1 f87"/>
                <a:gd name="f161" fmla="*/ f124 1 f86"/>
                <a:gd name="f162" fmla="*/ f125 1 f87"/>
                <a:gd name="f163" fmla="*/ f126 1 f86"/>
                <a:gd name="f164" fmla="*/ f127 1 f87"/>
                <a:gd name="f165" fmla="*/ f128 1 f86"/>
                <a:gd name="f166" fmla="*/ f129 1 f87"/>
                <a:gd name="f167" fmla="*/ f130 1 f86"/>
                <a:gd name="f168" fmla="*/ f131 1 f87"/>
                <a:gd name="f169" fmla="*/ f132 1 f86"/>
                <a:gd name="f170" fmla="*/ f133 1 f87"/>
                <a:gd name="f171" fmla="*/ f134 1 f86"/>
                <a:gd name="f172" fmla="*/ f135 1 f87"/>
                <a:gd name="f173" fmla="*/ f136 1 f86"/>
                <a:gd name="f174" fmla="*/ f137 1 f87"/>
                <a:gd name="f175" fmla="*/ f138 1 f86"/>
                <a:gd name="f176" fmla="*/ f139 1 f87"/>
                <a:gd name="f177" fmla="*/ f140 1 f86"/>
                <a:gd name="f178" fmla="*/ f141 1 f87"/>
                <a:gd name="f179" fmla="*/ f142 1 f86"/>
                <a:gd name="f180" fmla="*/ f143 1 f87"/>
                <a:gd name="f181" fmla="*/ f144 1 f86"/>
                <a:gd name="f182" fmla="*/ f145 1 f87"/>
                <a:gd name="f183" fmla="*/ f146 1 f86"/>
                <a:gd name="f184" fmla="*/ f147 1 f87"/>
                <a:gd name="f185" fmla="*/ f148 1 f86"/>
                <a:gd name="f186" fmla="*/ f149 1 f87"/>
                <a:gd name="f187" fmla="*/ f150 1 f86"/>
                <a:gd name="f188" fmla="*/ f151 1 f87"/>
                <a:gd name="f189" fmla="*/ f152 1 f86"/>
                <a:gd name="f190" fmla="*/ f153 1 f86"/>
                <a:gd name="f191" fmla="*/ f154 1 f87"/>
                <a:gd name="f192" fmla="*/ f155 f77 1"/>
                <a:gd name="f193" fmla="*/ f156 f77 1"/>
                <a:gd name="f194" fmla="*/ f158 f78 1"/>
                <a:gd name="f195" fmla="*/ f157 f78 1"/>
                <a:gd name="f196" fmla="*/ f159 f77 1"/>
                <a:gd name="f197" fmla="*/ f160 f78 1"/>
                <a:gd name="f198" fmla="*/ f161 f77 1"/>
                <a:gd name="f199" fmla="*/ f162 f78 1"/>
                <a:gd name="f200" fmla="*/ f163 f77 1"/>
                <a:gd name="f201" fmla="*/ f164 f78 1"/>
                <a:gd name="f202" fmla="*/ f165 f77 1"/>
                <a:gd name="f203" fmla="*/ f166 f78 1"/>
                <a:gd name="f204" fmla="*/ f167 f77 1"/>
                <a:gd name="f205" fmla="*/ f168 f78 1"/>
                <a:gd name="f206" fmla="*/ f169 f77 1"/>
                <a:gd name="f207" fmla="*/ f170 f78 1"/>
                <a:gd name="f208" fmla="*/ f171 f77 1"/>
                <a:gd name="f209" fmla="*/ f172 f78 1"/>
                <a:gd name="f210" fmla="*/ f173 f77 1"/>
                <a:gd name="f211" fmla="*/ f174 f78 1"/>
                <a:gd name="f212" fmla="*/ f175 f77 1"/>
                <a:gd name="f213" fmla="*/ f176 f78 1"/>
                <a:gd name="f214" fmla="*/ f177 f77 1"/>
                <a:gd name="f215" fmla="*/ f178 f78 1"/>
                <a:gd name="f216" fmla="*/ f179 f77 1"/>
                <a:gd name="f217" fmla="*/ f180 f78 1"/>
                <a:gd name="f218" fmla="*/ f181 f77 1"/>
                <a:gd name="f219" fmla="*/ f182 f78 1"/>
                <a:gd name="f220" fmla="*/ f183 f77 1"/>
                <a:gd name="f221" fmla="*/ f184 f78 1"/>
                <a:gd name="f222" fmla="*/ f185 f77 1"/>
                <a:gd name="f223" fmla="*/ f186 f78 1"/>
                <a:gd name="f224" fmla="*/ f187 f77 1"/>
                <a:gd name="f225" fmla="*/ f188 f78 1"/>
                <a:gd name="f226" fmla="*/ f189 f77 1"/>
                <a:gd name="f227" fmla="*/ f190 f77 1"/>
                <a:gd name="f228" fmla="*/ f191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96" y="f197"/>
                </a:cxn>
                <a:cxn ang="f121">
                  <a:pos x="f198" y="f199"/>
                </a:cxn>
                <a:cxn ang="f121">
                  <a:pos x="f200" y="f201"/>
                </a:cxn>
                <a:cxn ang="f121">
                  <a:pos x="f202" y="f203"/>
                </a:cxn>
                <a:cxn ang="f121">
                  <a:pos x="f204" y="f205"/>
                </a:cxn>
                <a:cxn ang="f121">
                  <a:pos x="f196" y="f197"/>
                </a:cxn>
                <a:cxn ang="f121">
                  <a:pos x="f206" y="f207"/>
                </a:cxn>
                <a:cxn ang="f121">
                  <a:pos x="f208" y="f209"/>
                </a:cxn>
                <a:cxn ang="f121">
                  <a:pos x="f210" y="f211"/>
                </a:cxn>
                <a:cxn ang="f121">
                  <a:pos x="f212" y="f213"/>
                </a:cxn>
                <a:cxn ang="f121">
                  <a:pos x="f214" y="f215"/>
                </a:cxn>
                <a:cxn ang="f121">
                  <a:pos x="f216" y="f217"/>
                </a:cxn>
                <a:cxn ang="f121">
                  <a:pos x="f206" y="f207"/>
                </a:cxn>
                <a:cxn ang="f121">
                  <a:pos x="f218" y="f219"/>
                </a:cxn>
                <a:cxn ang="f121">
                  <a:pos x="f220" y="f221"/>
                </a:cxn>
                <a:cxn ang="f121">
                  <a:pos x="f222" y="f223"/>
                </a:cxn>
                <a:cxn ang="f121">
                  <a:pos x="f224" y="f225"/>
                </a:cxn>
                <a:cxn ang="f121">
                  <a:pos x="f226" y="f221"/>
                </a:cxn>
                <a:cxn ang="f121">
                  <a:pos x="f227" y="f228"/>
                </a:cxn>
                <a:cxn ang="f121">
                  <a:pos x="f218" y="f219"/>
                </a:cxn>
              </a:cxnLst>
              <a:rect l="f192" t="f195" r="f193" b="f194"/>
              <a:pathLst>
                <a:path w="137" h="16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5"/>
                    <a:pt x="f22" y="f23"/>
                    <a:pt x="f24" y="f25"/>
                  </a:cubicBezTo>
                  <a:cubicBezTo>
                    <a:pt x="f6" y="f26"/>
                    <a:pt x="f27" y="f28"/>
                    <a:pt x="f21" y="f29"/>
                  </a:cubicBezTo>
                  <a:cubicBezTo>
                    <a:pt x="f19" y="f7"/>
                    <a:pt x="f30" y="f31"/>
                    <a:pt x="f5" y="f8"/>
                  </a:cubicBezTo>
                  <a:close/>
                  <a:moveTo>
                    <a:pt x="f32" y="f33"/>
                  </a:moveTo>
                  <a:cubicBezTo>
                    <a:pt x="f34" y="f35"/>
                    <a:pt x="f36" y="f37"/>
                    <a:pt x="f38" y="f26"/>
                  </a:cubicBezTo>
                  <a:cubicBezTo>
                    <a:pt x="f37" y="f39"/>
                    <a:pt x="f21" y="f40"/>
                    <a:pt x="f41" y="f36"/>
                  </a:cubicBezTo>
                  <a:cubicBezTo>
                    <a:pt x="f38" y="f42"/>
                    <a:pt x="f26" y="f43"/>
                    <a:pt x="f44" y="f45"/>
                  </a:cubicBezTo>
                  <a:cubicBezTo>
                    <a:pt x="f46" y="f47"/>
                    <a:pt x="f12" y="f44"/>
                    <a:pt x="f48" y="f49"/>
                  </a:cubicBezTo>
                  <a:cubicBezTo>
                    <a:pt x="f50" y="f51"/>
                    <a:pt x="f11" y="f52"/>
                    <a:pt x="f11" y="f53"/>
                  </a:cubicBezTo>
                  <a:cubicBezTo>
                    <a:pt x="f54" y="f55"/>
                    <a:pt x="f48" y="f56"/>
                    <a:pt x="f32" y="f33"/>
                  </a:cubicBezTo>
                  <a:close/>
                  <a:moveTo>
                    <a:pt x="f57" y="f58"/>
                  </a:moveTo>
                  <a:cubicBezTo>
                    <a:pt x="f34" y="f25"/>
                    <a:pt x="f59" y="f60"/>
                    <a:pt x="f39" y="f61"/>
                  </a:cubicBezTo>
                  <a:cubicBezTo>
                    <a:pt x="f62" y="f63"/>
                    <a:pt x="f62" y="f64"/>
                    <a:pt x="f49" y="f9"/>
                  </a:cubicBezTo>
                  <a:cubicBezTo>
                    <a:pt x="f65" y="f66"/>
                    <a:pt x="f67" y="f15"/>
                    <a:pt x="f40" y="f68"/>
                  </a:cubicBezTo>
                  <a:cubicBezTo>
                    <a:pt x="f69" y="f70"/>
                    <a:pt x="f71" y="f11"/>
                    <a:pt x="f17" y="f61"/>
                  </a:cubicBezTo>
                  <a:cubicBezTo>
                    <a:pt x="f48" y="f17"/>
                    <a:pt x="f72" y="f60"/>
                    <a:pt x="f63" y="f73"/>
                  </a:cubicBezTo>
                  <a:cubicBezTo>
                    <a:pt x="f48" y="f74"/>
                    <a:pt x="f75" y="f71"/>
                    <a:pt x="f57" y="f5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820DF23-1FA4-4C29-BD99-1BD105E996D5}"/>
                </a:ext>
              </a:extLst>
            </p:cNvPr>
            <p:cNvSpPr/>
            <p:nvPr/>
          </p:nvSpPr>
          <p:spPr>
            <a:xfrm>
              <a:off x="1911352" y="1621364"/>
              <a:ext cx="893235" cy="656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"/>
                <a:gd name="f7" fmla="val 130"/>
                <a:gd name="f8" fmla="val 92"/>
                <a:gd name="f9" fmla="val 71"/>
                <a:gd name="f10" fmla="val 122"/>
                <a:gd name="f11" fmla="val 50"/>
                <a:gd name="f12" fmla="val 118"/>
                <a:gd name="f13" fmla="val 32"/>
                <a:gd name="f14" fmla="val 108"/>
                <a:gd name="f15" fmla="val 2"/>
                <a:gd name="f16" fmla="val 91"/>
                <a:gd name="f17" fmla="val 53"/>
                <a:gd name="f18" fmla="val 26"/>
                <a:gd name="f19" fmla="val 30"/>
                <a:gd name="f20" fmla="val 59"/>
                <a:gd name="f21" fmla="val 128"/>
                <a:gd name="f22" fmla="val 4"/>
                <a:gd name="f23" fmla="val 157"/>
                <a:gd name="f24" fmla="val 38"/>
                <a:gd name="f25" fmla="val 61"/>
                <a:gd name="f26" fmla="val 173"/>
                <a:gd name="f27" fmla="val 96"/>
                <a:gd name="f28" fmla="val 146"/>
                <a:gd name="f29" fmla="val 111"/>
                <a:gd name="f30" fmla="val 131"/>
                <a:gd name="f31" fmla="val 120"/>
                <a:gd name="f32" fmla="val 123"/>
                <a:gd name="f33" fmla="val 37"/>
                <a:gd name="f34" fmla="val 73"/>
                <a:gd name="f35" fmla="val 48"/>
                <a:gd name="f36" fmla="val 62"/>
                <a:gd name="f37" fmla="val 54"/>
                <a:gd name="f38" fmla="val 70"/>
                <a:gd name="f39" fmla="val 81"/>
                <a:gd name="f40" fmla="val 66"/>
                <a:gd name="f41" fmla="val 64"/>
                <a:gd name="f42" fmla="val 99"/>
                <a:gd name="f43" fmla="val 55"/>
                <a:gd name="f44" fmla="val 106"/>
                <a:gd name="f45" fmla="val 49"/>
                <a:gd name="f46" fmla="val 124"/>
                <a:gd name="f47" fmla="val 133"/>
                <a:gd name="f48" fmla="val 60"/>
                <a:gd name="f49" fmla="val 140"/>
                <a:gd name="f50" fmla="val 142"/>
                <a:gd name="f51" fmla="val 145"/>
                <a:gd name="f52" fmla="val 56"/>
                <a:gd name="f53" fmla="val 148"/>
                <a:gd name="f54" fmla="val 51"/>
                <a:gd name="f55" fmla="val 143"/>
                <a:gd name="f56" fmla="val 46"/>
                <a:gd name="f57" fmla="val 134"/>
                <a:gd name="f58" fmla="val 43"/>
                <a:gd name="f59" fmla="val 127"/>
                <a:gd name="f60" fmla="val 41"/>
                <a:gd name="f61" fmla="val 101"/>
                <a:gd name="f62" fmla="val 31"/>
                <a:gd name="f63" fmla="val 40"/>
                <a:gd name="f64" fmla="val 84"/>
                <a:gd name="f65" fmla="val 47"/>
                <a:gd name="f66" fmla="val 78"/>
                <a:gd name="f67" fmla="val 67"/>
                <a:gd name="f68" fmla="val 45"/>
                <a:gd name="f69" fmla="val 39"/>
                <a:gd name="f70" fmla="val 36"/>
                <a:gd name="f71" fmla="val 52"/>
                <a:gd name="f72" fmla="val 107"/>
                <a:gd name="f73" fmla="val 109"/>
                <a:gd name="f74" fmla="val 93"/>
                <a:gd name="f75" fmla="val 83"/>
                <a:gd name="f76" fmla="val 98"/>
                <a:gd name="f77" fmla="val 87"/>
                <a:gd name="f78" fmla="val 94"/>
                <a:gd name="f79" fmla="val 105"/>
                <a:gd name="f80" fmla="val 114"/>
                <a:gd name="f81" fmla="val 126"/>
                <a:gd name="f82" fmla="val 90"/>
                <a:gd name="f83" fmla="val 138"/>
                <a:gd name="f84" fmla="val 88"/>
                <a:gd name="f85" fmla="val 139"/>
                <a:gd name="f86" fmla="val 82"/>
                <a:gd name="f87" fmla="val 137"/>
                <a:gd name="f88" fmla="val 79"/>
                <a:gd name="f89" fmla="val 129"/>
                <a:gd name="f90" fmla="val 68"/>
                <a:gd name="f91" fmla="val 102"/>
                <a:gd name="f92" fmla="val 72"/>
                <a:gd name="f93" fmla="val 85"/>
                <a:gd name="f94" fmla="val 58"/>
                <a:gd name="f95" fmla="val 100"/>
                <a:gd name="f96" fmla="+- 0 0 -90"/>
                <a:gd name="f97" fmla="*/ f3 1 177"/>
                <a:gd name="f98" fmla="*/ f4 1 130"/>
                <a:gd name="f99" fmla="val f5"/>
                <a:gd name="f100" fmla="val f6"/>
                <a:gd name="f101" fmla="val f7"/>
                <a:gd name="f102" fmla="*/ f96 f0 1"/>
                <a:gd name="f103" fmla="+- f101 0 f99"/>
                <a:gd name="f104" fmla="+- f100 0 f99"/>
                <a:gd name="f105" fmla="*/ f102 1 f2"/>
                <a:gd name="f106" fmla="*/ f104 1 177"/>
                <a:gd name="f107" fmla="*/ f103 1 130"/>
                <a:gd name="f108" fmla="*/ 92 f104 1"/>
                <a:gd name="f109" fmla="*/ 130 f103 1"/>
                <a:gd name="f110" fmla="*/ 32 f104 1"/>
                <a:gd name="f111" fmla="*/ 108 f103 1"/>
                <a:gd name="f112" fmla="*/ 26 f104 1"/>
                <a:gd name="f113" fmla="*/ 30 f103 1"/>
                <a:gd name="f114" fmla="*/ 157 f104 1"/>
                <a:gd name="f115" fmla="*/ 38 f103 1"/>
                <a:gd name="f116" fmla="*/ 146 f104 1"/>
                <a:gd name="f117" fmla="*/ 111 f103 1"/>
                <a:gd name="f118" fmla="*/ 37 f104 1"/>
                <a:gd name="f119" fmla="*/ 73 f103 1"/>
                <a:gd name="f120" fmla="*/ 70 f104 1"/>
                <a:gd name="f121" fmla="*/ 59 f103 1"/>
                <a:gd name="f122" fmla="*/ 99 f104 1"/>
                <a:gd name="f123" fmla="*/ 55 f103 1"/>
                <a:gd name="f124" fmla="*/ 118 f104 1"/>
                <a:gd name="f125" fmla="*/ 140 f104 1"/>
                <a:gd name="f126" fmla="*/ 61 f103 1"/>
                <a:gd name="f127" fmla="*/ 148 f104 1"/>
                <a:gd name="f128" fmla="*/ 53 f103 1"/>
                <a:gd name="f129" fmla="*/ 46 f103 1"/>
                <a:gd name="f130" fmla="*/ 122 f104 1"/>
                <a:gd name="f131" fmla="*/ 37 f103 1"/>
                <a:gd name="f132" fmla="*/ 40 f103 1"/>
                <a:gd name="f133" fmla="*/ 67 f104 1"/>
                <a:gd name="f134" fmla="*/ 45 f103 1"/>
                <a:gd name="f135" fmla="*/ 50 f104 1"/>
                <a:gd name="f136" fmla="*/ 106 f103 1"/>
                <a:gd name="f137" fmla="*/ 56 f104 1"/>
                <a:gd name="f138" fmla="*/ 109 f103 1"/>
                <a:gd name="f139" fmla="*/ 83 f104 1"/>
                <a:gd name="f140" fmla="*/ 98 f103 1"/>
                <a:gd name="f141" fmla="*/ 96 f104 1"/>
                <a:gd name="f142" fmla="*/ 96 f103 1"/>
                <a:gd name="f143" fmla="*/ 126 f104 1"/>
                <a:gd name="f144" fmla="*/ 91 f103 1"/>
                <a:gd name="f145" fmla="*/ 138 f104 1"/>
                <a:gd name="f146" fmla="*/ 88 f103 1"/>
                <a:gd name="f147" fmla="*/ 137 f104 1"/>
                <a:gd name="f148" fmla="*/ 79 f103 1"/>
                <a:gd name="f149" fmla="*/ 102 f104 1"/>
                <a:gd name="f150" fmla="*/ 78 f103 1"/>
                <a:gd name="f151" fmla="*/ 72 f104 1"/>
                <a:gd name="f152" fmla="*/ 85 f103 1"/>
                <a:gd name="f153" fmla="*/ 55 f104 1"/>
                <a:gd name="f154" fmla="+- f105 0 f1"/>
                <a:gd name="f155" fmla="*/ f108 1 177"/>
                <a:gd name="f156" fmla="*/ f109 1 130"/>
                <a:gd name="f157" fmla="*/ f110 1 177"/>
                <a:gd name="f158" fmla="*/ f111 1 130"/>
                <a:gd name="f159" fmla="*/ f112 1 177"/>
                <a:gd name="f160" fmla="*/ f113 1 130"/>
                <a:gd name="f161" fmla="*/ f114 1 177"/>
                <a:gd name="f162" fmla="*/ f115 1 130"/>
                <a:gd name="f163" fmla="*/ f116 1 177"/>
                <a:gd name="f164" fmla="*/ f117 1 130"/>
                <a:gd name="f165" fmla="*/ f118 1 177"/>
                <a:gd name="f166" fmla="*/ f119 1 130"/>
                <a:gd name="f167" fmla="*/ f120 1 177"/>
                <a:gd name="f168" fmla="*/ f121 1 130"/>
                <a:gd name="f169" fmla="*/ f122 1 177"/>
                <a:gd name="f170" fmla="*/ f123 1 130"/>
                <a:gd name="f171" fmla="*/ f124 1 177"/>
                <a:gd name="f172" fmla="*/ f125 1 177"/>
                <a:gd name="f173" fmla="*/ f126 1 130"/>
                <a:gd name="f174" fmla="*/ f127 1 177"/>
                <a:gd name="f175" fmla="*/ f128 1 130"/>
                <a:gd name="f176" fmla="*/ f129 1 130"/>
                <a:gd name="f177" fmla="*/ f130 1 177"/>
                <a:gd name="f178" fmla="*/ f131 1 130"/>
                <a:gd name="f179" fmla="*/ f132 1 130"/>
                <a:gd name="f180" fmla="*/ f133 1 177"/>
                <a:gd name="f181" fmla="*/ f134 1 130"/>
                <a:gd name="f182" fmla="*/ f135 1 177"/>
                <a:gd name="f183" fmla="*/ f136 1 130"/>
                <a:gd name="f184" fmla="*/ f137 1 177"/>
                <a:gd name="f185" fmla="*/ f138 1 130"/>
                <a:gd name="f186" fmla="*/ f139 1 177"/>
                <a:gd name="f187" fmla="*/ f140 1 130"/>
                <a:gd name="f188" fmla="*/ f141 1 177"/>
                <a:gd name="f189" fmla="*/ f142 1 130"/>
                <a:gd name="f190" fmla="*/ f143 1 177"/>
                <a:gd name="f191" fmla="*/ f144 1 130"/>
                <a:gd name="f192" fmla="*/ f145 1 177"/>
                <a:gd name="f193" fmla="*/ f146 1 130"/>
                <a:gd name="f194" fmla="*/ f147 1 177"/>
                <a:gd name="f195" fmla="*/ f148 1 130"/>
                <a:gd name="f196" fmla="*/ f149 1 177"/>
                <a:gd name="f197" fmla="*/ f150 1 130"/>
                <a:gd name="f198" fmla="*/ f151 1 177"/>
                <a:gd name="f199" fmla="*/ f152 1 130"/>
                <a:gd name="f200" fmla="*/ f153 1 177"/>
                <a:gd name="f201" fmla="*/ 0 1 f106"/>
                <a:gd name="f202" fmla="*/ f100 1 f106"/>
                <a:gd name="f203" fmla="*/ 0 1 f107"/>
                <a:gd name="f204" fmla="*/ f101 1 f107"/>
                <a:gd name="f205" fmla="*/ f155 1 f106"/>
                <a:gd name="f206" fmla="*/ f156 1 f107"/>
                <a:gd name="f207" fmla="*/ f157 1 f106"/>
                <a:gd name="f208" fmla="*/ f158 1 f107"/>
                <a:gd name="f209" fmla="*/ f159 1 f106"/>
                <a:gd name="f210" fmla="*/ f160 1 f107"/>
                <a:gd name="f211" fmla="*/ f161 1 f106"/>
                <a:gd name="f212" fmla="*/ f162 1 f107"/>
                <a:gd name="f213" fmla="*/ f163 1 f106"/>
                <a:gd name="f214" fmla="*/ f164 1 f107"/>
                <a:gd name="f215" fmla="*/ f165 1 f106"/>
                <a:gd name="f216" fmla="*/ f166 1 f107"/>
                <a:gd name="f217" fmla="*/ f167 1 f106"/>
                <a:gd name="f218" fmla="*/ f168 1 f107"/>
                <a:gd name="f219" fmla="*/ f169 1 f106"/>
                <a:gd name="f220" fmla="*/ f170 1 f107"/>
                <a:gd name="f221" fmla="*/ f171 1 f106"/>
                <a:gd name="f222" fmla="*/ f172 1 f106"/>
                <a:gd name="f223" fmla="*/ f173 1 f107"/>
                <a:gd name="f224" fmla="*/ f174 1 f106"/>
                <a:gd name="f225" fmla="*/ f175 1 f107"/>
                <a:gd name="f226" fmla="*/ f176 1 f107"/>
                <a:gd name="f227" fmla="*/ f177 1 f106"/>
                <a:gd name="f228" fmla="*/ f178 1 f107"/>
                <a:gd name="f229" fmla="*/ f179 1 f107"/>
                <a:gd name="f230" fmla="*/ f180 1 f106"/>
                <a:gd name="f231" fmla="*/ f181 1 f107"/>
                <a:gd name="f232" fmla="*/ f182 1 f106"/>
                <a:gd name="f233" fmla="*/ f183 1 f107"/>
                <a:gd name="f234" fmla="*/ f184 1 f106"/>
                <a:gd name="f235" fmla="*/ f185 1 f107"/>
                <a:gd name="f236" fmla="*/ f186 1 f106"/>
                <a:gd name="f237" fmla="*/ f187 1 f107"/>
                <a:gd name="f238" fmla="*/ f188 1 f106"/>
                <a:gd name="f239" fmla="*/ f189 1 f107"/>
                <a:gd name="f240" fmla="*/ f190 1 f106"/>
                <a:gd name="f241" fmla="*/ f191 1 f107"/>
                <a:gd name="f242" fmla="*/ f192 1 f106"/>
                <a:gd name="f243" fmla="*/ f193 1 f107"/>
                <a:gd name="f244" fmla="*/ f194 1 f106"/>
                <a:gd name="f245" fmla="*/ f195 1 f107"/>
                <a:gd name="f246" fmla="*/ f196 1 f106"/>
                <a:gd name="f247" fmla="*/ f197 1 f107"/>
                <a:gd name="f248" fmla="*/ f198 1 f106"/>
                <a:gd name="f249" fmla="*/ f199 1 f107"/>
                <a:gd name="f250" fmla="*/ f200 1 f106"/>
                <a:gd name="f251" fmla="*/ f201 f97 1"/>
                <a:gd name="f252" fmla="*/ f202 f97 1"/>
                <a:gd name="f253" fmla="*/ f204 f98 1"/>
                <a:gd name="f254" fmla="*/ f203 f98 1"/>
                <a:gd name="f255" fmla="*/ f205 f97 1"/>
                <a:gd name="f256" fmla="*/ f206 f98 1"/>
                <a:gd name="f257" fmla="*/ f207 f97 1"/>
                <a:gd name="f258" fmla="*/ f208 f98 1"/>
                <a:gd name="f259" fmla="*/ f209 f97 1"/>
                <a:gd name="f260" fmla="*/ f210 f98 1"/>
                <a:gd name="f261" fmla="*/ f211 f97 1"/>
                <a:gd name="f262" fmla="*/ f212 f98 1"/>
                <a:gd name="f263" fmla="*/ f213 f97 1"/>
                <a:gd name="f264" fmla="*/ f214 f98 1"/>
                <a:gd name="f265" fmla="*/ f215 f97 1"/>
                <a:gd name="f266" fmla="*/ f216 f98 1"/>
                <a:gd name="f267" fmla="*/ f217 f97 1"/>
                <a:gd name="f268" fmla="*/ f218 f98 1"/>
                <a:gd name="f269" fmla="*/ f219 f97 1"/>
                <a:gd name="f270" fmla="*/ f220 f98 1"/>
                <a:gd name="f271" fmla="*/ f221 f97 1"/>
                <a:gd name="f272" fmla="*/ f222 f97 1"/>
                <a:gd name="f273" fmla="*/ f223 f98 1"/>
                <a:gd name="f274" fmla="*/ f224 f97 1"/>
                <a:gd name="f275" fmla="*/ f225 f98 1"/>
                <a:gd name="f276" fmla="*/ f226 f98 1"/>
                <a:gd name="f277" fmla="*/ f227 f97 1"/>
                <a:gd name="f278" fmla="*/ f228 f98 1"/>
                <a:gd name="f279" fmla="*/ f229 f98 1"/>
                <a:gd name="f280" fmla="*/ f230 f97 1"/>
                <a:gd name="f281" fmla="*/ f231 f98 1"/>
                <a:gd name="f282" fmla="*/ f232 f97 1"/>
                <a:gd name="f283" fmla="*/ f233 f98 1"/>
                <a:gd name="f284" fmla="*/ f234 f97 1"/>
                <a:gd name="f285" fmla="*/ f235 f98 1"/>
                <a:gd name="f286" fmla="*/ f236 f97 1"/>
                <a:gd name="f287" fmla="*/ f237 f98 1"/>
                <a:gd name="f288" fmla="*/ f238 f97 1"/>
                <a:gd name="f289" fmla="*/ f239 f98 1"/>
                <a:gd name="f290" fmla="*/ f240 f97 1"/>
                <a:gd name="f291" fmla="*/ f241 f98 1"/>
                <a:gd name="f292" fmla="*/ f242 f97 1"/>
                <a:gd name="f293" fmla="*/ f243 f98 1"/>
                <a:gd name="f294" fmla="*/ f244 f97 1"/>
                <a:gd name="f295" fmla="*/ f245 f98 1"/>
                <a:gd name="f296" fmla="*/ f246 f97 1"/>
                <a:gd name="f297" fmla="*/ f247 f98 1"/>
                <a:gd name="f298" fmla="*/ f248 f97 1"/>
                <a:gd name="f299" fmla="*/ f249 f98 1"/>
                <a:gd name="f300" fmla="*/ f250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4">
                  <a:pos x="f255" y="f256"/>
                </a:cxn>
                <a:cxn ang="f154">
                  <a:pos x="f257" y="f258"/>
                </a:cxn>
                <a:cxn ang="f154">
                  <a:pos x="f259" y="f260"/>
                </a:cxn>
                <a:cxn ang="f154">
                  <a:pos x="f261" y="f262"/>
                </a:cxn>
                <a:cxn ang="f154">
                  <a:pos x="f263" y="f264"/>
                </a:cxn>
                <a:cxn ang="f154">
                  <a:pos x="f255" y="f256"/>
                </a:cxn>
                <a:cxn ang="f154">
                  <a:pos x="f265" y="f266"/>
                </a:cxn>
                <a:cxn ang="f154">
                  <a:pos x="f267" y="f268"/>
                </a:cxn>
                <a:cxn ang="f154">
                  <a:pos x="f269" y="f270"/>
                </a:cxn>
                <a:cxn ang="f154">
                  <a:pos x="f271" y="f270"/>
                </a:cxn>
                <a:cxn ang="f154">
                  <a:pos x="f272" y="f273"/>
                </a:cxn>
                <a:cxn ang="f154">
                  <a:pos x="f274" y="f275"/>
                </a:cxn>
                <a:cxn ang="f154">
                  <a:pos x="f272" y="f276"/>
                </a:cxn>
                <a:cxn ang="f154">
                  <a:pos x="f277" y="f278"/>
                </a:cxn>
                <a:cxn ang="f154">
                  <a:pos x="f255" y="f279"/>
                </a:cxn>
                <a:cxn ang="f154">
                  <a:pos x="f280" y="f281"/>
                </a:cxn>
                <a:cxn ang="f154">
                  <a:pos x="f265" y="f266"/>
                </a:cxn>
                <a:cxn ang="f154">
                  <a:pos x="f282" y="f283"/>
                </a:cxn>
                <a:cxn ang="f154">
                  <a:pos x="f284" y="f285"/>
                </a:cxn>
                <a:cxn ang="f154">
                  <a:pos x="f286" y="f287"/>
                </a:cxn>
                <a:cxn ang="f154">
                  <a:pos x="f288" y="f289"/>
                </a:cxn>
                <a:cxn ang="f154">
                  <a:pos x="f290" y="f291"/>
                </a:cxn>
                <a:cxn ang="f154">
                  <a:pos x="f292" y="f293"/>
                </a:cxn>
                <a:cxn ang="f154">
                  <a:pos x="f294" y="f295"/>
                </a:cxn>
                <a:cxn ang="f154">
                  <a:pos x="f296" y="f297"/>
                </a:cxn>
                <a:cxn ang="f154">
                  <a:pos x="f298" y="f299"/>
                </a:cxn>
                <a:cxn ang="f154">
                  <a:pos x="f300" y="f293"/>
                </a:cxn>
                <a:cxn ang="f154">
                  <a:pos x="f282" y="f283"/>
                </a:cxn>
              </a:cxnLst>
              <a:rect l="f251" t="f254" r="f252" b="f253"/>
              <a:pathLst>
                <a:path w="177" h="130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5" y="f17"/>
                    <a:pt x="f18" y="f19"/>
                  </a:cubicBezTo>
                  <a:cubicBezTo>
                    <a:pt x="f20" y="f5"/>
                    <a:pt x="f21" y="f22"/>
                    <a:pt x="f23" y="f24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30" y="f31"/>
                    <a:pt x="f29" y="f32"/>
                    <a:pt x="f8" y="f7"/>
                  </a:cubicBezTo>
                  <a:close/>
                  <a:moveTo>
                    <a:pt x="f33" y="f34"/>
                  </a:moveTo>
                  <a:cubicBezTo>
                    <a:pt x="f35" y="f36"/>
                    <a:pt x="f37" y="f35"/>
                    <a:pt x="f38" y="f20"/>
                  </a:cubicBezTo>
                  <a:cubicBezTo>
                    <a:pt x="f39" y="f40"/>
                    <a:pt x="f16" y="f41"/>
                    <a:pt x="f42" y="f43"/>
                  </a:cubicBezTo>
                  <a:cubicBezTo>
                    <a:pt x="f44" y="f45"/>
                    <a:pt x="f29" y="f11"/>
                    <a:pt x="f12" y="f43"/>
                  </a:cubicBezTo>
                  <a:cubicBezTo>
                    <a:pt x="f46" y="f20"/>
                    <a:pt x="f47" y="f48"/>
                    <a:pt x="f49" y="f25"/>
                  </a:cubicBezTo>
                  <a:cubicBezTo>
                    <a:pt x="f50" y="f25"/>
                    <a:pt x="f51" y="f52"/>
                    <a:pt x="f53" y="f17"/>
                  </a:cubicBezTo>
                  <a:cubicBezTo>
                    <a:pt x="f51" y="f54"/>
                    <a:pt x="f55" y="f35"/>
                    <a:pt x="f49" y="f56"/>
                  </a:cubicBezTo>
                  <a:cubicBezTo>
                    <a:pt x="f57" y="f58"/>
                    <a:pt x="f59" y="f60"/>
                    <a:pt x="f10" y="f33"/>
                  </a:cubicBezTo>
                  <a:cubicBezTo>
                    <a:pt x="f29" y="f19"/>
                    <a:pt x="f61" y="f62"/>
                    <a:pt x="f8" y="f63"/>
                  </a:cubicBezTo>
                  <a:cubicBezTo>
                    <a:pt x="f64" y="f65"/>
                    <a:pt x="f66" y="f45"/>
                    <a:pt x="f67" y="f68"/>
                  </a:cubicBezTo>
                  <a:cubicBezTo>
                    <a:pt x="f11" y="f69"/>
                    <a:pt x="f70" y="f71"/>
                    <a:pt x="f33" y="f34"/>
                  </a:cubicBezTo>
                  <a:close/>
                  <a:moveTo>
                    <a:pt x="f11" y="f44"/>
                  </a:moveTo>
                  <a:cubicBezTo>
                    <a:pt x="f71" y="f72"/>
                    <a:pt x="f37" y="f14"/>
                    <a:pt x="f52" y="f73"/>
                  </a:cubicBezTo>
                  <a:cubicBezTo>
                    <a:pt x="f25" y="f74"/>
                    <a:pt x="f9" y="f74"/>
                    <a:pt x="f75" y="f76"/>
                  </a:cubicBezTo>
                  <a:cubicBezTo>
                    <a:pt x="f77" y="f42"/>
                    <a:pt x="f78" y="f76"/>
                    <a:pt x="f27" y="f27"/>
                  </a:cubicBezTo>
                  <a:cubicBezTo>
                    <a:pt x="f79" y="f64"/>
                    <a:pt x="f80" y="f64"/>
                    <a:pt x="f81" y="f16"/>
                  </a:cubicBezTo>
                  <a:cubicBezTo>
                    <a:pt x="f21" y="f74"/>
                    <a:pt x="f57" y="f82"/>
                    <a:pt x="f83" y="f84"/>
                  </a:cubicBezTo>
                  <a:cubicBezTo>
                    <a:pt x="f85" y="f84"/>
                    <a:pt x="f83" y="f86"/>
                    <a:pt x="f87" y="f88"/>
                  </a:cubicBezTo>
                  <a:cubicBezTo>
                    <a:pt x="f89" y="f90"/>
                    <a:pt x="f73" y="f40"/>
                    <a:pt x="f91" y="f66"/>
                  </a:cubicBezTo>
                  <a:cubicBezTo>
                    <a:pt x="f74" y="f16"/>
                    <a:pt x="f64" y="f82"/>
                    <a:pt x="f92" y="f93"/>
                  </a:cubicBezTo>
                  <a:cubicBezTo>
                    <a:pt x="f67" y="f75"/>
                    <a:pt x="f94" y="f64"/>
                    <a:pt x="f43" y="f84"/>
                  </a:cubicBezTo>
                  <a:cubicBezTo>
                    <a:pt x="f54" y="f8"/>
                    <a:pt x="f71" y="f95"/>
                    <a:pt x="f11" y="f4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776C2AA9-8235-41F5-A7CE-1037CA97C43C}"/>
                </a:ext>
              </a:extLst>
            </p:cNvPr>
            <p:cNvSpPr/>
            <p:nvPr/>
          </p:nvSpPr>
          <p:spPr>
            <a:xfrm>
              <a:off x="2768596" y="2010839"/>
              <a:ext cx="721777" cy="7725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"/>
                <a:gd name="f7" fmla="val 153"/>
                <a:gd name="f8" fmla="val 67"/>
                <a:gd name="f9" fmla="val 73"/>
                <a:gd name="f10" fmla="val 96"/>
                <a:gd name="f11" fmla="val 61"/>
                <a:gd name="f12" fmla="val 52"/>
                <a:gd name="f13" fmla="val 34"/>
                <a:gd name="f14" fmla="val 6"/>
                <a:gd name="f15" fmla="val 25"/>
                <a:gd name="f16" fmla="val 10"/>
                <a:gd name="f17" fmla="val 9"/>
                <a:gd name="f18" fmla="val 17"/>
                <a:gd name="f19" fmla="val 7"/>
                <a:gd name="f20" fmla="val 36"/>
                <a:gd name="f21" fmla="val 2"/>
                <a:gd name="f22" fmla="val 57"/>
                <a:gd name="f23" fmla="val 77"/>
                <a:gd name="f24" fmla="val 100"/>
                <a:gd name="f25" fmla="val 4"/>
                <a:gd name="f26" fmla="val 118"/>
                <a:gd name="f27" fmla="val 18"/>
                <a:gd name="f28" fmla="val 127"/>
                <a:gd name="f29" fmla="val 40"/>
                <a:gd name="f30" fmla="val 134"/>
                <a:gd name="f31" fmla="val 55"/>
                <a:gd name="f32" fmla="val 138"/>
                <a:gd name="f33" fmla="val 72"/>
                <a:gd name="f34" fmla="val 140"/>
                <a:gd name="f35" fmla="val 89"/>
                <a:gd name="f36" fmla="val 114"/>
                <a:gd name="f37" fmla="val 130"/>
                <a:gd name="f38" fmla="val 105"/>
                <a:gd name="f39" fmla="val 144"/>
                <a:gd name="f40" fmla="val 94"/>
                <a:gd name="f41" fmla="val 148"/>
                <a:gd name="f42" fmla="val 81"/>
                <a:gd name="f43" fmla="val 150"/>
                <a:gd name="f44" fmla="val 23"/>
                <a:gd name="f45" fmla="val 84"/>
                <a:gd name="f46" fmla="val 20"/>
                <a:gd name="f47" fmla="val 58"/>
                <a:gd name="f48" fmla="val 26"/>
                <a:gd name="f49" fmla="val 54"/>
                <a:gd name="f50" fmla="val 53"/>
                <a:gd name="f51" fmla="val 35"/>
                <a:gd name="f52" fmla="val 41"/>
                <a:gd name="f53" fmla="val 42"/>
                <a:gd name="f54" fmla="val 65"/>
                <a:gd name="f55" fmla="val 45"/>
                <a:gd name="f56" fmla="val 90"/>
                <a:gd name="f57" fmla="val 33"/>
                <a:gd name="f58" fmla="val 116"/>
                <a:gd name="f59" fmla="val 107"/>
                <a:gd name="f60" fmla="val 51"/>
                <a:gd name="f61" fmla="val 82"/>
                <a:gd name="f62" fmla="val 60"/>
                <a:gd name="f63" fmla="val 76"/>
                <a:gd name="f64" fmla="val 62"/>
                <a:gd name="f65" fmla="val 78"/>
                <a:gd name="f66" fmla="val 69"/>
                <a:gd name="f67" fmla="val 80"/>
                <a:gd name="f68" fmla="val 70"/>
                <a:gd name="f69" fmla="val 87"/>
                <a:gd name="f70" fmla="val 74"/>
                <a:gd name="f71" fmla="val 111"/>
                <a:gd name="f72" fmla="+- 0 0 -90"/>
                <a:gd name="f73" fmla="*/ f3 1 143"/>
                <a:gd name="f74" fmla="*/ f4 1 153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143"/>
                <a:gd name="f83" fmla="*/ f79 1 153"/>
                <a:gd name="f84" fmla="*/ 67 f80 1"/>
                <a:gd name="f85" fmla="*/ 153 f79 1"/>
                <a:gd name="f86" fmla="*/ 0 f80 1"/>
                <a:gd name="f87" fmla="*/ 34 f79 1"/>
                <a:gd name="f88" fmla="*/ 17 f80 1"/>
                <a:gd name="f89" fmla="*/ 7 f79 1"/>
                <a:gd name="f90" fmla="*/ 77 f80 1"/>
                <a:gd name="f91" fmla="*/ 2 f79 1"/>
                <a:gd name="f92" fmla="*/ 127 f80 1"/>
                <a:gd name="f93" fmla="*/ 40 f79 1"/>
                <a:gd name="f94" fmla="*/ 140 f80 1"/>
                <a:gd name="f95" fmla="*/ 89 f79 1"/>
                <a:gd name="f96" fmla="*/ 105 f80 1"/>
                <a:gd name="f97" fmla="*/ 144 f79 1"/>
                <a:gd name="f98" fmla="*/ 96 f80 1"/>
                <a:gd name="f99" fmla="*/ 23 f79 1"/>
                <a:gd name="f100" fmla="*/ 54 f80 1"/>
                <a:gd name="f101" fmla="*/ 57 f80 1"/>
                <a:gd name="f102" fmla="*/ 42 f79 1"/>
                <a:gd name="f103" fmla="*/ 116 f80 1"/>
                <a:gd name="f104" fmla="*/ 58 f79 1"/>
                <a:gd name="f105" fmla="*/ 60 f79 1"/>
                <a:gd name="f106" fmla="*/ 80 f80 1"/>
                <a:gd name="f107" fmla="*/ 70 f79 1"/>
                <a:gd name="f108" fmla="+- f81 0 f1"/>
                <a:gd name="f109" fmla="*/ f84 1 143"/>
                <a:gd name="f110" fmla="*/ f85 1 153"/>
                <a:gd name="f111" fmla="*/ f86 1 143"/>
                <a:gd name="f112" fmla="*/ f87 1 153"/>
                <a:gd name="f113" fmla="*/ f88 1 143"/>
                <a:gd name="f114" fmla="*/ f89 1 153"/>
                <a:gd name="f115" fmla="*/ f90 1 143"/>
                <a:gd name="f116" fmla="*/ f91 1 153"/>
                <a:gd name="f117" fmla="*/ f92 1 143"/>
                <a:gd name="f118" fmla="*/ f93 1 153"/>
                <a:gd name="f119" fmla="*/ f94 1 143"/>
                <a:gd name="f120" fmla="*/ f95 1 153"/>
                <a:gd name="f121" fmla="*/ f96 1 143"/>
                <a:gd name="f122" fmla="*/ f97 1 153"/>
                <a:gd name="f123" fmla="*/ f98 1 143"/>
                <a:gd name="f124" fmla="*/ f99 1 153"/>
                <a:gd name="f125" fmla="*/ f100 1 143"/>
                <a:gd name="f126" fmla="*/ f101 1 143"/>
                <a:gd name="f127" fmla="*/ f102 1 153"/>
                <a:gd name="f128" fmla="*/ f103 1 143"/>
                <a:gd name="f129" fmla="*/ f104 1 153"/>
                <a:gd name="f130" fmla="*/ f105 1 153"/>
                <a:gd name="f131" fmla="*/ f106 1 143"/>
                <a:gd name="f132" fmla="*/ f107 1 153"/>
                <a:gd name="f133" fmla="*/ 0 1 f82"/>
                <a:gd name="f134" fmla="*/ f76 1 f82"/>
                <a:gd name="f135" fmla="*/ 0 1 f83"/>
                <a:gd name="f136" fmla="*/ f77 1 f83"/>
                <a:gd name="f137" fmla="*/ f109 1 f82"/>
                <a:gd name="f138" fmla="*/ f110 1 f83"/>
                <a:gd name="f139" fmla="*/ f111 1 f82"/>
                <a:gd name="f140" fmla="*/ f112 1 f83"/>
                <a:gd name="f141" fmla="*/ f113 1 f82"/>
                <a:gd name="f142" fmla="*/ f114 1 f83"/>
                <a:gd name="f143" fmla="*/ f115 1 f82"/>
                <a:gd name="f144" fmla="*/ f116 1 f83"/>
                <a:gd name="f145" fmla="*/ f117 1 f82"/>
                <a:gd name="f146" fmla="*/ f118 1 f83"/>
                <a:gd name="f147" fmla="*/ f119 1 f82"/>
                <a:gd name="f148" fmla="*/ f120 1 f83"/>
                <a:gd name="f149" fmla="*/ f121 1 f82"/>
                <a:gd name="f150" fmla="*/ f122 1 f83"/>
                <a:gd name="f151" fmla="*/ f123 1 f82"/>
                <a:gd name="f152" fmla="*/ f124 1 f83"/>
                <a:gd name="f153" fmla="*/ f125 1 f82"/>
                <a:gd name="f154" fmla="*/ f126 1 f82"/>
                <a:gd name="f155" fmla="*/ f127 1 f83"/>
                <a:gd name="f156" fmla="*/ f128 1 f82"/>
                <a:gd name="f157" fmla="*/ f129 1 f83"/>
                <a:gd name="f158" fmla="*/ f130 1 f83"/>
                <a:gd name="f159" fmla="*/ f131 1 f82"/>
                <a:gd name="f160" fmla="*/ f132 1 f83"/>
                <a:gd name="f161" fmla="*/ f133 f73 1"/>
                <a:gd name="f162" fmla="*/ f134 f73 1"/>
                <a:gd name="f163" fmla="*/ f136 f74 1"/>
                <a:gd name="f164" fmla="*/ f135 f74 1"/>
                <a:gd name="f165" fmla="*/ f137 f73 1"/>
                <a:gd name="f166" fmla="*/ f138 f74 1"/>
                <a:gd name="f167" fmla="*/ f139 f73 1"/>
                <a:gd name="f168" fmla="*/ f140 f74 1"/>
                <a:gd name="f169" fmla="*/ f141 f73 1"/>
                <a:gd name="f170" fmla="*/ f142 f74 1"/>
                <a:gd name="f171" fmla="*/ f143 f73 1"/>
                <a:gd name="f172" fmla="*/ f144 f74 1"/>
                <a:gd name="f173" fmla="*/ f145 f73 1"/>
                <a:gd name="f174" fmla="*/ f146 f74 1"/>
                <a:gd name="f175" fmla="*/ f147 f73 1"/>
                <a:gd name="f176" fmla="*/ f148 f74 1"/>
                <a:gd name="f177" fmla="*/ f149 f73 1"/>
                <a:gd name="f178" fmla="*/ f150 f74 1"/>
                <a:gd name="f179" fmla="*/ f151 f73 1"/>
                <a:gd name="f180" fmla="*/ f152 f74 1"/>
                <a:gd name="f181" fmla="*/ f153 f73 1"/>
                <a:gd name="f182" fmla="*/ f154 f73 1"/>
                <a:gd name="f183" fmla="*/ f155 f74 1"/>
                <a:gd name="f184" fmla="*/ f156 f73 1"/>
                <a:gd name="f185" fmla="*/ f157 f74 1"/>
                <a:gd name="f186" fmla="*/ f158 f74 1"/>
                <a:gd name="f187" fmla="*/ f159 f73 1"/>
                <a:gd name="f188" fmla="*/ f160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65" y="f166"/>
                </a:cxn>
                <a:cxn ang="f108">
                  <a:pos x="f179" y="f180"/>
                </a:cxn>
                <a:cxn ang="f108">
                  <a:pos x="f181" y="f168"/>
                </a:cxn>
                <a:cxn ang="f108">
                  <a:pos x="f182" y="f183"/>
                </a:cxn>
                <a:cxn ang="f108">
                  <a:pos x="f179" y="f180"/>
                </a:cxn>
                <a:cxn ang="f108">
                  <a:pos x="f184" y="f185"/>
                </a:cxn>
                <a:cxn ang="f108">
                  <a:pos x="f171" y="f186"/>
                </a:cxn>
                <a:cxn ang="f108">
                  <a:pos x="f187" y="f188"/>
                </a:cxn>
                <a:cxn ang="f108">
                  <a:pos x="f184" y="f185"/>
                </a:cxn>
              </a:cxnLst>
              <a:rect l="f161" t="f164" r="f162" b="f163"/>
              <a:pathLst>
                <a:path w="143" h="153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5"/>
                    <a:pt x="f23" y="f21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6" y="f36"/>
                    <a:pt x="f37" y="f30"/>
                    <a:pt x="f38" y="f39"/>
                  </a:cubicBezTo>
                  <a:cubicBezTo>
                    <a:pt x="f40" y="f41"/>
                    <a:pt x="f42" y="f43"/>
                    <a:pt x="f8" y="f7"/>
                  </a:cubicBezTo>
                  <a:close/>
                  <a:moveTo>
                    <a:pt x="f10" y="f44"/>
                  </a:moveTo>
                  <a:cubicBezTo>
                    <a:pt x="f45" y="f46"/>
                    <a:pt x="f47" y="f48"/>
                    <a:pt x="f49" y="f13"/>
                  </a:cubicBezTo>
                  <a:cubicBezTo>
                    <a:pt x="f50" y="f51"/>
                    <a:pt x="f31" y="f52"/>
                    <a:pt x="f22" y="f53"/>
                  </a:cubicBezTo>
                  <a:cubicBezTo>
                    <a:pt x="f54" y="f55"/>
                    <a:pt x="f56" y="f57"/>
                    <a:pt x="f10" y="f44"/>
                  </a:cubicBezTo>
                  <a:close/>
                  <a:moveTo>
                    <a:pt x="f58" y="f47"/>
                  </a:moveTo>
                  <a:cubicBezTo>
                    <a:pt x="f59" y="f60"/>
                    <a:pt x="f61" y="f12"/>
                    <a:pt x="f23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54"/>
                    <a:pt x="f58" y="f4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BFEBE5A7-BCE6-44EB-9745-D95E71CAFDBC}"/>
                </a:ext>
              </a:extLst>
            </p:cNvPr>
            <p:cNvSpPr/>
            <p:nvPr/>
          </p:nvSpPr>
          <p:spPr>
            <a:xfrm>
              <a:off x="1674278" y="2292353"/>
              <a:ext cx="872069" cy="7239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3"/>
                <a:gd name="f7" fmla="val 143"/>
                <a:gd name="f8" fmla="val 92"/>
                <a:gd name="f9" fmla="val 63"/>
                <a:gd name="f10" fmla="val 94"/>
                <a:gd name="f11" fmla="val 89"/>
                <a:gd name="f12" fmla="val 68"/>
                <a:gd name="f13" fmla="val 93"/>
                <a:gd name="f14" fmla="val 108"/>
                <a:gd name="f15" fmla="val 3"/>
                <a:gd name="f16" fmla="val 123"/>
                <a:gd name="f17" fmla="val 4"/>
                <a:gd name="f18" fmla="val 138"/>
                <a:gd name="f19" fmla="val 7"/>
                <a:gd name="f20" fmla="val 8"/>
                <a:gd name="f21" fmla="val 147"/>
                <a:gd name="f22" fmla="val 14"/>
                <a:gd name="f23" fmla="val 151"/>
                <a:gd name="f24" fmla="val 19"/>
                <a:gd name="f25" fmla="val 54"/>
                <a:gd name="f26" fmla="val 159"/>
                <a:gd name="f27" fmla="val 104"/>
                <a:gd name="f28" fmla="val 121"/>
                <a:gd name="f29" fmla="val 126"/>
                <a:gd name="f30" fmla="val 97"/>
                <a:gd name="f31" fmla="val 140"/>
                <a:gd name="f32" fmla="val 71"/>
                <a:gd name="f33" fmla="val 44"/>
                <a:gd name="f34" fmla="val 137"/>
                <a:gd name="f35" fmla="val 21"/>
                <a:gd name="f36" fmla="val 132"/>
                <a:gd name="f37" fmla="val 117"/>
                <a:gd name="f38" fmla="val 83"/>
                <a:gd name="f39" fmla="val 102"/>
                <a:gd name="f40" fmla="val 119"/>
                <a:gd name="f41" fmla="val 122"/>
                <a:gd name="f42" fmla="val 88"/>
                <a:gd name="f43" fmla="val 82"/>
                <a:gd name="f44" fmla="val 79"/>
                <a:gd name="f45" fmla="val 77"/>
                <a:gd name="f46" fmla="val 118"/>
                <a:gd name="f47" fmla="val 75"/>
                <a:gd name="f48" fmla="val 115"/>
                <a:gd name="f49" fmla="val 78"/>
                <a:gd name="f50" fmla="val 84"/>
                <a:gd name="f51" fmla="val 72"/>
                <a:gd name="f52" fmla="val 91"/>
                <a:gd name="f53" fmla="val 76"/>
                <a:gd name="f54" fmla="val 95"/>
                <a:gd name="f55" fmla="val 98"/>
                <a:gd name="f56" fmla="val 57"/>
                <a:gd name="f57" fmla="val 114"/>
                <a:gd name="f58" fmla="val 52"/>
                <a:gd name="f59" fmla="val 49"/>
                <a:gd name="f60" fmla="val 135"/>
                <a:gd name="f61" fmla="val 48"/>
                <a:gd name="f62" fmla="val 136"/>
                <a:gd name="f63" fmla="val 43"/>
                <a:gd name="f64" fmla="val 40"/>
                <a:gd name="f65" fmla="val 134"/>
                <a:gd name="f66" fmla="val 38"/>
                <a:gd name="f67" fmla="val 131"/>
                <a:gd name="f68" fmla="val 36"/>
                <a:gd name="f69" fmla="val 129"/>
                <a:gd name="f70" fmla="val 110"/>
                <a:gd name="f71" fmla="val 101"/>
                <a:gd name="f72" fmla="val 99"/>
                <a:gd name="f73" fmla="val 51"/>
                <a:gd name="f74" fmla="val 55"/>
                <a:gd name="f75" fmla="+- 0 0 -90"/>
                <a:gd name="f76" fmla="*/ f3 1 173"/>
                <a:gd name="f77" fmla="*/ f4 1 143"/>
                <a:gd name="f78" fmla="val f5"/>
                <a:gd name="f79" fmla="val f6"/>
                <a:gd name="f80" fmla="val f7"/>
                <a:gd name="f81" fmla="*/ f75 f0 1"/>
                <a:gd name="f82" fmla="+- f80 0 f78"/>
                <a:gd name="f83" fmla="+- f79 0 f78"/>
                <a:gd name="f84" fmla="*/ f81 1 f2"/>
                <a:gd name="f85" fmla="*/ f83 1 173"/>
                <a:gd name="f86" fmla="*/ f82 1 143"/>
                <a:gd name="f87" fmla="*/ 0 f83 1"/>
                <a:gd name="f88" fmla="*/ 92 f82 1"/>
                <a:gd name="f89" fmla="*/ 93 f83 1"/>
                <a:gd name="f90" fmla="*/ 0 f82 1"/>
                <a:gd name="f91" fmla="*/ 138 f83 1"/>
                <a:gd name="f92" fmla="*/ 7 f82 1"/>
                <a:gd name="f93" fmla="*/ 151 f83 1"/>
                <a:gd name="f94" fmla="*/ 19 f82 1"/>
                <a:gd name="f95" fmla="*/ 121 f83 1"/>
                <a:gd name="f96" fmla="*/ 126 f82 1"/>
                <a:gd name="f97" fmla="*/ 44 f83 1"/>
                <a:gd name="f98" fmla="*/ 137 f82 1"/>
                <a:gd name="f99" fmla="*/ 83 f83 1"/>
                <a:gd name="f100" fmla="*/ 102 f82 1"/>
                <a:gd name="f101" fmla="*/ 119 f83 1"/>
                <a:gd name="f102" fmla="*/ 89 f82 1"/>
                <a:gd name="f103" fmla="*/ 123 f83 1"/>
                <a:gd name="f104" fmla="*/ 79 f82 1"/>
                <a:gd name="f105" fmla="*/ 115 f83 1"/>
                <a:gd name="f106" fmla="*/ 75 f82 1"/>
                <a:gd name="f107" fmla="*/ 82 f83 1"/>
                <a:gd name="f108" fmla="*/ 83 f82 1"/>
                <a:gd name="f109" fmla="*/ 72 f83 1"/>
                <a:gd name="f110" fmla="*/ 91 f82 1"/>
                <a:gd name="f111" fmla="*/ 104 f83 1"/>
                <a:gd name="f112" fmla="*/ 57 f82 1"/>
                <a:gd name="f113" fmla="*/ 132 f83 1"/>
                <a:gd name="f114" fmla="*/ 49 f82 1"/>
                <a:gd name="f115" fmla="*/ 137 f83 1"/>
                <a:gd name="f116" fmla="*/ 40 f82 1"/>
                <a:gd name="f117" fmla="*/ 129 f83 1"/>
                <a:gd name="f118" fmla="*/ 36 f82 1"/>
                <a:gd name="f119" fmla="*/ 101 f83 1"/>
                <a:gd name="f120" fmla="*/ 43 f82 1"/>
                <a:gd name="f121" fmla="*/ 97 f83 1"/>
                <a:gd name="f122" fmla="*/ 51 f82 1"/>
                <a:gd name="f123" fmla="+- f84 0 f1"/>
                <a:gd name="f124" fmla="*/ f87 1 173"/>
                <a:gd name="f125" fmla="*/ f88 1 143"/>
                <a:gd name="f126" fmla="*/ f89 1 173"/>
                <a:gd name="f127" fmla="*/ f90 1 143"/>
                <a:gd name="f128" fmla="*/ f91 1 173"/>
                <a:gd name="f129" fmla="*/ f92 1 143"/>
                <a:gd name="f130" fmla="*/ f93 1 173"/>
                <a:gd name="f131" fmla="*/ f94 1 143"/>
                <a:gd name="f132" fmla="*/ f95 1 173"/>
                <a:gd name="f133" fmla="*/ f96 1 143"/>
                <a:gd name="f134" fmla="*/ f97 1 173"/>
                <a:gd name="f135" fmla="*/ f98 1 143"/>
                <a:gd name="f136" fmla="*/ f99 1 173"/>
                <a:gd name="f137" fmla="*/ f100 1 143"/>
                <a:gd name="f138" fmla="*/ f101 1 173"/>
                <a:gd name="f139" fmla="*/ f102 1 143"/>
                <a:gd name="f140" fmla="*/ f103 1 173"/>
                <a:gd name="f141" fmla="*/ f104 1 143"/>
                <a:gd name="f142" fmla="*/ f105 1 173"/>
                <a:gd name="f143" fmla="*/ f106 1 143"/>
                <a:gd name="f144" fmla="*/ f107 1 173"/>
                <a:gd name="f145" fmla="*/ f108 1 143"/>
                <a:gd name="f146" fmla="*/ f109 1 173"/>
                <a:gd name="f147" fmla="*/ f110 1 143"/>
                <a:gd name="f148" fmla="*/ f111 1 173"/>
                <a:gd name="f149" fmla="*/ f112 1 143"/>
                <a:gd name="f150" fmla="*/ f113 1 173"/>
                <a:gd name="f151" fmla="*/ f114 1 143"/>
                <a:gd name="f152" fmla="*/ f115 1 173"/>
                <a:gd name="f153" fmla="*/ f116 1 143"/>
                <a:gd name="f154" fmla="*/ f117 1 173"/>
                <a:gd name="f155" fmla="*/ f118 1 143"/>
                <a:gd name="f156" fmla="*/ f119 1 173"/>
                <a:gd name="f157" fmla="*/ f120 1 143"/>
                <a:gd name="f158" fmla="*/ f121 1 173"/>
                <a:gd name="f159" fmla="*/ f122 1 143"/>
                <a:gd name="f160" fmla="*/ 0 1 f85"/>
                <a:gd name="f161" fmla="*/ f79 1 f85"/>
                <a:gd name="f162" fmla="*/ 0 1 f86"/>
                <a:gd name="f163" fmla="*/ f80 1 f86"/>
                <a:gd name="f164" fmla="*/ f124 1 f85"/>
                <a:gd name="f165" fmla="*/ f125 1 f86"/>
                <a:gd name="f166" fmla="*/ f126 1 f85"/>
                <a:gd name="f167" fmla="*/ f127 1 f86"/>
                <a:gd name="f168" fmla="*/ f128 1 f85"/>
                <a:gd name="f169" fmla="*/ f129 1 f86"/>
                <a:gd name="f170" fmla="*/ f130 1 f85"/>
                <a:gd name="f171" fmla="*/ f131 1 f86"/>
                <a:gd name="f172" fmla="*/ f132 1 f85"/>
                <a:gd name="f173" fmla="*/ f133 1 f86"/>
                <a:gd name="f174" fmla="*/ f134 1 f85"/>
                <a:gd name="f175" fmla="*/ f135 1 f86"/>
                <a:gd name="f176" fmla="*/ f136 1 f85"/>
                <a:gd name="f177" fmla="*/ f137 1 f86"/>
                <a:gd name="f178" fmla="*/ f138 1 f85"/>
                <a:gd name="f179" fmla="*/ f139 1 f86"/>
                <a:gd name="f180" fmla="*/ f140 1 f85"/>
                <a:gd name="f181" fmla="*/ f141 1 f86"/>
                <a:gd name="f182" fmla="*/ f142 1 f85"/>
                <a:gd name="f183" fmla="*/ f143 1 f86"/>
                <a:gd name="f184" fmla="*/ f144 1 f85"/>
                <a:gd name="f185" fmla="*/ f145 1 f86"/>
                <a:gd name="f186" fmla="*/ f146 1 f85"/>
                <a:gd name="f187" fmla="*/ f147 1 f86"/>
                <a:gd name="f188" fmla="*/ f148 1 f85"/>
                <a:gd name="f189" fmla="*/ f149 1 f86"/>
                <a:gd name="f190" fmla="*/ f150 1 f85"/>
                <a:gd name="f191" fmla="*/ f151 1 f86"/>
                <a:gd name="f192" fmla="*/ f152 1 f85"/>
                <a:gd name="f193" fmla="*/ f153 1 f86"/>
                <a:gd name="f194" fmla="*/ f154 1 f85"/>
                <a:gd name="f195" fmla="*/ f155 1 f86"/>
                <a:gd name="f196" fmla="*/ f156 1 f85"/>
                <a:gd name="f197" fmla="*/ f157 1 f86"/>
                <a:gd name="f198" fmla="*/ f158 1 f85"/>
                <a:gd name="f199" fmla="*/ f159 1 f86"/>
                <a:gd name="f200" fmla="*/ f160 f76 1"/>
                <a:gd name="f201" fmla="*/ f161 f76 1"/>
                <a:gd name="f202" fmla="*/ f163 f77 1"/>
                <a:gd name="f203" fmla="*/ f162 f77 1"/>
                <a:gd name="f204" fmla="*/ f164 f76 1"/>
                <a:gd name="f205" fmla="*/ f165 f77 1"/>
                <a:gd name="f206" fmla="*/ f166 f76 1"/>
                <a:gd name="f207" fmla="*/ f167 f77 1"/>
                <a:gd name="f208" fmla="*/ f168 f76 1"/>
                <a:gd name="f209" fmla="*/ f169 f77 1"/>
                <a:gd name="f210" fmla="*/ f170 f76 1"/>
                <a:gd name="f211" fmla="*/ f171 f77 1"/>
                <a:gd name="f212" fmla="*/ f172 f76 1"/>
                <a:gd name="f213" fmla="*/ f173 f77 1"/>
                <a:gd name="f214" fmla="*/ f174 f76 1"/>
                <a:gd name="f215" fmla="*/ f175 f77 1"/>
                <a:gd name="f216" fmla="*/ f176 f76 1"/>
                <a:gd name="f217" fmla="*/ f177 f77 1"/>
                <a:gd name="f218" fmla="*/ f178 f76 1"/>
                <a:gd name="f219" fmla="*/ f179 f77 1"/>
                <a:gd name="f220" fmla="*/ f180 f76 1"/>
                <a:gd name="f221" fmla="*/ f181 f77 1"/>
                <a:gd name="f222" fmla="*/ f182 f76 1"/>
                <a:gd name="f223" fmla="*/ f183 f77 1"/>
                <a:gd name="f224" fmla="*/ f184 f76 1"/>
                <a:gd name="f225" fmla="*/ f185 f77 1"/>
                <a:gd name="f226" fmla="*/ f186 f76 1"/>
                <a:gd name="f227" fmla="*/ f187 f77 1"/>
                <a:gd name="f228" fmla="*/ f188 f76 1"/>
                <a:gd name="f229" fmla="*/ f189 f77 1"/>
                <a:gd name="f230" fmla="*/ f190 f76 1"/>
                <a:gd name="f231" fmla="*/ f191 f77 1"/>
                <a:gd name="f232" fmla="*/ f192 f76 1"/>
                <a:gd name="f233" fmla="*/ f193 f77 1"/>
                <a:gd name="f234" fmla="*/ f194 f76 1"/>
                <a:gd name="f235" fmla="*/ f195 f77 1"/>
                <a:gd name="f236" fmla="*/ f196 f76 1"/>
                <a:gd name="f237" fmla="*/ f197 f77 1"/>
                <a:gd name="f238" fmla="*/ f198 f76 1"/>
                <a:gd name="f239" fmla="*/ f199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204" y="f205"/>
                </a:cxn>
                <a:cxn ang="f123">
                  <a:pos x="f206" y="f207"/>
                </a:cxn>
                <a:cxn ang="f123">
                  <a:pos x="f208" y="f209"/>
                </a:cxn>
                <a:cxn ang="f123">
                  <a:pos x="f210" y="f211"/>
                </a:cxn>
                <a:cxn ang="f123">
                  <a:pos x="f212" y="f213"/>
                </a:cxn>
                <a:cxn ang="f123">
                  <a:pos x="f214" y="f215"/>
                </a:cxn>
                <a:cxn ang="f123">
                  <a:pos x="f204" y="f205"/>
                </a:cxn>
                <a:cxn ang="f123">
                  <a:pos x="f216" y="f217"/>
                </a:cxn>
                <a:cxn ang="f123">
                  <a:pos x="f218" y="f219"/>
                </a:cxn>
                <a:cxn ang="f123">
                  <a:pos x="f220" y="f221"/>
                </a:cxn>
                <a:cxn ang="f123">
                  <a:pos x="f222" y="f223"/>
                </a:cxn>
                <a:cxn ang="f123">
                  <a:pos x="f224" y="f225"/>
                </a:cxn>
                <a:cxn ang="f123">
                  <a:pos x="f226" y="f227"/>
                </a:cxn>
                <a:cxn ang="f123">
                  <a:pos x="f216" y="f217"/>
                </a:cxn>
                <a:cxn ang="f123">
                  <a:pos x="f228" y="f229"/>
                </a:cxn>
                <a:cxn ang="f123">
                  <a:pos x="f230" y="f231"/>
                </a:cxn>
                <a:cxn ang="f123">
                  <a:pos x="f232" y="f233"/>
                </a:cxn>
                <a:cxn ang="f123">
                  <a:pos x="f234" y="f235"/>
                </a:cxn>
                <a:cxn ang="f123">
                  <a:pos x="f236" y="f237"/>
                </a:cxn>
                <a:cxn ang="f123">
                  <a:pos x="f238" y="f239"/>
                </a:cxn>
                <a:cxn ang="f123">
                  <a:pos x="f228" y="f229"/>
                </a:cxn>
              </a:cxnLst>
              <a:rect l="f200" t="f203" r="f201" b="f202"/>
              <a:pathLst>
                <a:path w="173" h="143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7" y="f20"/>
                    <a:pt x="f21" y="f22"/>
                    <a:pt x="f23" y="f24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30" y="f31"/>
                    <a:pt x="f32" y="f7"/>
                    <a:pt x="f33" y="f34"/>
                  </a:cubicBezTo>
                  <a:cubicBezTo>
                    <a:pt x="f35" y="f36"/>
                    <a:pt x="f19" y="f37"/>
                    <a:pt x="f5" y="f8"/>
                  </a:cubicBezTo>
                  <a:close/>
                  <a:moveTo>
                    <a:pt x="f38" y="f39"/>
                  </a:moveTo>
                  <a:cubicBezTo>
                    <a:pt x="f30" y="f30"/>
                    <a:pt x="f14" y="f10"/>
                    <a:pt x="f40" y="f11"/>
                  </a:cubicBezTo>
                  <a:cubicBezTo>
                    <a:pt x="f41" y="f42"/>
                    <a:pt x="f16" y="f43"/>
                    <a:pt x="f16" y="f44"/>
                  </a:cubicBezTo>
                  <a:cubicBezTo>
                    <a:pt x="f16" y="f45"/>
                    <a:pt x="f46" y="f47"/>
                    <a:pt x="f48" y="f47"/>
                  </a:cubicBezTo>
                  <a:cubicBezTo>
                    <a:pt x="f27" y="f45"/>
                    <a:pt x="f13" y="f44"/>
                    <a:pt x="f43" y="f38"/>
                  </a:cubicBezTo>
                  <a:cubicBezTo>
                    <a:pt x="f49" y="f50"/>
                    <a:pt x="f47" y="f42"/>
                    <a:pt x="f51" y="f52"/>
                  </a:cubicBezTo>
                  <a:cubicBezTo>
                    <a:pt x="f53" y="f54"/>
                    <a:pt x="f44" y="f55"/>
                    <a:pt x="f38" y="f39"/>
                  </a:cubicBezTo>
                  <a:close/>
                  <a:moveTo>
                    <a:pt x="f27" y="f56"/>
                  </a:moveTo>
                  <a:cubicBezTo>
                    <a:pt x="f57" y="f25"/>
                    <a:pt x="f16" y="f58"/>
                    <a:pt x="f36" y="f59"/>
                  </a:cubicBezTo>
                  <a:cubicBezTo>
                    <a:pt x="f60" y="f61"/>
                    <a:pt x="f62" y="f63"/>
                    <a:pt x="f34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40" y="f66"/>
                    <a:pt x="f70" y="f64"/>
                    <a:pt x="f71" y="f63"/>
                  </a:cubicBezTo>
                  <a:cubicBezTo>
                    <a:pt x="f72" y="f33"/>
                    <a:pt x="f30" y="f59"/>
                    <a:pt x="f30" y="f73"/>
                  </a:cubicBezTo>
                  <a:cubicBezTo>
                    <a:pt x="f55" y="f25"/>
                    <a:pt x="f39" y="f74"/>
                    <a:pt x="f27" y="f5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DEDA708-E04D-4AD5-B8D3-F9342ADF1B89}"/>
                </a:ext>
              </a:extLst>
            </p:cNvPr>
            <p:cNvSpPr/>
            <p:nvPr/>
          </p:nvSpPr>
          <p:spPr>
            <a:xfrm>
              <a:off x="2893477" y="1242487"/>
              <a:ext cx="247656" cy="3429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68"/>
                <a:gd name="f8" fmla="val 8"/>
                <a:gd name="f9" fmla="val 57"/>
                <a:gd name="f10" fmla="val 12"/>
                <a:gd name="f11" fmla="val 48"/>
                <a:gd name="f12" fmla="val 18"/>
                <a:gd name="f13" fmla="val 43"/>
                <a:gd name="f14" fmla="val 35"/>
                <a:gd name="f15" fmla="val 28"/>
                <a:gd name="f16" fmla="val 29"/>
                <a:gd name="f17" fmla="val 19"/>
                <a:gd name="f18" fmla="val 13"/>
                <a:gd name="f19" fmla="val 17"/>
                <a:gd name="f20" fmla="val 11"/>
                <a:gd name="f21" fmla="val 16"/>
                <a:gd name="f22" fmla="val 4"/>
                <a:gd name="f23" fmla="val 38"/>
                <a:gd name="f24" fmla="val 15"/>
                <a:gd name="f25" fmla="val 32"/>
                <a:gd name="f26" fmla="val 59"/>
                <a:gd name="f27" fmla="+- 0 0 -90"/>
                <a:gd name="f28" fmla="*/ f3 1 49"/>
                <a:gd name="f29" fmla="*/ f4 1 68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49"/>
                <a:gd name="f38" fmla="*/ f34 1 68"/>
                <a:gd name="f39" fmla="*/ 0 f35 1"/>
                <a:gd name="f40" fmla="*/ 68 f34 1"/>
                <a:gd name="f41" fmla="*/ 18 f35 1"/>
                <a:gd name="f42" fmla="*/ 43 f34 1"/>
                <a:gd name="f43" fmla="*/ 19 f35 1"/>
                <a:gd name="f44" fmla="*/ 13 f34 1"/>
                <a:gd name="f45" fmla="*/ 13 f35 1"/>
                <a:gd name="f46" fmla="*/ 4 f34 1"/>
                <a:gd name="f47" fmla="*/ 49 f35 1"/>
                <a:gd name="f48" fmla="*/ 15 f34 1"/>
                <a:gd name="f49" fmla="+- f36 0 f1"/>
                <a:gd name="f50" fmla="*/ f39 1 49"/>
                <a:gd name="f51" fmla="*/ f40 1 68"/>
                <a:gd name="f52" fmla="*/ f41 1 49"/>
                <a:gd name="f53" fmla="*/ f42 1 68"/>
                <a:gd name="f54" fmla="*/ f43 1 49"/>
                <a:gd name="f55" fmla="*/ f44 1 68"/>
                <a:gd name="f56" fmla="*/ f45 1 49"/>
                <a:gd name="f57" fmla="*/ f46 1 68"/>
                <a:gd name="f58" fmla="*/ f47 1 49"/>
                <a:gd name="f59" fmla="*/ f48 1 68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7"/>
                <a:gd name="f67" fmla="*/ f53 1 f38"/>
                <a:gd name="f68" fmla="*/ f54 1 f37"/>
                <a:gd name="f69" fmla="*/ f55 1 f38"/>
                <a:gd name="f70" fmla="*/ f56 1 f37"/>
                <a:gd name="f71" fmla="*/ f57 1 f38"/>
                <a:gd name="f72" fmla="*/ f58 1 f37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8 1"/>
                <a:gd name="f81" fmla="*/ f67 f29 1"/>
                <a:gd name="f82" fmla="*/ f68 f28 1"/>
                <a:gd name="f83" fmla="*/ f69 f29 1"/>
                <a:gd name="f84" fmla="*/ f70 f28 1"/>
                <a:gd name="f85" fmla="*/ f71 f29 1"/>
                <a:gd name="f86" fmla="*/ f72 f28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78" y="f79"/>
                </a:cxn>
              </a:cxnLst>
              <a:rect l="f74" t="f77" r="f75" b="f76"/>
              <a:pathLst>
                <a:path w="49" h="68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4" y="f16"/>
                    <a:pt x="f17" y="f18"/>
                  </a:cubicBezTo>
                  <a:cubicBezTo>
                    <a:pt x="f19" y="f20"/>
                    <a:pt x="f21" y="f8"/>
                    <a:pt x="f18" y="f22"/>
                  </a:cubicBezTo>
                  <a:cubicBezTo>
                    <a:pt x="f16" y="f5"/>
                    <a:pt x="f23" y="f20"/>
                    <a:pt x="f6" y="f24"/>
                  </a:cubicBezTo>
                  <a:cubicBezTo>
                    <a:pt x="f23" y="f14"/>
                    <a:pt x="f25" y="f26"/>
                    <a:pt x="f5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9" name="Diamond 10">
            <a:extLst>
              <a:ext uri="{FF2B5EF4-FFF2-40B4-BE49-F238E27FC236}">
                <a16:creationId xmlns:a16="http://schemas.microsoft.com/office/drawing/2014/main" id="{088B1AB9-823D-4364-8475-4007384E291B}"/>
              </a:ext>
            </a:extLst>
          </p:cNvPr>
          <p:cNvSpPr/>
          <p:nvPr/>
        </p:nvSpPr>
        <p:spPr>
          <a:xfrm>
            <a:off x="5552881" y="184602"/>
            <a:ext cx="6335080" cy="6335080"/>
          </a:xfrm>
          <a:prstGeom prst="diamond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iamond 10">
            <a:extLst>
              <a:ext uri="{FF2B5EF4-FFF2-40B4-BE49-F238E27FC236}">
                <a16:creationId xmlns:a16="http://schemas.microsoft.com/office/drawing/2014/main" id="{8369C386-C7ED-4D57-949D-978D88739055}"/>
              </a:ext>
            </a:extLst>
          </p:cNvPr>
          <p:cNvSpPr/>
          <p:nvPr/>
        </p:nvSpPr>
        <p:spPr>
          <a:xfrm>
            <a:off x="6272818" y="849912"/>
            <a:ext cx="4813440" cy="4813440"/>
          </a:xfrm>
          <a:prstGeom prst="diamond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3F8D8E2-1549-453A-8066-F38E4580B6E2}"/>
              </a:ext>
            </a:extLst>
          </p:cNvPr>
          <p:cNvSpPr/>
          <p:nvPr/>
        </p:nvSpPr>
        <p:spPr>
          <a:xfrm>
            <a:off x="226709" y="204179"/>
            <a:ext cx="11661252" cy="6488796"/>
          </a:xfrm>
          <a:prstGeom prst="rect">
            <a:avLst/>
          </a:prstGeom>
          <a:noFill/>
          <a:ln w="57150">
            <a:solidFill>
              <a:srgbClr val="204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48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rgbClr val="2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08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5CD53-6108-481A-A31F-305A2B59F755}"/>
              </a:ext>
            </a:extLst>
          </p:cNvPr>
          <p:cNvSpPr txBox="1"/>
          <p:nvPr/>
        </p:nvSpPr>
        <p:spPr>
          <a:xfrm>
            <a:off x="576149" y="113092"/>
            <a:ext cx="10808351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1F4C9C"/>
                </a:solidFill>
                <a:latin typeface="+mj-lt"/>
              </a:rPr>
              <a:t>SUSTAINABLE DEVELOPMENT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3CF5-7D66-4CD0-9E7B-9C396B7C8ADE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12</a:t>
            </a:fld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FC654B8-714C-4749-896F-E800EB636866}"/>
              </a:ext>
            </a:extLst>
          </p:cNvPr>
          <p:cNvSpPr txBox="1"/>
          <p:nvPr/>
        </p:nvSpPr>
        <p:spPr>
          <a:xfrm>
            <a:off x="1942233" y="5802380"/>
            <a:ext cx="900763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Lorem ipsum dolor sit amet, consectetur adipiscing elit. Mauris tincidunt maximus justo et accumsan. Vivamus nec elementum ex, fermentum pharetra ex. Pellentesque fringilla erat a sagittis varius. Nam sit amet ante vel lorem consectetur aliquam. Pellentesque iaculis nec diam id mattis. Etiam ultricies tortor non ipsum malesuada hendrerit. </a:t>
            </a: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C92A7406-85C3-49AE-AA28-A1F88CBB8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384" y="2113572"/>
            <a:ext cx="1093886" cy="10960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Oval 9">
            <a:extLst>
              <a:ext uri="{FF2B5EF4-FFF2-40B4-BE49-F238E27FC236}">
                <a16:creationId xmlns:a16="http://schemas.microsoft.com/office/drawing/2014/main" id="{E6D72D63-140A-496E-BBC5-ADE7CF585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6619" y="3824142"/>
            <a:ext cx="1093886" cy="1091733"/>
          </a:xfrm>
          <a:prstGeom prst="ellipse">
            <a:avLst/>
          </a:prstGeom>
          <a:solidFill>
            <a:srgbClr val="4C9BD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Oval 11">
            <a:extLst>
              <a:ext uri="{FF2B5EF4-FFF2-40B4-BE49-F238E27FC236}">
                <a16:creationId xmlns:a16="http://schemas.microsoft.com/office/drawing/2014/main" id="{318E7E5D-BA8F-4821-866B-AEA870C0F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7717" y="2113572"/>
            <a:ext cx="1096040" cy="1096040"/>
          </a:xfrm>
          <a:prstGeom prst="ellipse">
            <a:avLst/>
          </a:prstGeom>
          <a:solidFill>
            <a:srgbClr val="044D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15">
            <a:extLst>
              <a:ext uri="{FF2B5EF4-FFF2-40B4-BE49-F238E27FC236}">
                <a16:creationId xmlns:a16="http://schemas.microsoft.com/office/drawing/2014/main" id="{9DDA1900-7546-4833-A58F-960D2F6FA013}"/>
              </a:ext>
            </a:extLst>
          </p:cNvPr>
          <p:cNvSpPr>
            <a:spLocks/>
          </p:cNvSpPr>
          <p:nvPr/>
        </p:nvSpPr>
        <p:spPr bwMode="auto">
          <a:xfrm>
            <a:off x="8914889" y="1557348"/>
            <a:ext cx="2726350" cy="2210265"/>
          </a:xfrm>
          <a:custGeom>
            <a:avLst/>
            <a:gdLst>
              <a:gd name="T0" fmla="*/ 928 w 1015"/>
              <a:gd name="T1" fmla="*/ 541 h 823"/>
              <a:gd name="T2" fmla="*/ 928 w 1015"/>
              <a:gd name="T3" fmla="*/ 456 h 823"/>
              <a:gd name="T4" fmla="*/ 789 w 1015"/>
              <a:gd name="T5" fmla="*/ 133 h 823"/>
              <a:gd name="T6" fmla="*/ 464 w 1015"/>
              <a:gd name="T7" fmla="*/ 0 h 823"/>
              <a:gd name="T8" fmla="*/ 0 w 1015"/>
              <a:gd name="T9" fmla="*/ 464 h 823"/>
              <a:gd name="T10" fmla="*/ 0 w 1015"/>
              <a:gd name="T11" fmla="*/ 724 h 823"/>
              <a:gd name="T12" fmla="*/ 73 w 1015"/>
              <a:gd name="T13" fmla="*/ 597 h 823"/>
              <a:gd name="T14" fmla="*/ 152 w 1015"/>
              <a:gd name="T15" fmla="*/ 735 h 823"/>
              <a:gd name="T16" fmla="*/ 152 w 1015"/>
              <a:gd name="T17" fmla="*/ 464 h 823"/>
              <a:gd name="T18" fmla="*/ 464 w 1015"/>
              <a:gd name="T19" fmla="*/ 152 h 823"/>
              <a:gd name="T20" fmla="*/ 683 w 1015"/>
              <a:gd name="T21" fmla="*/ 242 h 823"/>
              <a:gd name="T22" fmla="*/ 776 w 1015"/>
              <a:gd name="T23" fmla="*/ 458 h 823"/>
              <a:gd name="T24" fmla="*/ 776 w 1015"/>
              <a:gd name="T25" fmla="*/ 541 h 823"/>
              <a:gd name="T26" fmla="*/ 689 w 1015"/>
              <a:gd name="T27" fmla="*/ 541 h 823"/>
              <a:gd name="T28" fmla="*/ 852 w 1015"/>
              <a:gd name="T29" fmla="*/ 823 h 823"/>
              <a:gd name="T30" fmla="*/ 1015 w 1015"/>
              <a:gd name="T31" fmla="*/ 541 h 823"/>
              <a:gd name="T32" fmla="*/ 928 w 1015"/>
              <a:gd name="T33" fmla="*/ 541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15" h="823">
                <a:moveTo>
                  <a:pt x="928" y="541"/>
                </a:moveTo>
                <a:cubicBezTo>
                  <a:pt x="928" y="456"/>
                  <a:pt x="928" y="456"/>
                  <a:pt x="928" y="456"/>
                </a:cubicBezTo>
                <a:cubicBezTo>
                  <a:pt x="926" y="334"/>
                  <a:pt x="877" y="219"/>
                  <a:pt x="789" y="133"/>
                </a:cubicBezTo>
                <a:cubicBezTo>
                  <a:pt x="702" y="47"/>
                  <a:pt x="586" y="0"/>
                  <a:pt x="464" y="0"/>
                </a:cubicBezTo>
                <a:cubicBezTo>
                  <a:pt x="208" y="0"/>
                  <a:pt x="0" y="208"/>
                  <a:pt x="0" y="464"/>
                </a:cubicBezTo>
                <a:cubicBezTo>
                  <a:pt x="0" y="724"/>
                  <a:pt x="0" y="724"/>
                  <a:pt x="0" y="724"/>
                </a:cubicBezTo>
                <a:cubicBezTo>
                  <a:pt x="73" y="597"/>
                  <a:pt x="73" y="597"/>
                  <a:pt x="73" y="597"/>
                </a:cubicBezTo>
                <a:cubicBezTo>
                  <a:pt x="152" y="735"/>
                  <a:pt x="152" y="735"/>
                  <a:pt x="152" y="735"/>
                </a:cubicBezTo>
                <a:cubicBezTo>
                  <a:pt x="152" y="464"/>
                  <a:pt x="152" y="464"/>
                  <a:pt x="152" y="464"/>
                </a:cubicBezTo>
                <a:cubicBezTo>
                  <a:pt x="152" y="292"/>
                  <a:pt x="292" y="152"/>
                  <a:pt x="464" y="152"/>
                </a:cubicBezTo>
                <a:cubicBezTo>
                  <a:pt x="546" y="152"/>
                  <a:pt x="624" y="184"/>
                  <a:pt x="683" y="242"/>
                </a:cubicBezTo>
                <a:cubicBezTo>
                  <a:pt x="741" y="299"/>
                  <a:pt x="774" y="376"/>
                  <a:pt x="776" y="458"/>
                </a:cubicBezTo>
                <a:cubicBezTo>
                  <a:pt x="776" y="541"/>
                  <a:pt x="776" y="541"/>
                  <a:pt x="776" y="541"/>
                </a:cubicBezTo>
                <a:cubicBezTo>
                  <a:pt x="689" y="541"/>
                  <a:pt x="689" y="541"/>
                  <a:pt x="689" y="541"/>
                </a:cubicBezTo>
                <a:cubicBezTo>
                  <a:pt x="852" y="823"/>
                  <a:pt x="852" y="823"/>
                  <a:pt x="852" y="823"/>
                </a:cubicBezTo>
                <a:cubicBezTo>
                  <a:pt x="1015" y="541"/>
                  <a:pt x="1015" y="541"/>
                  <a:pt x="1015" y="541"/>
                </a:cubicBezTo>
                <a:lnTo>
                  <a:pt x="928" y="541"/>
                </a:lnTo>
                <a:close/>
              </a:path>
            </a:pathLst>
          </a:custGeom>
          <a:solidFill>
            <a:srgbClr val="4C9BD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B5FABD2-2141-48BD-A736-462BEBCE35D3}"/>
              </a:ext>
            </a:extLst>
          </p:cNvPr>
          <p:cNvSpPr>
            <a:spLocks/>
          </p:cNvSpPr>
          <p:nvPr/>
        </p:nvSpPr>
        <p:spPr bwMode="auto">
          <a:xfrm>
            <a:off x="6822078" y="3265767"/>
            <a:ext cx="2726350" cy="2210265"/>
          </a:xfrm>
          <a:custGeom>
            <a:avLst/>
            <a:gdLst>
              <a:gd name="T0" fmla="*/ 852 w 1015"/>
              <a:gd name="T1" fmla="*/ 0 h 823"/>
              <a:gd name="T2" fmla="*/ 689 w 1015"/>
              <a:gd name="T3" fmla="*/ 282 h 823"/>
              <a:gd name="T4" fmla="*/ 775 w 1015"/>
              <a:gd name="T5" fmla="*/ 282 h 823"/>
              <a:gd name="T6" fmla="*/ 775 w 1015"/>
              <a:gd name="T7" fmla="*/ 365 h 823"/>
              <a:gd name="T8" fmla="*/ 682 w 1015"/>
              <a:gd name="T9" fmla="*/ 581 h 823"/>
              <a:gd name="T10" fmla="*/ 464 w 1015"/>
              <a:gd name="T11" fmla="*/ 670 h 823"/>
              <a:gd name="T12" fmla="*/ 152 w 1015"/>
              <a:gd name="T13" fmla="*/ 358 h 823"/>
              <a:gd name="T14" fmla="*/ 152 w 1015"/>
              <a:gd name="T15" fmla="*/ 90 h 823"/>
              <a:gd name="T16" fmla="*/ 74 w 1015"/>
              <a:gd name="T17" fmla="*/ 225 h 823"/>
              <a:gd name="T18" fmla="*/ 0 w 1015"/>
              <a:gd name="T19" fmla="*/ 96 h 823"/>
              <a:gd name="T20" fmla="*/ 0 w 1015"/>
              <a:gd name="T21" fmla="*/ 358 h 823"/>
              <a:gd name="T22" fmla="*/ 464 w 1015"/>
              <a:gd name="T23" fmla="*/ 823 h 823"/>
              <a:gd name="T24" fmla="*/ 789 w 1015"/>
              <a:gd name="T25" fmla="*/ 690 h 823"/>
              <a:gd name="T26" fmla="*/ 928 w 1015"/>
              <a:gd name="T27" fmla="*/ 367 h 823"/>
              <a:gd name="T28" fmla="*/ 928 w 1015"/>
              <a:gd name="T29" fmla="*/ 282 h 823"/>
              <a:gd name="T30" fmla="*/ 1015 w 1015"/>
              <a:gd name="T31" fmla="*/ 282 h 823"/>
              <a:gd name="T32" fmla="*/ 852 w 1015"/>
              <a:gd name="T33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15" h="823">
                <a:moveTo>
                  <a:pt x="852" y="0"/>
                </a:moveTo>
                <a:cubicBezTo>
                  <a:pt x="689" y="282"/>
                  <a:pt x="689" y="282"/>
                  <a:pt x="689" y="282"/>
                </a:cubicBezTo>
                <a:cubicBezTo>
                  <a:pt x="775" y="282"/>
                  <a:pt x="775" y="282"/>
                  <a:pt x="775" y="282"/>
                </a:cubicBezTo>
                <a:cubicBezTo>
                  <a:pt x="775" y="365"/>
                  <a:pt x="775" y="365"/>
                  <a:pt x="775" y="365"/>
                </a:cubicBezTo>
                <a:cubicBezTo>
                  <a:pt x="774" y="447"/>
                  <a:pt x="741" y="523"/>
                  <a:pt x="682" y="581"/>
                </a:cubicBezTo>
                <a:cubicBezTo>
                  <a:pt x="624" y="639"/>
                  <a:pt x="546" y="670"/>
                  <a:pt x="464" y="670"/>
                </a:cubicBezTo>
                <a:cubicBezTo>
                  <a:pt x="292" y="670"/>
                  <a:pt x="152" y="530"/>
                  <a:pt x="152" y="358"/>
                </a:cubicBezTo>
                <a:cubicBezTo>
                  <a:pt x="152" y="90"/>
                  <a:pt x="152" y="90"/>
                  <a:pt x="152" y="90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358"/>
                  <a:pt x="0" y="358"/>
                  <a:pt x="0" y="358"/>
                </a:cubicBezTo>
                <a:cubicBezTo>
                  <a:pt x="0" y="614"/>
                  <a:pt x="208" y="823"/>
                  <a:pt x="464" y="823"/>
                </a:cubicBezTo>
                <a:cubicBezTo>
                  <a:pt x="586" y="823"/>
                  <a:pt x="702" y="775"/>
                  <a:pt x="789" y="690"/>
                </a:cubicBezTo>
                <a:cubicBezTo>
                  <a:pt x="876" y="604"/>
                  <a:pt x="926" y="489"/>
                  <a:pt x="928" y="367"/>
                </a:cubicBezTo>
                <a:cubicBezTo>
                  <a:pt x="928" y="282"/>
                  <a:pt x="928" y="282"/>
                  <a:pt x="928" y="282"/>
                </a:cubicBezTo>
                <a:cubicBezTo>
                  <a:pt x="1015" y="282"/>
                  <a:pt x="1015" y="282"/>
                  <a:pt x="1015" y="282"/>
                </a:cubicBezTo>
                <a:lnTo>
                  <a:pt x="852" y="0"/>
                </a:lnTo>
                <a:close/>
              </a:path>
            </a:pathLst>
          </a:custGeom>
          <a:solidFill>
            <a:srgbClr val="4C9BD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821064D5-EA1D-49A6-8EE8-154669E7A2CF}"/>
              </a:ext>
            </a:extLst>
          </p:cNvPr>
          <p:cNvSpPr>
            <a:spLocks/>
          </p:cNvSpPr>
          <p:nvPr/>
        </p:nvSpPr>
        <p:spPr bwMode="auto">
          <a:xfrm>
            <a:off x="4732825" y="1557348"/>
            <a:ext cx="2726350" cy="2210265"/>
          </a:xfrm>
          <a:custGeom>
            <a:avLst/>
            <a:gdLst>
              <a:gd name="T0" fmla="*/ 928 w 1015"/>
              <a:gd name="T1" fmla="*/ 541 h 823"/>
              <a:gd name="T2" fmla="*/ 928 w 1015"/>
              <a:gd name="T3" fmla="*/ 456 h 823"/>
              <a:gd name="T4" fmla="*/ 790 w 1015"/>
              <a:gd name="T5" fmla="*/ 133 h 823"/>
              <a:gd name="T6" fmla="*/ 464 w 1015"/>
              <a:gd name="T7" fmla="*/ 0 h 823"/>
              <a:gd name="T8" fmla="*/ 0 w 1015"/>
              <a:gd name="T9" fmla="*/ 464 h 823"/>
              <a:gd name="T10" fmla="*/ 0 w 1015"/>
              <a:gd name="T11" fmla="*/ 724 h 823"/>
              <a:gd name="T12" fmla="*/ 73 w 1015"/>
              <a:gd name="T13" fmla="*/ 597 h 823"/>
              <a:gd name="T14" fmla="*/ 152 w 1015"/>
              <a:gd name="T15" fmla="*/ 735 h 823"/>
              <a:gd name="T16" fmla="*/ 152 w 1015"/>
              <a:gd name="T17" fmla="*/ 464 h 823"/>
              <a:gd name="T18" fmla="*/ 464 w 1015"/>
              <a:gd name="T19" fmla="*/ 152 h 823"/>
              <a:gd name="T20" fmla="*/ 683 w 1015"/>
              <a:gd name="T21" fmla="*/ 242 h 823"/>
              <a:gd name="T22" fmla="*/ 776 w 1015"/>
              <a:gd name="T23" fmla="*/ 458 h 823"/>
              <a:gd name="T24" fmla="*/ 776 w 1015"/>
              <a:gd name="T25" fmla="*/ 541 h 823"/>
              <a:gd name="T26" fmla="*/ 689 w 1015"/>
              <a:gd name="T27" fmla="*/ 541 h 823"/>
              <a:gd name="T28" fmla="*/ 852 w 1015"/>
              <a:gd name="T29" fmla="*/ 823 h 823"/>
              <a:gd name="T30" fmla="*/ 1015 w 1015"/>
              <a:gd name="T31" fmla="*/ 541 h 823"/>
              <a:gd name="T32" fmla="*/ 928 w 1015"/>
              <a:gd name="T33" fmla="*/ 541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15" h="823">
                <a:moveTo>
                  <a:pt x="928" y="541"/>
                </a:moveTo>
                <a:cubicBezTo>
                  <a:pt x="928" y="456"/>
                  <a:pt x="928" y="456"/>
                  <a:pt x="928" y="456"/>
                </a:cubicBezTo>
                <a:cubicBezTo>
                  <a:pt x="926" y="334"/>
                  <a:pt x="877" y="219"/>
                  <a:pt x="790" y="133"/>
                </a:cubicBezTo>
                <a:cubicBezTo>
                  <a:pt x="702" y="47"/>
                  <a:pt x="587" y="0"/>
                  <a:pt x="464" y="0"/>
                </a:cubicBezTo>
                <a:cubicBezTo>
                  <a:pt x="208" y="0"/>
                  <a:pt x="0" y="208"/>
                  <a:pt x="0" y="464"/>
                </a:cubicBezTo>
                <a:cubicBezTo>
                  <a:pt x="0" y="724"/>
                  <a:pt x="0" y="724"/>
                  <a:pt x="0" y="724"/>
                </a:cubicBezTo>
                <a:cubicBezTo>
                  <a:pt x="73" y="597"/>
                  <a:pt x="73" y="597"/>
                  <a:pt x="73" y="597"/>
                </a:cubicBezTo>
                <a:cubicBezTo>
                  <a:pt x="152" y="735"/>
                  <a:pt x="152" y="735"/>
                  <a:pt x="152" y="735"/>
                </a:cubicBezTo>
                <a:cubicBezTo>
                  <a:pt x="152" y="464"/>
                  <a:pt x="152" y="464"/>
                  <a:pt x="152" y="464"/>
                </a:cubicBezTo>
                <a:cubicBezTo>
                  <a:pt x="152" y="292"/>
                  <a:pt x="292" y="152"/>
                  <a:pt x="464" y="152"/>
                </a:cubicBezTo>
                <a:cubicBezTo>
                  <a:pt x="546" y="152"/>
                  <a:pt x="624" y="184"/>
                  <a:pt x="683" y="242"/>
                </a:cubicBezTo>
                <a:cubicBezTo>
                  <a:pt x="741" y="299"/>
                  <a:pt x="774" y="376"/>
                  <a:pt x="776" y="458"/>
                </a:cubicBezTo>
                <a:cubicBezTo>
                  <a:pt x="776" y="541"/>
                  <a:pt x="776" y="541"/>
                  <a:pt x="776" y="541"/>
                </a:cubicBezTo>
                <a:cubicBezTo>
                  <a:pt x="689" y="541"/>
                  <a:pt x="689" y="541"/>
                  <a:pt x="689" y="541"/>
                </a:cubicBezTo>
                <a:cubicBezTo>
                  <a:pt x="852" y="823"/>
                  <a:pt x="852" y="823"/>
                  <a:pt x="852" y="823"/>
                </a:cubicBezTo>
                <a:cubicBezTo>
                  <a:pt x="1015" y="541"/>
                  <a:pt x="1015" y="541"/>
                  <a:pt x="1015" y="541"/>
                </a:cubicBezTo>
                <a:lnTo>
                  <a:pt x="928" y="54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4BF9BC9-0E4E-442A-9A7E-7BE9F969B416}"/>
              </a:ext>
            </a:extLst>
          </p:cNvPr>
          <p:cNvSpPr txBox="1"/>
          <p:nvPr/>
        </p:nvSpPr>
        <p:spPr>
          <a:xfrm>
            <a:off x="5206199" y="3360906"/>
            <a:ext cx="1548254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/>
              <a:t>PROSPERITY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F21C72D-474C-4AB0-AFC5-BDCB7BC549A5}"/>
              </a:ext>
            </a:extLst>
          </p:cNvPr>
          <p:cNvSpPr txBox="1"/>
          <p:nvPr/>
        </p:nvSpPr>
        <p:spPr>
          <a:xfrm>
            <a:off x="9401610" y="3360906"/>
            <a:ext cx="1548254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/>
              <a:t>PARTNERSHIP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CFC243E-485F-402C-839E-D0D2FE11612C}"/>
              </a:ext>
            </a:extLst>
          </p:cNvPr>
          <p:cNvSpPr txBox="1"/>
          <p:nvPr/>
        </p:nvSpPr>
        <p:spPr>
          <a:xfrm>
            <a:off x="7279435" y="3360906"/>
            <a:ext cx="1548254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/>
              <a:t>PEACE</a:t>
            </a:r>
          </a:p>
        </p:txBody>
      </p:sp>
      <p:sp>
        <p:nvSpPr>
          <p:cNvPr id="105" name="Freeform 302">
            <a:extLst>
              <a:ext uri="{FF2B5EF4-FFF2-40B4-BE49-F238E27FC236}">
                <a16:creationId xmlns:a16="http://schemas.microsoft.com/office/drawing/2014/main" id="{445CF568-8041-4828-8801-AFFCD5EF1409}"/>
              </a:ext>
            </a:extLst>
          </p:cNvPr>
          <p:cNvSpPr>
            <a:spLocks/>
          </p:cNvSpPr>
          <p:nvPr/>
        </p:nvSpPr>
        <p:spPr bwMode="auto">
          <a:xfrm>
            <a:off x="5745829" y="2503958"/>
            <a:ext cx="468993" cy="315269"/>
          </a:xfrm>
          <a:custGeom>
            <a:avLst/>
            <a:gdLst>
              <a:gd name="T0" fmla="*/ 843 w 903"/>
              <a:gd name="T1" fmla="*/ 572 h 602"/>
              <a:gd name="T2" fmla="*/ 843 w 903"/>
              <a:gd name="T3" fmla="*/ 12 h 602"/>
              <a:gd name="T4" fmla="*/ 840 w 903"/>
              <a:gd name="T5" fmla="*/ 7 h 602"/>
              <a:gd name="T6" fmla="*/ 836 w 903"/>
              <a:gd name="T7" fmla="*/ 3 h 602"/>
              <a:gd name="T8" fmla="*/ 831 w 903"/>
              <a:gd name="T9" fmla="*/ 1 h 602"/>
              <a:gd name="T10" fmla="*/ 707 w 903"/>
              <a:gd name="T11" fmla="*/ 0 h 602"/>
              <a:gd name="T12" fmla="*/ 701 w 903"/>
              <a:gd name="T13" fmla="*/ 2 h 602"/>
              <a:gd name="T14" fmla="*/ 697 w 903"/>
              <a:gd name="T15" fmla="*/ 5 h 602"/>
              <a:gd name="T16" fmla="*/ 694 w 903"/>
              <a:gd name="T17" fmla="*/ 9 h 602"/>
              <a:gd name="T18" fmla="*/ 692 w 903"/>
              <a:gd name="T19" fmla="*/ 16 h 602"/>
              <a:gd name="T20" fmla="*/ 632 w 903"/>
              <a:gd name="T21" fmla="*/ 572 h 602"/>
              <a:gd name="T22" fmla="*/ 631 w 903"/>
              <a:gd name="T23" fmla="*/ 283 h 602"/>
              <a:gd name="T24" fmla="*/ 629 w 903"/>
              <a:gd name="T25" fmla="*/ 277 h 602"/>
              <a:gd name="T26" fmla="*/ 626 w 903"/>
              <a:gd name="T27" fmla="*/ 274 h 602"/>
              <a:gd name="T28" fmla="*/ 621 w 903"/>
              <a:gd name="T29" fmla="*/ 271 h 602"/>
              <a:gd name="T30" fmla="*/ 496 w 903"/>
              <a:gd name="T31" fmla="*/ 271 h 602"/>
              <a:gd name="T32" fmla="*/ 491 w 903"/>
              <a:gd name="T33" fmla="*/ 272 h 602"/>
              <a:gd name="T34" fmla="*/ 487 w 903"/>
              <a:gd name="T35" fmla="*/ 275 h 602"/>
              <a:gd name="T36" fmla="*/ 482 w 903"/>
              <a:gd name="T37" fmla="*/ 281 h 602"/>
              <a:gd name="T38" fmla="*/ 481 w 903"/>
              <a:gd name="T39" fmla="*/ 286 h 602"/>
              <a:gd name="T40" fmla="*/ 421 w 903"/>
              <a:gd name="T41" fmla="*/ 572 h 602"/>
              <a:gd name="T42" fmla="*/ 421 w 903"/>
              <a:gd name="T43" fmla="*/ 193 h 602"/>
              <a:gd name="T44" fmla="*/ 419 w 903"/>
              <a:gd name="T45" fmla="*/ 187 h 602"/>
              <a:gd name="T46" fmla="*/ 415 w 903"/>
              <a:gd name="T47" fmla="*/ 183 h 602"/>
              <a:gd name="T48" fmla="*/ 409 w 903"/>
              <a:gd name="T49" fmla="*/ 181 h 602"/>
              <a:gd name="T50" fmla="*/ 286 w 903"/>
              <a:gd name="T51" fmla="*/ 181 h 602"/>
              <a:gd name="T52" fmla="*/ 280 w 903"/>
              <a:gd name="T53" fmla="*/ 182 h 602"/>
              <a:gd name="T54" fmla="*/ 275 w 903"/>
              <a:gd name="T55" fmla="*/ 185 h 602"/>
              <a:gd name="T56" fmla="*/ 272 w 903"/>
              <a:gd name="T57" fmla="*/ 190 h 602"/>
              <a:gd name="T58" fmla="*/ 271 w 903"/>
              <a:gd name="T59" fmla="*/ 196 h 602"/>
              <a:gd name="T60" fmla="*/ 211 w 903"/>
              <a:gd name="T61" fmla="*/ 572 h 602"/>
              <a:gd name="T62" fmla="*/ 210 w 903"/>
              <a:gd name="T63" fmla="*/ 404 h 602"/>
              <a:gd name="T64" fmla="*/ 208 w 903"/>
              <a:gd name="T65" fmla="*/ 399 h 602"/>
              <a:gd name="T66" fmla="*/ 204 w 903"/>
              <a:gd name="T67" fmla="*/ 394 h 602"/>
              <a:gd name="T68" fmla="*/ 199 w 903"/>
              <a:gd name="T69" fmla="*/ 392 h 602"/>
              <a:gd name="T70" fmla="*/ 75 w 903"/>
              <a:gd name="T71" fmla="*/ 391 h 602"/>
              <a:gd name="T72" fmla="*/ 69 w 903"/>
              <a:gd name="T73" fmla="*/ 392 h 602"/>
              <a:gd name="T74" fmla="*/ 65 w 903"/>
              <a:gd name="T75" fmla="*/ 396 h 602"/>
              <a:gd name="T76" fmla="*/ 62 w 903"/>
              <a:gd name="T77" fmla="*/ 401 h 602"/>
              <a:gd name="T78" fmla="*/ 60 w 903"/>
              <a:gd name="T79" fmla="*/ 406 h 602"/>
              <a:gd name="T80" fmla="*/ 15 w 903"/>
              <a:gd name="T81" fmla="*/ 572 h 602"/>
              <a:gd name="T82" fmla="*/ 9 w 903"/>
              <a:gd name="T83" fmla="*/ 573 h 602"/>
              <a:gd name="T84" fmla="*/ 4 w 903"/>
              <a:gd name="T85" fmla="*/ 577 h 602"/>
              <a:gd name="T86" fmla="*/ 1 w 903"/>
              <a:gd name="T87" fmla="*/ 581 h 602"/>
              <a:gd name="T88" fmla="*/ 0 w 903"/>
              <a:gd name="T89" fmla="*/ 587 h 602"/>
              <a:gd name="T90" fmla="*/ 1 w 903"/>
              <a:gd name="T91" fmla="*/ 593 h 602"/>
              <a:gd name="T92" fmla="*/ 4 w 903"/>
              <a:gd name="T93" fmla="*/ 598 h 602"/>
              <a:gd name="T94" fmla="*/ 9 w 903"/>
              <a:gd name="T95" fmla="*/ 601 h 602"/>
              <a:gd name="T96" fmla="*/ 15 w 903"/>
              <a:gd name="T97" fmla="*/ 602 h 602"/>
              <a:gd name="T98" fmla="*/ 196 w 903"/>
              <a:gd name="T99" fmla="*/ 602 h 602"/>
              <a:gd name="T100" fmla="*/ 406 w 903"/>
              <a:gd name="T101" fmla="*/ 602 h 602"/>
              <a:gd name="T102" fmla="*/ 617 w 903"/>
              <a:gd name="T103" fmla="*/ 602 h 602"/>
              <a:gd name="T104" fmla="*/ 828 w 903"/>
              <a:gd name="T105" fmla="*/ 602 h 602"/>
              <a:gd name="T106" fmla="*/ 891 w 903"/>
              <a:gd name="T107" fmla="*/ 602 h 602"/>
              <a:gd name="T108" fmla="*/ 896 w 903"/>
              <a:gd name="T109" fmla="*/ 600 h 602"/>
              <a:gd name="T110" fmla="*/ 901 w 903"/>
              <a:gd name="T111" fmla="*/ 596 h 602"/>
              <a:gd name="T112" fmla="*/ 903 w 903"/>
              <a:gd name="T113" fmla="*/ 591 h 602"/>
              <a:gd name="T114" fmla="*/ 903 w 903"/>
              <a:gd name="T115" fmla="*/ 584 h 602"/>
              <a:gd name="T116" fmla="*/ 901 w 903"/>
              <a:gd name="T117" fmla="*/ 579 h 602"/>
              <a:gd name="T118" fmla="*/ 896 w 903"/>
              <a:gd name="T119" fmla="*/ 575 h 602"/>
              <a:gd name="T120" fmla="*/ 891 w 903"/>
              <a:gd name="T121" fmla="*/ 572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602">
                <a:moveTo>
                  <a:pt x="888" y="572"/>
                </a:moveTo>
                <a:lnTo>
                  <a:pt x="843" y="572"/>
                </a:lnTo>
                <a:lnTo>
                  <a:pt x="843" y="16"/>
                </a:lnTo>
                <a:lnTo>
                  <a:pt x="843" y="12"/>
                </a:lnTo>
                <a:lnTo>
                  <a:pt x="842" y="9"/>
                </a:lnTo>
                <a:lnTo>
                  <a:pt x="840" y="7"/>
                </a:lnTo>
                <a:lnTo>
                  <a:pt x="838" y="5"/>
                </a:lnTo>
                <a:lnTo>
                  <a:pt x="836" y="3"/>
                </a:lnTo>
                <a:lnTo>
                  <a:pt x="834" y="2"/>
                </a:lnTo>
                <a:lnTo>
                  <a:pt x="831" y="1"/>
                </a:lnTo>
                <a:lnTo>
                  <a:pt x="828" y="1"/>
                </a:lnTo>
                <a:lnTo>
                  <a:pt x="707" y="0"/>
                </a:lnTo>
                <a:lnTo>
                  <a:pt x="704" y="1"/>
                </a:lnTo>
                <a:lnTo>
                  <a:pt x="701" y="2"/>
                </a:lnTo>
                <a:lnTo>
                  <a:pt x="699" y="3"/>
                </a:lnTo>
                <a:lnTo>
                  <a:pt x="697" y="5"/>
                </a:lnTo>
                <a:lnTo>
                  <a:pt x="695" y="7"/>
                </a:lnTo>
                <a:lnTo>
                  <a:pt x="694" y="9"/>
                </a:lnTo>
                <a:lnTo>
                  <a:pt x="692" y="12"/>
                </a:lnTo>
                <a:lnTo>
                  <a:pt x="692" y="16"/>
                </a:lnTo>
                <a:lnTo>
                  <a:pt x="692" y="572"/>
                </a:lnTo>
                <a:lnTo>
                  <a:pt x="632" y="572"/>
                </a:lnTo>
                <a:lnTo>
                  <a:pt x="632" y="286"/>
                </a:lnTo>
                <a:lnTo>
                  <a:pt x="631" y="283"/>
                </a:lnTo>
                <a:lnTo>
                  <a:pt x="631" y="281"/>
                </a:lnTo>
                <a:lnTo>
                  <a:pt x="629" y="277"/>
                </a:lnTo>
                <a:lnTo>
                  <a:pt x="628" y="275"/>
                </a:lnTo>
                <a:lnTo>
                  <a:pt x="626" y="274"/>
                </a:lnTo>
                <a:lnTo>
                  <a:pt x="623" y="272"/>
                </a:lnTo>
                <a:lnTo>
                  <a:pt x="621" y="271"/>
                </a:lnTo>
                <a:lnTo>
                  <a:pt x="617" y="271"/>
                </a:lnTo>
                <a:lnTo>
                  <a:pt x="496" y="271"/>
                </a:lnTo>
                <a:lnTo>
                  <a:pt x="494" y="271"/>
                </a:lnTo>
                <a:lnTo>
                  <a:pt x="491" y="272"/>
                </a:lnTo>
                <a:lnTo>
                  <a:pt x="489" y="274"/>
                </a:lnTo>
                <a:lnTo>
                  <a:pt x="487" y="275"/>
                </a:lnTo>
                <a:lnTo>
                  <a:pt x="484" y="277"/>
                </a:lnTo>
                <a:lnTo>
                  <a:pt x="482" y="281"/>
                </a:lnTo>
                <a:lnTo>
                  <a:pt x="482" y="283"/>
                </a:lnTo>
                <a:lnTo>
                  <a:pt x="481" y="286"/>
                </a:lnTo>
                <a:lnTo>
                  <a:pt x="481" y="572"/>
                </a:lnTo>
                <a:lnTo>
                  <a:pt x="421" y="572"/>
                </a:lnTo>
                <a:lnTo>
                  <a:pt x="421" y="196"/>
                </a:lnTo>
                <a:lnTo>
                  <a:pt x="421" y="193"/>
                </a:lnTo>
                <a:lnTo>
                  <a:pt x="420" y="190"/>
                </a:lnTo>
                <a:lnTo>
                  <a:pt x="419" y="187"/>
                </a:lnTo>
                <a:lnTo>
                  <a:pt x="417" y="185"/>
                </a:lnTo>
                <a:lnTo>
                  <a:pt x="415" y="183"/>
                </a:lnTo>
                <a:lnTo>
                  <a:pt x="413" y="182"/>
                </a:lnTo>
                <a:lnTo>
                  <a:pt x="409" y="181"/>
                </a:lnTo>
                <a:lnTo>
                  <a:pt x="406" y="181"/>
                </a:lnTo>
                <a:lnTo>
                  <a:pt x="286" y="181"/>
                </a:lnTo>
                <a:lnTo>
                  <a:pt x="283" y="181"/>
                </a:lnTo>
                <a:lnTo>
                  <a:pt x="280" y="182"/>
                </a:lnTo>
                <a:lnTo>
                  <a:pt x="277" y="183"/>
                </a:lnTo>
                <a:lnTo>
                  <a:pt x="275" y="185"/>
                </a:lnTo>
                <a:lnTo>
                  <a:pt x="273" y="187"/>
                </a:lnTo>
                <a:lnTo>
                  <a:pt x="272" y="190"/>
                </a:lnTo>
                <a:lnTo>
                  <a:pt x="271" y="193"/>
                </a:lnTo>
                <a:lnTo>
                  <a:pt x="271" y="196"/>
                </a:lnTo>
                <a:lnTo>
                  <a:pt x="271" y="572"/>
                </a:lnTo>
                <a:lnTo>
                  <a:pt x="211" y="572"/>
                </a:lnTo>
                <a:lnTo>
                  <a:pt x="211" y="406"/>
                </a:lnTo>
                <a:lnTo>
                  <a:pt x="210" y="404"/>
                </a:lnTo>
                <a:lnTo>
                  <a:pt x="210" y="401"/>
                </a:lnTo>
                <a:lnTo>
                  <a:pt x="208" y="399"/>
                </a:lnTo>
                <a:lnTo>
                  <a:pt x="207" y="396"/>
                </a:lnTo>
                <a:lnTo>
                  <a:pt x="204" y="394"/>
                </a:lnTo>
                <a:lnTo>
                  <a:pt x="201" y="393"/>
                </a:lnTo>
                <a:lnTo>
                  <a:pt x="199" y="392"/>
                </a:lnTo>
                <a:lnTo>
                  <a:pt x="196" y="391"/>
                </a:lnTo>
                <a:lnTo>
                  <a:pt x="75" y="391"/>
                </a:lnTo>
                <a:lnTo>
                  <a:pt x="73" y="392"/>
                </a:lnTo>
                <a:lnTo>
                  <a:pt x="69" y="392"/>
                </a:lnTo>
                <a:lnTo>
                  <a:pt x="67" y="394"/>
                </a:lnTo>
                <a:lnTo>
                  <a:pt x="65" y="396"/>
                </a:lnTo>
                <a:lnTo>
                  <a:pt x="63" y="399"/>
                </a:lnTo>
                <a:lnTo>
                  <a:pt x="62" y="401"/>
                </a:lnTo>
                <a:lnTo>
                  <a:pt x="61" y="404"/>
                </a:lnTo>
                <a:lnTo>
                  <a:pt x="60" y="406"/>
                </a:lnTo>
                <a:lnTo>
                  <a:pt x="60" y="572"/>
                </a:lnTo>
                <a:lnTo>
                  <a:pt x="15" y="572"/>
                </a:lnTo>
                <a:lnTo>
                  <a:pt x="11" y="572"/>
                </a:lnTo>
                <a:lnTo>
                  <a:pt x="9" y="573"/>
                </a:lnTo>
                <a:lnTo>
                  <a:pt x="6" y="575"/>
                </a:lnTo>
                <a:lnTo>
                  <a:pt x="4" y="577"/>
                </a:lnTo>
                <a:lnTo>
                  <a:pt x="3" y="579"/>
                </a:lnTo>
                <a:lnTo>
                  <a:pt x="1" y="581"/>
                </a:lnTo>
                <a:lnTo>
                  <a:pt x="1" y="584"/>
                </a:lnTo>
                <a:lnTo>
                  <a:pt x="0" y="587"/>
                </a:lnTo>
                <a:lnTo>
                  <a:pt x="1" y="591"/>
                </a:lnTo>
                <a:lnTo>
                  <a:pt x="1" y="593"/>
                </a:lnTo>
                <a:lnTo>
                  <a:pt x="3" y="596"/>
                </a:lnTo>
                <a:lnTo>
                  <a:pt x="4" y="598"/>
                </a:lnTo>
                <a:lnTo>
                  <a:pt x="6" y="600"/>
                </a:lnTo>
                <a:lnTo>
                  <a:pt x="9" y="601"/>
                </a:lnTo>
                <a:lnTo>
                  <a:pt x="11" y="602"/>
                </a:lnTo>
                <a:lnTo>
                  <a:pt x="15" y="602"/>
                </a:lnTo>
                <a:lnTo>
                  <a:pt x="75" y="602"/>
                </a:lnTo>
                <a:lnTo>
                  <a:pt x="196" y="602"/>
                </a:lnTo>
                <a:lnTo>
                  <a:pt x="286" y="602"/>
                </a:lnTo>
                <a:lnTo>
                  <a:pt x="406" y="602"/>
                </a:lnTo>
                <a:lnTo>
                  <a:pt x="496" y="602"/>
                </a:lnTo>
                <a:lnTo>
                  <a:pt x="617" y="602"/>
                </a:lnTo>
                <a:lnTo>
                  <a:pt x="707" y="602"/>
                </a:lnTo>
                <a:lnTo>
                  <a:pt x="828" y="602"/>
                </a:lnTo>
                <a:lnTo>
                  <a:pt x="888" y="602"/>
                </a:lnTo>
                <a:lnTo>
                  <a:pt x="891" y="602"/>
                </a:lnTo>
                <a:lnTo>
                  <a:pt x="894" y="601"/>
                </a:lnTo>
                <a:lnTo>
                  <a:pt x="896" y="600"/>
                </a:lnTo>
                <a:lnTo>
                  <a:pt x="898" y="598"/>
                </a:lnTo>
                <a:lnTo>
                  <a:pt x="901" y="596"/>
                </a:lnTo>
                <a:lnTo>
                  <a:pt x="902" y="593"/>
                </a:lnTo>
                <a:lnTo>
                  <a:pt x="903" y="591"/>
                </a:lnTo>
                <a:lnTo>
                  <a:pt x="903" y="587"/>
                </a:lnTo>
                <a:lnTo>
                  <a:pt x="903" y="584"/>
                </a:lnTo>
                <a:lnTo>
                  <a:pt x="902" y="581"/>
                </a:lnTo>
                <a:lnTo>
                  <a:pt x="901" y="579"/>
                </a:lnTo>
                <a:lnTo>
                  <a:pt x="898" y="577"/>
                </a:lnTo>
                <a:lnTo>
                  <a:pt x="896" y="575"/>
                </a:lnTo>
                <a:lnTo>
                  <a:pt x="894" y="573"/>
                </a:lnTo>
                <a:lnTo>
                  <a:pt x="891" y="572"/>
                </a:lnTo>
                <a:lnTo>
                  <a:pt x="888" y="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Freeform 2203">
            <a:extLst>
              <a:ext uri="{FF2B5EF4-FFF2-40B4-BE49-F238E27FC236}">
                <a16:creationId xmlns:a16="http://schemas.microsoft.com/office/drawing/2014/main" id="{D903385B-E1BB-4F5A-B590-C5103EFDB82F}"/>
              </a:ext>
            </a:extLst>
          </p:cNvPr>
          <p:cNvSpPr>
            <a:spLocks noEditPoints="1"/>
          </p:cNvSpPr>
          <p:nvPr/>
        </p:nvSpPr>
        <p:spPr bwMode="auto">
          <a:xfrm>
            <a:off x="7833396" y="4230614"/>
            <a:ext cx="440333" cy="278790"/>
          </a:xfrm>
          <a:custGeom>
            <a:avLst/>
            <a:gdLst>
              <a:gd name="T0" fmla="*/ 431 w 842"/>
              <a:gd name="T1" fmla="*/ 311 h 536"/>
              <a:gd name="T2" fmla="*/ 392 w 842"/>
              <a:gd name="T3" fmla="*/ 318 h 536"/>
              <a:gd name="T4" fmla="*/ 361 w 842"/>
              <a:gd name="T5" fmla="*/ 277 h 536"/>
              <a:gd name="T6" fmla="*/ 312 w 842"/>
              <a:gd name="T7" fmla="*/ 229 h 536"/>
              <a:gd name="T8" fmla="*/ 530 w 842"/>
              <a:gd name="T9" fmla="*/ 229 h 536"/>
              <a:gd name="T10" fmla="*/ 481 w 842"/>
              <a:gd name="T11" fmla="*/ 277 h 536"/>
              <a:gd name="T12" fmla="*/ 826 w 842"/>
              <a:gd name="T13" fmla="*/ 355 h 536"/>
              <a:gd name="T14" fmla="*/ 770 w 842"/>
              <a:gd name="T15" fmla="*/ 310 h 536"/>
              <a:gd name="T16" fmla="*/ 738 w 842"/>
              <a:gd name="T17" fmla="*/ 260 h 536"/>
              <a:gd name="T18" fmla="*/ 691 w 842"/>
              <a:gd name="T19" fmla="*/ 223 h 536"/>
              <a:gd name="T20" fmla="*/ 632 w 842"/>
              <a:gd name="T21" fmla="*/ 206 h 536"/>
              <a:gd name="T22" fmla="*/ 451 w 842"/>
              <a:gd name="T23" fmla="*/ 134 h 536"/>
              <a:gd name="T24" fmla="*/ 648 w 842"/>
              <a:gd name="T25" fmla="*/ 30 h 536"/>
              <a:gd name="T26" fmla="*/ 674 w 842"/>
              <a:gd name="T27" fmla="*/ 41 h 536"/>
              <a:gd name="T28" fmla="*/ 693 w 842"/>
              <a:gd name="T29" fmla="*/ 55 h 536"/>
              <a:gd name="T30" fmla="*/ 707 w 842"/>
              <a:gd name="T31" fmla="*/ 38 h 536"/>
              <a:gd name="T32" fmla="*/ 691 w 842"/>
              <a:gd name="T33" fmla="*/ 16 h 536"/>
              <a:gd name="T34" fmla="*/ 668 w 842"/>
              <a:gd name="T35" fmla="*/ 2 h 536"/>
              <a:gd name="T36" fmla="*/ 621 w 842"/>
              <a:gd name="T37" fmla="*/ 6 h 536"/>
              <a:gd name="T38" fmla="*/ 221 w 842"/>
              <a:gd name="T39" fmla="*/ 6 h 536"/>
              <a:gd name="T40" fmla="*/ 174 w 842"/>
              <a:gd name="T41" fmla="*/ 2 h 536"/>
              <a:gd name="T42" fmla="*/ 150 w 842"/>
              <a:gd name="T43" fmla="*/ 16 h 536"/>
              <a:gd name="T44" fmla="*/ 135 w 842"/>
              <a:gd name="T45" fmla="*/ 38 h 536"/>
              <a:gd name="T46" fmla="*/ 149 w 842"/>
              <a:gd name="T47" fmla="*/ 55 h 536"/>
              <a:gd name="T48" fmla="*/ 168 w 842"/>
              <a:gd name="T49" fmla="*/ 41 h 536"/>
              <a:gd name="T50" fmla="*/ 194 w 842"/>
              <a:gd name="T51" fmla="*/ 30 h 536"/>
              <a:gd name="T52" fmla="*/ 390 w 842"/>
              <a:gd name="T53" fmla="*/ 134 h 536"/>
              <a:gd name="T54" fmla="*/ 210 w 842"/>
              <a:gd name="T55" fmla="*/ 206 h 536"/>
              <a:gd name="T56" fmla="*/ 151 w 842"/>
              <a:gd name="T57" fmla="*/ 223 h 536"/>
              <a:gd name="T58" fmla="*/ 103 w 842"/>
              <a:gd name="T59" fmla="*/ 260 h 536"/>
              <a:gd name="T60" fmla="*/ 72 w 842"/>
              <a:gd name="T61" fmla="*/ 310 h 536"/>
              <a:gd name="T62" fmla="*/ 14 w 842"/>
              <a:gd name="T63" fmla="*/ 355 h 536"/>
              <a:gd name="T64" fmla="*/ 0 w 842"/>
              <a:gd name="T65" fmla="*/ 371 h 536"/>
              <a:gd name="T66" fmla="*/ 14 w 842"/>
              <a:gd name="T67" fmla="*/ 386 h 536"/>
              <a:gd name="T68" fmla="*/ 72 w 842"/>
              <a:gd name="T69" fmla="*/ 431 h 536"/>
              <a:gd name="T70" fmla="*/ 103 w 842"/>
              <a:gd name="T71" fmla="*/ 482 h 536"/>
              <a:gd name="T72" fmla="*/ 151 w 842"/>
              <a:gd name="T73" fmla="*/ 517 h 536"/>
              <a:gd name="T74" fmla="*/ 210 w 842"/>
              <a:gd name="T75" fmla="*/ 535 h 536"/>
              <a:gd name="T76" fmla="*/ 274 w 842"/>
              <a:gd name="T77" fmla="*/ 528 h 536"/>
              <a:gd name="T78" fmla="*/ 331 w 842"/>
              <a:gd name="T79" fmla="*/ 498 h 536"/>
              <a:gd name="T80" fmla="*/ 371 w 842"/>
              <a:gd name="T81" fmla="*/ 449 h 536"/>
              <a:gd name="T82" fmla="*/ 390 w 842"/>
              <a:gd name="T83" fmla="*/ 387 h 536"/>
              <a:gd name="T84" fmla="*/ 396 w 842"/>
              <a:gd name="T85" fmla="*/ 354 h 536"/>
              <a:gd name="T86" fmla="*/ 415 w 842"/>
              <a:gd name="T87" fmla="*/ 340 h 536"/>
              <a:gd name="T88" fmla="*/ 438 w 842"/>
              <a:gd name="T89" fmla="*/ 345 h 536"/>
              <a:gd name="T90" fmla="*/ 450 w 842"/>
              <a:gd name="T91" fmla="*/ 365 h 536"/>
              <a:gd name="T92" fmla="*/ 459 w 842"/>
              <a:gd name="T93" fmla="*/ 420 h 536"/>
              <a:gd name="T94" fmla="*/ 489 w 842"/>
              <a:gd name="T95" fmla="*/ 476 h 536"/>
              <a:gd name="T96" fmla="*/ 537 w 842"/>
              <a:gd name="T97" fmla="*/ 516 h 536"/>
              <a:gd name="T98" fmla="*/ 599 w 842"/>
              <a:gd name="T99" fmla="*/ 535 h 536"/>
              <a:gd name="T100" fmla="*/ 663 w 842"/>
              <a:gd name="T101" fmla="*/ 530 h 536"/>
              <a:gd name="T102" fmla="*/ 717 w 842"/>
              <a:gd name="T103" fmla="*/ 502 h 536"/>
              <a:gd name="T104" fmla="*/ 757 w 842"/>
              <a:gd name="T105" fmla="*/ 458 h 536"/>
              <a:gd name="T106" fmla="*/ 779 w 842"/>
              <a:gd name="T107" fmla="*/ 401 h 536"/>
              <a:gd name="T108" fmla="*/ 837 w 842"/>
              <a:gd name="T109" fmla="*/ 381 h 536"/>
              <a:gd name="T110" fmla="*/ 837 w 842"/>
              <a:gd name="T111" fmla="*/ 36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42" h="536">
                <a:moveTo>
                  <a:pt x="458" y="323"/>
                </a:moveTo>
                <a:lnTo>
                  <a:pt x="450" y="318"/>
                </a:lnTo>
                <a:lnTo>
                  <a:pt x="440" y="314"/>
                </a:lnTo>
                <a:lnTo>
                  <a:pt x="431" y="311"/>
                </a:lnTo>
                <a:lnTo>
                  <a:pt x="421" y="310"/>
                </a:lnTo>
                <a:lnTo>
                  <a:pt x="411" y="311"/>
                </a:lnTo>
                <a:lnTo>
                  <a:pt x="401" y="314"/>
                </a:lnTo>
                <a:lnTo>
                  <a:pt x="392" y="318"/>
                </a:lnTo>
                <a:lnTo>
                  <a:pt x="384" y="323"/>
                </a:lnTo>
                <a:lnTo>
                  <a:pt x="378" y="307"/>
                </a:lnTo>
                <a:lnTo>
                  <a:pt x="371" y="292"/>
                </a:lnTo>
                <a:lnTo>
                  <a:pt x="361" y="277"/>
                </a:lnTo>
                <a:lnTo>
                  <a:pt x="351" y="263"/>
                </a:lnTo>
                <a:lnTo>
                  <a:pt x="339" y="251"/>
                </a:lnTo>
                <a:lnTo>
                  <a:pt x="326" y="239"/>
                </a:lnTo>
                <a:lnTo>
                  <a:pt x="312" y="229"/>
                </a:lnTo>
                <a:lnTo>
                  <a:pt x="296" y="222"/>
                </a:lnTo>
                <a:lnTo>
                  <a:pt x="421" y="152"/>
                </a:lnTo>
                <a:lnTo>
                  <a:pt x="544" y="222"/>
                </a:lnTo>
                <a:lnTo>
                  <a:pt x="530" y="229"/>
                </a:lnTo>
                <a:lnTo>
                  <a:pt x="515" y="239"/>
                </a:lnTo>
                <a:lnTo>
                  <a:pt x="503" y="251"/>
                </a:lnTo>
                <a:lnTo>
                  <a:pt x="491" y="263"/>
                </a:lnTo>
                <a:lnTo>
                  <a:pt x="481" y="277"/>
                </a:lnTo>
                <a:lnTo>
                  <a:pt x="471" y="292"/>
                </a:lnTo>
                <a:lnTo>
                  <a:pt x="464" y="307"/>
                </a:lnTo>
                <a:lnTo>
                  <a:pt x="458" y="323"/>
                </a:lnTo>
                <a:close/>
                <a:moveTo>
                  <a:pt x="826" y="355"/>
                </a:moveTo>
                <a:lnTo>
                  <a:pt x="781" y="355"/>
                </a:lnTo>
                <a:lnTo>
                  <a:pt x="779" y="340"/>
                </a:lnTo>
                <a:lnTo>
                  <a:pt x="775" y="324"/>
                </a:lnTo>
                <a:lnTo>
                  <a:pt x="770" y="310"/>
                </a:lnTo>
                <a:lnTo>
                  <a:pt x="764" y="296"/>
                </a:lnTo>
                <a:lnTo>
                  <a:pt x="757" y="283"/>
                </a:lnTo>
                <a:lnTo>
                  <a:pt x="748" y="271"/>
                </a:lnTo>
                <a:lnTo>
                  <a:pt x="738" y="260"/>
                </a:lnTo>
                <a:lnTo>
                  <a:pt x="729" y="249"/>
                </a:lnTo>
                <a:lnTo>
                  <a:pt x="717" y="239"/>
                </a:lnTo>
                <a:lnTo>
                  <a:pt x="704" y="230"/>
                </a:lnTo>
                <a:lnTo>
                  <a:pt x="691" y="223"/>
                </a:lnTo>
                <a:lnTo>
                  <a:pt x="677" y="217"/>
                </a:lnTo>
                <a:lnTo>
                  <a:pt x="663" y="212"/>
                </a:lnTo>
                <a:lnTo>
                  <a:pt x="648" y="208"/>
                </a:lnTo>
                <a:lnTo>
                  <a:pt x="632" y="206"/>
                </a:lnTo>
                <a:lnTo>
                  <a:pt x="616" y="205"/>
                </a:lnTo>
                <a:lnTo>
                  <a:pt x="599" y="206"/>
                </a:lnTo>
                <a:lnTo>
                  <a:pt x="583" y="208"/>
                </a:lnTo>
                <a:lnTo>
                  <a:pt x="451" y="134"/>
                </a:lnTo>
                <a:lnTo>
                  <a:pt x="624" y="38"/>
                </a:lnTo>
                <a:lnTo>
                  <a:pt x="632" y="34"/>
                </a:lnTo>
                <a:lnTo>
                  <a:pt x="640" y="31"/>
                </a:lnTo>
                <a:lnTo>
                  <a:pt x="648" y="30"/>
                </a:lnTo>
                <a:lnTo>
                  <a:pt x="655" y="30"/>
                </a:lnTo>
                <a:lnTo>
                  <a:pt x="663" y="33"/>
                </a:lnTo>
                <a:lnTo>
                  <a:pt x="669" y="36"/>
                </a:lnTo>
                <a:lnTo>
                  <a:pt x="674" y="41"/>
                </a:lnTo>
                <a:lnTo>
                  <a:pt x="679" y="47"/>
                </a:lnTo>
                <a:lnTo>
                  <a:pt x="682" y="51"/>
                </a:lnTo>
                <a:lnTo>
                  <a:pt x="687" y="55"/>
                </a:lnTo>
                <a:lnTo>
                  <a:pt x="693" y="55"/>
                </a:lnTo>
                <a:lnTo>
                  <a:pt x="699" y="52"/>
                </a:lnTo>
                <a:lnTo>
                  <a:pt x="703" y="48"/>
                </a:lnTo>
                <a:lnTo>
                  <a:pt x="707" y="44"/>
                </a:lnTo>
                <a:lnTo>
                  <a:pt x="707" y="38"/>
                </a:lnTo>
                <a:lnTo>
                  <a:pt x="704" y="33"/>
                </a:lnTo>
                <a:lnTo>
                  <a:pt x="701" y="27"/>
                </a:lnTo>
                <a:lnTo>
                  <a:pt x="696" y="20"/>
                </a:lnTo>
                <a:lnTo>
                  <a:pt x="691" y="16"/>
                </a:lnTo>
                <a:lnTo>
                  <a:pt x="686" y="12"/>
                </a:lnTo>
                <a:lnTo>
                  <a:pt x="680" y="8"/>
                </a:lnTo>
                <a:lnTo>
                  <a:pt x="674" y="5"/>
                </a:lnTo>
                <a:lnTo>
                  <a:pt x="668" y="2"/>
                </a:lnTo>
                <a:lnTo>
                  <a:pt x="660" y="1"/>
                </a:lnTo>
                <a:lnTo>
                  <a:pt x="648" y="0"/>
                </a:lnTo>
                <a:lnTo>
                  <a:pt x="635" y="2"/>
                </a:lnTo>
                <a:lnTo>
                  <a:pt x="621" y="6"/>
                </a:lnTo>
                <a:lnTo>
                  <a:pt x="609" y="12"/>
                </a:lnTo>
                <a:lnTo>
                  <a:pt x="421" y="117"/>
                </a:lnTo>
                <a:lnTo>
                  <a:pt x="233" y="12"/>
                </a:lnTo>
                <a:lnTo>
                  <a:pt x="221" y="6"/>
                </a:lnTo>
                <a:lnTo>
                  <a:pt x="207" y="2"/>
                </a:lnTo>
                <a:lnTo>
                  <a:pt x="194" y="0"/>
                </a:lnTo>
                <a:lnTo>
                  <a:pt x="180" y="1"/>
                </a:lnTo>
                <a:lnTo>
                  <a:pt x="174" y="2"/>
                </a:lnTo>
                <a:lnTo>
                  <a:pt x="168" y="5"/>
                </a:lnTo>
                <a:lnTo>
                  <a:pt x="162" y="8"/>
                </a:lnTo>
                <a:lnTo>
                  <a:pt x="156" y="12"/>
                </a:lnTo>
                <a:lnTo>
                  <a:pt x="150" y="16"/>
                </a:lnTo>
                <a:lnTo>
                  <a:pt x="145" y="20"/>
                </a:lnTo>
                <a:lnTo>
                  <a:pt x="141" y="27"/>
                </a:lnTo>
                <a:lnTo>
                  <a:pt x="138" y="33"/>
                </a:lnTo>
                <a:lnTo>
                  <a:pt x="135" y="38"/>
                </a:lnTo>
                <a:lnTo>
                  <a:pt x="135" y="44"/>
                </a:lnTo>
                <a:lnTo>
                  <a:pt x="138" y="48"/>
                </a:lnTo>
                <a:lnTo>
                  <a:pt x="142" y="52"/>
                </a:lnTo>
                <a:lnTo>
                  <a:pt x="149" y="55"/>
                </a:lnTo>
                <a:lnTo>
                  <a:pt x="153" y="55"/>
                </a:lnTo>
                <a:lnTo>
                  <a:pt x="160" y="51"/>
                </a:lnTo>
                <a:lnTo>
                  <a:pt x="163" y="47"/>
                </a:lnTo>
                <a:lnTo>
                  <a:pt x="168" y="41"/>
                </a:lnTo>
                <a:lnTo>
                  <a:pt x="173" y="36"/>
                </a:lnTo>
                <a:lnTo>
                  <a:pt x="179" y="33"/>
                </a:lnTo>
                <a:lnTo>
                  <a:pt x="186" y="30"/>
                </a:lnTo>
                <a:lnTo>
                  <a:pt x="194" y="30"/>
                </a:lnTo>
                <a:lnTo>
                  <a:pt x="202" y="31"/>
                </a:lnTo>
                <a:lnTo>
                  <a:pt x="210" y="34"/>
                </a:lnTo>
                <a:lnTo>
                  <a:pt x="218" y="38"/>
                </a:lnTo>
                <a:lnTo>
                  <a:pt x="390" y="134"/>
                </a:lnTo>
                <a:lnTo>
                  <a:pt x="258" y="208"/>
                </a:lnTo>
                <a:lnTo>
                  <a:pt x="243" y="206"/>
                </a:lnTo>
                <a:lnTo>
                  <a:pt x="225" y="205"/>
                </a:lnTo>
                <a:lnTo>
                  <a:pt x="210" y="206"/>
                </a:lnTo>
                <a:lnTo>
                  <a:pt x="194" y="208"/>
                </a:lnTo>
                <a:lnTo>
                  <a:pt x="179" y="212"/>
                </a:lnTo>
                <a:lnTo>
                  <a:pt x="164" y="217"/>
                </a:lnTo>
                <a:lnTo>
                  <a:pt x="151" y="223"/>
                </a:lnTo>
                <a:lnTo>
                  <a:pt x="138" y="230"/>
                </a:lnTo>
                <a:lnTo>
                  <a:pt x="125" y="239"/>
                </a:lnTo>
                <a:lnTo>
                  <a:pt x="113" y="249"/>
                </a:lnTo>
                <a:lnTo>
                  <a:pt x="103" y="260"/>
                </a:lnTo>
                <a:lnTo>
                  <a:pt x="94" y="271"/>
                </a:lnTo>
                <a:lnTo>
                  <a:pt x="85" y="283"/>
                </a:lnTo>
                <a:lnTo>
                  <a:pt x="78" y="296"/>
                </a:lnTo>
                <a:lnTo>
                  <a:pt x="72" y="310"/>
                </a:lnTo>
                <a:lnTo>
                  <a:pt x="67" y="324"/>
                </a:lnTo>
                <a:lnTo>
                  <a:pt x="63" y="340"/>
                </a:lnTo>
                <a:lnTo>
                  <a:pt x="61" y="355"/>
                </a:lnTo>
                <a:lnTo>
                  <a:pt x="14" y="355"/>
                </a:lnTo>
                <a:lnTo>
                  <a:pt x="9" y="356"/>
                </a:lnTo>
                <a:lnTo>
                  <a:pt x="4" y="360"/>
                </a:lnTo>
                <a:lnTo>
                  <a:pt x="1" y="365"/>
                </a:lnTo>
                <a:lnTo>
                  <a:pt x="0" y="371"/>
                </a:lnTo>
                <a:lnTo>
                  <a:pt x="1" y="376"/>
                </a:lnTo>
                <a:lnTo>
                  <a:pt x="4" y="381"/>
                </a:lnTo>
                <a:lnTo>
                  <a:pt x="9" y="384"/>
                </a:lnTo>
                <a:lnTo>
                  <a:pt x="14" y="386"/>
                </a:lnTo>
                <a:lnTo>
                  <a:pt x="61" y="386"/>
                </a:lnTo>
                <a:lnTo>
                  <a:pt x="63" y="401"/>
                </a:lnTo>
                <a:lnTo>
                  <a:pt x="67" y="416"/>
                </a:lnTo>
                <a:lnTo>
                  <a:pt x="72" y="431"/>
                </a:lnTo>
                <a:lnTo>
                  <a:pt x="78" y="444"/>
                </a:lnTo>
                <a:lnTo>
                  <a:pt x="85" y="458"/>
                </a:lnTo>
                <a:lnTo>
                  <a:pt x="94" y="470"/>
                </a:lnTo>
                <a:lnTo>
                  <a:pt x="103" y="482"/>
                </a:lnTo>
                <a:lnTo>
                  <a:pt x="113" y="492"/>
                </a:lnTo>
                <a:lnTo>
                  <a:pt x="125" y="502"/>
                </a:lnTo>
                <a:lnTo>
                  <a:pt x="138" y="510"/>
                </a:lnTo>
                <a:lnTo>
                  <a:pt x="151" y="517"/>
                </a:lnTo>
                <a:lnTo>
                  <a:pt x="164" y="525"/>
                </a:lnTo>
                <a:lnTo>
                  <a:pt x="179" y="530"/>
                </a:lnTo>
                <a:lnTo>
                  <a:pt x="194" y="533"/>
                </a:lnTo>
                <a:lnTo>
                  <a:pt x="210" y="535"/>
                </a:lnTo>
                <a:lnTo>
                  <a:pt x="225" y="536"/>
                </a:lnTo>
                <a:lnTo>
                  <a:pt x="243" y="535"/>
                </a:lnTo>
                <a:lnTo>
                  <a:pt x="258" y="532"/>
                </a:lnTo>
                <a:lnTo>
                  <a:pt x="274" y="528"/>
                </a:lnTo>
                <a:lnTo>
                  <a:pt x="289" y="522"/>
                </a:lnTo>
                <a:lnTo>
                  <a:pt x="304" y="516"/>
                </a:lnTo>
                <a:lnTo>
                  <a:pt x="318" y="508"/>
                </a:lnTo>
                <a:lnTo>
                  <a:pt x="331" y="498"/>
                </a:lnTo>
                <a:lnTo>
                  <a:pt x="343" y="487"/>
                </a:lnTo>
                <a:lnTo>
                  <a:pt x="353" y="476"/>
                </a:lnTo>
                <a:lnTo>
                  <a:pt x="362" y="462"/>
                </a:lnTo>
                <a:lnTo>
                  <a:pt x="371" y="449"/>
                </a:lnTo>
                <a:lnTo>
                  <a:pt x="378" y="434"/>
                </a:lnTo>
                <a:lnTo>
                  <a:pt x="383" y="420"/>
                </a:lnTo>
                <a:lnTo>
                  <a:pt x="388" y="404"/>
                </a:lnTo>
                <a:lnTo>
                  <a:pt x="390" y="387"/>
                </a:lnTo>
                <a:lnTo>
                  <a:pt x="390" y="371"/>
                </a:lnTo>
                <a:lnTo>
                  <a:pt x="392" y="365"/>
                </a:lnTo>
                <a:lnTo>
                  <a:pt x="393" y="359"/>
                </a:lnTo>
                <a:lnTo>
                  <a:pt x="396" y="354"/>
                </a:lnTo>
                <a:lnTo>
                  <a:pt x="400" y="349"/>
                </a:lnTo>
                <a:lnTo>
                  <a:pt x="404" y="345"/>
                </a:lnTo>
                <a:lnTo>
                  <a:pt x="409" y="343"/>
                </a:lnTo>
                <a:lnTo>
                  <a:pt x="415" y="340"/>
                </a:lnTo>
                <a:lnTo>
                  <a:pt x="421" y="340"/>
                </a:lnTo>
                <a:lnTo>
                  <a:pt x="427" y="340"/>
                </a:lnTo>
                <a:lnTo>
                  <a:pt x="433" y="343"/>
                </a:lnTo>
                <a:lnTo>
                  <a:pt x="438" y="345"/>
                </a:lnTo>
                <a:lnTo>
                  <a:pt x="442" y="349"/>
                </a:lnTo>
                <a:lnTo>
                  <a:pt x="445" y="354"/>
                </a:lnTo>
                <a:lnTo>
                  <a:pt x="449" y="359"/>
                </a:lnTo>
                <a:lnTo>
                  <a:pt x="450" y="365"/>
                </a:lnTo>
                <a:lnTo>
                  <a:pt x="451" y="371"/>
                </a:lnTo>
                <a:lnTo>
                  <a:pt x="451" y="387"/>
                </a:lnTo>
                <a:lnTo>
                  <a:pt x="454" y="404"/>
                </a:lnTo>
                <a:lnTo>
                  <a:pt x="459" y="420"/>
                </a:lnTo>
                <a:lnTo>
                  <a:pt x="464" y="434"/>
                </a:lnTo>
                <a:lnTo>
                  <a:pt x="471" y="449"/>
                </a:lnTo>
                <a:lnTo>
                  <a:pt x="480" y="462"/>
                </a:lnTo>
                <a:lnTo>
                  <a:pt x="489" y="476"/>
                </a:lnTo>
                <a:lnTo>
                  <a:pt x="499" y="487"/>
                </a:lnTo>
                <a:lnTo>
                  <a:pt x="511" y="498"/>
                </a:lnTo>
                <a:lnTo>
                  <a:pt x="524" y="508"/>
                </a:lnTo>
                <a:lnTo>
                  <a:pt x="537" y="516"/>
                </a:lnTo>
                <a:lnTo>
                  <a:pt x="552" y="522"/>
                </a:lnTo>
                <a:lnTo>
                  <a:pt x="567" y="528"/>
                </a:lnTo>
                <a:lnTo>
                  <a:pt x="583" y="532"/>
                </a:lnTo>
                <a:lnTo>
                  <a:pt x="599" y="535"/>
                </a:lnTo>
                <a:lnTo>
                  <a:pt x="616" y="536"/>
                </a:lnTo>
                <a:lnTo>
                  <a:pt x="632" y="535"/>
                </a:lnTo>
                <a:lnTo>
                  <a:pt x="648" y="533"/>
                </a:lnTo>
                <a:lnTo>
                  <a:pt x="663" y="530"/>
                </a:lnTo>
                <a:lnTo>
                  <a:pt x="677" y="525"/>
                </a:lnTo>
                <a:lnTo>
                  <a:pt x="691" y="517"/>
                </a:lnTo>
                <a:lnTo>
                  <a:pt x="704" y="510"/>
                </a:lnTo>
                <a:lnTo>
                  <a:pt x="717" y="502"/>
                </a:lnTo>
                <a:lnTo>
                  <a:pt x="729" y="492"/>
                </a:lnTo>
                <a:lnTo>
                  <a:pt x="738" y="482"/>
                </a:lnTo>
                <a:lnTo>
                  <a:pt x="748" y="470"/>
                </a:lnTo>
                <a:lnTo>
                  <a:pt x="757" y="458"/>
                </a:lnTo>
                <a:lnTo>
                  <a:pt x="764" y="444"/>
                </a:lnTo>
                <a:lnTo>
                  <a:pt x="770" y="431"/>
                </a:lnTo>
                <a:lnTo>
                  <a:pt x="775" y="416"/>
                </a:lnTo>
                <a:lnTo>
                  <a:pt x="779" y="401"/>
                </a:lnTo>
                <a:lnTo>
                  <a:pt x="781" y="386"/>
                </a:lnTo>
                <a:lnTo>
                  <a:pt x="826" y="386"/>
                </a:lnTo>
                <a:lnTo>
                  <a:pt x="833" y="384"/>
                </a:lnTo>
                <a:lnTo>
                  <a:pt x="837" y="381"/>
                </a:lnTo>
                <a:lnTo>
                  <a:pt x="841" y="376"/>
                </a:lnTo>
                <a:lnTo>
                  <a:pt x="842" y="371"/>
                </a:lnTo>
                <a:lnTo>
                  <a:pt x="841" y="365"/>
                </a:lnTo>
                <a:lnTo>
                  <a:pt x="837" y="360"/>
                </a:lnTo>
                <a:lnTo>
                  <a:pt x="833" y="356"/>
                </a:lnTo>
                <a:lnTo>
                  <a:pt x="826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FC18301-4590-4FC5-89AA-CBBB04ABD1FC}"/>
              </a:ext>
            </a:extLst>
          </p:cNvPr>
          <p:cNvGrpSpPr/>
          <p:nvPr/>
        </p:nvGrpSpPr>
        <p:grpSpPr>
          <a:xfrm>
            <a:off x="9941241" y="2457059"/>
            <a:ext cx="468993" cy="409067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161" name="Freeform 3445">
              <a:extLst>
                <a:ext uri="{FF2B5EF4-FFF2-40B4-BE49-F238E27FC236}">
                  <a16:creationId xmlns:a16="http://schemas.microsoft.com/office/drawing/2014/main" id="{FE3F3687-9239-4867-9FCB-3A61E40B8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3446">
              <a:extLst>
                <a:ext uri="{FF2B5EF4-FFF2-40B4-BE49-F238E27FC236}">
                  <a16:creationId xmlns:a16="http://schemas.microsoft.com/office/drawing/2014/main" id="{CFDFD8F3-1970-4A20-B0E5-9317805F5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1" name="Rectangle 2">
            <a:extLst>
              <a:ext uri="{FF2B5EF4-FFF2-40B4-BE49-F238E27FC236}">
                <a16:creationId xmlns:a16="http://schemas.microsoft.com/office/drawing/2014/main" id="{BABDC22F-078D-4219-8381-6947AA6870EE}"/>
              </a:ext>
            </a:extLst>
          </p:cNvPr>
          <p:cNvSpPr/>
          <p:nvPr/>
        </p:nvSpPr>
        <p:spPr>
          <a:xfrm>
            <a:off x="0" y="117983"/>
            <a:ext cx="2133600" cy="177800"/>
          </a:xfrm>
          <a:prstGeom prst="rect">
            <a:avLst/>
          </a:prstGeom>
          <a:solidFill>
            <a:srgbClr val="08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7AA5FD83-113E-4B04-B681-5A77F434D37B}"/>
              </a:ext>
            </a:extLst>
          </p:cNvPr>
          <p:cNvSpPr/>
          <p:nvPr/>
        </p:nvSpPr>
        <p:spPr>
          <a:xfrm rot="10800000">
            <a:off x="749808" y="1130024"/>
            <a:ext cx="4356800" cy="4356800"/>
          </a:xfrm>
          <a:prstGeom prst="teardrop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49558ED-0E69-4243-AE44-9AE36581CBD0}"/>
              </a:ext>
            </a:extLst>
          </p:cNvPr>
          <p:cNvGrpSpPr/>
          <p:nvPr/>
        </p:nvGrpSpPr>
        <p:grpSpPr>
          <a:xfrm>
            <a:off x="951089" y="2325855"/>
            <a:ext cx="3754438" cy="2070101"/>
            <a:chOff x="985838" y="2382837"/>
            <a:chExt cx="3754438" cy="20701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680EB5F-F6D0-4DB9-872B-FA14D817A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8" y="2382837"/>
              <a:ext cx="3754438" cy="2070101"/>
            </a:xfrm>
            <a:custGeom>
              <a:avLst/>
              <a:gdLst>
                <a:gd name="T0" fmla="*/ 882 w 1602"/>
                <a:gd name="T1" fmla="*/ 824 h 882"/>
                <a:gd name="T2" fmla="*/ 833 w 1602"/>
                <a:gd name="T3" fmla="*/ 785 h 882"/>
                <a:gd name="T4" fmla="*/ 745 w 1602"/>
                <a:gd name="T5" fmla="*/ 757 h 882"/>
                <a:gd name="T6" fmla="*/ 549 w 1602"/>
                <a:gd name="T7" fmla="*/ 660 h 882"/>
                <a:gd name="T8" fmla="*/ 419 w 1602"/>
                <a:gd name="T9" fmla="*/ 650 h 882"/>
                <a:gd name="T10" fmla="*/ 220 w 1602"/>
                <a:gd name="T11" fmla="*/ 629 h 882"/>
                <a:gd name="T12" fmla="*/ 154 w 1602"/>
                <a:gd name="T13" fmla="*/ 558 h 882"/>
                <a:gd name="T14" fmla="*/ 20 w 1602"/>
                <a:gd name="T15" fmla="*/ 492 h 882"/>
                <a:gd name="T16" fmla="*/ 19 w 1602"/>
                <a:gd name="T17" fmla="*/ 474 h 882"/>
                <a:gd name="T18" fmla="*/ 10 w 1602"/>
                <a:gd name="T19" fmla="*/ 420 h 882"/>
                <a:gd name="T20" fmla="*/ 61 w 1602"/>
                <a:gd name="T21" fmla="*/ 367 h 882"/>
                <a:gd name="T22" fmla="*/ 148 w 1602"/>
                <a:gd name="T23" fmla="*/ 286 h 882"/>
                <a:gd name="T24" fmla="*/ 237 w 1602"/>
                <a:gd name="T25" fmla="*/ 284 h 882"/>
                <a:gd name="T26" fmla="*/ 351 w 1602"/>
                <a:gd name="T27" fmla="*/ 171 h 882"/>
                <a:gd name="T28" fmla="*/ 400 w 1602"/>
                <a:gd name="T29" fmla="*/ 149 h 882"/>
                <a:gd name="T30" fmla="*/ 363 w 1602"/>
                <a:gd name="T31" fmla="*/ 73 h 882"/>
                <a:gd name="T32" fmla="*/ 361 w 1602"/>
                <a:gd name="T33" fmla="*/ 39 h 882"/>
                <a:gd name="T34" fmla="*/ 389 w 1602"/>
                <a:gd name="T35" fmla="*/ 34 h 882"/>
                <a:gd name="T36" fmla="*/ 445 w 1602"/>
                <a:gd name="T37" fmla="*/ 25 h 882"/>
                <a:gd name="T38" fmla="*/ 490 w 1602"/>
                <a:gd name="T39" fmla="*/ 12 h 882"/>
                <a:gd name="T40" fmla="*/ 590 w 1602"/>
                <a:gd name="T41" fmla="*/ 41 h 882"/>
                <a:gd name="T42" fmla="*/ 656 w 1602"/>
                <a:gd name="T43" fmla="*/ 50 h 882"/>
                <a:gd name="T44" fmla="*/ 687 w 1602"/>
                <a:gd name="T45" fmla="*/ 60 h 882"/>
                <a:gd name="T46" fmla="*/ 732 w 1602"/>
                <a:gd name="T47" fmla="*/ 104 h 882"/>
                <a:gd name="T48" fmla="*/ 767 w 1602"/>
                <a:gd name="T49" fmla="*/ 165 h 882"/>
                <a:gd name="T50" fmla="*/ 818 w 1602"/>
                <a:gd name="T51" fmla="*/ 174 h 882"/>
                <a:gd name="T52" fmla="*/ 865 w 1602"/>
                <a:gd name="T53" fmla="*/ 230 h 882"/>
                <a:gd name="T54" fmla="*/ 917 w 1602"/>
                <a:gd name="T55" fmla="*/ 232 h 882"/>
                <a:gd name="T56" fmla="*/ 928 w 1602"/>
                <a:gd name="T57" fmla="*/ 274 h 882"/>
                <a:gd name="T58" fmla="*/ 959 w 1602"/>
                <a:gd name="T59" fmla="*/ 296 h 882"/>
                <a:gd name="T60" fmla="*/ 1051 w 1602"/>
                <a:gd name="T61" fmla="*/ 315 h 882"/>
                <a:gd name="T62" fmla="*/ 1078 w 1602"/>
                <a:gd name="T63" fmla="*/ 392 h 882"/>
                <a:gd name="T64" fmla="*/ 1113 w 1602"/>
                <a:gd name="T65" fmla="*/ 392 h 882"/>
                <a:gd name="T66" fmla="*/ 1196 w 1602"/>
                <a:gd name="T67" fmla="*/ 370 h 882"/>
                <a:gd name="T68" fmla="*/ 1248 w 1602"/>
                <a:gd name="T69" fmla="*/ 334 h 882"/>
                <a:gd name="T70" fmla="*/ 1265 w 1602"/>
                <a:gd name="T71" fmla="*/ 310 h 882"/>
                <a:gd name="T72" fmla="*/ 1351 w 1602"/>
                <a:gd name="T73" fmla="*/ 323 h 882"/>
                <a:gd name="T74" fmla="*/ 1405 w 1602"/>
                <a:gd name="T75" fmla="*/ 388 h 882"/>
                <a:gd name="T76" fmla="*/ 1507 w 1602"/>
                <a:gd name="T77" fmla="*/ 365 h 882"/>
                <a:gd name="T78" fmla="*/ 1544 w 1602"/>
                <a:gd name="T79" fmla="*/ 391 h 882"/>
                <a:gd name="T80" fmla="*/ 1585 w 1602"/>
                <a:gd name="T81" fmla="*/ 460 h 882"/>
                <a:gd name="T82" fmla="*/ 1550 w 1602"/>
                <a:gd name="T83" fmla="*/ 584 h 882"/>
                <a:gd name="T84" fmla="*/ 1561 w 1602"/>
                <a:gd name="T85" fmla="*/ 641 h 882"/>
                <a:gd name="T86" fmla="*/ 1569 w 1602"/>
                <a:gd name="T87" fmla="*/ 688 h 882"/>
                <a:gd name="T88" fmla="*/ 1502 w 1602"/>
                <a:gd name="T89" fmla="*/ 703 h 882"/>
                <a:gd name="T90" fmla="*/ 1489 w 1602"/>
                <a:gd name="T91" fmla="*/ 747 h 882"/>
                <a:gd name="T92" fmla="*/ 1532 w 1602"/>
                <a:gd name="T93" fmla="*/ 802 h 882"/>
                <a:gd name="T94" fmla="*/ 1464 w 1602"/>
                <a:gd name="T95" fmla="*/ 882 h 882"/>
                <a:gd name="T96" fmla="*/ 1277 w 1602"/>
                <a:gd name="T97" fmla="*/ 875 h 882"/>
                <a:gd name="T98" fmla="*/ 1168 w 1602"/>
                <a:gd name="T99" fmla="*/ 869 h 882"/>
                <a:gd name="T100" fmla="*/ 1132 w 1602"/>
                <a:gd name="T101" fmla="*/ 867 h 882"/>
                <a:gd name="T102" fmla="*/ 1111 w 1602"/>
                <a:gd name="T103" fmla="*/ 848 h 882"/>
                <a:gd name="T104" fmla="*/ 1099 w 1602"/>
                <a:gd name="T105" fmla="*/ 829 h 882"/>
                <a:gd name="T106" fmla="*/ 1089 w 1602"/>
                <a:gd name="T107" fmla="*/ 845 h 882"/>
                <a:gd name="T108" fmla="*/ 976 w 1602"/>
                <a:gd name="T109" fmla="*/ 809 h 882"/>
                <a:gd name="T110" fmla="*/ 957 w 1602"/>
                <a:gd name="T111" fmla="*/ 813 h 882"/>
                <a:gd name="T112" fmla="*/ 1032 w 1602"/>
                <a:gd name="T113" fmla="*/ 821 h 882"/>
                <a:gd name="T114" fmla="*/ 1024 w 1602"/>
                <a:gd name="T115" fmla="*/ 842 h 882"/>
                <a:gd name="T116" fmla="*/ 993 w 1602"/>
                <a:gd name="T117" fmla="*/ 844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02" h="882">
                  <a:moveTo>
                    <a:pt x="993" y="844"/>
                  </a:moveTo>
                  <a:cubicBezTo>
                    <a:pt x="956" y="837"/>
                    <a:pt x="919" y="831"/>
                    <a:pt x="882" y="824"/>
                  </a:cubicBezTo>
                  <a:cubicBezTo>
                    <a:pt x="859" y="820"/>
                    <a:pt x="841" y="806"/>
                    <a:pt x="822" y="793"/>
                  </a:cubicBezTo>
                  <a:cubicBezTo>
                    <a:pt x="822" y="787"/>
                    <a:pt x="829" y="789"/>
                    <a:pt x="833" y="785"/>
                  </a:cubicBezTo>
                  <a:cubicBezTo>
                    <a:pt x="812" y="780"/>
                    <a:pt x="796" y="761"/>
                    <a:pt x="773" y="764"/>
                  </a:cubicBezTo>
                  <a:cubicBezTo>
                    <a:pt x="763" y="763"/>
                    <a:pt x="755" y="754"/>
                    <a:pt x="745" y="757"/>
                  </a:cubicBezTo>
                  <a:cubicBezTo>
                    <a:pt x="707" y="746"/>
                    <a:pt x="674" y="724"/>
                    <a:pt x="640" y="704"/>
                  </a:cubicBezTo>
                  <a:cubicBezTo>
                    <a:pt x="610" y="688"/>
                    <a:pt x="579" y="674"/>
                    <a:pt x="549" y="660"/>
                  </a:cubicBezTo>
                  <a:cubicBezTo>
                    <a:pt x="532" y="652"/>
                    <a:pt x="513" y="659"/>
                    <a:pt x="494" y="654"/>
                  </a:cubicBezTo>
                  <a:cubicBezTo>
                    <a:pt x="470" y="649"/>
                    <a:pt x="444" y="648"/>
                    <a:pt x="419" y="650"/>
                  </a:cubicBezTo>
                  <a:cubicBezTo>
                    <a:pt x="388" y="652"/>
                    <a:pt x="360" y="643"/>
                    <a:pt x="332" y="634"/>
                  </a:cubicBezTo>
                  <a:cubicBezTo>
                    <a:pt x="294" y="623"/>
                    <a:pt x="257" y="625"/>
                    <a:pt x="220" y="629"/>
                  </a:cubicBezTo>
                  <a:cubicBezTo>
                    <a:pt x="205" y="630"/>
                    <a:pt x="197" y="623"/>
                    <a:pt x="196" y="612"/>
                  </a:cubicBezTo>
                  <a:cubicBezTo>
                    <a:pt x="192" y="585"/>
                    <a:pt x="176" y="570"/>
                    <a:pt x="154" y="558"/>
                  </a:cubicBezTo>
                  <a:cubicBezTo>
                    <a:pt x="126" y="543"/>
                    <a:pt x="100" y="524"/>
                    <a:pt x="71" y="510"/>
                  </a:cubicBezTo>
                  <a:cubicBezTo>
                    <a:pt x="55" y="503"/>
                    <a:pt x="36" y="500"/>
                    <a:pt x="20" y="492"/>
                  </a:cubicBezTo>
                  <a:cubicBezTo>
                    <a:pt x="14" y="489"/>
                    <a:pt x="8" y="486"/>
                    <a:pt x="0" y="483"/>
                  </a:cubicBezTo>
                  <a:cubicBezTo>
                    <a:pt x="7" y="478"/>
                    <a:pt x="17" y="484"/>
                    <a:pt x="19" y="474"/>
                  </a:cubicBezTo>
                  <a:cubicBezTo>
                    <a:pt x="21" y="466"/>
                    <a:pt x="16" y="462"/>
                    <a:pt x="12" y="457"/>
                  </a:cubicBezTo>
                  <a:cubicBezTo>
                    <a:pt x="1" y="445"/>
                    <a:pt x="18" y="432"/>
                    <a:pt x="10" y="420"/>
                  </a:cubicBezTo>
                  <a:cubicBezTo>
                    <a:pt x="29" y="410"/>
                    <a:pt x="28" y="382"/>
                    <a:pt x="52" y="379"/>
                  </a:cubicBezTo>
                  <a:cubicBezTo>
                    <a:pt x="58" y="378"/>
                    <a:pt x="60" y="374"/>
                    <a:pt x="61" y="367"/>
                  </a:cubicBezTo>
                  <a:cubicBezTo>
                    <a:pt x="63" y="351"/>
                    <a:pt x="75" y="341"/>
                    <a:pt x="89" y="334"/>
                  </a:cubicBezTo>
                  <a:cubicBezTo>
                    <a:pt x="113" y="323"/>
                    <a:pt x="131" y="306"/>
                    <a:pt x="148" y="286"/>
                  </a:cubicBezTo>
                  <a:cubicBezTo>
                    <a:pt x="161" y="270"/>
                    <a:pt x="201" y="264"/>
                    <a:pt x="218" y="275"/>
                  </a:cubicBezTo>
                  <a:cubicBezTo>
                    <a:pt x="224" y="278"/>
                    <a:pt x="228" y="284"/>
                    <a:pt x="237" y="284"/>
                  </a:cubicBezTo>
                  <a:cubicBezTo>
                    <a:pt x="249" y="283"/>
                    <a:pt x="253" y="282"/>
                    <a:pt x="253" y="268"/>
                  </a:cubicBezTo>
                  <a:cubicBezTo>
                    <a:pt x="252" y="224"/>
                    <a:pt x="307" y="170"/>
                    <a:pt x="351" y="171"/>
                  </a:cubicBezTo>
                  <a:cubicBezTo>
                    <a:pt x="367" y="171"/>
                    <a:pt x="379" y="163"/>
                    <a:pt x="392" y="158"/>
                  </a:cubicBezTo>
                  <a:cubicBezTo>
                    <a:pt x="396" y="156"/>
                    <a:pt x="399" y="153"/>
                    <a:pt x="400" y="149"/>
                  </a:cubicBezTo>
                  <a:cubicBezTo>
                    <a:pt x="401" y="139"/>
                    <a:pt x="378" y="99"/>
                    <a:pt x="368" y="96"/>
                  </a:cubicBezTo>
                  <a:cubicBezTo>
                    <a:pt x="352" y="91"/>
                    <a:pt x="351" y="82"/>
                    <a:pt x="363" y="73"/>
                  </a:cubicBezTo>
                  <a:cubicBezTo>
                    <a:pt x="370" y="68"/>
                    <a:pt x="367" y="64"/>
                    <a:pt x="364" y="60"/>
                  </a:cubicBezTo>
                  <a:cubicBezTo>
                    <a:pt x="360" y="53"/>
                    <a:pt x="360" y="46"/>
                    <a:pt x="361" y="39"/>
                  </a:cubicBezTo>
                  <a:cubicBezTo>
                    <a:pt x="362" y="31"/>
                    <a:pt x="368" y="28"/>
                    <a:pt x="375" y="26"/>
                  </a:cubicBezTo>
                  <a:cubicBezTo>
                    <a:pt x="382" y="25"/>
                    <a:pt x="387" y="27"/>
                    <a:pt x="389" y="34"/>
                  </a:cubicBezTo>
                  <a:cubicBezTo>
                    <a:pt x="393" y="50"/>
                    <a:pt x="399" y="46"/>
                    <a:pt x="407" y="37"/>
                  </a:cubicBezTo>
                  <a:cubicBezTo>
                    <a:pt x="417" y="25"/>
                    <a:pt x="430" y="20"/>
                    <a:pt x="445" y="25"/>
                  </a:cubicBezTo>
                  <a:cubicBezTo>
                    <a:pt x="459" y="30"/>
                    <a:pt x="467" y="25"/>
                    <a:pt x="475" y="13"/>
                  </a:cubicBezTo>
                  <a:cubicBezTo>
                    <a:pt x="479" y="6"/>
                    <a:pt x="482" y="0"/>
                    <a:pt x="490" y="12"/>
                  </a:cubicBezTo>
                  <a:cubicBezTo>
                    <a:pt x="494" y="18"/>
                    <a:pt x="502" y="21"/>
                    <a:pt x="510" y="22"/>
                  </a:cubicBezTo>
                  <a:cubicBezTo>
                    <a:pt x="538" y="23"/>
                    <a:pt x="563" y="35"/>
                    <a:pt x="590" y="41"/>
                  </a:cubicBezTo>
                  <a:cubicBezTo>
                    <a:pt x="603" y="45"/>
                    <a:pt x="616" y="53"/>
                    <a:pt x="630" y="59"/>
                  </a:cubicBezTo>
                  <a:cubicBezTo>
                    <a:pt x="645" y="66"/>
                    <a:pt x="649" y="59"/>
                    <a:pt x="656" y="50"/>
                  </a:cubicBezTo>
                  <a:cubicBezTo>
                    <a:pt x="661" y="43"/>
                    <a:pt x="663" y="31"/>
                    <a:pt x="674" y="34"/>
                  </a:cubicBezTo>
                  <a:cubicBezTo>
                    <a:pt x="685" y="37"/>
                    <a:pt x="688" y="50"/>
                    <a:pt x="687" y="60"/>
                  </a:cubicBezTo>
                  <a:cubicBezTo>
                    <a:pt x="685" y="74"/>
                    <a:pt x="691" y="78"/>
                    <a:pt x="703" y="77"/>
                  </a:cubicBezTo>
                  <a:cubicBezTo>
                    <a:pt x="723" y="75"/>
                    <a:pt x="731" y="88"/>
                    <a:pt x="732" y="104"/>
                  </a:cubicBezTo>
                  <a:cubicBezTo>
                    <a:pt x="733" y="114"/>
                    <a:pt x="736" y="120"/>
                    <a:pt x="745" y="125"/>
                  </a:cubicBezTo>
                  <a:cubicBezTo>
                    <a:pt x="759" y="134"/>
                    <a:pt x="766" y="148"/>
                    <a:pt x="767" y="165"/>
                  </a:cubicBezTo>
                  <a:cubicBezTo>
                    <a:pt x="767" y="178"/>
                    <a:pt x="772" y="178"/>
                    <a:pt x="780" y="171"/>
                  </a:cubicBezTo>
                  <a:cubicBezTo>
                    <a:pt x="794" y="160"/>
                    <a:pt x="807" y="164"/>
                    <a:pt x="818" y="174"/>
                  </a:cubicBezTo>
                  <a:cubicBezTo>
                    <a:pt x="833" y="187"/>
                    <a:pt x="844" y="202"/>
                    <a:pt x="850" y="221"/>
                  </a:cubicBezTo>
                  <a:cubicBezTo>
                    <a:pt x="852" y="230"/>
                    <a:pt x="855" y="232"/>
                    <a:pt x="865" y="230"/>
                  </a:cubicBezTo>
                  <a:cubicBezTo>
                    <a:pt x="879" y="228"/>
                    <a:pt x="895" y="239"/>
                    <a:pt x="909" y="226"/>
                  </a:cubicBezTo>
                  <a:cubicBezTo>
                    <a:pt x="913" y="223"/>
                    <a:pt x="917" y="227"/>
                    <a:pt x="917" y="232"/>
                  </a:cubicBezTo>
                  <a:cubicBezTo>
                    <a:pt x="917" y="239"/>
                    <a:pt x="917" y="245"/>
                    <a:pt x="914" y="252"/>
                  </a:cubicBezTo>
                  <a:cubicBezTo>
                    <a:pt x="910" y="264"/>
                    <a:pt x="913" y="272"/>
                    <a:pt x="928" y="274"/>
                  </a:cubicBezTo>
                  <a:cubicBezTo>
                    <a:pt x="938" y="275"/>
                    <a:pt x="948" y="276"/>
                    <a:pt x="949" y="290"/>
                  </a:cubicBezTo>
                  <a:cubicBezTo>
                    <a:pt x="949" y="297"/>
                    <a:pt x="954" y="297"/>
                    <a:pt x="959" y="296"/>
                  </a:cubicBezTo>
                  <a:cubicBezTo>
                    <a:pt x="975" y="294"/>
                    <a:pt x="990" y="298"/>
                    <a:pt x="1006" y="305"/>
                  </a:cubicBezTo>
                  <a:cubicBezTo>
                    <a:pt x="1019" y="312"/>
                    <a:pt x="1033" y="319"/>
                    <a:pt x="1051" y="315"/>
                  </a:cubicBezTo>
                  <a:cubicBezTo>
                    <a:pt x="1065" y="311"/>
                    <a:pt x="1076" y="322"/>
                    <a:pt x="1071" y="338"/>
                  </a:cubicBezTo>
                  <a:cubicBezTo>
                    <a:pt x="1065" y="358"/>
                    <a:pt x="1076" y="374"/>
                    <a:pt x="1078" y="392"/>
                  </a:cubicBezTo>
                  <a:cubicBezTo>
                    <a:pt x="1078" y="400"/>
                    <a:pt x="1086" y="403"/>
                    <a:pt x="1093" y="401"/>
                  </a:cubicBezTo>
                  <a:cubicBezTo>
                    <a:pt x="1100" y="399"/>
                    <a:pt x="1107" y="396"/>
                    <a:pt x="1113" y="392"/>
                  </a:cubicBezTo>
                  <a:cubicBezTo>
                    <a:pt x="1121" y="385"/>
                    <a:pt x="1131" y="381"/>
                    <a:pt x="1140" y="384"/>
                  </a:cubicBezTo>
                  <a:cubicBezTo>
                    <a:pt x="1162" y="390"/>
                    <a:pt x="1178" y="373"/>
                    <a:pt x="1196" y="370"/>
                  </a:cubicBezTo>
                  <a:cubicBezTo>
                    <a:pt x="1216" y="368"/>
                    <a:pt x="1223" y="343"/>
                    <a:pt x="1245" y="346"/>
                  </a:cubicBezTo>
                  <a:cubicBezTo>
                    <a:pt x="1250" y="347"/>
                    <a:pt x="1253" y="339"/>
                    <a:pt x="1248" y="334"/>
                  </a:cubicBezTo>
                  <a:cubicBezTo>
                    <a:pt x="1242" y="327"/>
                    <a:pt x="1239" y="318"/>
                    <a:pt x="1243" y="312"/>
                  </a:cubicBezTo>
                  <a:cubicBezTo>
                    <a:pt x="1247" y="304"/>
                    <a:pt x="1259" y="308"/>
                    <a:pt x="1265" y="310"/>
                  </a:cubicBezTo>
                  <a:cubicBezTo>
                    <a:pt x="1285" y="319"/>
                    <a:pt x="1304" y="313"/>
                    <a:pt x="1324" y="308"/>
                  </a:cubicBezTo>
                  <a:cubicBezTo>
                    <a:pt x="1335" y="305"/>
                    <a:pt x="1347" y="305"/>
                    <a:pt x="1351" y="323"/>
                  </a:cubicBezTo>
                  <a:cubicBezTo>
                    <a:pt x="1356" y="349"/>
                    <a:pt x="1384" y="363"/>
                    <a:pt x="1393" y="388"/>
                  </a:cubicBezTo>
                  <a:cubicBezTo>
                    <a:pt x="1396" y="395"/>
                    <a:pt x="1401" y="389"/>
                    <a:pt x="1405" y="388"/>
                  </a:cubicBezTo>
                  <a:cubicBezTo>
                    <a:pt x="1419" y="382"/>
                    <a:pt x="1432" y="369"/>
                    <a:pt x="1449" y="382"/>
                  </a:cubicBezTo>
                  <a:cubicBezTo>
                    <a:pt x="1464" y="362"/>
                    <a:pt x="1491" y="388"/>
                    <a:pt x="1507" y="365"/>
                  </a:cubicBezTo>
                  <a:cubicBezTo>
                    <a:pt x="1515" y="353"/>
                    <a:pt x="1529" y="360"/>
                    <a:pt x="1531" y="375"/>
                  </a:cubicBezTo>
                  <a:cubicBezTo>
                    <a:pt x="1532" y="384"/>
                    <a:pt x="1538" y="388"/>
                    <a:pt x="1544" y="391"/>
                  </a:cubicBezTo>
                  <a:cubicBezTo>
                    <a:pt x="1557" y="398"/>
                    <a:pt x="1568" y="409"/>
                    <a:pt x="1579" y="417"/>
                  </a:cubicBezTo>
                  <a:cubicBezTo>
                    <a:pt x="1602" y="432"/>
                    <a:pt x="1590" y="448"/>
                    <a:pt x="1585" y="460"/>
                  </a:cubicBezTo>
                  <a:cubicBezTo>
                    <a:pt x="1570" y="495"/>
                    <a:pt x="1557" y="529"/>
                    <a:pt x="1557" y="568"/>
                  </a:cubicBezTo>
                  <a:cubicBezTo>
                    <a:pt x="1557" y="574"/>
                    <a:pt x="1554" y="579"/>
                    <a:pt x="1550" y="584"/>
                  </a:cubicBezTo>
                  <a:cubicBezTo>
                    <a:pt x="1546" y="591"/>
                    <a:pt x="1541" y="599"/>
                    <a:pt x="1538" y="607"/>
                  </a:cubicBezTo>
                  <a:cubicBezTo>
                    <a:pt x="1530" y="630"/>
                    <a:pt x="1537" y="639"/>
                    <a:pt x="1561" y="641"/>
                  </a:cubicBezTo>
                  <a:cubicBezTo>
                    <a:pt x="1569" y="641"/>
                    <a:pt x="1581" y="640"/>
                    <a:pt x="1579" y="653"/>
                  </a:cubicBezTo>
                  <a:cubicBezTo>
                    <a:pt x="1578" y="665"/>
                    <a:pt x="1591" y="681"/>
                    <a:pt x="1569" y="688"/>
                  </a:cubicBezTo>
                  <a:cubicBezTo>
                    <a:pt x="1558" y="691"/>
                    <a:pt x="1547" y="696"/>
                    <a:pt x="1537" y="703"/>
                  </a:cubicBezTo>
                  <a:cubicBezTo>
                    <a:pt x="1524" y="713"/>
                    <a:pt x="1513" y="712"/>
                    <a:pt x="1502" y="703"/>
                  </a:cubicBezTo>
                  <a:cubicBezTo>
                    <a:pt x="1499" y="700"/>
                    <a:pt x="1499" y="698"/>
                    <a:pt x="1494" y="700"/>
                  </a:cubicBezTo>
                  <a:cubicBezTo>
                    <a:pt x="1475" y="710"/>
                    <a:pt x="1473" y="733"/>
                    <a:pt x="1489" y="747"/>
                  </a:cubicBezTo>
                  <a:cubicBezTo>
                    <a:pt x="1502" y="757"/>
                    <a:pt x="1514" y="767"/>
                    <a:pt x="1527" y="775"/>
                  </a:cubicBezTo>
                  <a:cubicBezTo>
                    <a:pt x="1542" y="785"/>
                    <a:pt x="1540" y="789"/>
                    <a:pt x="1532" y="802"/>
                  </a:cubicBezTo>
                  <a:cubicBezTo>
                    <a:pt x="1518" y="824"/>
                    <a:pt x="1494" y="829"/>
                    <a:pt x="1475" y="841"/>
                  </a:cubicBezTo>
                  <a:cubicBezTo>
                    <a:pt x="1450" y="857"/>
                    <a:pt x="1448" y="856"/>
                    <a:pt x="1464" y="882"/>
                  </a:cubicBezTo>
                  <a:cubicBezTo>
                    <a:pt x="1431" y="879"/>
                    <a:pt x="1398" y="879"/>
                    <a:pt x="1367" y="873"/>
                  </a:cubicBezTo>
                  <a:cubicBezTo>
                    <a:pt x="1336" y="866"/>
                    <a:pt x="1306" y="872"/>
                    <a:pt x="1277" y="875"/>
                  </a:cubicBezTo>
                  <a:cubicBezTo>
                    <a:pt x="1252" y="877"/>
                    <a:pt x="1228" y="871"/>
                    <a:pt x="1204" y="872"/>
                  </a:cubicBezTo>
                  <a:cubicBezTo>
                    <a:pt x="1192" y="872"/>
                    <a:pt x="1180" y="870"/>
                    <a:pt x="1168" y="869"/>
                  </a:cubicBezTo>
                  <a:cubicBezTo>
                    <a:pt x="1166" y="861"/>
                    <a:pt x="1181" y="856"/>
                    <a:pt x="1172" y="848"/>
                  </a:cubicBezTo>
                  <a:cubicBezTo>
                    <a:pt x="1166" y="869"/>
                    <a:pt x="1143" y="856"/>
                    <a:pt x="1132" y="867"/>
                  </a:cubicBezTo>
                  <a:cubicBezTo>
                    <a:pt x="1125" y="870"/>
                    <a:pt x="1117" y="874"/>
                    <a:pt x="1110" y="868"/>
                  </a:cubicBezTo>
                  <a:cubicBezTo>
                    <a:pt x="1103" y="862"/>
                    <a:pt x="1108" y="855"/>
                    <a:pt x="1111" y="848"/>
                  </a:cubicBezTo>
                  <a:cubicBezTo>
                    <a:pt x="1113" y="838"/>
                    <a:pt x="1101" y="837"/>
                    <a:pt x="1100" y="829"/>
                  </a:cubicBezTo>
                  <a:cubicBezTo>
                    <a:pt x="1099" y="826"/>
                    <a:pt x="1097" y="831"/>
                    <a:pt x="1099" y="829"/>
                  </a:cubicBezTo>
                  <a:cubicBezTo>
                    <a:pt x="1100" y="829"/>
                    <a:pt x="1100" y="829"/>
                    <a:pt x="1100" y="831"/>
                  </a:cubicBezTo>
                  <a:cubicBezTo>
                    <a:pt x="1106" y="843"/>
                    <a:pt x="1097" y="844"/>
                    <a:pt x="1089" y="845"/>
                  </a:cubicBezTo>
                  <a:cubicBezTo>
                    <a:pt x="1068" y="847"/>
                    <a:pt x="1052" y="835"/>
                    <a:pt x="1040" y="822"/>
                  </a:cubicBezTo>
                  <a:cubicBezTo>
                    <a:pt x="1021" y="800"/>
                    <a:pt x="1000" y="799"/>
                    <a:pt x="976" y="809"/>
                  </a:cubicBezTo>
                  <a:cubicBezTo>
                    <a:pt x="963" y="811"/>
                    <a:pt x="950" y="809"/>
                    <a:pt x="937" y="810"/>
                  </a:cubicBezTo>
                  <a:cubicBezTo>
                    <a:pt x="944" y="812"/>
                    <a:pt x="950" y="812"/>
                    <a:pt x="957" y="813"/>
                  </a:cubicBezTo>
                  <a:cubicBezTo>
                    <a:pt x="966" y="817"/>
                    <a:pt x="973" y="814"/>
                    <a:pt x="981" y="810"/>
                  </a:cubicBezTo>
                  <a:cubicBezTo>
                    <a:pt x="1000" y="802"/>
                    <a:pt x="1018" y="804"/>
                    <a:pt x="1032" y="821"/>
                  </a:cubicBezTo>
                  <a:cubicBezTo>
                    <a:pt x="1036" y="826"/>
                    <a:pt x="1041" y="831"/>
                    <a:pt x="1038" y="838"/>
                  </a:cubicBezTo>
                  <a:cubicBezTo>
                    <a:pt x="1035" y="845"/>
                    <a:pt x="1028" y="842"/>
                    <a:pt x="1024" y="842"/>
                  </a:cubicBezTo>
                  <a:cubicBezTo>
                    <a:pt x="1020" y="843"/>
                    <a:pt x="1017" y="843"/>
                    <a:pt x="1014" y="844"/>
                  </a:cubicBezTo>
                  <a:cubicBezTo>
                    <a:pt x="1007" y="845"/>
                    <a:pt x="1000" y="841"/>
                    <a:pt x="993" y="8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81180A0-A22C-427F-954E-5471542A9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950" y="4348163"/>
              <a:ext cx="55563" cy="84138"/>
            </a:xfrm>
            <a:custGeom>
              <a:avLst/>
              <a:gdLst>
                <a:gd name="T0" fmla="*/ 0 w 24"/>
                <a:gd name="T1" fmla="*/ 15 h 36"/>
                <a:gd name="T2" fmla="*/ 8 w 24"/>
                <a:gd name="T3" fmla="*/ 2 h 36"/>
                <a:gd name="T4" fmla="*/ 23 w 24"/>
                <a:gd name="T5" fmla="*/ 28 h 36"/>
                <a:gd name="T6" fmla="*/ 16 w 24"/>
                <a:gd name="T7" fmla="*/ 35 h 36"/>
                <a:gd name="T8" fmla="*/ 0 w 24"/>
                <a:gd name="T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15"/>
                  </a:moveTo>
                  <a:cubicBezTo>
                    <a:pt x="1" y="9"/>
                    <a:pt x="0" y="0"/>
                    <a:pt x="8" y="2"/>
                  </a:cubicBezTo>
                  <a:cubicBezTo>
                    <a:pt x="21" y="5"/>
                    <a:pt x="20" y="18"/>
                    <a:pt x="23" y="28"/>
                  </a:cubicBezTo>
                  <a:cubicBezTo>
                    <a:pt x="24" y="32"/>
                    <a:pt x="21" y="36"/>
                    <a:pt x="16" y="35"/>
                  </a:cubicBezTo>
                  <a:cubicBezTo>
                    <a:pt x="4" y="34"/>
                    <a:pt x="1" y="25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651D6A8-EF6D-47C2-B9C3-A50B488C1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4300538"/>
              <a:ext cx="44450" cy="49213"/>
            </a:xfrm>
            <a:custGeom>
              <a:avLst/>
              <a:gdLst>
                <a:gd name="T0" fmla="*/ 8 w 19"/>
                <a:gd name="T1" fmla="*/ 0 h 21"/>
                <a:gd name="T2" fmla="*/ 18 w 19"/>
                <a:gd name="T3" fmla="*/ 11 h 21"/>
                <a:gd name="T4" fmla="*/ 8 w 19"/>
                <a:gd name="T5" fmla="*/ 20 h 21"/>
                <a:gd name="T6" fmla="*/ 0 w 19"/>
                <a:gd name="T7" fmla="*/ 9 h 21"/>
                <a:gd name="T8" fmla="*/ 8 w 19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8" y="0"/>
                  </a:moveTo>
                  <a:cubicBezTo>
                    <a:pt x="14" y="1"/>
                    <a:pt x="18" y="6"/>
                    <a:pt x="18" y="11"/>
                  </a:cubicBezTo>
                  <a:cubicBezTo>
                    <a:pt x="19" y="17"/>
                    <a:pt x="14" y="21"/>
                    <a:pt x="8" y="20"/>
                  </a:cubicBezTo>
                  <a:cubicBezTo>
                    <a:pt x="2" y="20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568579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52FA565-F1C5-4489-96BA-689AC094A98F}"/>
              </a:ext>
            </a:extLst>
          </p:cNvPr>
          <p:cNvSpPr/>
          <p:nvPr/>
        </p:nvSpPr>
        <p:spPr>
          <a:xfrm>
            <a:off x="7384381" y="1024128"/>
            <a:ext cx="4807619" cy="53218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2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5CD53-6108-481A-A31F-305A2B59F755}"/>
              </a:ext>
            </a:extLst>
          </p:cNvPr>
          <p:cNvSpPr txBox="1"/>
          <p:nvPr/>
        </p:nvSpPr>
        <p:spPr>
          <a:xfrm>
            <a:off x="690563" y="314325"/>
            <a:ext cx="10808351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dirty="0">
                <a:solidFill>
                  <a:srgbClr val="4E7CC3"/>
                </a:solidFill>
                <a:latin typeface="+mj-lt"/>
              </a:rPr>
              <a:t>STAKEHOLDERS</a:t>
            </a:r>
          </a:p>
        </p:txBody>
      </p:sp>
      <p:sp>
        <p:nvSpPr>
          <p:cNvPr id="39" name="Freeform 3447">
            <a:extLst>
              <a:ext uri="{FF2B5EF4-FFF2-40B4-BE49-F238E27FC236}">
                <a16:creationId xmlns:a16="http://schemas.microsoft.com/office/drawing/2014/main" id="{E3CD491A-31EB-475E-843C-0AE47EE98586}"/>
              </a:ext>
            </a:extLst>
          </p:cNvPr>
          <p:cNvSpPr>
            <a:spLocks noEditPoints="1"/>
          </p:cNvSpPr>
          <p:nvPr/>
        </p:nvSpPr>
        <p:spPr bwMode="auto">
          <a:xfrm>
            <a:off x="2757313" y="1348608"/>
            <a:ext cx="1302737" cy="1302737"/>
          </a:xfrm>
          <a:custGeom>
            <a:avLst/>
            <a:gdLst>
              <a:gd name="T0" fmla="*/ 482 w 720"/>
              <a:gd name="T1" fmla="*/ 537 h 721"/>
              <a:gd name="T2" fmla="*/ 445 w 720"/>
              <a:gd name="T3" fmla="*/ 450 h 721"/>
              <a:gd name="T4" fmla="*/ 477 w 720"/>
              <a:gd name="T5" fmla="*/ 370 h 721"/>
              <a:gd name="T6" fmla="*/ 495 w 720"/>
              <a:gd name="T7" fmla="*/ 345 h 721"/>
              <a:gd name="T8" fmla="*/ 488 w 720"/>
              <a:gd name="T9" fmla="*/ 298 h 721"/>
              <a:gd name="T10" fmla="*/ 493 w 720"/>
              <a:gd name="T11" fmla="*/ 246 h 721"/>
              <a:gd name="T12" fmla="*/ 486 w 720"/>
              <a:gd name="T13" fmla="*/ 178 h 721"/>
              <a:gd name="T14" fmla="*/ 450 w 720"/>
              <a:gd name="T15" fmla="*/ 148 h 721"/>
              <a:gd name="T16" fmla="*/ 351 w 720"/>
              <a:gd name="T17" fmla="*/ 139 h 721"/>
              <a:gd name="T18" fmla="*/ 283 w 720"/>
              <a:gd name="T19" fmla="*/ 170 h 721"/>
              <a:gd name="T20" fmla="*/ 251 w 720"/>
              <a:gd name="T21" fmla="*/ 184 h 721"/>
              <a:gd name="T22" fmla="*/ 229 w 720"/>
              <a:gd name="T23" fmla="*/ 218 h 721"/>
              <a:gd name="T24" fmla="*/ 240 w 720"/>
              <a:gd name="T25" fmla="*/ 292 h 721"/>
              <a:gd name="T26" fmla="*/ 223 w 720"/>
              <a:gd name="T27" fmla="*/ 331 h 721"/>
              <a:gd name="T28" fmla="*/ 235 w 720"/>
              <a:gd name="T29" fmla="*/ 364 h 721"/>
              <a:gd name="T30" fmla="*/ 260 w 720"/>
              <a:gd name="T31" fmla="*/ 433 h 721"/>
              <a:gd name="T32" fmla="*/ 272 w 720"/>
              <a:gd name="T33" fmla="*/ 524 h 721"/>
              <a:gd name="T34" fmla="*/ 133 w 720"/>
              <a:gd name="T35" fmla="*/ 573 h 721"/>
              <a:gd name="T36" fmla="*/ 65 w 720"/>
              <a:gd name="T37" fmla="*/ 523 h 721"/>
              <a:gd name="T38" fmla="*/ 32 w 720"/>
              <a:gd name="T39" fmla="*/ 437 h 721"/>
              <a:gd name="T40" fmla="*/ 24 w 720"/>
              <a:gd name="T41" fmla="*/ 343 h 721"/>
              <a:gd name="T42" fmla="*/ 43 w 720"/>
              <a:gd name="T43" fmla="*/ 244 h 721"/>
              <a:gd name="T44" fmla="*/ 91 w 720"/>
              <a:gd name="T45" fmla="*/ 160 h 721"/>
              <a:gd name="T46" fmla="*/ 159 w 720"/>
              <a:gd name="T47" fmla="*/ 92 h 721"/>
              <a:gd name="T48" fmla="*/ 244 w 720"/>
              <a:gd name="T49" fmla="*/ 44 h 721"/>
              <a:gd name="T50" fmla="*/ 342 w 720"/>
              <a:gd name="T51" fmla="*/ 25 h 721"/>
              <a:gd name="T52" fmla="*/ 444 w 720"/>
              <a:gd name="T53" fmla="*/ 35 h 721"/>
              <a:gd name="T54" fmla="*/ 534 w 720"/>
              <a:gd name="T55" fmla="*/ 72 h 721"/>
              <a:gd name="T56" fmla="*/ 608 w 720"/>
              <a:gd name="T57" fmla="*/ 134 h 721"/>
              <a:gd name="T58" fmla="*/ 663 w 720"/>
              <a:gd name="T59" fmla="*/ 215 h 721"/>
              <a:gd name="T60" fmla="*/ 692 w 720"/>
              <a:gd name="T61" fmla="*/ 310 h 721"/>
              <a:gd name="T62" fmla="*/ 693 w 720"/>
              <a:gd name="T63" fmla="*/ 408 h 721"/>
              <a:gd name="T64" fmla="*/ 669 w 720"/>
              <a:gd name="T65" fmla="*/ 495 h 721"/>
              <a:gd name="T66" fmla="*/ 620 w 720"/>
              <a:gd name="T67" fmla="*/ 573 h 721"/>
              <a:gd name="T68" fmla="*/ 287 w 720"/>
              <a:gd name="T69" fmla="*/ 7 h 721"/>
              <a:gd name="T70" fmla="*/ 188 w 720"/>
              <a:gd name="T71" fmla="*/ 44 h 721"/>
              <a:gd name="T72" fmla="*/ 105 w 720"/>
              <a:gd name="T73" fmla="*/ 106 h 721"/>
              <a:gd name="T74" fmla="*/ 43 w 720"/>
              <a:gd name="T75" fmla="*/ 189 h 721"/>
              <a:gd name="T76" fmla="*/ 6 w 720"/>
              <a:gd name="T77" fmla="*/ 288 h 721"/>
              <a:gd name="T78" fmla="*/ 1 w 720"/>
              <a:gd name="T79" fmla="*/ 395 h 721"/>
              <a:gd name="T80" fmla="*/ 25 w 720"/>
              <a:gd name="T81" fmla="*/ 495 h 721"/>
              <a:gd name="T82" fmla="*/ 75 w 720"/>
              <a:gd name="T83" fmla="*/ 582 h 721"/>
              <a:gd name="T84" fmla="*/ 98 w 720"/>
              <a:gd name="T85" fmla="*/ 609 h 721"/>
              <a:gd name="T86" fmla="*/ 98 w 720"/>
              <a:gd name="T87" fmla="*/ 609 h 721"/>
              <a:gd name="T88" fmla="*/ 98 w 720"/>
              <a:gd name="T89" fmla="*/ 609 h 721"/>
              <a:gd name="T90" fmla="*/ 98 w 720"/>
              <a:gd name="T91" fmla="*/ 609 h 721"/>
              <a:gd name="T92" fmla="*/ 98 w 720"/>
              <a:gd name="T93" fmla="*/ 609 h 721"/>
              <a:gd name="T94" fmla="*/ 172 w 720"/>
              <a:gd name="T95" fmla="*/ 666 h 721"/>
              <a:gd name="T96" fmla="*/ 272 w 720"/>
              <a:gd name="T97" fmla="*/ 709 h 721"/>
              <a:gd name="T98" fmla="*/ 377 w 720"/>
              <a:gd name="T99" fmla="*/ 721 h 721"/>
              <a:gd name="T100" fmla="*/ 482 w 720"/>
              <a:gd name="T101" fmla="*/ 698 h 721"/>
              <a:gd name="T102" fmla="*/ 579 w 720"/>
              <a:gd name="T103" fmla="*/ 645 h 721"/>
              <a:gd name="T104" fmla="*/ 633 w 720"/>
              <a:gd name="T105" fmla="*/ 596 h 721"/>
              <a:gd name="T106" fmla="*/ 688 w 720"/>
              <a:gd name="T107" fmla="*/ 510 h 721"/>
              <a:gd name="T108" fmla="*/ 716 w 720"/>
              <a:gd name="T109" fmla="*/ 413 h 721"/>
              <a:gd name="T110" fmla="*/ 716 w 720"/>
              <a:gd name="T111" fmla="*/ 306 h 721"/>
              <a:gd name="T112" fmla="*/ 685 w 720"/>
              <a:gd name="T113" fmla="*/ 205 h 721"/>
              <a:gd name="T114" fmla="*/ 626 w 720"/>
              <a:gd name="T115" fmla="*/ 119 h 721"/>
              <a:gd name="T116" fmla="*/ 547 w 720"/>
              <a:gd name="T117" fmla="*/ 52 h 721"/>
              <a:gd name="T118" fmla="*/ 450 w 720"/>
              <a:gd name="T119" fmla="*/ 12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0" h="721">
                <a:moveTo>
                  <a:pt x="610" y="585"/>
                </a:moveTo>
                <a:lnTo>
                  <a:pt x="594" y="578"/>
                </a:lnTo>
                <a:lnTo>
                  <a:pt x="571" y="568"/>
                </a:lnTo>
                <a:lnTo>
                  <a:pt x="539" y="558"/>
                </a:lnTo>
                <a:lnTo>
                  <a:pt x="499" y="542"/>
                </a:lnTo>
                <a:lnTo>
                  <a:pt x="482" y="537"/>
                </a:lnTo>
                <a:lnTo>
                  <a:pt x="466" y="531"/>
                </a:lnTo>
                <a:lnTo>
                  <a:pt x="449" y="524"/>
                </a:lnTo>
                <a:lnTo>
                  <a:pt x="432" y="519"/>
                </a:lnTo>
                <a:lnTo>
                  <a:pt x="432" y="459"/>
                </a:lnTo>
                <a:lnTo>
                  <a:pt x="439" y="455"/>
                </a:lnTo>
                <a:lnTo>
                  <a:pt x="445" y="450"/>
                </a:lnTo>
                <a:lnTo>
                  <a:pt x="453" y="442"/>
                </a:lnTo>
                <a:lnTo>
                  <a:pt x="459" y="433"/>
                </a:lnTo>
                <a:lnTo>
                  <a:pt x="466" y="422"/>
                </a:lnTo>
                <a:lnTo>
                  <a:pt x="471" y="406"/>
                </a:lnTo>
                <a:lnTo>
                  <a:pt x="476" y="390"/>
                </a:lnTo>
                <a:lnTo>
                  <a:pt x="477" y="370"/>
                </a:lnTo>
                <a:lnTo>
                  <a:pt x="481" y="368"/>
                </a:lnTo>
                <a:lnTo>
                  <a:pt x="485" y="364"/>
                </a:lnTo>
                <a:lnTo>
                  <a:pt x="488" y="361"/>
                </a:lnTo>
                <a:lnTo>
                  <a:pt x="490" y="357"/>
                </a:lnTo>
                <a:lnTo>
                  <a:pt x="493" y="351"/>
                </a:lnTo>
                <a:lnTo>
                  <a:pt x="495" y="345"/>
                </a:lnTo>
                <a:lnTo>
                  <a:pt x="497" y="338"/>
                </a:lnTo>
                <a:lnTo>
                  <a:pt x="497" y="331"/>
                </a:lnTo>
                <a:lnTo>
                  <a:pt x="495" y="318"/>
                </a:lnTo>
                <a:lnTo>
                  <a:pt x="493" y="307"/>
                </a:lnTo>
                <a:lnTo>
                  <a:pt x="490" y="302"/>
                </a:lnTo>
                <a:lnTo>
                  <a:pt x="488" y="298"/>
                </a:lnTo>
                <a:lnTo>
                  <a:pt x="484" y="295"/>
                </a:lnTo>
                <a:lnTo>
                  <a:pt x="480" y="292"/>
                </a:lnTo>
                <a:lnTo>
                  <a:pt x="481" y="292"/>
                </a:lnTo>
                <a:lnTo>
                  <a:pt x="481" y="291"/>
                </a:lnTo>
                <a:lnTo>
                  <a:pt x="488" y="270"/>
                </a:lnTo>
                <a:lnTo>
                  <a:pt x="493" y="246"/>
                </a:lnTo>
                <a:lnTo>
                  <a:pt x="495" y="232"/>
                </a:lnTo>
                <a:lnTo>
                  <a:pt x="495" y="219"/>
                </a:lnTo>
                <a:lnTo>
                  <a:pt x="495" y="205"/>
                </a:lnTo>
                <a:lnTo>
                  <a:pt x="493" y="191"/>
                </a:lnTo>
                <a:lnTo>
                  <a:pt x="490" y="184"/>
                </a:lnTo>
                <a:lnTo>
                  <a:pt x="486" y="178"/>
                </a:lnTo>
                <a:lnTo>
                  <a:pt x="482" y="171"/>
                </a:lnTo>
                <a:lnTo>
                  <a:pt x="477" y="165"/>
                </a:lnTo>
                <a:lnTo>
                  <a:pt x="472" y="161"/>
                </a:lnTo>
                <a:lnTo>
                  <a:pt x="466" y="156"/>
                </a:lnTo>
                <a:lnTo>
                  <a:pt x="458" y="152"/>
                </a:lnTo>
                <a:lnTo>
                  <a:pt x="450" y="148"/>
                </a:lnTo>
                <a:lnTo>
                  <a:pt x="434" y="143"/>
                </a:lnTo>
                <a:lnTo>
                  <a:pt x="417" y="139"/>
                </a:lnTo>
                <a:lnTo>
                  <a:pt x="400" y="137"/>
                </a:lnTo>
                <a:lnTo>
                  <a:pt x="382" y="137"/>
                </a:lnTo>
                <a:lnTo>
                  <a:pt x="367" y="137"/>
                </a:lnTo>
                <a:lnTo>
                  <a:pt x="351" y="139"/>
                </a:lnTo>
                <a:lnTo>
                  <a:pt x="335" y="142"/>
                </a:lnTo>
                <a:lnTo>
                  <a:pt x="321" y="147"/>
                </a:lnTo>
                <a:lnTo>
                  <a:pt x="306" y="152"/>
                </a:lnTo>
                <a:lnTo>
                  <a:pt x="294" y="160"/>
                </a:lnTo>
                <a:lnTo>
                  <a:pt x="288" y="165"/>
                </a:lnTo>
                <a:lnTo>
                  <a:pt x="283" y="170"/>
                </a:lnTo>
                <a:lnTo>
                  <a:pt x="279" y="175"/>
                </a:lnTo>
                <a:lnTo>
                  <a:pt x="276" y="180"/>
                </a:lnTo>
                <a:lnTo>
                  <a:pt x="269" y="180"/>
                </a:lnTo>
                <a:lnTo>
                  <a:pt x="262" y="182"/>
                </a:lnTo>
                <a:lnTo>
                  <a:pt x="256" y="183"/>
                </a:lnTo>
                <a:lnTo>
                  <a:pt x="251" y="184"/>
                </a:lnTo>
                <a:lnTo>
                  <a:pt x="244" y="189"/>
                </a:lnTo>
                <a:lnTo>
                  <a:pt x="237" y="196"/>
                </a:lnTo>
                <a:lnTo>
                  <a:pt x="235" y="201"/>
                </a:lnTo>
                <a:lnTo>
                  <a:pt x="232" y="206"/>
                </a:lnTo>
                <a:lnTo>
                  <a:pt x="231" y="211"/>
                </a:lnTo>
                <a:lnTo>
                  <a:pt x="229" y="218"/>
                </a:lnTo>
                <a:lnTo>
                  <a:pt x="228" y="230"/>
                </a:lnTo>
                <a:lnTo>
                  <a:pt x="229" y="243"/>
                </a:lnTo>
                <a:lnTo>
                  <a:pt x="233" y="269"/>
                </a:lnTo>
                <a:lnTo>
                  <a:pt x="240" y="291"/>
                </a:lnTo>
                <a:lnTo>
                  <a:pt x="240" y="292"/>
                </a:lnTo>
                <a:lnTo>
                  <a:pt x="240" y="292"/>
                </a:lnTo>
                <a:lnTo>
                  <a:pt x="236" y="295"/>
                </a:lnTo>
                <a:lnTo>
                  <a:pt x="232" y="298"/>
                </a:lnTo>
                <a:lnTo>
                  <a:pt x="229" y="302"/>
                </a:lnTo>
                <a:lnTo>
                  <a:pt x="227" y="307"/>
                </a:lnTo>
                <a:lnTo>
                  <a:pt x="224" y="318"/>
                </a:lnTo>
                <a:lnTo>
                  <a:pt x="223" y="331"/>
                </a:lnTo>
                <a:lnTo>
                  <a:pt x="223" y="337"/>
                </a:lnTo>
                <a:lnTo>
                  <a:pt x="224" y="343"/>
                </a:lnTo>
                <a:lnTo>
                  <a:pt x="226" y="350"/>
                </a:lnTo>
                <a:lnTo>
                  <a:pt x="228" y="355"/>
                </a:lnTo>
                <a:lnTo>
                  <a:pt x="231" y="360"/>
                </a:lnTo>
                <a:lnTo>
                  <a:pt x="235" y="364"/>
                </a:lnTo>
                <a:lnTo>
                  <a:pt x="237" y="368"/>
                </a:lnTo>
                <a:lnTo>
                  <a:pt x="242" y="370"/>
                </a:lnTo>
                <a:lnTo>
                  <a:pt x="244" y="390"/>
                </a:lnTo>
                <a:lnTo>
                  <a:pt x="249" y="406"/>
                </a:lnTo>
                <a:lnTo>
                  <a:pt x="254" y="422"/>
                </a:lnTo>
                <a:lnTo>
                  <a:pt x="260" y="433"/>
                </a:lnTo>
                <a:lnTo>
                  <a:pt x="267" y="442"/>
                </a:lnTo>
                <a:lnTo>
                  <a:pt x="274" y="450"/>
                </a:lnTo>
                <a:lnTo>
                  <a:pt x="281" y="455"/>
                </a:lnTo>
                <a:lnTo>
                  <a:pt x="287" y="459"/>
                </a:lnTo>
                <a:lnTo>
                  <a:pt x="287" y="519"/>
                </a:lnTo>
                <a:lnTo>
                  <a:pt x="272" y="524"/>
                </a:lnTo>
                <a:lnTo>
                  <a:pt x="256" y="530"/>
                </a:lnTo>
                <a:lnTo>
                  <a:pt x="241" y="535"/>
                </a:lnTo>
                <a:lnTo>
                  <a:pt x="226" y="540"/>
                </a:lnTo>
                <a:lnTo>
                  <a:pt x="193" y="550"/>
                </a:lnTo>
                <a:lnTo>
                  <a:pt x="161" y="562"/>
                </a:lnTo>
                <a:lnTo>
                  <a:pt x="133" y="573"/>
                </a:lnTo>
                <a:lnTo>
                  <a:pt x="110" y="586"/>
                </a:lnTo>
                <a:lnTo>
                  <a:pt x="100" y="573"/>
                </a:lnTo>
                <a:lnTo>
                  <a:pt x="89" y="562"/>
                </a:lnTo>
                <a:lnTo>
                  <a:pt x="80" y="549"/>
                </a:lnTo>
                <a:lnTo>
                  <a:pt x="73" y="536"/>
                </a:lnTo>
                <a:lnTo>
                  <a:pt x="65" y="523"/>
                </a:lnTo>
                <a:lnTo>
                  <a:pt x="57" y="509"/>
                </a:lnTo>
                <a:lnTo>
                  <a:pt x="51" y="495"/>
                </a:lnTo>
                <a:lnTo>
                  <a:pt x="46" y="481"/>
                </a:lnTo>
                <a:lnTo>
                  <a:pt x="41" y="467"/>
                </a:lnTo>
                <a:lnTo>
                  <a:pt x="35" y="453"/>
                </a:lnTo>
                <a:lnTo>
                  <a:pt x="32" y="437"/>
                </a:lnTo>
                <a:lnTo>
                  <a:pt x="29" y="422"/>
                </a:lnTo>
                <a:lnTo>
                  <a:pt x="26" y="408"/>
                </a:lnTo>
                <a:lnTo>
                  <a:pt x="25" y="392"/>
                </a:lnTo>
                <a:lnTo>
                  <a:pt x="24" y="377"/>
                </a:lnTo>
                <a:lnTo>
                  <a:pt x="23" y="360"/>
                </a:lnTo>
                <a:lnTo>
                  <a:pt x="24" y="343"/>
                </a:lnTo>
                <a:lnTo>
                  <a:pt x="25" y="327"/>
                </a:lnTo>
                <a:lnTo>
                  <a:pt x="26" y="310"/>
                </a:lnTo>
                <a:lnTo>
                  <a:pt x="30" y="293"/>
                </a:lnTo>
                <a:lnTo>
                  <a:pt x="34" y="277"/>
                </a:lnTo>
                <a:lnTo>
                  <a:pt x="38" y="261"/>
                </a:lnTo>
                <a:lnTo>
                  <a:pt x="43" y="244"/>
                </a:lnTo>
                <a:lnTo>
                  <a:pt x="50" y="230"/>
                </a:lnTo>
                <a:lnTo>
                  <a:pt x="56" y="215"/>
                </a:lnTo>
                <a:lnTo>
                  <a:pt x="64" y="201"/>
                </a:lnTo>
                <a:lnTo>
                  <a:pt x="71" y="187"/>
                </a:lnTo>
                <a:lnTo>
                  <a:pt x="80" y="173"/>
                </a:lnTo>
                <a:lnTo>
                  <a:pt x="91" y="160"/>
                </a:lnTo>
                <a:lnTo>
                  <a:pt x="100" y="147"/>
                </a:lnTo>
                <a:lnTo>
                  <a:pt x="111" y="134"/>
                </a:lnTo>
                <a:lnTo>
                  <a:pt x="122" y="122"/>
                </a:lnTo>
                <a:lnTo>
                  <a:pt x="133" y="112"/>
                </a:lnTo>
                <a:lnTo>
                  <a:pt x="146" y="101"/>
                </a:lnTo>
                <a:lnTo>
                  <a:pt x="159" y="92"/>
                </a:lnTo>
                <a:lnTo>
                  <a:pt x="172" y="81"/>
                </a:lnTo>
                <a:lnTo>
                  <a:pt x="186" y="72"/>
                </a:lnTo>
                <a:lnTo>
                  <a:pt x="200" y="65"/>
                </a:lnTo>
                <a:lnTo>
                  <a:pt x="214" y="57"/>
                </a:lnTo>
                <a:lnTo>
                  <a:pt x="229" y="51"/>
                </a:lnTo>
                <a:lnTo>
                  <a:pt x="244" y="44"/>
                </a:lnTo>
                <a:lnTo>
                  <a:pt x="260" y="39"/>
                </a:lnTo>
                <a:lnTo>
                  <a:pt x="276" y="35"/>
                </a:lnTo>
                <a:lnTo>
                  <a:pt x="292" y="31"/>
                </a:lnTo>
                <a:lnTo>
                  <a:pt x="309" y="27"/>
                </a:lnTo>
                <a:lnTo>
                  <a:pt x="326" y="26"/>
                </a:lnTo>
                <a:lnTo>
                  <a:pt x="342" y="25"/>
                </a:lnTo>
                <a:lnTo>
                  <a:pt x="359" y="24"/>
                </a:lnTo>
                <a:lnTo>
                  <a:pt x="377" y="25"/>
                </a:lnTo>
                <a:lnTo>
                  <a:pt x="394" y="26"/>
                </a:lnTo>
                <a:lnTo>
                  <a:pt x="410" y="27"/>
                </a:lnTo>
                <a:lnTo>
                  <a:pt x="427" y="31"/>
                </a:lnTo>
                <a:lnTo>
                  <a:pt x="444" y="35"/>
                </a:lnTo>
                <a:lnTo>
                  <a:pt x="459" y="39"/>
                </a:lnTo>
                <a:lnTo>
                  <a:pt x="475" y="44"/>
                </a:lnTo>
                <a:lnTo>
                  <a:pt x="490" y="51"/>
                </a:lnTo>
                <a:lnTo>
                  <a:pt x="506" y="57"/>
                </a:lnTo>
                <a:lnTo>
                  <a:pt x="520" y="65"/>
                </a:lnTo>
                <a:lnTo>
                  <a:pt x="534" y="72"/>
                </a:lnTo>
                <a:lnTo>
                  <a:pt x="548" y="81"/>
                </a:lnTo>
                <a:lnTo>
                  <a:pt x="561" y="92"/>
                </a:lnTo>
                <a:lnTo>
                  <a:pt x="574" y="101"/>
                </a:lnTo>
                <a:lnTo>
                  <a:pt x="586" y="112"/>
                </a:lnTo>
                <a:lnTo>
                  <a:pt x="598" y="122"/>
                </a:lnTo>
                <a:lnTo>
                  <a:pt x="608" y="134"/>
                </a:lnTo>
                <a:lnTo>
                  <a:pt x="620" y="147"/>
                </a:lnTo>
                <a:lnTo>
                  <a:pt x="629" y="160"/>
                </a:lnTo>
                <a:lnTo>
                  <a:pt x="639" y="173"/>
                </a:lnTo>
                <a:lnTo>
                  <a:pt x="648" y="187"/>
                </a:lnTo>
                <a:lnTo>
                  <a:pt x="656" y="201"/>
                </a:lnTo>
                <a:lnTo>
                  <a:pt x="663" y="215"/>
                </a:lnTo>
                <a:lnTo>
                  <a:pt x="670" y="230"/>
                </a:lnTo>
                <a:lnTo>
                  <a:pt x="676" y="244"/>
                </a:lnTo>
                <a:lnTo>
                  <a:pt x="681" y="261"/>
                </a:lnTo>
                <a:lnTo>
                  <a:pt x="685" y="277"/>
                </a:lnTo>
                <a:lnTo>
                  <a:pt x="689" y="293"/>
                </a:lnTo>
                <a:lnTo>
                  <a:pt x="692" y="310"/>
                </a:lnTo>
                <a:lnTo>
                  <a:pt x="694" y="327"/>
                </a:lnTo>
                <a:lnTo>
                  <a:pt x="696" y="343"/>
                </a:lnTo>
                <a:lnTo>
                  <a:pt x="697" y="360"/>
                </a:lnTo>
                <a:lnTo>
                  <a:pt x="696" y="377"/>
                </a:lnTo>
                <a:lnTo>
                  <a:pt x="694" y="392"/>
                </a:lnTo>
                <a:lnTo>
                  <a:pt x="693" y="408"/>
                </a:lnTo>
                <a:lnTo>
                  <a:pt x="690" y="422"/>
                </a:lnTo>
                <a:lnTo>
                  <a:pt x="688" y="437"/>
                </a:lnTo>
                <a:lnTo>
                  <a:pt x="684" y="453"/>
                </a:lnTo>
                <a:lnTo>
                  <a:pt x="679" y="467"/>
                </a:lnTo>
                <a:lnTo>
                  <a:pt x="674" y="481"/>
                </a:lnTo>
                <a:lnTo>
                  <a:pt x="669" y="495"/>
                </a:lnTo>
                <a:lnTo>
                  <a:pt x="662" y="509"/>
                </a:lnTo>
                <a:lnTo>
                  <a:pt x="654" y="523"/>
                </a:lnTo>
                <a:lnTo>
                  <a:pt x="647" y="536"/>
                </a:lnTo>
                <a:lnTo>
                  <a:pt x="639" y="549"/>
                </a:lnTo>
                <a:lnTo>
                  <a:pt x="630" y="562"/>
                </a:lnTo>
                <a:lnTo>
                  <a:pt x="620" y="573"/>
                </a:lnTo>
                <a:lnTo>
                  <a:pt x="610" y="585"/>
                </a:lnTo>
                <a:close/>
                <a:moveTo>
                  <a:pt x="359" y="0"/>
                </a:moveTo>
                <a:lnTo>
                  <a:pt x="341" y="0"/>
                </a:lnTo>
                <a:lnTo>
                  <a:pt x="323" y="2"/>
                </a:lnTo>
                <a:lnTo>
                  <a:pt x="305" y="4"/>
                </a:lnTo>
                <a:lnTo>
                  <a:pt x="287" y="7"/>
                </a:lnTo>
                <a:lnTo>
                  <a:pt x="269" y="12"/>
                </a:lnTo>
                <a:lnTo>
                  <a:pt x="253" y="16"/>
                </a:lnTo>
                <a:lnTo>
                  <a:pt x="236" y="22"/>
                </a:lnTo>
                <a:lnTo>
                  <a:pt x="219" y="29"/>
                </a:lnTo>
                <a:lnTo>
                  <a:pt x="204" y="35"/>
                </a:lnTo>
                <a:lnTo>
                  <a:pt x="188" y="44"/>
                </a:lnTo>
                <a:lnTo>
                  <a:pt x="173" y="52"/>
                </a:lnTo>
                <a:lnTo>
                  <a:pt x="159" y="62"/>
                </a:lnTo>
                <a:lnTo>
                  <a:pt x="145" y="72"/>
                </a:lnTo>
                <a:lnTo>
                  <a:pt x="131" y="83"/>
                </a:lnTo>
                <a:lnTo>
                  <a:pt x="118" y="94"/>
                </a:lnTo>
                <a:lnTo>
                  <a:pt x="105" y="106"/>
                </a:lnTo>
                <a:lnTo>
                  <a:pt x="93" y="119"/>
                </a:lnTo>
                <a:lnTo>
                  <a:pt x="82" y="131"/>
                </a:lnTo>
                <a:lnTo>
                  <a:pt x="71" y="146"/>
                </a:lnTo>
                <a:lnTo>
                  <a:pt x="61" y="160"/>
                </a:lnTo>
                <a:lnTo>
                  <a:pt x="51" y="174"/>
                </a:lnTo>
                <a:lnTo>
                  <a:pt x="43" y="189"/>
                </a:lnTo>
                <a:lnTo>
                  <a:pt x="34" y="205"/>
                </a:lnTo>
                <a:lnTo>
                  <a:pt x="28" y="220"/>
                </a:lnTo>
                <a:lnTo>
                  <a:pt x="21" y="237"/>
                </a:lnTo>
                <a:lnTo>
                  <a:pt x="15" y="253"/>
                </a:lnTo>
                <a:lnTo>
                  <a:pt x="11" y="270"/>
                </a:lnTo>
                <a:lnTo>
                  <a:pt x="6" y="288"/>
                </a:lnTo>
                <a:lnTo>
                  <a:pt x="3" y="306"/>
                </a:lnTo>
                <a:lnTo>
                  <a:pt x="1" y="324"/>
                </a:lnTo>
                <a:lnTo>
                  <a:pt x="0" y="342"/>
                </a:lnTo>
                <a:lnTo>
                  <a:pt x="0" y="360"/>
                </a:lnTo>
                <a:lnTo>
                  <a:pt x="0" y="378"/>
                </a:lnTo>
                <a:lnTo>
                  <a:pt x="1" y="395"/>
                </a:lnTo>
                <a:lnTo>
                  <a:pt x="3" y="413"/>
                </a:lnTo>
                <a:lnTo>
                  <a:pt x="6" y="429"/>
                </a:lnTo>
                <a:lnTo>
                  <a:pt x="10" y="446"/>
                </a:lnTo>
                <a:lnTo>
                  <a:pt x="14" y="463"/>
                </a:lnTo>
                <a:lnTo>
                  <a:pt x="19" y="478"/>
                </a:lnTo>
                <a:lnTo>
                  <a:pt x="25" y="495"/>
                </a:lnTo>
                <a:lnTo>
                  <a:pt x="32" y="510"/>
                </a:lnTo>
                <a:lnTo>
                  <a:pt x="39" y="526"/>
                </a:lnTo>
                <a:lnTo>
                  <a:pt x="47" y="540"/>
                </a:lnTo>
                <a:lnTo>
                  <a:pt x="56" y="555"/>
                </a:lnTo>
                <a:lnTo>
                  <a:pt x="65" y="569"/>
                </a:lnTo>
                <a:lnTo>
                  <a:pt x="75" y="582"/>
                </a:lnTo>
                <a:lnTo>
                  <a:pt x="87" y="596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113" y="622"/>
                </a:lnTo>
                <a:lnTo>
                  <a:pt x="127" y="635"/>
                </a:lnTo>
                <a:lnTo>
                  <a:pt x="141" y="645"/>
                </a:lnTo>
                <a:lnTo>
                  <a:pt x="156" y="657"/>
                </a:lnTo>
                <a:lnTo>
                  <a:pt x="172" y="666"/>
                </a:lnTo>
                <a:lnTo>
                  <a:pt x="187" y="676"/>
                </a:lnTo>
                <a:lnTo>
                  <a:pt x="204" y="684"/>
                </a:lnTo>
                <a:lnTo>
                  <a:pt x="220" y="691"/>
                </a:lnTo>
                <a:lnTo>
                  <a:pt x="237" y="698"/>
                </a:lnTo>
                <a:lnTo>
                  <a:pt x="254" y="704"/>
                </a:lnTo>
                <a:lnTo>
                  <a:pt x="272" y="709"/>
                </a:lnTo>
                <a:lnTo>
                  <a:pt x="288" y="713"/>
                </a:lnTo>
                <a:lnTo>
                  <a:pt x="306" y="717"/>
                </a:lnTo>
                <a:lnTo>
                  <a:pt x="324" y="720"/>
                </a:lnTo>
                <a:lnTo>
                  <a:pt x="342" y="721"/>
                </a:lnTo>
                <a:lnTo>
                  <a:pt x="359" y="721"/>
                </a:lnTo>
                <a:lnTo>
                  <a:pt x="377" y="721"/>
                </a:lnTo>
                <a:lnTo>
                  <a:pt x="395" y="720"/>
                </a:lnTo>
                <a:lnTo>
                  <a:pt x="413" y="717"/>
                </a:lnTo>
                <a:lnTo>
                  <a:pt x="431" y="713"/>
                </a:lnTo>
                <a:lnTo>
                  <a:pt x="448" y="709"/>
                </a:lnTo>
                <a:lnTo>
                  <a:pt x="466" y="704"/>
                </a:lnTo>
                <a:lnTo>
                  <a:pt x="482" y="698"/>
                </a:lnTo>
                <a:lnTo>
                  <a:pt x="499" y="691"/>
                </a:lnTo>
                <a:lnTo>
                  <a:pt x="516" y="684"/>
                </a:lnTo>
                <a:lnTo>
                  <a:pt x="532" y="676"/>
                </a:lnTo>
                <a:lnTo>
                  <a:pt x="549" y="666"/>
                </a:lnTo>
                <a:lnTo>
                  <a:pt x="565" y="657"/>
                </a:lnTo>
                <a:lnTo>
                  <a:pt x="579" y="645"/>
                </a:lnTo>
                <a:lnTo>
                  <a:pt x="594" y="635"/>
                </a:lnTo>
                <a:lnTo>
                  <a:pt x="607" y="622"/>
                </a:lnTo>
                <a:lnTo>
                  <a:pt x="621" y="609"/>
                </a:lnTo>
                <a:lnTo>
                  <a:pt x="621" y="609"/>
                </a:lnTo>
                <a:lnTo>
                  <a:pt x="621" y="609"/>
                </a:lnTo>
                <a:lnTo>
                  <a:pt x="633" y="596"/>
                </a:lnTo>
                <a:lnTo>
                  <a:pt x="643" y="584"/>
                </a:lnTo>
                <a:lnTo>
                  <a:pt x="653" y="569"/>
                </a:lnTo>
                <a:lnTo>
                  <a:pt x="663" y="555"/>
                </a:lnTo>
                <a:lnTo>
                  <a:pt x="672" y="540"/>
                </a:lnTo>
                <a:lnTo>
                  <a:pt x="680" y="526"/>
                </a:lnTo>
                <a:lnTo>
                  <a:pt x="688" y="510"/>
                </a:lnTo>
                <a:lnTo>
                  <a:pt x="694" y="495"/>
                </a:lnTo>
                <a:lnTo>
                  <a:pt x="701" y="478"/>
                </a:lnTo>
                <a:lnTo>
                  <a:pt x="706" y="463"/>
                </a:lnTo>
                <a:lnTo>
                  <a:pt x="710" y="446"/>
                </a:lnTo>
                <a:lnTo>
                  <a:pt x="714" y="429"/>
                </a:lnTo>
                <a:lnTo>
                  <a:pt x="716" y="413"/>
                </a:lnTo>
                <a:lnTo>
                  <a:pt x="719" y="395"/>
                </a:lnTo>
                <a:lnTo>
                  <a:pt x="720" y="378"/>
                </a:lnTo>
                <a:lnTo>
                  <a:pt x="720" y="360"/>
                </a:lnTo>
                <a:lnTo>
                  <a:pt x="720" y="342"/>
                </a:lnTo>
                <a:lnTo>
                  <a:pt x="719" y="324"/>
                </a:lnTo>
                <a:lnTo>
                  <a:pt x="716" y="306"/>
                </a:lnTo>
                <a:lnTo>
                  <a:pt x="714" y="288"/>
                </a:lnTo>
                <a:lnTo>
                  <a:pt x="708" y="270"/>
                </a:lnTo>
                <a:lnTo>
                  <a:pt x="705" y="253"/>
                </a:lnTo>
                <a:lnTo>
                  <a:pt x="698" y="237"/>
                </a:lnTo>
                <a:lnTo>
                  <a:pt x="692" y="220"/>
                </a:lnTo>
                <a:lnTo>
                  <a:pt x="685" y="205"/>
                </a:lnTo>
                <a:lnTo>
                  <a:pt x="676" y="189"/>
                </a:lnTo>
                <a:lnTo>
                  <a:pt x="669" y="174"/>
                </a:lnTo>
                <a:lnTo>
                  <a:pt x="658" y="160"/>
                </a:lnTo>
                <a:lnTo>
                  <a:pt x="648" y="146"/>
                </a:lnTo>
                <a:lnTo>
                  <a:pt x="638" y="131"/>
                </a:lnTo>
                <a:lnTo>
                  <a:pt x="626" y="119"/>
                </a:lnTo>
                <a:lnTo>
                  <a:pt x="615" y="106"/>
                </a:lnTo>
                <a:lnTo>
                  <a:pt x="602" y="94"/>
                </a:lnTo>
                <a:lnTo>
                  <a:pt x="589" y="83"/>
                </a:lnTo>
                <a:lnTo>
                  <a:pt x="575" y="72"/>
                </a:lnTo>
                <a:lnTo>
                  <a:pt x="561" y="62"/>
                </a:lnTo>
                <a:lnTo>
                  <a:pt x="547" y="52"/>
                </a:lnTo>
                <a:lnTo>
                  <a:pt x="531" y="44"/>
                </a:lnTo>
                <a:lnTo>
                  <a:pt x="516" y="35"/>
                </a:lnTo>
                <a:lnTo>
                  <a:pt x="500" y="29"/>
                </a:lnTo>
                <a:lnTo>
                  <a:pt x="484" y="22"/>
                </a:lnTo>
                <a:lnTo>
                  <a:pt x="467" y="16"/>
                </a:lnTo>
                <a:lnTo>
                  <a:pt x="450" y="12"/>
                </a:lnTo>
                <a:lnTo>
                  <a:pt x="432" y="7"/>
                </a:lnTo>
                <a:lnTo>
                  <a:pt x="414" y="4"/>
                </a:lnTo>
                <a:lnTo>
                  <a:pt x="396" y="2"/>
                </a:lnTo>
                <a:lnTo>
                  <a:pt x="378" y="0"/>
                </a:lnTo>
                <a:lnTo>
                  <a:pt x="359" y="0"/>
                </a:lnTo>
                <a:close/>
              </a:path>
            </a:pathLst>
          </a:custGeom>
          <a:solidFill>
            <a:srgbClr val="4C9BD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4460">
            <a:extLst>
              <a:ext uri="{FF2B5EF4-FFF2-40B4-BE49-F238E27FC236}">
                <a16:creationId xmlns:a16="http://schemas.microsoft.com/office/drawing/2014/main" id="{70C96CB5-C54F-488C-B924-7C1EFA0EFD2B}"/>
              </a:ext>
            </a:extLst>
          </p:cNvPr>
          <p:cNvSpPr>
            <a:spLocks noEditPoints="1"/>
          </p:cNvSpPr>
          <p:nvPr/>
        </p:nvSpPr>
        <p:spPr bwMode="auto">
          <a:xfrm>
            <a:off x="907856" y="2953656"/>
            <a:ext cx="355600" cy="355600"/>
          </a:xfrm>
          <a:custGeom>
            <a:avLst/>
            <a:gdLst>
              <a:gd name="T0" fmla="*/ 371 w 718"/>
              <a:gd name="T1" fmla="*/ 473 h 718"/>
              <a:gd name="T2" fmla="*/ 359 w 718"/>
              <a:gd name="T3" fmla="*/ 478 h 718"/>
              <a:gd name="T4" fmla="*/ 346 w 718"/>
              <a:gd name="T5" fmla="*/ 473 h 718"/>
              <a:gd name="T6" fmla="*/ 344 w 718"/>
              <a:gd name="T7" fmla="*/ 371 h 718"/>
              <a:gd name="T8" fmla="*/ 353 w 718"/>
              <a:gd name="T9" fmla="*/ 361 h 718"/>
              <a:gd name="T10" fmla="*/ 381 w 718"/>
              <a:gd name="T11" fmla="*/ 356 h 718"/>
              <a:gd name="T12" fmla="*/ 412 w 718"/>
              <a:gd name="T13" fmla="*/ 337 h 718"/>
              <a:gd name="T14" fmla="*/ 430 w 718"/>
              <a:gd name="T15" fmla="*/ 307 h 718"/>
              <a:gd name="T16" fmla="*/ 432 w 718"/>
              <a:gd name="T17" fmla="*/ 270 h 718"/>
              <a:gd name="T18" fmla="*/ 417 w 718"/>
              <a:gd name="T19" fmla="*/ 238 h 718"/>
              <a:gd name="T20" fmla="*/ 388 w 718"/>
              <a:gd name="T21" fmla="*/ 215 h 718"/>
              <a:gd name="T22" fmla="*/ 352 w 718"/>
              <a:gd name="T23" fmla="*/ 210 h 718"/>
              <a:gd name="T24" fmla="*/ 318 w 718"/>
              <a:gd name="T25" fmla="*/ 223 h 718"/>
              <a:gd name="T26" fmla="*/ 293 w 718"/>
              <a:gd name="T27" fmla="*/ 249 h 718"/>
              <a:gd name="T28" fmla="*/ 284 w 718"/>
              <a:gd name="T29" fmla="*/ 285 h 718"/>
              <a:gd name="T30" fmla="*/ 278 w 718"/>
              <a:gd name="T31" fmla="*/ 298 h 718"/>
              <a:gd name="T32" fmla="*/ 263 w 718"/>
              <a:gd name="T33" fmla="*/ 299 h 718"/>
              <a:gd name="T34" fmla="*/ 254 w 718"/>
              <a:gd name="T35" fmla="*/ 288 h 718"/>
              <a:gd name="T36" fmla="*/ 263 w 718"/>
              <a:gd name="T37" fmla="*/ 244 h 718"/>
              <a:gd name="T38" fmla="*/ 292 w 718"/>
              <a:gd name="T39" fmla="*/ 205 h 718"/>
              <a:gd name="T40" fmla="*/ 338 w 718"/>
              <a:gd name="T41" fmla="*/ 182 h 718"/>
              <a:gd name="T42" fmla="*/ 390 w 718"/>
              <a:gd name="T43" fmla="*/ 184 h 718"/>
              <a:gd name="T44" fmla="*/ 433 w 718"/>
              <a:gd name="T45" fmla="*/ 211 h 718"/>
              <a:gd name="T46" fmla="*/ 459 w 718"/>
              <a:gd name="T47" fmla="*/ 254 h 718"/>
              <a:gd name="T48" fmla="*/ 462 w 718"/>
              <a:gd name="T49" fmla="*/ 304 h 718"/>
              <a:gd name="T50" fmla="*/ 444 w 718"/>
              <a:gd name="T51" fmla="*/ 347 h 718"/>
              <a:gd name="T52" fmla="*/ 410 w 718"/>
              <a:gd name="T53" fmla="*/ 377 h 718"/>
              <a:gd name="T54" fmla="*/ 359 w 718"/>
              <a:gd name="T55" fmla="*/ 576 h 718"/>
              <a:gd name="T56" fmla="*/ 328 w 718"/>
              <a:gd name="T57" fmla="*/ 560 h 718"/>
              <a:gd name="T58" fmla="*/ 324 w 718"/>
              <a:gd name="T59" fmla="*/ 524 h 718"/>
              <a:gd name="T60" fmla="*/ 352 w 718"/>
              <a:gd name="T61" fmla="*/ 502 h 718"/>
              <a:gd name="T62" fmla="*/ 385 w 718"/>
              <a:gd name="T63" fmla="*/ 513 h 718"/>
              <a:gd name="T64" fmla="*/ 396 w 718"/>
              <a:gd name="T65" fmla="*/ 546 h 718"/>
              <a:gd name="T66" fmla="*/ 373 w 718"/>
              <a:gd name="T67" fmla="*/ 574 h 718"/>
              <a:gd name="T68" fmla="*/ 322 w 718"/>
              <a:gd name="T69" fmla="*/ 2 h 718"/>
              <a:gd name="T70" fmla="*/ 235 w 718"/>
              <a:gd name="T71" fmla="*/ 23 h 718"/>
              <a:gd name="T72" fmla="*/ 158 w 718"/>
              <a:gd name="T73" fmla="*/ 62 h 718"/>
              <a:gd name="T74" fmla="*/ 93 w 718"/>
              <a:gd name="T75" fmla="*/ 118 h 718"/>
              <a:gd name="T76" fmla="*/ 44 w 718"/>
              <a:gd name="T77" fmla="*/ 188 h 718"/>
              <a:gd name="T78" fmla="*/ 11 w 718"/>
              <a:gd name="T79" fmla="*/ 270 h 718"/>
              <a:gd name="T80" fmla="*/ 0 w 718"/>
              <a:gd name="T81" fmla="*/ 360 h 718"/>
              <a:gd name="T82" fmla="*/ 11 w 718"/>
              <a:gd name="T83" fmla="*/ 450 h 718"/>
              <a:gd name="T84" fmla="*/ 44 w 718"/>
              <a:gd name="T85" fmla="*/ 531 h 718"/>
              <a:gd name="T86" fmla="*/ 93 w 718"/>
              <a:gd name="T87" fmla="*/ 600 h 718"/>
              <a:gd name="T88" fmla="*/ 158 w 718"/>
              <a:gd name="T89" fmla="*/ 657 h 718"/>
              <a:gd name="T90" fmla="*/ 235 w 718"/>
              <a:gd name="T91" fmla="*/ 697 h 718"/>
              <a:gd name="T92" fmla="*/ 322 w 718"/>
              <a:gd name="T93" fmla="*/ 716 h 718"/>
              <a:gd name="T94" fmla="*/ 414 w 718"/>
              <a:gd name="T95" fmla="*/ 714 h 718"/>
              <a:gd name="T96" fmla="*/ 498 w 718"/>
              <a:gd name="T97" fmla="*/ 690 h 718"/>
              <a:gd name="T98" fmla="*/ 573 w 718"/>
              <a:gd name="T99" fmla="*/ 647 h 718"/>
              <a:gd name="T100" fmla="*/ 635 w 718"/>
              <a:gd name="T101" fmla="*/ 588 h 718"/>
              <a:gd name="T102" fmla="*/ 682 w 718"/>
              <a:gd name="T103" fmla="*/ 515 h 718"/>
              <a:gd name="T104" fmla="*/ 710 w 718"/>
              <a:gd name="T105" fmla="*/ 431 h 718"/>
              <a:gd name="T106" fmla="*/ 718 w 718"/>
              <a:gd name="T107" fmla="*/ 340 h 718"/>
              <a:gd name="T108" fmla="*/ 702 w 718"/>
              <a:gd name="T109" fmla="*/ 253 h 718"/>
              <a:gd name="T110" fmla="*/ 665 w 718"/>
              <a:gd name="T111" fmla="*/ 174 h 718"/>
              <a:gd name="T112" fmla="*/ 613 w 718"/>
              <a:gd name="T113" fmla="*/ 106 h 718"/>
              <a:gd name="T114" fmla="*/ 544 w 718"/>
              <a:gd name="T115" fmla="*/ 53 h 718"/>
              <a:gd name="T116" fmla="*/ 465 w 718"/>
              <a:gd name="T117" fmla="*/ 16 h 718"/>
              <a:gd name="T118" fmla="*/ 377 w 718"/>
              <a:gd name="T119" fmla="*/ 1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8" h="718">
                <a:moveTo>
                  <a:pt x="374" y="390"/>
                </a:moveTo>
                <a:lnTo>
                  <a:pt x="374" y="463"/>
                </a:lnTo>
                <a:lnTo>
                  <a:pt x="373" y="467"/>
                </a:lnTo>
                <a:lnTo>
                  <a:pt x="373" y="470"/>
                </a:lnTo>
                <a:lnTo>
                  <a:pt x="371" y="473"/>
                </a:lnTo>
                <a:lnTo>
                  <a:pt x="370" y="475"/>
                </a:lnTo>
                <a:lnTo>
                  <a:pt x="367" y="476"/>
                </a:lnTo>
                <a:lnTo>
                  <a:pt x="365" y="477"/>
                </a:lnTo>
                <a:lnTo>
                  <a:pt x="361" y="478"/>
                </a:lnTo>
                <a:lnTo>
                  <a:pt x="359" y="478"/>
                </a:lnTo>
                <a:lnTo>
                  <a:pt x="356" y="478"/>
                </a:lnTo>
                <a:lnTo>
                  <a:pt x="353" y="477"/>
                </a:lnTo>
                <a:lnTo>
                  <a:pt x="351" y="476"/>
                </a:lnTo>
                <a:lnTo>
                  <a:pt x="349" y="475"/>
                </a:lnTo>
                <a:lnTo>
                  <a:pt x="346" y="473"/>
                </a:lnTo>
                <a:lnTo>
                  <a:pt x="345" y="470"/>
                </a:lnTo>
                <a:lnTo>
                  <a:pt x="344" y="467"/>
                </a:lnTo>
                <a:lnTo>
                  <a:pt x="344" y="463"/>
                </a:lnTo>
                <a:lnTo>
                  <a:pt x="344" y="375"/>
                </a:lnTo>
                <a:lnTo>
                  <a:pt x="344" y="371"/>
                </a:lnTo>
                <a:lnTo>
                  <a:pt x="345" y="368"/>
                </a:lnTo>
                <a:lnTo>
                  <a:pt x="346" y="366"/>
                </a:lnTo>
                <a:lnTo>
                  <a:pt x="349" y="364"/>
                </a:lnTo>
                <a:lnTo>
                  <a:pt x="351" y="362"/>
                </a:lnTo>
                <a:lnTo>
                  <a:pt x="353" y="361"/>
                </a:lnTo>
                <a:lnTo>
                  <a:pt x="356" y="360"/>
                </a:lnTo>
                <a:lnTo>
                  <a:pt x="359" y="360"/>
                </a:lnTo>
                <a:lnTo>
                  <a:pt x="367" y="359"/>
                </a:lnTo>
                <a:lnTo>
                  <a:pt x="374" y="358"/>
                </a:lnTo>
                <a:lnTo>
                  <a:pt x="381" y="356"/>
                </a:lnTo>
                <a:lnTo>
                  <a:pt x="388" y="353"/>
                </a:lnTo>
                <a:lnTo>
                  <a:pt x="395" y="350"/>
                </a:lnTo>
                <a:lnTo>
                  <a:pt x="401" y="347"/>
                </a:lnTo>
                <a:lnTo>
                  <a:pt x="406" y="343"/>
                </a:lnTo>
                <a:lnTo>
                  <a:pt x="412" y="337"/>
                </a:lnTo>
                <a:lnTo>
                  <a:pt x="417" y="332"/>
                </a:lnTo>
                <a:lnTo>
                  <a:pt x="421" y="327"/>
                </a:lnTo>
                <a:lnTo>
                  <a:pt x="425" y="320"/>
                </a:lnTo>
                <a:lnTo>
                  <a:pt x="428" y="314"/>
                </a:lnTo>
                <a:lnTo>
                  <a:pt x="430" y="307"/>
                </a:lnTo>
                <a:lnTo>
                  <a:pt x="432" y="300"/>
                </a:lnTo>
                <a:lnTo>
                  <a:pt x="433" y="292"/>
                </a:lnTo>
                <a:lnTo>
                  <a:pt x="434" y="285"/>
                </a:lnTo>
                <a:lnTo>
                  <a:pt x="433" y="277"/>
                </a:lnTo>
                <a:lnTo>
                  <a:pt x="432" y="270"/>
                </a:lnTo>
                <a:lnTo>
                  <a:pt x="430" y="262"/>
                </a:lnTo>
                <a:lnTo>
                  <a:pt x="428" y="256"/>
                </a:lnTo>
                <a:lnTo>
                  <a:pt x="425" y="249"/>
                </a:lnTo>
                <a:lnTo>
                  <a:pt x="421" y="243"/>
                </a:lnTo>
                <a:lnTo>
                  <a:pt x="417" y="238"/>
                </a:lnTo>
                <a:lnTo>
                  <a:pt x="412" y="232"/>
                </a:lnTo>
                <a:lnTo>
                  <a:pt x="406" y="227"/>
                </a:lnTo>
                <a:lnTo>
                  <a:pt x="401" y="223"/>
                </a:lnTo>
                <a:lnTo>
                  <a:pt x="395" y="218"/>
                </a:lnTo>
                <a:lnTo>
                  <a:pt x="388" y="215"/>
                </a:lnTo>
                <a:lnTo>
                  <a:pt x="381" y="213"/>
                </a:lnTo>
                <a:lnTo>
                  <a:pt x="374" y="211"/>
                </a:lnTo>
                <a:lnTo>
                  <a:pt x="367" y="210"/>
                </a:lnTo>
                <a:lnTo>
                  <a:pt x="359" y="210"/>
                </a:lnTo>
                <a:lnTo>
                  <a:pt x="352" y="210"/>
                </a:lnTo>
                <a:lnTo>
                  <a:pt x="344" y="211"/>
                </a:lnTo>
                <a:lnTo>
                  <a:pt x="337" y="213"/>
                </a:lnTo>
                <a:lnTo>
                  <a:pt x="329" y="215"/>
                </a:lnTo>
                <a:lnTo>
                  <a:pt x="323" y="218"/>
                </a:lnTo>
                <a:lnTo>
                  <a:pt x="318" y="223"/>
                </a:lnTo>
                <a:lnTo>
                  <a:pt x="311" y="227"/>
                </a:lnTo>
                <a:lnTo>
                  <a:pt x="306" y="232"/>
                </a:lnTo>
                <a:lnTo>
                  <a:pt x="301" y="238"/>
                </a:lnTo>
                <a:lnTo>
                  <a:pt x="297" y="243"/>
                </a:lnTo>
                <a:lnTo>
                  <a:pt x="293" y="249"/>
                </a:lnTo>
                <a:lnTo>
                  <a:pt x="290" y="256"/>
                </a:lnTo>
                <a:lnTo>
                  <a:pt x="288" y="262"/>
                </a:lnTo>
                <a:lnTo>
                  <a:pt x="285" y="270"/>
                </a:lnTo>
                <a:lnTo>
                  <a:pt x="284" y="277"/>
                </a:lnTo>
                <a:lnTo>
                  <a:pt x="284" y="285"/>
                </a:lnTo>
                <a:lnTo>
                  <a:pt x="283" y="288"/>
                </a:lnTo>
                <a:lnTo>
                  <a:pt x="283" y="290"/>
                </a:lnTo>
                <a:lnTo>
                  <a:pt x="281" y="293"/>
                </a:lnTo>
                <a:lnTo>
                  <a:pt x="280" y="295"/>
                </a:lnTo>
                <a:lnTo>
                  <a:pt x="278" y="298"/>
                </a:lnTo>
                <a:lnTo>
                  <a:pt x="275" y="299"/>
                </a:lnTo>
                <a:lnTo>
                  <a:pt x="273" y="299"/>
                </a:lnTo>
                <a:lnTo>
                  <a:pt x="269" y="300"/>
                </a:lnTo>
                <a:lnTo>
                  <a:pt x="266" y="299"/>
                </a:lnTo>
                <a:lnTo>
                  <a:pt x="263" y="299"/>
                </a:lnTo>
                <a:lnTo>
                  <a:pt x="261" y="298"/>
                </a:lnTo>
                <a:lnTo>
                  <a:pt x="259" y="295"/>
                </a:lnTo>
                <a:lnTo>
                  <a:pt x="257" y="293"/>
                </a:lnTo>
                <a:lnTo>
                  <a:pt x="255" y="290"/>
                </a:lnTo>
                <a:lnTo>
                  <a:pt x="254" y="288"/>
                </a:lnTo>
                <a:lnTo>
                  <a:pt x="254" y="285"/>
                </a:lnTo>
                <a:lnTo>
                  <a:pt x="254" y="274"/>
                </a:lnTo>
                <a:lnTo>
                  <a:pt x="257" y="263"/>
                </a:lnTo>
                <a:lnTo>
                  <a:pt x="259" y="254"/>
                </a:lnTo>
                <a:lnTo>
                  <a:pt x="263" y="244"/>
                </a:lnTo>
                <a:lnTo>
                  <a:pt x="267" y="236"/>
                </a:lnTo>
                <a:lnTo>
                  <a:pt x="273" y="226"/>
                </a:lnTo>
                <a:lnTo>
                  <a:pt x="278" y="218"/>
                </a:lnTo>
                <a:lnTo>
                  <a:pt x="285" y="211"/>
                </a:lnTo>
                <a:lnTo>
                  <a:pt x="292" y="205"/>
                </a:lnTo>
                <a:lnTo>
                  <a:pt x="300" y="198"/>
                </a:lnTo>
                <a:lnTo>
                  <a:pt x="309" y="193"/>
                </a:lnTo>
                <a:lnTo>
                  <a:pt x="319" y="188"/>
                </a:lnTo>
                <a:lnTo>
                  <a:pt x="328" y="184"/>
                </a:lnTo>
                <a:lnTo>
                  <a:pt x="338" y="182"/>
                </a:lnTo>
                <a:lnTo>
                  <a:pt x="349" y="180"/>
                </a:lnTo>
                <a:lnTo>
                  <a:pt x="359" y="180"/>
                </a:lnTo>
                <a:lnTo>
                  <a:pt x="370" y="180"/>
                </a:lnTo>
                <a:lnTo>
                  <a:pt x="380" y="182"/>
                </a:lnTo>
                <a:lnTo>
                  <a:pt x="390" y="184"/>
                </a:lnTo>
                <a:lnTo>
                  <a:pt x="400" y="188"/>
                </a:lnTo>
                <a:lnTo>
                  <a:pt x="408" y="193"/>
                </a:lnTo>
                <a:lnTo>
                  <a:pt x="417" y="198"/>
                </a:lnTo>
                <a:lnTo>
                  <a:pt x="426" y="205"/>
                </a:lnTo>
                <a:lnTo>
                  <a:pt x="433" y="211"/>
                </a:lnTo>
                <a:lnTo>
                  <a:pt x="439" y="218"/>
                </a:lnTo>
                <a:lnTo>
                  <a:pt x="446" y="226"/>
                </a:lnTo>
                <a:lnTo>
                  <a:pt x="451" y="236"/>
                </a:lnTo>
                <a:lnTo>
                  <a:pt x="456" y="244"/>
                </a:lnTo>
                <a:lnTo>
                  <a:pt x="459" y="254"/>
                </a:lnTo>
                <a:lnTo>
                  <a:pt x="461" y="263"/>
                </a:lnTo>
                <a:lnTo>
                  <a:pt x="463" y="274"/>
                </a:lnTo>
                <a:lnTo>
                  <a:pt x="463" y="285"/>
                </a:lnTo>
                <a:lnTo>
                  <a:pt x="463" y="294"/>
                </a:lnTo>
                <a:lnTo>
                  <a:pt x="462" y="304"/>
                </a:lnTo>
                <a:lnTo>
                  <a:pt x="460" y="314"/>
                </a:lnTo>
                <a:lnTo>
                  <a:pt x="457" y="322"/>
                </a:lnTo>
                <a:lnTo>
                  <a:pt x="453" y="331"/>
                </a:lnTo>
                <a:lnTo>
                  <a:pt x="448" y="339"/>
                </a:lnTo>
                <a:lnTo>
                  <a:pt x="444" y="347"/>
                </a:lnTo>
                <a:lnTo>
                  <a:pt x="437" y="354"/>
                </a:lnTo>
                <a:lnTo>
                  <a:pt x="431" y="361"/>
                </a:lnTo>
                <a:lnTo>
                  <a:pt x="425" y="367"/>
                </a:lnTo>
                <a:lnTo>
                  <a:pt x="417" y="373"/>
                </a:lnTo>
                <a:lnTo>
                  <a:pt x="410" y="377"/>
                </a:lnTo>
                <a:lnTo>
                  <a:pt x="401" y="381"/>
                </a:lnTo>
                <a:lnTo>
                  <a:pt x="392" y="384"/>
                </a:lnTo>
                <a:lnTo>
                  <a:pt x="383" y="387"/>
                </a:lnTo>
                <a:lnTo>
                  <a:pt x="374" y="390"/>
                </a:lnTo>
                <a:close/>
                <a:moveTo>
                  <a:pt x="359" y="576"/>
                </a:moveTo>
                <a:lnTo>
                  <a:pt x="352" y="576"/>
                </a:lnTo>
                <a:lnTo>
                  <a:pt x="344" y="574"/>
                </a:lnTo>
                <a:lnTo>
                  <a:pt x="338" y="569"/>
                </a:lnTo>
                <a:lnTo>
                  <a:pt x="332" y="565"/>
                </a:lnTo>
                <a:lnTo>
                  <a:pt x="328" y="560"/>
                </a:lnTo>
                <a:lnTo>
                  <a:pt x="324" y="553"/>
                </a:lnTo>
                <a:lnTo>
                  <a:pt x="322" y="546"/>
                </a:lnTo>
                <a:lnTo>
                  <a:pt x="322" y="538"/>
                </a:lnTo>
                <a:lnTo>
                  <a:pt x="322" y="532"/>
                </a:lnTo>
                <a:lnTo>
                  <a:pt x="324" y="524"/>
                </a:lnTo>
                <a:lnTo>
                  <a:pt x="328" y="518"/>
                </a:lnTo>
                <a:lnTo>
                  <a:pt x="332" y="513"/>
                </a:lnTo>
                <a:lnTo>
                  <a:pt x="338" y="508"/>
                </a:lnTo>
                <a:lnTo>
                  <a:pt x="344" y="504"/>
                </a:lnTo>
                <a:lnTo>
                  <a:pt x="352" y="502"/>
                </a:lnTo>
                <a:lnTo>
                  <a:pt x="359" y="501"/>
                </a:lnTo>
                <a:lnTo>
                  <a:pt x="367" y="502"/>
                </a:lnTo>
                <a:lnTo>
                  <a:pt x="373" y="504"/>
                </a:lnTo>
                <a:lnTo>
                  <a:pt x="380" y="508"/>
                </a:lnTo>
                <a:lnTo>
                  <a:pt x="385" y="513"/>
                </a:lnTo>
                <a:lnTo>
                  <a:pt x="390" y="518"/>
                </a:lnTo>
                <a:lnTo>
                  <a:pt x="393" y="524"/>
                </a:lnTo>
                <a:lnTo>
                  <a:pt x="396" y="532"/>
                </a:lnTo>
                <a:lnTo>
                  <a:pt x="397" y="538"/>
                </a:lnTo>
                <a:lnTo>
                  <a:pt x="396" y="546"/>
                </a:lnTo>
                <a:lnTo>
                  <a:pt x="393" y="553"/>
                </a:lnTo>
                <a:lnTo>
                  <a:pt x="390" y="560"/>
                </a:lnTo>
                <a:lnTo>
                  <a:pt x="385" y="565"/>
                </a:lnTo>
                <a:lnTo>
                  <a:pt x="380" y="569"/>
                </a:lnTo>
                <a:lnTo>
                  <a:pt x="373" y="574"/>
                </a:lnTo>
                <a:lnTo>
                  <a:pt x="367" y="576"/>
                </a:lnTo>
                <a:lnTo>
                  <a:pt x="359" y="576"/>
                </a:lnTo>
                <a:close/>
                <a:moveTo>
                  <a:pt x="359" y="0"/>
                </a:moveTo>
                <a:lnTo>
                  <a:pt x="340" y="1"/>
                </a:lnTo>
                <a:lnTo>
                  <a:pt x="322" y="2"/>
                </a:lnTo>
                <a:lnTo>
                  <a:pt x="305" y="4"/>
                </a:lnTo>
                <a:lnTo>
                  <a:pt x="286" y="8"/>
                </a:lnTo>
                <a:lnTo>
                  <a:pt x="269" y="12"/>
                </a:lnTo>
                <a:lnTo>
                  <a:pt x="252" y="16"/>
                </a:lnTo>
                <a:lnTo>
                  <a:pt x="235" y="23"/>
                </a:lnTo>
                <a:lnTo>
                  <a:pt x="219" y="29"/>
                </a:lnTo>
                <a:lnTo>
                  <a:pt x="203" y="36"/>
                </a:lnTo>
                <a:lnTo>
                  <a:pt x="188" y="44"/>
                </a:lnTo>
                <a:lnTo>
                  <a:pt x="173" y="53"/>
                </a:lnTo>
                <a:lnTo>
                  <a:pt x="158" y="62"/>
                </a:lnTo>
                <a:lnTo>
                  <a:pt x="144" y="72"/>
                </a:lnTo>
                <a:lnTo>
                  <a:pt x="130" y="83"/>
                </a:lnTo>
                <a:lnTo>
                  <a:pt x="117" y="94"/>
                </a:lnTo>
                <a:lnTo>
                  <a:pt x="106" y="106"/>
                </a:lnTo>
                <a:lnTo>
                  <a:pt x="93" y="118"/>
                </a:lnTo>
                <a:lnTo>
                  <a:pt x="82" y="132"/>
                </a:lnTo>
                <a:lnTo>
                  <a:pt x="71" y="145"/>
                </a:lnTo>
                <a:lnTo>
                  <a:pt x="62" y="159"/>
                </a:lnTo>
                <a:lnTo>
                  <a:pt x="52" y="174"/>
                </a:lnTo>
                <a:lnTo>
                  <a:pt x="44" y="188"/>
                </a:lnTo>
                <a:lnTo>
                  <a:pt x="35" y="205"/>
                </a:lnTo>
                <a:lnTo>
                  <a:pt x="29" y="220"/>
                </a:lnTo>
                <a:lnTo>
                  <a:pt x="22" y="237"/>
                </a:lnTo>
                <a:lnTo>
                  <a:pt x="16" y="253"/>
                </a:lnTo>
                <a:lnTo>
                  <a:pt x="11" y="270"/>
                </a:lnTo>
                <a:lnTo>
                  <a:pt x="7" y="287"/>
                </a:lnTo>
                <a:lnTo>
                  <a:pt x="4" y="305"/>
                </a:lnTo>
                <a:lnTo>
                  <a:pt x="2" y="322"/>
                </a:lnTo>
                <a:lnTo>
                  <a:pt x="1" y="340"/>
                </a:lnTo>
                <a:lnTo>
                  <a:pt x="0" y="360"/>
                </a:lnTo>
                <a:lnTo>
                  <a:pt x="1" y="378"/>
                </a:lnTo>
                <a:lnTo>
                  <a:pt x="2" y="396"/>
                </a:lnTo>
                <a:lnTo>
                  <a:pt x="4" y="414"/>
                </a:lnTo>
                <a:lnTo>
                  <a:pt x="7" y="431"/>
                </a:lnTo>
                <a:lnTo>
                  <a:pt x="11" y="450"/>
                </a:lnTo>
                <a:lnTo>
                  <a:pt x="16" y="467"/>
                </a:lnTo>
                <a:lnTo>
                  <a:pt x="22" y="483"/>
                </a:lnTo>
                <a:lnTo>
                  <a:pt x="29" y="499"/>
                </a:lnTo>
                <a:lnTo>
                  <a:pt x="35" y="515"/>
                </a:lnTo>
                <a:lnTo>
                  <a:pt x="44" y="531"/>
                </a:lnTo>
                <a:lnTo>
                  <a:pt x="52" y="546"/>
                </a:lnTo>
                <a:lnTo>
                  <a:pt x="62" y="560"/>
                </a:lnTo>
                <a:lnTo>
                  <a:pt x="71" y="575"/>
                </a:lnTo>
                <a:lnTo>
                  <a:pt x="82" y="588"/>
                </a:lnTo>
                <a:lnTo>
                  <a:pt x="93" y="600"/>
                </a:lnTo>
                <a:lnTo>
                  <a:pt x="106" y="613"/>
                </a:lnTo>
                <a:lnTo>
                  <a:pt x="117" y="625"/>
                </a:lnTo>
                <a:lnTo>
                  <a:pt x="130" y="637"/>
                </a:lnTo>
                <a:lnTo>
                  <a:pt x="144" y="647"/>
                </a:lnTo>
                <a:lnTo>
                  <a:pt x="158" y="657"/>
                </a:lnTo>
                <a:lnTo>
                  <a:pt x="173" y="667"/>
                </a:lnTo>
                <a:lnTo>
                  <a:pt x="188" y="675"/>
                </a:lnTo>
                <a:lnTo>
                  <a:pt x="203" y="683"/>
                </a:lnTo>
                <a:lnTo>
                  <a:pt x="219" y="690"/>
                </a:lnTo>
                <a:lnTo>
                  <a:pt x="235" y="697"/>
                </a:lnTo>
                <a:lnTo>
                  <a:pt x="252" y="702"/>
                </a:lnTo>
                <a:lnTo>
                  <a:pt x="269" y="707"/>
                </a:lnTo>
                <a:lnTo>
                  <a:pt x="286" y="711"/>
                </a:lnTo>
                <a:lnTo>
                  <a:pt x="305" y="714"/>
                </a:lnTo>
                <a:lnTo>
                  <a:pt x="322" y="716"/>
                </a:lnTo>
                <a:lnTo>
                  <a:pt x="340" y="718"/>
                </a:lnTo>
                <a:lnTo>
                  <a:pt x="359" y="718"/>
                </a:lnTo>
                <a:lnTo>
                  <a:pt x="377" y="718"/>
                </a:lnTo>
                <a:lnTo>
                  <a:pt x="396" y="716"/>
                </a:lnTo>
                <a:lnTo>
                  <a:pt x="414" y="714"/>
                </a:lnTo>
                <a:lnTo>
                  <a:pt x="431" y="711"/>
                </a:lnTo>
                <a:lnTo>
                  <a:pt x="448" y="707"/>
                </a:lnTo>
                <a:lnTo>
                  <a:pt x="465" y="702"/>
                </a:lnTo>
                <a:lnTo>
                  <a:pt x="482" y="697"/>
                </a:lnTo>
                <a:lnTo>
                  <a:pt x="498" y="690"/>
                </a:lnTo>
                <a:lnTo>
                  <a:pt x="514" y="683"/>
                </a:lnTo>
                <a:lnTo>
                  <a:pt x="529" y="675"/>
                </a:lnTo>
                <a:lnTo>
                  <a:pt x="544" y="667"/>
                </a:lnTo>
                <a:lnTo>
                  <a:pt x="559" y="657"/>
                </a:lnTo>
                <a:lnTo>
                  <a:pt x="573" y="647"/>
                </a:lnTo>
                <a:lnTo>
                  <a:pt x="587" y="637"/>
                </a:lnTo>
                <a:lnTo>
                  <a:pt x="600" y="625"/>
                </a:lnTo>
                <a:lnTo>
                  <a:pt x="613" y="613"/>
                </a:lnTo>
                <a:lnTo>
                  <a:pt x="625" y="600"/>
                </a:lnTo>
                <a:lnTo>
                  <a:pt x="635" y="588"/>
                </a:lnTo>
                <a:lnTo>
                  <a:pt x="646" y="575"/>
                </a:lnTo>
                <a:lnTo>
                  <a:pt x="657" y="560"/>
                </a:lnTo>
                <a:lnTo>
                  <a:pt x="665" y="546"/>
                </a:lnTo>
                <a:lnTo>
                  <a:pt x="675" y="531"/>
                </a:lnTo>
                <a:lnTo>
                  <a:pt x="682" y="515"/>
                </a:lnTo>
                <a:lnTo>
                  <a:pt x="690" y="499"/>
                </a:lnTo>
                <a:lnTo>
                  <a:pt x="696" y="483"/>
                </a:lnTo>
                <a:lnTo>
                  <a:pt x="702" y="467"/>
                </a:lnTo>
                <a:lnTo>
                  <a:pt x="707" y="450"/>
                </a:lnTo>
                <a:lnTo>
                  <a:pt x="710" y="431"/>
                </a:lnTo>
                <a:lnTo>
                  <a:pt x="713" y="414"/>
                </a:lnTo>
                <a:lnTo>
                  <a:pt x="716" y="396"/>
                </a:lnTo>
                <a:lnTo>
                  <a:pt x="718" y="378"/>
                </a:lnTo>
                <a:lnTo>
                  <a:pt x="718" y="360"/>
                </a:lnTo>
                <a:lnTo>
                  <a:pt x="718" y="340"/>
                </a:lnTo>
                <a:lnTo>
                  <a:pt x="716" y="322"/>
                </a:lnTo>
                <a:lnTo>
                  <a:pt x="713" y="305"/>
                </a:lnTo>
                <a:lnTo>
                  <a:pt x="710" y="287"/>
                </a:lnTo>
                <a:lnTo>
                  <a:pt x="707" y="270"/>
                </a:lnTo>
                <a:lnTo>
                  <a:pt x="702" y="253"/>
                </a:lnTo>
                <a:lnTo>
                  <a:pt x="696" y="237"/>
                </a:lnTo>
                <a:lnTo>
                  <a:pt x="690" y="220"/>
                </a:lnTo>
                <a:lnTo>
                  <a:pt x="682" y="205"/>
                </a:lnTo>
                <a:lnTo>
                  <a:pt x="675" y="188"/>
                </a:lnTo>
                <a:lnTo>
                  <a:pt x="665" y="174"/>
                </a:lnTo>
                <a:lnTo>
                  <a:pt x="657" y="159"/>
                </a:lnTo>
                <a:lnTo>
                  <a:pt x="646" y="145"/>
                </a:lnTo>
                <a:lnTo>
                  <a:pt x="635" y="132"/>
                </a:lnTo>
                <a:lnTo>
                  <a:pt x="625" y="118"/>
                </a:lnTo>
                <a:lnTo>
                  <a:pt x="613" y="106"/>
                </a:lnTo>
                <a:lnTo>
                  <a:pt x="600" y="94"/>
                </a:lnTo>
                <a:lnTo>
                  <a:pt x="587" y="83"/>
                </a:lnTo>
                <a:lnTo>
                  <a:pt x="573" y="72"/>
                </a:lnTo>
                <a:lnTo>
                  <a:pt x="559" y="62"/>
                </a:lnTo>
                <a:lnTo>
                  <a:pt x="544" y="53"/>
                </a:lnTo>
                <a:lnTo>
                  <a:pt x="529" y="44"/>
                </a:lnTo>
                <a:lnTo>
                  <a:pt x="514" y="36"/>
                </a:lnTo>
                <a:lnTo>
                  <a:pt x="498" y="29"/>
                </a:lnTo>
                <a:lnTo>
                  <a:pt x="482" y="23"/>
                </a:lnTo>
                <a:lnTo>
                  <a:pt x="465" y="16"/>
                </a:lnTo>
                <a:lnTo>
                  <a:pt x="448" y="12"/>
                </a:lnTo>
                <a:lnTo>
                  <a:pt x="431" y="8"/>
                </a:lnTo>
                <a:lnTo>
                  <a:pt x="414" y="4"/>
                </a:lnTo>
                <a:lnTo>
                  <a:pt x="396" y="2"/>
                </a:lnTo>
                <a:lnTo>
                  <a:pt x="377" y="1"/>
                </a:lnTo>
                <a:lnTo>
                  <a:pt x="359" y="0"/>
                </a:lnTo>
                <a:close/>
              </a:path>
            </a:pathLst>
          </a:custGeom>
          <a:solidFill>
            <a:srgbClr val="4C9BD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F91E82-2914-42E0-9AB0-E0467A788939}"/>
              </a:ext>
            </a:extLst>
          </p:cNvPr>
          <p:cNvSpPr txBox="1"/>
          <p:nvPr/>
        </p:nvSpPr>
        <p:spPr>
          <a:xfrm>
            <a:off x="1474875" y="2884047"/>
            <a:ext cx="44346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Lorem ipsum dolor sit amet, consectetur adipiscing elit, sed do eiusmod tempor incididunt ut labore et dolore magna aliqua. </a:t>
            </a:r>
          </a:p>
        </p:txBody>
      </p:sp>
      <p:sp>
        <p:nvSpPr>
          <p:cNvPr id="44" name="Freeform 4460">
            <a:extLst>
              <a:ext uri="{FF2B5EF4-FFF2-40B4-BE49-F238E27FC236}">
                <a16:creationId xmlns:a16="http://schemas.microsoft.com/office/drawing/2014/main" id="{806A6737-918E-4688-8151-AD1F97A5B918}"/>
              </a:ext>
            </a:extLst>
          </p:cNvPr>
          <p:cNvSpPr>
            <a:spLocks noEditPoints="1"/>
          </p:cNvSpPr>
          <p:nvPr/>
        </p:nvSpPr>
        <p:spPr bwMode="auto">
          <a:xfrm>
            <a:off x="907856" y="4040930"/>
            <a:ext cx="355600" cy="355600"/>
          </a:xfrm>
          <a:custGeom>
            <a:avLst/>
            <a:gdLst>
              <a:gd name="T0" fmla="*/ 371 w 718"/>
              <a:gd name="T1" fmla="*/ 473 h 718"/>
              <a:gd name="T2" fmla="*/ 359 w 718"/>
              <a:gd name="T3" fmla="*/ 478 h 718"/>
              <a:gd name="T4" fmla="*/ 346 w 718"/>
              <a:gd name="T5" fmla="*/ 473 h 718"/>
              <a:gd name="T6" fmla="*/ 344 w 718"/>
              <a:gd name="T7" fmla="*/ 371 h 718"/>
              <a:gd name="T8" fmla="*/ 353 w 718"/>
              <a:gd name="T9" fmla="*/ 361 h 718"/>
              <a:gd name="T10" fmla="*/ 381 w 718"/>
              <a:gd name="T11" fmla="*/ 356 h 718"/>
              <a:gd name="T12" fmla="*/ 412 w 718"/>
              <a:gd name="T13" fmla="*/ 337 h 718"/>
              <a:gd name="T14" fmla="*/ 430 w 718"/>
              <a:gd name="T15" fmla="*/ 307 h 718"/>
              <a:gd name="T16" fmla="*/ 432 w 718"/>
              <a:gd name="T17" fmla="*/ 270 h 718"/>
              <a:gd name="T18" fmla="*/ 417 w 718"/>
              <a:gd name="T19" fmla="*/ 238 h 718"/>
              <a:gd name="T20" fmla="*/ 388 w 718"/>
              <a:gd name="T21" fmla="*/ 215 h 718"/>
              <a:gd name="T22" fmla="*/ 352 w 718"/>
              <a:gd name="T23" fmla="*/ 210 h 718"/>
              <a:gd name="T24" fmla="*/ 318 w 718"/>
              <a:gd name="T25" fmla="*/ 223 h 718"/>
              <a:gd name="T26" fmla="*/ 293 w 718"/>
              <a:gd name="T27" fmla="*/ 249 h 718"/>
              <a:gd name="T28" fmla="*/ 284 w 718"/>
              <a:gd name="T29" fmla="*/ 285 h 718"/>
              <a:gd name="T30" fmla="*/ 278 w 718"/>
              <a:gd name="T31" fmla="*/ 298 h 718"/>
              <a:gd name="T32" fmla="*/ 263 w 718"/>
              <a:gd name="T33" fmla="*/ 299 h 718"/>
              <a:gd name="T34" fmla="*/ 254 w 718"/>
              <a:gd name="T35" fmla="*/ 288 h 718"/>
              <a:gd name="T36" fmla="*/ 263 w 718"/>
              <a:gd name="T37" fmla="*/ 244 h 718"/>
              <a:gd name="T38" fmla="*/ 292 w 718"/>
              <a:gd name="T39" fmla="*/ 205 h 718"/>
              <a:gd name="T40" fmla="*/ 338 w 718"/>
              <a:gd name="T41" fmla="*/ 182 h 718"/>
              <a:gd name="T42" fmla="*/ 390 w 718"/>
              <a:gd name="T43" fmla="*/ 184 h 718"/>
              <a:gd name="T44" fmla="*/ 433 w 718"/>
              <a:gd name="T45" fmla="*/ 211 h 718"/>
              <a:gd name="T46" fmla="*/ 459 w 718"/>
              <a:gd name="T47" fmla="*/ 254 h 718"/>
              <a:gd name="T48" fmla="*/ 462 w 718"/>
              <a:gd name="T49" fmla="*/ 304 h 718"/>
              <a:gd name="T50" fmla="*/ 444 w 718"/>
              <a:gd name="T51" fmla="*/ 347 h 718"/>
              <a:gd name="T52" fmla="*/ 410 w 718"/>
              <a:gd name="T53" fmla="*/ 377 h 718"/>
              <a:gd name="T54" fmla="*/ 359 w 718"/>
              <a:gd name="T55" fmla="*/ 576 h 718"/>
              <a:gd name="T56" fmla="*/ 328 w 718"/>
              <a:gd name="T57" fmla="*/ 560 h 718"/>
              <a:gd name="T58" fmla="*/ 324 w 718"/>
              <a:gd name="T59" fmla="*/ 524 h 718"/>
              <a:gd name="T60" fmla="*/ 352 w 718"/>
              <a:gd name="T61" fmla="*/ 502 h 718"/>
              <a:gd name="T62" fmla="*/ 385 w 718"/>
              <a:gd name="T63" fmla="*/ 513 h 718"/>
              <a:gd name="T64" fmla="*/ 396 w 718"/>
              <a:gd name="T65" fmla="*/ 546 h 718"/>
              <a:gd name="T66" fmla="*/ 373 w 718"/>
              <a:gd name="T67" fmla="*/ 574 h 718"/>
              <a:gd name="T68" fmla="*/ 322 w 718"/>
              <a:gd name="T69" fmla="*/ 2 h 718"/>
              <a:gd name="T70" fmla="*/ 235 w 718"/>
              <a:gd name="T71" fmla="*/ 23 h 718"/>
              <a:gd name="T72" fmla="*/ 158 w 718"/>
              <a:gd name="T73" fmla="*/ 62 h 718"/>
              <a:gd name="T74" fmla="*/ 93 w 718"/>
              <a:gd name="T75" fmla="*/ 118 h 718"/>
              <a:gd name="T76" fmla="*/ 44 w 718"/>
              <a:gd name="T77" fmla="*/ 188 h 718"/>
              <a:gd name="T78" fmla="*/ 11 w 718"/>
              <a:gd name="T79" fmla="*/ 270 h 718"/>
              <a:gd name="T80" fmla="*/ 0 w 718"/>
              <a:gd name="T81" fmla="*/ 360 h 718"/>
              <a:gd name="T82" fmla="*/ 11 w 718"/>
              <a:gd name="T83" fmla="*/ 450 h 718"/>
              <a:gd name="T84" fmla="*/ 44 w 718"/>
              <a:gd name="T85" fmla="*/ 531 h 718"/>
              <a:gd name="T86" fmla="*/ 93 w 718"/>
              <a:gd name="T87" fmla="*/ 600 h 718"/>
              <a:gd name="T88" fmla="*/ 158 w 718"/>
              <a:gd name="T89" fmla="*/ 657 h 718"/>
              <a:gd name="T90" fmla="*/ 235 w 718"/>
              <a:gd name="T91" fmla="*/ 697 h 718"/>
              <a:gd name="T92" fmla="*/ 322 w 718"/>
              <a:gd name="T93" fmla="*/ 716 h 718"/>
              <a:gd name="T94" fmla="*/ 414 w 718"/>
              <a:gd name="T95" fmla="*/ 714 h 718"/>
              <a:gd name="T96" fmla="*/ 498 w 718"/>
              <a:gd name="T97" fmla="*/ 690 h 718"/>
              <a:gd name="T98" fmla="*/ 573 w 718"/>
              <a:gd name="T99" fmla="*/ 647 h 718"/>
              <a:gd name="T100" fmla="*/ 635 w 718"/>
              <a:gd name="T101" fmla="*/ 588 h 718"/>
              <a:gd name="T102" fmla="*/ 682 w 718"/>
              <a:gd name="T103" fmla="*/ 515 h 718"/>
              <a:gd name="T104" fmla="*/ 710 w 718"/>
              <a:gd name="T105" fmla="*/ 431 h 718"/>
              <a:gd name="T106" fmla="*/ 718 w 718"/>
              <a:gd name="T107" fmla="*/ 340 h 718"/>
              <a:gd name="T108" fmla="*/ 702 w 718"/>
              <a:gd name="T109" fmla="*/ 253 h 718"/>
              <a:gd name="T110" fmla="*/ 665 w 718"/>
              <a:gd name="T111" fmla="*/ 174 h 718"/>
              <a:gd name="T112" fmla="*/ 613 w 718"/>
              <a:gd name="T113" fmla="*/ 106 h 718"/>
              <a:gd name="T114" fmla="*/ 544 w 718"/>
              <a:gd name="T115" fmla="*/ 53 h 718"/>
              <a:gd name="T116" fmla="*/ 465 w 718"/>
              <a:gd name="T117" fmla="*/ 16 h 718"/>
              <a:gd name="T118" fmla="*/ 377 w 718"/>
              <a:gd name="T119" fmla="*/ 1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8" h="718">
                <a:moveTo>
                  <a:pt x="374" y="390"/>
                </a:moveTo>
                <a:lnTo>
                  <a:pt x="374" y="463"/>
                </a:lnTo>
                <a:lnTo>
                  <a:pt x="373" y="467"/>
                </a:lnTo>
                <a:lnTo>
                  <a:pt x="373" y="470"/>
                </a:lnTo>
                <a:lnTo>
                  <a:pt x="371" y="473"/>
                </a:lnTo>
                <a:lnTo>
                  <a:pt x="370" y="475"/>
                </a:lnTo>
                <a:lnTo>
                  <a:pt x="367" y="476"/>
                </a:lnTo>
                <a:lnTo>
                  <a:pt x="365" y="477"/>
                </a:lnTo>
                <a:lnTo>
                  <a:pt x="361" y="478"/>
                </a:lnTo>
                <a:lnTo>
                  <a:pt x="359" y="478"/>
                </a:lnTo>
                <a:lnTo>
                  <a:pt x="356" y="478"/>
                </a:lnTo>
                <a:lnTo>
                  <a:pt x="353" y="477"/>
                </a:lnTo>
                <a:lnTo>
                  <a:pt x="351" y="476"/>
                </a:lnTo>
                <a:lnTo>
                  <a:pt x="349" y="475"/>
                </a:lnTo>
                <a:lnTo>
                  <a:pt x="346" y="473"/>
                </a:lnTo>
                <a:lnTo>
                  <a:pt x="345" y="470"/>
                </a:lnTo>
                <a:lnTo>
                  <a:pt x="344" y="467"/>
                </a:lnTo>
                <a:lnTo>
                  <a:pt x="344" y="463"/>
                </a:lnTo>
                <a:lnTo>
                  <a:pt x="344" y="375"/>
                </a:lnTo>
                <a:lnTo>
                  <a:pt x="344" y="371"/>
                </a:lnTo>
                <a:lnTo>
                  <a:pt x="345" y="368"/>
                </a:lnTo>
                <a:lnTo>
                  <a:pt x="346" y="366"/>
                </a:lnTo>
                <a:lnTo>
                  <a:pt x="349" y="364"/>
                </a:lnTo>
                <a:lnTo>
                  <a:pt x="351" y="362"/>
                </a:lnTo>
                <a:lnTo>
                  <a:pt x="353" y="361"/>
                </a:lnTo>
                <a:lnTo>
                  <a:pt x="356" y="360"/>
                </a:lnTo>
                <a:lnTo>
                  <a:pt x="359" y="360"/>
                </a:lnTo>
                <a:lnTo>
                  <a:pt x="367" y="359"/>
                </a:lnTo>
                <a:lnTo>
                  <a:pt x="374" y="358"/>
                </a:lnTo>
                <a:lnTo>
                  <a:pt x="381" y="356"/>
                </a:lnTo>
                <a:lnTo>
                  <a:pt x="388" y="353"/>
                </a:lnTo>
                <a:lnTo>
                  <a:pt x="395" y="350"/>
                </a:lnTo>
                <a:lnTo>
                  <a:pt x="401" y="347"/>
                </a:lnTo>
                <a:lnTo>
                  <a:pt x="406" y="343"/>
                </a:lnTo>
                <a:lnTo>
                  <a:pt x="412" y="337"/>
                </a:lnTo>
                <a:lnTo>
                  <a:pt x="417" y="332"/>
                </a:lnTo>
                <a:lnTo>
                  <a:pt x="421" y="327"/>
                </a:lnTo>
                <a:lnTo>
                  <a:pt x="425" y="320"/>
                </a:lnTo>
                <a:lnTo>
                  <a:pt x="428" y="314"/>
                </a:lnTo>
                <a:lnTo>
                  <a:pt x="430" y="307"/>
                </a:lnTo>
                <a:lnTo>
                  <a:pt x="432" y="300"/>
                </a:lnTo>
                <a:lnTo>
                  <a:pt x="433" y="292"/>
                </a:lnTo>
                <a:lnTo>
                  <a:pt x="434" y="285"/>
                </a:lnTo>
                <a:lnTo>
                  <a:pt x="433" y="277"/>
                </a:lnTo>
                <a:lnTo>
                  <a:pt x="432" y="270"/>
                </a:lnTo>
                <a:lnTo>
                  <a:pt x="430" y="262"/>
                </a:lnTo>
                <a:lnTo>
                  <a:pt x="428" y="256"/>
                </a:lnTo>
                <a:lnTo>
                  <a:pt x="425" y="249"/>
                </a:lnTo>
                <a:lnTo>
                  <a:pt x="421" y="243"/>
                </a:lnTo>
                <a:lnTo>
                  <a:pt x="417" y="238"/>
                </a:lnTo>
                <a:lnTo>
                  <a:pt x="412" y="232"/>
                </a:lnTo>
                <a:lnTo>
                  <a:pt x="406" y="227"/>
                </a:lnTo>
                <a:lnTo>
                  <a:pt x="401" y="223"/>
                </a:lnTo>
                <a:lnTo>
                  <a:pt x="395" y="218"/>
                </a:lnTo>
                <a:lnTo>
                  <a:pt x="388" y="215"/>
                </a:lnTo>
                <a:lnTo>
                  <a:pt x="381" y="213"/>
                </a:lnTo>
                <a:lnTo>
                  <a:pt x="374" y="211"/>
                </a:lnTo>
                <a:lnTo>
                  <a:pt x="367" y="210"/>
                </a:lnTo>
                <a:lnTo>
                  <a:pt x="359" y="210"/>
                </a:lnTo>
                <a:lnTo>
                  <a:pt x="352" y="210"/>
                </a:lnTo>
                <a:lnTo>
                  <a:pt x="344" y="211"/>
                </a:lnTo>
                <a:lnTo>
                  <a:pt x="337" y="213"/>
                </a:lnTo>
                <a:lnTo>
                  <a:pt x="329" y="215"/>
                </a:lnTo>
                <a:lnTo>
                  <a:pt x="323" y="218"/>
                </a:lnTo>
                <a:lnTo>
                  <a:pt x="318" y="223"/>
                </a:lnTo>
                <a:lnTo>
                  <a:pt x="311" y="227"/>
                </a:lnTo>
                <a:lnTo>
                  <a:pt x="306" y="232"/>
                </a:lnTo>
                <a:lnTo>
                  <a:pt x="301" y="238"/>
                </a:lnTo>
                <a:lnTo>
                  <a:pt x="297" y="243"/>
                </a:lnTo>
                <a:lnTo>
                  <a:pt x="293" y="249"/>
                </a:lnTo>
                <a:lnTo>
                  <a:pt x="290" y="256"/>
                </a:lnTo>
                <a:lnTo>
                  <a:pt x="288" y="262"/>
                </a:lnTo>
                <a:lnTo>
                  <a:pt x="285" y="270"/>
                </a:lnTo>
                <a:lnTo>
                  <a:pt x="284" y="277"/>
                </a:lnTo>
                <a:lnTo>
                  <a:pt x="284" y="285"/>
                </a:lnTo>
                <a:lnTo>
                  <a:pt x="283" y="288"/>
                </a:lnTo>
                <a:lnTo>
                  <a:pt x="283" y="290"/>
                </a:lnTo>
                <a:lnTo>
                  <a:pt x="281" y="293"/>
                </a:lnTo>
                <a:lnTo>
                  <a:pt x="280" y="295"/>
                </a:lnTo>
                <a:lnTo>
                  <a:pt x="278" y="298"/>
                </a:lnTo>
                <a:lnTo>
                  <a:pt x="275" y="299"/>
                </a:lnTo>
                <a:lnTo>
                  <a:pt x="273" y="299"/>
                </a:lnTo>
                <a:lnTo>
                  <a:pt x="269" y="300"/>
                </a:lnTo>
                <a:lnTo>
                  <a:pt x="266" y="299"/>
                </a:lnTo>
                <a:lnTo>
                  <a:pt x="263" y="299"/>
                </a:lnTo>
                <a:lnTo>
                  <a:pt x="261" y="298"/>
                </a:lnTo>
                <a:lnTo>
                  <a:pt x="259" y="295"/>
                </a:lnTo>
                <a:lnTo>
                  <a:pt x="257" y="293"/>
                </a:lnTo>
                <a:lnTo>
                  <a:pt x="255" y="290"/>
                </a:lnTo>
                <a:lnTo>
                  <a:pt x="254" y="288"/>
                </a:lnTo>
                <a:lnTo>
                  <a:pt x="254" y="285"/>
                </a:lnTo>
                <a:lnTo>
                  <a:pt x="254" y="274"/>
                </a:lnTo>
                <a:lnTo>
                  <a:pt x="257" y="263"/>
                </a:lnTo>
                <a:lnTo>
                  <a:pt x="259" y="254"/>
                </a:lnTo>
                <a:lnTo>
                  <a:pt x="263" y="244"/>
                </a:lnTo>
                <a:lnTo>
                  <a:pt x="267" y="236"/>
                </a:lnTo>
                <a:lnTo>
                  <a:pt x="273" y="226"/>
                </a:lnTo>
                <a:lnTo>
                  <a:pt x="278" y="218"/>
                </a:lnTo>
                <a:lnTo>
                  <a:pt x="285" y="211"/>
                </a:lnTo>
                <a:lnTo>
                  <a:pt x="292" y="205"/>
                </a:lnTo>
                <a:lnTo>
                  <a:pt x="300" y="198"/>
                </a:lnTo>
                <a:lnTo>
                  <a:pt x="309" y="193"/>
                </a:lnTo>
                <a:lnTo>
                  <a:pt x="319" y="188"/>
                </a:lnTo>
                <a:lnTo>
                  <a:pt x="328" y="184"/>
                </a:lnTo>
                <a:lnTo>
                  <a:pt x="338" y="182"/>
                </a:lnTo>
                <a:lnTo>
                  <a:pt x="349" y="180"/>
                </a:lnTo>
                <a:lnTo>
                  <a:pt x="359" y="180"/>
                </a:lnTo>
                <a:lnTo>
                  <a:pt x="370" y="180"/>
                </a:lnTo>
                <a:lnTo>
                  <a:pt x="380" y="182"/>
                </a:lnTo>
                <a:lnTo>
                  <a:pt x="390" y="184"/>
                </a:lnTo>
                <a:lnTo>
                  <a:pt x="400" y="188"/>
                </a:lnTo>
                <a:lnTo>
                  <a:pt x="408" y="193"/>
                </a:lnTo>
                <a:lnTo>
                  <a:pt x="417" y="198"/>
                </a:lnTo>
                <a:lnTo>
                  <a:pt x="426" y="205"/>
                </a:lnTo>
                <a:lnTo>
                  <a:pt x="433" y="211"/>
                </a:lnTo>
                <a:lnTo>
                  <a:pt x="439" y="218"/>
                </a:lnTo>
                <a:lnTo>
                  <a:pt x="446" y="226"/>
                </a:lnTo>
                <a:lnTo>
                  <a:pt x="451" y="236"/>
                </a:lnTo>
                <a:lnTo>
                  <a:pt x="456" y="244"/>
                </a:lnTo>
                <a:lnTo>
                  <a:pt x="459" y="254"/>
                </a:lnTo>
                <a:lnTo>
                  <a:pt x="461" y="263"/>
                </a:lnTo>
                <a:lnTo>
                  <a:pt x="463" y="274"/>
                </a:lnTo>
                <a:lnTo>
                  <a:pt x="463" y="285"/>
                </a:lnTo>
                <a:lnTo>
                  <a:pt x="463" y="294"/>
                </a:lnTo>
                <a:lnTo>
                  <a:pt x="462" y="304"/>
                </a:lnTo>
                <a:lnTo>
                  <a:pt x="460" y="314"/>
                </a:lnTo>
                <a:lnTo>
                  <a:pt x="457" y="322"/>
                </a:lnTo>
                <a:lnTo>
                  <a:pt x="453" y="331"/>
                </a:lnTo>
                <a:lnTo>
                  <a:pt x="448" y="339"/>
                </a:lnTo>
                <a:lnTo>
                  <a:pt x="444" y="347"/>
                </a:lnTo>
                <a:lnTo>
                  <a:pt x="437" y="354"/>
                </a:lnTo>
                <a:lnTo>
                  <a:pt x="431" y="361"/>
                </a:lnTo>
                <a:lnTo>
                  <a:pt x="425" y="367"/>
                </a:lnTo>
                <a:lnTo>
                  <a:pt x="417" y="373"/>
                </a:lnTo>
                <a:lnTo>
                  <a:pt x="410" y="377"/>
                </a:lnTo>
                <a:lnTo>
                  <a:pt x="401" y="381"/>
                </a:lnTo>
                <a:lnTo>
                  <a:pt x="392" y="384"/>
                </a:lnTo>
                <a:lnTo>
                  <a:pt x="383" y="387"/>
                </a:lnTo>
                <a:lnTo>
                  <a:pt x="374" y="390"/>
                </a:lnTo>
                <a:close/>
                <a:moveTo>
                  <a:pt x="359" y="576"/>
                </a:moveTo>
                <a:lnTo>
                  <a:pt x="352" y="576"/>
                </a:lnTo>
                <a:lnTo>
                  <a:pt x="344" y="574"/>
                </a:lnTo>
                <a:lnTo>
                  <a:pt x="338" y="569"/>
                </a:lnTo>
                <a:lnTo>
                  <a:pt x="332" y="565"/>
                </a:lnTo>
                <a:lnTo>
                  <a:pt x="328" y="560"/>
                </a:lnTo>
                <a:lnTo>
                  <a:pt x="324" y="553"/>
                </a:lnTo>
                <a:lnTo>
                  <a:pt x="322" y="546"/>
                </a:lnTo>
                <a:lnTo>
                  <a:pt x="322" y="538"/>
                </a:lnTo>
                <a:lnTo>
                  <a:pt x="322" y="532"/>
                </a:lnTo>
                <a:lnTo>
                  <a:pt x="324" y="524"/>
                </a:lnTo>
                <a:lnTo>
                  <a:pt x="328" y="518"/>
                </a:lnTo>
                <a:lnTo>
                  <a:pt x="332" y="513"/>
                </a:lnTo>
                <a:lnTo>
                  <a:pt x="338" y="508"/>
                </a:lnTo>
                <a:lnTo>
                  <a:pt x="344" y="504"/>
                </a:lnTo>
                <a:lnTo>
                  <a:pt x="352" y="502"/>
                </a:lnTo>
                <a:lnTo>
                  <a:pt x="359" y="501"/>
                </a:lnTo>
                <a:lnTo>
                  <a:pt x="367" y="502"/>
                </a:lnTo>
                <a:lnTo>
                  <a:pt x="373" y="504"/>
                </a:lnTo>
                <a:lnTo>
                  <a:pt x="380" y="508"/>
                </a:lnTo>
                <a:lnTo>
                  <a:pt x="385" y="513"/>
                </a:lnTo>
                <a:lnTo>
                  <a:pt x="390" y="518"/>
                </a:lnTo>
                <a:lnTo>
                  <a:pt x="393" y="524"/>
                </a:lnTo>
                <a:lnTo>
                  <a:pt x="396" y="532"/>
                </a:lnTo>
                <a:lnTo>
                  <a:pt x="397" y="538"/>
                </a:lnTo>
                <a:lnTo>
                  <a:pt x="396" y="546"/>
                </a:lnTo>
                <a:lnTo>
                  <a:pt x="393" y="553"/>
                </a:lnTo>
                <a:lnTo>
                  <a:pt x="390" y="560"/>
                </a:lnTo>
                <a:lnTo>
                  <a:pt x="385" y="565"/>
                </a:lnTo>
                <a:lnTo>
                  <a:pt x="380" y="569"/>
                </a:lnTo>
                <a:lnTo>
                  <a:pt x="373" y="574"/>
                </a:lnTo>
                <a:lnTo>
                  <a:pt x="367" y="576"/>
                </a:lnTo>
                <a:lnTo>
                  <a:pt x="359" y="576"/>
                </a:lnTo>
                <a:close/>
                <a:moveTo>
                  <a:pt x="359" y="0"/>
                </a:moveTo>
                <a:lnTo>
                  <a:pt x="340" y="1"/>
                </a:lnTo>
                <a:lnTo>
                  <a:pt x="322" y="2"/>
                </a:lnTo>
                <a:lnTo>
                  <a:pt x="305" y="4"/>
                </a:lnTo>
                <a:lnTo>
                  <a:pt x="286" y="8"/>
                </a:lnTo>
                <a:lnTo>
                  <a:pt x="269" y="12"/>
                </a:lnTo>
                <a:lnTo>
                  <a:pt x="252" y="16"/>
                </a:lnTo>
                <a:lnTo>
                  <a:pt x="235" y="23"/>
                </a:lnTo>
                <a:lnTo>
                  <a:pt x="219" y="29"/>
                </a:lnTo>
                <a:lnTo>
                  <a:pt x="203" y="36"/>
                </a:lnTo>
                <a:lnTo>
                  <a:pt x="188" y="44"/>
                </a:lnTo>
                <a:lnTo>
                  <a:pt x="173" y="53"/>
                </a:lnTo>
                <a:lnTo>
                  <a:pt x="158" y="62"/>
                </a:lnTo>
                <a:lnTo>
                  <a:pt x="144" y="72"/>
                </a:lnTo>
                <a:lnTo>
                  <a:pt x="130" y="83"/>
                </a:lnTo>
                <a:lnTo>
                  <a:pt x="117" y="94"/>
                </a:lnTo>
                <a:lnTo>
                  <a:pt x="106" y="106"/>
                </a:lnTo>
                <a:lnTo>
                  <a:pt x="93" y="118"/>
                </a:lnTo>
                <a:lnTo>
                  <a:pt x="82" y="132"/>
                </a:lnTo>
                <a:lnTo>
                  <a:pt x="71" y="145"/>
                </a:lnTo>
                <a:lnTo>
                  <a:pt x="62" y="159"/>
                </a:lnTo>
                <a:lnTo>
                  <a:pt x="52" y="174"/>
                </a:lnTo>
                <a:lnTo>
                  <a:pt x="44" y="188"/>
                </a:lnTo>
                <a:lnTo>
                  <a:pt x="35" y="205"/>
                </a:lnTo>
                <a:lnTo>
                  <a:pt x="29" y="220"/>
                </a:lnTo>
                <a:lnTo>
                  <a:pt x="22" y="237"/>
                </a:lnTo>
                <a:lnTo>
                  <a:pt x="16" y="253"/>
                </a:lnTo>
                <a:lnTo>
                  <a:pt x="11" y="270"/>
                </a:lnTo>
                <a:lnTo>
                  <a:pt x="7" y="287"/>
                </a:lnTo>
                <a:lnTo>
                  <a:pt x="4" y="305"/>
                </a:lnTo>
                <a:lnTo>
                  <a:pt x="2" y="322"/>
                </a:lnTo>
                <a:lnTo>
                  <a:pt x="1" y="340"/>
                </a:lnTo>
                <a:lnTo>
                  <a:pt x="0" y="360"/>
                </a:lnTo>
                <a:lnTo>
                  <a:pt x="1" y="378"/>
                </a:lnTo>
                <a:lnTo>
                  <a:pt x="2" y="396"/>
                </a:lnTo>
                <a:lnTo>
                  <a:pt x="4" y="414"/>
                </a:lnTo>
                <a:lnTo>
                  <a:pt x="7" y="431"/>
                </a:lnTo>
                <a:lnTo>
                  <a:pt x="11" y="450"/>
                </a:lnTo>
                <a:lnTo>
                  <a:pt x="16" y="467"/>
                </a:lnTo>
                <a:lnTo>
                  <a:pt x="22" y="483"/>
                </a:lnTo>
                <a:lnTo>
                  <a:pt x="29" y="499"/>
                </a:lnTo>
                <a:lnTo>
                  <a:pt x="35" y="515"/>
                </a:lnTo>
                <a:lnTo>
                  <a:pt x="44" y="531"/>
                </a:lnTo>
                <a:lnTo>
                  <a:pt x="52" y="546"/>
                </a:lnTo>
                <a:lnTo>
                  <a:pt x="62" y="560"/>
                </a:lnTo>
                <a:lnTo>
                  <a:pt x="71" y="575"/>
                </a:lnTo>
                <a:lnTo>
                  <a:pt x="82" y="588"/>
                </a:lnTo>
                <a:lnTo>
                  <a:pt x="93" y="600"/>
                </a:lnTo>
                <a:lnTo>
                  <a:pt x="106" y="613"/>
                </a:lnTo>
                <a:lnTo>
                  <a:pt x="117" y="625"/>
                </a:lnTo>
                <a:lnTo>
                  <a:pt x="130" y="637"/>
                </a:lnTo>
                <a:lnTo>
                  <a:pt x="144" y="647"/>
                </a:lnTo>
                <a:lnTo>
                  <a:pt x="158" y="657"/>
                </a:lnTo>
                <a:lnTo>
                  <a:pt x="173" y="667"/>
                </a:lnTo>
                <a:lnTo>
                  <a:pt x="188" y="675"/>
                </a:lnTo>
                <a:lnTo>
                  <a:pt x="203" y="683"/>
                </a:lnTo>
                <a:lnTo>
                  <a:pt x="219" y="690"/>
                </a:lnTo>
                <a:lnTo>
                  <a:pt x="235" y="697"/>
                </a:lnTo>
                <a:lnTo>
                  <a:pt x="252" y="702"/>
                </a:lnTo>
                <a:lnTo>
                  <a:pt x="269" y="707"/>
                </a:lnTo>
                <a:lnTo>
                  <a:pt x="286" y="711"/>
                </a:lnTo>
                <a:lnTo>
                  <a:pt x="305" y="714"/>
                </a:lnTo>
                <a:lnTo>
                  <a:pt x="322" y="716"/>
                </a:lnTo>
                <a:lnTo>
                  <a:pt x="340" y="718"/>
                </a:lnTo>
                <a:lnTo>
                  <a:pt x="359" y="718"/>
                </a:lnTo>
                <a:lnTo>
                  <a:pt x="377" y="718"/>
                </a:lnTo>
                <a:lnTo>
                  <a:pt x="396" y="716"/>
                </a:lnTo>
                <a:lnTo>
                  <a:pt x="414" y="714"/>
                </a:lnTo>
                <a:lnTo>
                  <a:pt x="431" y="711"/>
                </a:lnTo>
                <a:lnTo>
                  <a:pt x="448" y="707"/>
                </a:lnTo>
                <a:lnTo>
                  <a:pt x="465" y="702"/>
                </a:lnTo>
                <a:lnTo>
                  <a:pt x="482" y="697"/>
                </a:lnTo>
                <a:lnTo>
                  <a:pt x="498" y="690"/>
                </a:lnTo>
                <a:lnTo>
                  <a:pt x="514" y="683"/>
                </a:lnTo>
                <a:lnTo>
                  <a:pt x="529" y="675"/>
                </a:lnTo>
                <a:lnTo>
                  <a:pt x="544" y="667"/>
                </a:lnTo>
                <a:lnTo>
                  <a:pt x="559" y="657"/>
                </a:lnTo>
                <a:lnTo>
                  <a:pt x="573" y="647"/>
                </a:lnTo>
                <a:lnTo>
                  <a:pt x="587" y="637"/>
                </a:lnTo>
                <a:lnTo>
                  <a:pt x="600" y="625"/>
                </a:lnTo>
                <a:lnTo>
                  <a:pt x="613" y="613"/>
                </a:lnTo>
                <a:lnTo>
                  <a:pt x="625" y="600"/>
                </a:lnTo>
                <a:lnTo>
                  <a:pt x="635" y="588"/>
                </a:lnTo>
                <a:lnTo>
                  <a:pt x="646" y="575"/>
                </a:lnTo>
                <a:lnTo>
                  <a:pt x="657" y="560"/>
                </a:lnTo>
                <a:lnTo>
                  <a:pt x="665" y="546"/>
                </a:lnTo>
                <a:lnTo>
                  <a:pt x="675" y="531"/>
                </a:lnTo>
                <a:lnTo>
                  <a:pt x="682" y="515"/>
                </a:lnTo>
                <a:lnTo>
                  <a:pt x="690" y="499"/>
                </a:lnTo>
                <a:lnTo>
                  <a:pt x="696" y="483"/>
                </a:lnTo>
                <a:lnTo>
                  <a:pt x="702" y="467"/>
                </a:lnTo>
                <a:lnTo>
                  <a:pt x="707" y="450"/>
                </a:lnTo>
                <a:lnTo>
                  <a:pt x="710" y="431"/>
                </a:lnTo>
                <a:lnTo>
                  <a:pt x="713" y="414"/>
                </a:lnTo>
                <a:lnTo>
                  <a:pt x="716" y="396"/>
                </a:lnTo>
                <a:lnTo>
                  <a:pt x="718" y="378"/>
                </a:lnTo>
                <a:lnTo>
                  <a:pt x="718" y="360"/>
                </a:lnTo>
                <a:lnTo>
                  <a:pt x="718" y="340"/>
                </a:lnTo>
                <a:lnTo>
                  <a:pt x="716" y="322"/>
                </a:lnTo>
                <a:lnTo>
                  <a:pt x="713" y="305"/>
                </a:lnTo>
                <a:lnTo>
                  <a:pt x="710" y="287"/>
                </a:lnTo>
                <a:lnTo>
                  <a:pt x="707" y="270"/>
                </a:lnTo>
                <a:lnTo>
                  <a:pt x="702" y="253"/>
                </a:lnTo>
                <a:lnTo>
                  <a:pt x="696" y="237"/>
                </a:lnTo>
                <a:lnTo>
                  <a:pt x="690" y="220"/>
                </a:lnTo>
                <a:lnTo>
                  <a:pt x="682" y="205"/>
                </a:lnTo>
                <a:lnTo>
                  <a:pt x="675" y="188"/>
                </a:lnTo>
                <a:lnTo>
                  <a:pt x="665" y="174"/>
                </a:lnTo>
                <a:lnTo>
                  <a:pt x="657" y="159"/>
                </a:lnTo>
                <a:lnTo>
                  <a:pt x="646" y="145"/>
                </a:lnTo>
                <a:lnTo>
                  <a:pt x="635" y="132"/>
                </a:lnTo>
                <a:lnTo>
                  <a:pt x="625" y="118"/>
                </a:lnTo>
                <a:lnTo>
                  <a:pt x="613" y="106"/>
                </a:lnTo>
                <a:lnTo>
                  <a:pt x="600" y="94"/>
                </a:lnTo>
                <a:lnTo>
                  <a:pt x="587" y="83"/>
                </a:lnTo>
                <a:lnTo>
                  <a:pt x="573" y="72"/>
                </a:lnTo>
                <a:lnTo>
                  <a:pt x="559" y="62"/>
                </a:lnTo>
                <a:lnTo>
                  <a:pt x="544" y="53"/>
                </a:lnTo>
                <a:lnTo>
                  <a:pt x="529" y="44"/>
                </a:lnTo>
                <a:lnTo>
                  <a:pt x="514" y="36"/>
                </a:lnTo>
                <a:lnTo>
                  <a:pt x="498" y="29"/>
                </a:lnTo>
                <a:lnTo>
                  <a:pt x="482" y="23"/>
                </a:lnTo>
                <a:lnTo>
                  <a:pt x="465" y="16"/>
                </a:lnTo>
                <a:lnTo>
                  <a:pt x="448" y="12"/>
                </a:lnTo>
                <a:lnTo>
                  <a:pt x="431" y="8"/>
                </a:lnTo>
                <a:lnTo>
                  <a:pt x="414" y="4"/>
                </a:lnTo>
                <a:lnTo>
                  <a:pt x="396" y="2"/>
                </a:lnTo>
                <a:lnTo>
                  <a:pt x="377" y="1"/>
                </a:lnTo>
                <a:lnTo>
                  <a:pt x="359" y="0"/>
                </a:lnTo>
                <a:close/>
              </a:path>
            </a:pathLst>
          </a:custGeom>
          <a:solidFill>
            <a:srgbClr val="4C9BD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BC2701-F951-40F2-94C5-EED0206FF3B9}"/>
              </a:ext>
            </a:extLst>
          </p:cNvPr>
          <p:cNvSpPr txBox="1"/>
          <p:nvPr/>
        </p:nvSpPr>
        <p:spPr>
          <a:xfrm>
            <a:off x="1474876" y="3971321"/>
            <a:ext cx="44346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Lorem ipsum dolor sit amet, consectetur adipiscing elit, sed do eiusmod tempor incididunt ut labore et dolore magna aliqua. </a:t>
            </a:r>
          </a:p>
        </p:txBody>
      </p:sp>
      <p:sp>
        <p:nvSpPr>
          <p:cNvPr id="47" name="Freeform 4460">
            <a:extLst>
              <a:ext uri="{FF2B5EF4-FFF2-40B4-BE49-F238E27FC236}">
                <a16:creationId xmlns:a16="http://schemas.microsoft.com/office/drawing/2014/main" id="{A3ADAFBE-D3F5-457E-9295-B64F12E7DD5C}"/>
              </a:ext>
            </a:extLst>
          </p:cNvPr>
          <p:cNvSpPr>
            <a:spLocks noEditPoints="1"/>
          </p:cNvSpPr>
          <p:nvPr/>
        </p:nvSpPr>
        <p:spPr bwMode="auto">
          <a:xfrm>
            <a:off x="907856" y="5128204"/>
            <a:ext cx="355600" cy="355600"/>
          </a:xfrm>
          <a:custGeom>
            <a:avLst/>
            <a:gdLst>
              <a:gd name="T0" fmla="*/ 371 w 718"/>
              <a:gd name="T1" fmla="*/ 473 h 718"/>
              <a:gd name="T2" fmla="*/ 359 w 718"/>
              <a:gd name="T3" fmla="*/ 478 h 718"/>
              <a:gd name="T4" fmla="*/ 346 w 718"/>
              <a:gd name="T5" fmla="*/ 473 h 718"/>
              <a:gd name="T6" fmla="*/ 344 w 718"/>
              <a:gd name="T7" fmla="*/ 371 h 718"/>
              <a:gd name="T8" fmla="*/ 353 w 718"/>
              <a:gd name="T9" fmla="*/ 361 h 718"/>
              <a:gd name="T10" fmla="*/ 381 w 718"/>
              <a:gd name="T11" fmla="*/ 356 h 718"/>
              <a:gd name="T12" fmla="*/ 412 w 718"/>
              <a:gd name="T13" fmla="*/ 337 h 718"/>
              <a:gd name="T14" fmla="*/ 430 w 718"/>
              <a:gd name="T15" fmla="*/ 307 h 718"/>
              <a:gd name="T16" fmla="*/ 432 w 718"/>
              <a:gd name="T17" fmla="*/ 270 h 718"/>
              <a:gd name="T18" fmla="*/ 417 w 718"/>
              <a:gd name="T19" fmla="*/ 238 h 718"/>
              <a:gd name="T20" fmla="*/ 388 w 718"/>
              <a:gd name="T21" fmla="*/ 215 h 718"/>
              <a:gd name="T22" fmla="*/ 352 w 718"/>
              <a:gd name="T23" fmla="*/ 210 h 718"/>
              <a:gd name="T24" fmla="*/ 318 w 718"/>
              <a:gd name="T25" fmla="*/ 223 h 718"/>
              <a:gd name="T26" fmla="*/ 293 w 718"/>
              <a:gd name="T27" fmla="*/ 249 h 718"/>
              <a:gd name="T28" fmla="*/ 284 w 718"/>
              <a:gd name="T29" fmla="*/ 285 h 718"/>
              <a:gd name="T30" fmla="*/ 278 w 718"/>
              <a:gd name="T31" fmla="*/ 298 h 718"/>
              <a:gd name="T32" fmla="*/ 263 w 718"/>
              <a:gd name="T33" fmla="*/ 299 h 718"/>
              <a:gd name="T34" fmla="*/ 254 w 718"/>
              <a:gd name="T35" fmla="*/ 288 h 718"/>
              <a:gd name="T36" fmla="*/ 263 w 718"/>
              <a:gd name="T37" fmla="*/ 244 h 718"/>
              <a:gd name="T38" fmla="*/ 292 w 718"/>
              <a:gd name="T39" fmla="*/ 205 h 718"/>
              <a:gd name="T40" fmla="*/ 338 w 718"/>
              <a:gd name="T41" fmla="*/ 182 h 718"/>
              <a:gd name="T42" fmla="*/ 390 w 718"/>
              <a:gd name="T43" fmla="*/ 184 h 718"/>
              <a:gd name="T44" fmla="*/ 433 w 718"/>
              <a:gd name="T45" fmla="*/ 211 h 718"/>
              <a:gd name="T46" fmla="*/ 459 w 718"/>
              <a:gd name="T47" fmla="*/ 254 h 718"/>
              <a:gd name="T48" fmla="*/ 462 w 718"/>
              <a:gd name="T49" fmla="*/ 304 h 718"/>
              <a:gd name="T50" fmla="*/ 444 w 718"/>
              <a:gd name="T51" fmla="*/ 347 h 718"/>
              <a:gd name="T52" fmla="*/ 410 w 718"/>
              <a:gd name="T53" fmla="*/ 377 h 718"/>
              <a:gd name="T54" fmla="*/ 359 w 718"/>
              <a:gd name="T55" fmla="*/ 576 h 718"/>
              <a:gd name="T56" fmla="*/ 328 w 718"/>
              <a:gd name="T57" fmla="*/ 560 h 718"/>
              <a:gd name="T58" fmla="*/ 324 w 718"/>
              <a:gd name="T59" fmla="*/ 524 h 718"/>
              <a:gd name="T60" fmla="*/ 352 w 718"/>
              <a:gd name="T61" fmla="*/ 502 h 718"/>
              <a:gd name="T62" fmla="*/ 385 w 718"/>
              <a:gd name="T63" fmla="*/ 513 h 718"/>
              <a:gd name="T64" fmla="*/ 396 w 718"/>
              <a:gd name="T65" fmla="*/ 546 h 718"/>
              <a:gd name="T66" fmla="*/ 373 w 718"/>
              <a:gd name="T67" fmla="*/ 574 h 718"/>
              <a:gd name="T68" fmla="*/ 322 w 718"/>
              <a:gd name="T69" fmla="*/ 2 h 718"/>
              <a:gd name="T70" fmla="*/ 235 w 718"/>
              <a:gd name="T71" fmla="*/ 23 h 718"/>
              <a:gd name="T72" fmla="*/ 158 w 718"/>
              <a:gd name="T73" fmla="*/ 62 h 718"/>
              <a:gd name="T74" fmla="*/ 93 w 718"/>
              <a:gd name="T75" fmla="*/ 118 h 718"/>
              <a:gd name="T76" fmla="*/ 44 w 718"/>
              <a:gd name="T77" fmla="*/ 188 h 718"/>
              <a:gd name="T78" fmla="*/ 11 w 718"/>
              <a:gd name="T79" fmla="*/ 270 h 718"/>
              <a:gd name="T80" fmla="*/ 0 w 718"/>
              <a:gd name="T81" fmla="*/ 360 h 718"/>
              <a:gd name="T82" fmla="*/ 11 w 718"/>
              <a:gd name="T83" fmla="*/ 450 h 718"/>
              <a:gd name="T84" fmla="*/ 44 w 718"/>
              <a:gd name="T85" fmla="*/ 531 h 718"/>
              <a:gd name="T86" fmla="*/ 93 w 718"/>
              <a:gd name="T87" fmla="*/ 600 h 718"/>
              <a:gd name="T88" fmla="*/ 158 w 718"/>
              <a:gd name="T89" fmla="*/ 657 h 718"/>
              <a:gd name="T90" fmla="*/ 235 w 718"/>
              <a:gd name="T91" fmla="*/ 697 h 718"/>
              <a:gd name="T92" fmla="*/ 322 w 718"/>
              <a:gd name="T93" fmla="*/ 716 h 718"/>
              <a:gd name="T94" fmla="*/ 414 w 718"/>
              <a:gd name="T95" fmla="*/ 714 h 718"/>
              <a:gd name="T96" fmla="*/ 498 w 718"/>
              <a:gd name="T97" fmla="*/ 690 h 718"/>
              <a:gd name="T98" fmla="*/ 573 w 718"/>
              <a:gd name="T99" fmla="*/ 647 h 718"/>
              <a:gd name="T100" fmla="*/ 635 w 718"/>
              <a:gd name="T101" fmla="*/ 588 h 718"/>
              <a:gd name="T102" fmla="*/ 682 w 718"/>
              <a:gd name="T103" fmla="*/ 515 h 718"/>
              <a:gd name="T104" fmla="*/ 710 w 718"/>
              <a:gd name="T105" fmla="*/ 431 h 718"/>
              <a:gd name="T106" fmla="*/ 718 w 718"/>
              <a:gd name="T107" fmla="*/ 340 h 718"/>
              <a:gd name="T108" fmla="*/ 702 w 718"/>
              <a:gd name="T109" fmla="*/ 253 h 718"/>
              <a:gd name="T110" fmla="*/ 665 w 718"/>
              <a:gd name="T111" fmla="*/ 174 h 718"/>
              <a:gd name="T112" fmla="*/ 613 w 718"/>
              <a:gd name="T113" fmla="*/ 106 h 718"/>
              <a:gd name="T114" fmla="*/ 544 w 718"/>
              <a:gd name="T115" fmla="*/ 53 h 718"/>
              <a:gd name="T116" fmla="*/ 465 w 718"/>
              <a:gd name="T117" fmla="*/ 16 h 718"/>
              <a:gd name="T118" fmla="*/ 377 w 718"/>
              <a:gd name="T119" fmla="*/ 1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8" h="718">
                <a:moveTo>
                  <a:pt x="374" y="390"/>
                </a:moveTo>
                <a:lnTo>
                  <a:pt x="374" y="463"/>
                </a:lnTo>
                <a:lnTo>
                  <a:pt x="373" y="467"/>
                </a:lnTo>
                <a:lnTo>
                  <a:pt x="373" y="470"/>
                </a:lnTo>
                <a:lnTo>
                  <a:pt x="371" y="473"/>
                </a:lnTo>
                <a:lnTo>
                  <a:pt x="370" y="475"/>
                </a:lnTo>
                <a:lnTo>
                  <a:pt x="367" y="476"/>
                </a:lnTo>
                <a:lnTo>
                  <a:pt x="365" y="477"/>
                </a:lnTo>
                <a:lnTo>
                  <a:pt x="361" y="478"/>
                </a:lnTo>
                <a:lnTo>
                  <a:pt x="359" y="478"/>
                </a:lnTo>
                <a:lnTo>
                  <a:pt x="356" y="478"/>
                </a:lnTo>
                <a:lnTo>
                  <a:pt x="353" y="477"/>
                </a:lnTo>
                <a:lnTo>
                  <a:pt x="351" y="476"/>
                </a:lnTo>
                <a:lnTo>
                  <a:pt x="349" y="475"/>
                </a:lnTo>
                <a:lnTo>
                  <a:pt x="346" y="473"/>
                </a:lnTo>
                <a:lnTo>
                  <a:pt x="345" y="470"/>
                </a:lnTo>
                <a:lnTo>
                  <a:pt x="344" y="467"/>
                </a:lnTo>
                <a:lnTo>
                  <a:pt x="344" y="463"/>
                </a:lnTo>
                <a:lnTo>
                  <a:pt x="344" y="375"/>
                </a:lnTo>
                <a:lnTo>
                  <a:pt x="344" y="371"/>
                </a:lnTo>
                <a:lnTo>
                  <a:pt x="345" y="368"/>
                </a:lnTo>
                <a:lnTo>
                  <a:pt x="346" y="366"/>
                </a:lnTo>
                <a:lnTo>
                  <a:pt x="349" y="364"/>
                </a:lnTo>
                <a:lnTo>
                  <a:pt x="351" y="362"/>
                </a:lnTo>
                <a:lnTo>
                  <a:pt x="353" y="361"/>
                </a:lnTo>
                <a:lnTo>
                  <a:pt x="356" y="360"/>
                </a:lnTo>
                <a:lnTo>
                  <a:pt x="359" y="360"/>
                </a:lnTo>
                <a:lnTo>
                  <a:pt x="367" y="359"/>
                </a:lnTo>
                <a:lnTo>
                  <a:pt x="374" y="358"/>
                </a:lnTo>
                <a:lnTo>
                  <a:pt x="381" y="356"/>
                </a:lnTo>
                <a:lnTo>
                  <a:pt x="388" y="353"/>
                </a:lnTo>
                <a:lnTo>
                  <a:pt x="395" y="350"/>
                </a:lnTo>
                <a:lnTo>
                  <a:pt x="401" y="347"/>
                </a:lnTo>
                <a:lnTo>
                  <a:pt x="406" y="343"/>
                </a:lnTo>
                <a:lnTo>
                  <a:pt x="412" y="337"/>
                </a:lnTo>
                <a:lnTo>
                  <a:pt x="417" y="332"/>
                </a:lnTo>
                <a:lnTo>
                  <a:pt x="421" y="327"/>
                </a:lnTo>
                <a:lnTo>
                  <a:pt x="425" y="320"/>
                </a:lnTo>
                <a:lnTo>
                  <a:pt x="428" y="314"/>
                </a:lnTo>
                <a:lnTo>
                  <a:pt x="430" y="307"/>
                </a:lnTo>
                <a:lnTo>
                  <a:pt x="432" y="300"/>
                </a:lnTo>
                <a:lnTo>
                  <a:pt x="433" y="292"/>
                </a:lnTo>
                <a:lnTo>
                  <a:pt x="434" y="285"/>
                </a:lnTo>
                <a:lnTo>
                  <a:pt x="433" y="277"/>
                </a:lnTo>
                <a:lnTo>
                  <a:pt x="432" y="270"/>
                </a:lnTo>
                <a:lnTo>
                  <a:pt x="430" y="262"/>
                </a:lnTo>
                <a:lnTo>
                  <a:pt x="428" y="256"/>
                </a:lnTo>
                <a:lnTo>
                  <a:pt x="425" y="249"/>
                </a:lnTo>
                <a:lnTo>
                  <a:pt x="421" y="243"/>
                </a:lnTo>
                <a:lnTo>
                  <a:pt x="417" y="238"/>
                </a:lnTo>
                <a:lnTo>
                  <a:pt x="412" y="232"/>
                </a:lnTo>
                <a:lnTo>
                  <a:pt x="406" y="227"/>
                </a:lnTo>
                <a:lnTo>
                  <a:pt x="401" y="223"/>
                </a:lnTo>
                <a:lnTo>
                  <a:pt x="395" y="218"/>
                </a:lnTo>
                <a:lnTo>
                  <a:pt x="388" y="215"/>
                </a:lnTo>
                <a:lnTo>
                  <a:pt x="381" y="213"/>
                </a:lnTo>
                <a:lnTo>
                  <a:pt x="374" y="211"/>
                </a:lnTo>
                <a:lnTo>
                  <a:pt x="367" y="210"/>
                </a:lnTo>
                <a:lnTo>
                  <a:pt x="359" y="210"/>
                </a:lnTo>
                <a:lnTo>
                  <a:pt x="352" y="210"/>
                </a:lnTo>
                <a:lnTo>
                  <a:pt x="344" y="211"/>
                </a:lnTo>
                <a:lnTo>
                  <a:pt x="337" y="213"/>
                </a:lnTo>
                <a:lnTo>
                  <a:pt x="329" y="215"/>
                </a:lnTo>
                <a:lnTo>
                  <a:pt x="323" y="218"/>
                </a:lnTo>
                <a:lnTo>
                  <a:pt x="318" y="223"/>
                </a:lnTo>
                <a:lnTo>
                  <a:pt x="311" y="227"/>
                </a:lnTo>
                <a:lnTo>
                  <a:pt x="306" y="232"/>
                </a:lnTo>
                <a:lnTo>
                  <a:pt x="301" y="238"/>
                </a:lnTo>
                <a:lnTo>
                  <a:pt x="297" y="243"/>
                </a:lnTo>
                <a:lnTo>
                  <a:pt x="293" y="249"/>
                </a:lnTo>
                <a:lnTo>
                  <a:pt x="290" y="256"/>
                </a:lnTo>
                <a:lnTo>
                  <a:pt x="288" y="262"/>
                </a:lnTo>
                <a:lnTo>
                  <a:pt x="285" y="270"/>
                </a:lnTo>
                <a:lnTo>
                  <a:pt x="284" y="277"/>
                </a:lnTo>
                <a:lnTo>
                  <a:pt x="284" y="285"/>
                </a:lnTo>
                <a:lnTo>
                  <a:pt x="283" y="288"/>
                </a:lnTo>
                <a:lnTo>
                  <a:pt x="283" y="290"/>
                </a:lnTo>
                <a:lnTo>
                  <a:pt x="281" y="293"/>
                </a:lnTo>
                <a:lnTo>
                  <a:pt x="280" y="295"/>
                </a:lnTo>
                <a:lnTo>
                  <a:pt x="278" y="298"/>
                </a:lnTo>
                <a:lnTo>
                  <a:pt x="275" y="299"/>
                </a:lnTo>
                <a:lnTo>
                  <a:pt x="273" y="299"/>
                </a:lnTo>
                <a:lnTo>
                  <a:pt x="269" y="300"/>
                </a:lnTo>
                <a:lnTo>
                  <a:pt x="266" y="299"/>
                </a:lnTo>
                <a:lnTo>
                  <a:pt x="263" y="299"/>
                </a:lnTo>
                <a:lnTo>
                  <a:pt x="261" y="298"/>
                </a:lnTo>
                <a:lnTo>
                  <a:pt x="259" y="295"/>
                </a:lnTo>
                <a:lnTo>
                  <a:pt x="257" y="293"/>
                </a:lnTo>
                <a:lnTo>
                  <a:pt x="255" y="290"/>
                </a:lnTo>
                <a:lnTo>
                  <a:pt x="254" y="288"/>
                </a:lnTo>
                <a:lnTo>
                  <a:pt x="254" y="285"/>
                </a:lnTo>
                <a:lnTo>
                  <a:pt x="254" y="274"/>
                </a:lnTo>
                <a:lnTo>
                  <a:pt x="257" y="263"/>
                </a:lnTo>
                <a:lnTo>
                  <a:pt x="259" y="254"/>
                </a:lnTo>
                <a:lnTo>
                  <a:pt x="263" y="244"/>
                </a:lnTo>
                <a:lnTo>
                  <a:pt x="267" y="236"/>
                </a:lnTo>
                <a:lnTo>
                  <a:pt x="273" y="226"/>
                </a:lnTo>
                <a:lnTo>
                  <a:pt x="278" y="218"/>
                </a:lnTo>
                <a:lnTo>
                  <a:pt x="285" y="211"/>
                </a:lnTo>
                <a:lnTo>
                  <a:pt x="292" y="205"/>
                </a:lnTo>
                <a:lnTo>
                  <a:pt x="300" y="198"/>
                </a:lnTo>
                <a:lnTo>
                  <a:pt x="309" y="193"/>
                </a:lnTo>
                <a:lnTo>
                  <a:pt x="319" y="188"/>
                </a:lnTo>
                <a:lnTo>
                  <a:pt x="328" y="184"/>
                </a:lnTo>
                <a:lnTo>
                  <a:pt x="338" y="182"/>
                </a:lnTo>
                <a:lnTo>
                  <a:pt x="349" y="180"/>
                </a:lnTo>
                <a:lnTo>
                  <a:pt x="359" y="180"/>
                </a:lnTo>
                <a:lnTo>
                  <a:pt x="370" y="180"/>
                </a:lnTo>
                <a:lnTo>
                  <a:pt x="380" y="182"/>
                </a:lnTo>
                <a:lnTo>
                  <a:pt x="390" y="184"/>
                </a:lnTo>
                <a:lnTo>
                  <a:pt x="400" y="188"/>
                </a:lnTo>
                <a:lnTo>
                  <a:pt x="408" y="193"/>
                </a:lnTo>
                <a:lnTo>
                  <a:pt x="417" y="198"/>
                </a:lnTo>
                <a:lnTo>
                  <a:pt x="426" y="205"/>
                </a:lnTo>
                <a:lnTo>
                  <a:pt x="433" y="211"/>
                </a:lnTo>
                <a:lnTo>
                  <a:pt x="439" y="218"/>
                </a:lnTo>
                <a:lnTo>
                  <a:pt x="446" y="226"/>
                </a:lnTo>
                <a:lnTo>
                  <a:pt x="451" y="236"/>
                </a:lnTo>
                <a:lnTo>
                  <a:pt x="456" y="244"/>
                </a:lnTo>
                <a:lnTo>
                  <a:pt x="459" y="254"/>
                </a:lnTo>
                <a:lnTo>
                  <a:pt x="461" y="263"/>
                </a:lnTo>
                <a:lnTo>
                  <a:pt x="463" y="274"/>
                </a:lnTo>
                <a:lnTo>
                  <a:pt x="463" y="285"/>
                </a:lnTo>
                <a:lnTo>
                  <a:pt x="463" y="294"/>
                </a:lnTo>
                <a:lnTo>
                  <a:pt x="462" y="304"/>
                </a:lnTo>
                <a:lnTo>
                  <a:pt x="460" y="314"/>
                </a:lnTo>
                <a:lnTo>
                  <a:pt x="457" y="322"/>
                </a:lnTo>
                <a:lnTo>
                  <a:pt x="453" y="331"/>
                </a:lnTo>
                <a:lnTo>
                  <a:pt x="448" y="339"/>
                </a:lnTo>
                <a:lnTo>
                  <a:pt x="444" y="347"/>
                </a:lnTo>
                <a:lnTo>
                  <a:pt x="437" y="354"/>
                </a:lnTo>
                <a:lnTo>
                  <a:pt x="431" y="361"/>
                </a:lnTo>
                <a:lnTo>
                  <a:pt x="425" y="367"/>
                </a:lnTo>
                <a:lnTo>
                  <a:pt x="417" y="373"/>
                </a:lnTo>
                <a:lnTo>
                  <a:pt x="410" y="377"/>
                </a:lnTo>
                <a:lnTo>
                  <a:pt x="401" y="381"/>
                </a:lnTo>
                <a:lnTo>
                  <a:pt x="392" y="384"/>
                </a:lnTo>
                <a:lnTo>
                  <a:pt x="383" y="387"/>
                </a:lnTo>
                <a:lnTo>
                  <a:pt x="374" y="390"/>
                </a:lnTo>
                <a:close/>
                <a:moveTo>
                  <a:pt x="359" y="576"/>
                </a:moveTo>
                <a:lnTo>
                  <a:pt x="352" y="576"/>
                </a:lnTo>
                <a:lnTo>
                  <a:pt x="344" y="574"/>
                </a:lnTo>
                <a:lnTo>
                  <a:pt x="338" y="569"/>
                </a:lnTo>
                <a:lnTo>
                  <a:pt x="332" y="565"/>
                </a:lnTo>
                <a:lnTo>
                  <a:pt x="328" y="560"/>
                </a:lnTo>
                <a:lnTo>
                  <a:pt x="324" y="553"/>
                </a:lnTo>
                <a:lnTo>
                  <a:pt x="322" y="546"/>
                </a:lnTo>
                <a:lnTo>
                  <a:pt x="322" y="538"/>
                </a:lnTo>
                <a:lnTo>
                  <a:pt x="322" y="532"/>
                </a:lnTo>
                <a:lnTo>
                  <a:pt x="324" y="524"/>
                </a:lnTo>
                <a:lnTo>
                  <a:pt x="328" y="518"/>
                </a:lnTo>
                <a:lnTo>
                  <a:pt x="332" y="513"/>
                </a:lnTo>
                <a:lnTo>
                  <a:pt x="338" y="508"/>
                </a:lnTo>
                <a:lnTo>
                  <a:pt x="344" y="504"/>
                </a:lnTo>
                <a:lnTo>
                  <a:pt x="352" y="502"/>
                </a:lnTo>
                <a:lnTo>
                  <a:pt x="359" y="501"/>
                </a:lnTo>
                <a:lnTo>
                  <a:pt x="367" y="502"/>
                </a:lnTo>
                <a:lnTo>
                  <a:pt x="373" y="504"/>
                </a:lnTo>
                <a:lnTo>
                  <a:pt x="380" y="508"/>
                </a:lnTo>
                <a:lnTo>
                  <a:pt x="385" y="513"/>
                </a:lnTo>
                <a:lnTo>
                  <a:pt x="390" y="518"/>
                </a:lnTo>
                <a:lnTo>
                  <a:pt x="393" y="524"/>
                </a:lnTo>
                <a:lnTo>
                  <a:pt x="396" y="532"/>
                </a:lnTo>
                <a:lnTo>
                  <a:pt x="397" y="538"/>
                </a:lnTo>
                <a:lnTo>
                  <a:pt x="396" y="546"/>
                </a:lnTo>
                <a:lnTo>
                  <a:pt x="393" y="553"/>
                </a:lnTo>
                <a:lnTo>
                  <a:pt x="390" y="560"/>
                </a:lnTo>
                <a:lnTo>
                  <a:pt x="385" y="565"/>
                </a:lnTo>
                <a:lnTo>
                  <a:pt x="380" y="569"/>
                </a:lnTo>
                <a:lnTo>
                  <a:pt x="373" y="574"/>
                </a:lnTo>
                <a:lnTo>
                  <a:pt x="367" y="576"/>
                </a:lnTo>
                <a:lnTo>
                  <a:pt x="359" y="576"/>
                </a:lnTo>
                <a:close/>
                <a:moveTo>
                  <a:pt x="359" y="0"/>
                </a:moveTo>
                <a:lnTo>
                  <a:pt x="340" y="1"/>
                </a:lnTo>
                <a:lnTo>
                  <a:pt x="322" y="2"/>
                </a:lnTo>
                <a:lnTo>
                  <a:pt x="305" y="4"/>
                </a:lnTo>
                <a:lnTo>
                  <a:pt x="286" y="8"/>
                </a:lnTo>
                <a:lnTo>
                  <a:pt x="269" y="12"/>
                </a:lnTo>
                <a:lnTo>
                  <a:pt x="252" y="16"/>
                </a:lnTo>
                <a:lnTo>
                  <a:pt x="235" y="23"/>
                </a:lnTo>
                <a:lnTo>
                  <a:pt x="219" y="29"/>
                </a:lnTo>
                <a:lnTo>
                  <a:pt x="203" y="36"/>
                </a:lnTo>
                <a:lnTo>
                  <a:pt x="188" y="44"/>
                </a:lnTo>
                <a:lnTo>
                  <a:pt x="173" y="53"/>
                </a:lnTo>
                <a:lnTo>
                  <a:pt x="158" y="62"/>
                </a:lnTo>
                <a:lnTo>
                  <a:pt x="144" y="72"/>
                </a:lnTo>
                <a:lnTo>
                  <a:pt x="130" y="83"/>
                </a:lnTo>
                <a:lnTo>
                  <a:pt x="117" y="94"/>
                </a:lnTo>
                <a:lnTo>
                  <a:pt x="106" y="106"/>
                </a:lnTo>
                <a:lnTo>
                  <a:pt x="93" y="118"/>
                </a:lnTo>
                <a:lnTo>
                  <a:pt x="82" y="132"/>
                </a:lnTo>
                <a:lnTo>
                  <a:pt x="71" y="145"/>
                </a:lnTo>
                <a:lnTo>
                  <a:pt x="62" y="159"/>
                </a:lnTo>
                <a:lnTo>
                  <a:pt x="52" y="174"/>
                </a:lnTo>
                <a:lnTo>
                  <a:pt x="44" y="188"/>
                </a:lnTo>
                <a:lnTo>
                  <a:pt x="35" y="205"/>
                </a:lnTo>
                <a:lnTo>
                  <a:pt x="29" y="220"/>
                </a:lnTo>
                <a:lnTo>
                  <a:pt x="22" y="237"/>
                </a:lnTo>
                <a:lnTo>
                  <a:pt x="16" y="253"/>
                </a:lnTo>
                <a:lnTo>
                  <a:pt x="11" y="270"/>
                </a:lnTo>
                <a:lnTo>
                  <a:pt x="7" y="287"/>
                </a:lnTo>
                <a:lnTo>
                  <a:pt x="4" y="305"/>
                </a:lnTo>
                <a:lnTo>
                  <a:pt x="2" y="322"/>
                </a:lnTo>
                <a:lnTo>
                  <a:pt x="1" y="340"/>
                </a:lnTo>
                <a:lnTo>
                  <a:pt x="0" y="360"/>
                </a:lnTo>
                <a:lnTo>
                  <a:pt x="1" y="378"/>
                </a:lnTo>
                <a:lnTo>
                  <a:pt x="2" y="396"/>
                </a:lnTo>
                <a:lnTo>
                  <a:pt x="4" y="414"/>
                </a:lnTo>
                <a:lnTo>
                  <a:pt x="7" y="431"/>
                </a:lnTo>
                <a:lnTo>
                  <a:pt x="11" y="450"/>
                </a:lnTo>
                <a:lnTo>
                  <a:pt x="16" y="467"/>
                </a:lnTo>
                <a:lnTo>
                  <a:pt x="22" y="483"/>
                </a:lnTo>
                <a:lnTo>
                  <a:pt x="29" y="499"/>
                </a:lnTo>
                <a:lnTo>
                  <a:pt x="35" y="515"/>
                </a:lnTo>
                <a:lnTo>
                  <a:pt x="44" y="531"/>
                </a:lnTo>
                <a:lnTo>
                  <a:pt x="52" y="546"/>
                </a:lnTo>
                <a:lnTo>
                  <a:pt x="62" y="560"/>
                </a:lnTo>
                <a:lnTo>
                  <a:pt x="71" y="575"/>
                </a:lnTo>
                <a:lnTo>
                  <a:pt x="82" y="588"/>
                </a:lnTo>
                <a:lnTo>
                  <a:pt x="93" y="600"/>
                </a:lnTo>
                <a:lnTo>
                  <a:pt x="106" y="613"/>
                </a:lnTo>
                <a:lnTo>
                  <a:pt x="117" y="625"/>
                </a:lnTo>
                <a:lnTo>
                  <a:pt x="130" y="637"/>
                </a:lnTo>
                <a:lnTo>
                  <a:pt x="144" y="647"/>
                </a:lnTo>
                <a:lnTo>
                  <a:pt x="158" y="657"/>
                </a:lnTo>
                <a:lnTo>
                  <a:pt x="173" y="667"/>
                </a:lnTo>
                <a:lnTo>
                  <a:pt x="188" y="675"/>
                </a:lnTo>
                <a:lnTo>
                  <a:pt x="203" y="683"/>
                </a:lnTo>
                <a:lnTo>
                  <a:pt x="219" y="690"/>
                </a:lnTo>
                <a:lnTo>
                  <a:pt x="235" y="697"/>
                </a:lnTo>
                <a:lnTo>
                  <a:pt x="252" y="702"/>
                </a:lnTo>
                <a:lnTo>
                  <a:pt x="269" y="707"/>
                </a:lnTo>
                <a:lnTo>
                  <a:pt x="286" y="711"/>
                </a:lnTo>
                <a:lnTo>
                  <a:pt x="305" y="714"/>
                </a:lnTo>
                <a:lnTo>
                  <a:pt x="322" y="716"/>
                </a:lnTo>
                <a:lnTo>
                  <a:pt x="340" y="718"/>
                </a:lnTo>
                <a:lnTo>
                  <a:pt x="359" y="718"/>
                </a:lnTo>
                <a:lnTo>
                  <a:pt x="377" y="718"/>
                </a:lnTo>
                <a:lnTo>
                  <a:pt x="396" y="716"/>
                </a:lnTo>
                <a:lnTo>
                  <a:pt x="414" y="714"/>
                </a:lnTo>
                <a:lnTo>
                  <a:pt x="431" y="711"/>
                </a:lnTo>
                <a:lnTo>
                  <a:pt x="448" y="707"/>
                </a:lnTo>
                <a:lnTo>
                  <a:pt x="465" y="702"/>
                </a:lnTo>
                <a:lnTo>
                  <a:pt x="482" y="697"/>
                </a:lnTo>
                <a:lnTo>
                  <a:pt x="498" y="690"/>
                </a:lnTo>
                <a:lnTo>
                  <a:pt x="514" y="683"/>
                </a:lnTo>
                <a:lnTo>
                  <a:pt x="529" y="675"/>
                </a:lnTo>
                <a:lnTo>
                  <a:pt x="544" y="667"/>
                </a:lnTo>
                <a:lnTo>
                  <a:pt x="559" y="657"/>
                </a:lnTo>
                <a:lnTo>
                  <a:pt x="573" y="647"/>
                </a:lnTo>
                <a:lnTo>
                  <a:pt x="587" y="637"/>
                </a:lnTo>
                <a:lnTo>
                  <a:pt x="600" y="625"/>
                </a:lnTo>
                <a:lnTo>
                  <a:pt x="613" y="613"/>
                </a:lnTo>
                <a:lnTo>
                  <a:pt x="625" y="600"/>
                </a:lnTo>
                <a:lnTo>
                  <a:pt x="635" y="588"/>
                </a:lnTo>
                <a:lnTo>
                  <a:pt x="646" y="575"/>
                </a:lnTo>
                <a:lnTo>
                  <a:pt x="657" y="560"/>
                </a:lnTo>
                <a:lnTo>
                  <a:pt x="665" y="546"/>
                </a:lnTo>
                <a:lnTo>
                  <a:pt x="675" y="531"/>
                </a:lnTo>
                <a:lnTo>
                  <a:pt x="682" y="515"/>
                </a:lnTo>
                <a:lnTo>
                  <a:pt x="690" y="499"/>
                </a:lnTo>
                <a:lnTo>
                  <a:pt x="696" y="483"/>
                </a:lnTo>
                <a:lnTo>
                  <a:pt x="702" y="467"/>
                </a:lnTo>
                <a:lnTo>
                  <a:pt x="707" y="450"/>
                </a:lnTo>
                <a:lnTo>
                  <a:pt x="710" y="431"/>
                </a:lnTo>
                <a:lnTo>
                  <a:pt x="713" y="414"/>
                </a:lnTo>
                <a:lnTo>
                  <a:pt x="716" y="396"/>
                </a:lnTo>
                <a:lnTo>
                  <a:pt x="718" y="378"/>
                </a:lnTo>
                <a:lnTo>
                  <a:pt x="718" y="360"/>
                </a:lnTo>
                <a:lnTo>
                  <a:pt x="718" y="340"/>
                </a:lnTo>
                <a:lnTo>
                  <a:pt x="716" y="322"/>
                </a:lnTo>
                <a:lnTo>
                  <a:pt x="713" y="305"/>
                </a:lnTo>
                <a:lnTo>
                  <a:pt x="710" y="287"/>
                </a:lnTo>
                <a:lnTo>
                  <a:pt x="707" y="270"/>
                </a:lnTo>
                <a:lnTo>
                  <a:pt x="702" y="253"/>
                </a:lnTo>
                <a:lnTo>
                  <a:pt x="696" y="237"/>
                </a:lnTo>
                <a:lnTo>
                  <a:pt x="690" y="220"/>
                </a:lnTo>
                <a:lnTo>
                  <a:pt x="682" y="205"/>
                </a:lnTo>
                <a:lnTo>
                  <a:pt x="675" y="188"/>
                </a:lnTo>
                <a:lnTo>
                  <a:pt x="665" y="174"/>
                </a:lnTo>
                <a:lnTo>
                  <a:pt x="657" y="159"/>
                </a:lnTo>
                <a:lnTo>
                  <a:pt x="646" y="145"/>
                </a:lnTo>
                <a:lnTo>
                  <a:pt x="635" y="132"/>
                </a:lnTo>
                <a:lnTo>
                  <a:pt x="625" y="118"/>
                </a:lnTo>
                <a:lnTo>
                  <a:pt x="613" y="106"/>
                </a:lnTo>
                <a:lnTo>
                  <a:pt x="600" y="94"/>
                </a:lnTo>
                <a:lnTo>
                  <a:pt x="587" y="83"/>
                </a:lnTo>
                <a:lnTo>
                  <a:pt x="573" y="72"/>
                </a:lnTo>
                <a:lnTo>
                  <a:pt x="559" y="62"/>
                </a:lnTo>
                <a:lnTo>
                  <a:pt x="544" y="53"/>
                </a:lnTo>
                <a:lnTo>
                  <a:pt x="529" y="44"/>
                </a:lnTo>
                <a:lnTo>
                  <a:pt x="514" y="36"/>
                </a:lnTo>
                <a:lnTo>
                  <a:pt x="498" y="29"/>
                </a:lnTo>
                <a:lnTo>
                  <a:pt x="482" y="23"/>
                </a:lnTo>
                <a:lnTo>
                  <a:pt x="465" y="16"/>
                </a:lnTo>
                <a:lnTo>
                  <a:pt x="448" y="12"/>
                </a:lnTo>
                <a:lnTo>
                  <a:pt x="431" y="8"/>
                </a:lnTo>
                <a:lnTo>
                  <a:pt x="414" y="4"/>
                </a:lnTo>
                <a:lnTo>
                  <a:pt x="396" y="2"/>
                </a:lnTo>
                <a:lnTo>
                  <a:pt x="377" y="1"/>
                </a:lnTo>
                <a:lnTo>
                  <a:pt x="359" y="0"/>
                </a:lnTo>
                <a:close/>
              </a:path>
            </a:pathLst>
          </a:custGeom>
          <a:solidFill>
            <a:srgbClr val="4C9BD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511ED0-8514-4262-A024-C99E145CC340}"/>
              </a:ext>
            </a:extLst>
          </p:cNvPr>
          <p:cNvSpPr txBox="1"/>
          <p:nvPr/>
        </p:nvSpPr>
        <p:spPr>
          <a:xfrm>
            <a:off x="1474875" y="5058595"/>
            <a:ext cx="44346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Lorem ipsum dolor sit amet, consectetur adipiscing elit, sed do eiusmod tempor incididunt ut labore et dolore magna aliqua.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A4DCB36-6F11-4CB5-A63C-77188B3BE2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4738" y="1586579"/>
            <a:ext cx="6097262" cy="4072264"/>
          </a:xfrm>
          <a:prstGeom prst="rect">
            <a:avLst/>
          </a:prstGeom>
          <a:solidFill>
            <a:srgbClr val="FFFFFF"/>
          </a:solidFill>
          <a:ln w="5715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899863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iamond 10">
            <a:extLst>
              <a:ext uri="{FF2B5EF4-FFF2-40B4-BE49-F238E27FC236}">
                <a16:creationId xmlns:a16="http://schemas.microsoft.com/office/drawing/2014/main" id="{C5755138-1FE8-41E4-A844-433DD1575698}"/>
              </a:ext>
            </a:extLst>
          </p:cNvPr>
          <p:cNvSpPr/>
          <p:nvPr/>
        </p:nvSpPr>
        <p:spPr>
          <a:xfrm>
            <a:off x="661552" y="930357"/>
            <a:ext cx="1548384" cy="1548384"/>
          </a:xfrm>
          <a:prstGeom prst="diamond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iamond 10">
            <a:extLst>
              <a:ext uri="{FF2B5EF4-FFF2-40B4-BE49-F238E27FC236}">
                <a16:creationId xmlns:a16="http://schemas.microsoft.com/office/drawing/2014/main" id="{AD35C125-9561-442B-94AD-A45C8CF3F68C}"/>
              </a:ext>
            </a:extLst>
          </p:cNvPr>
          <p:cNvSpPr/>
          <p:nvPr/>
        </p:nvSpPr>
        <p:spPr>
          <a:xfrm>
            <a:off x="2726398" y="1011212"/>
            <a:ext cx="1548384" cy="1548384"/>
          </a:xfrm>
          <a:prstGeom prst="diamond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Diamond 10">
            <a:extLst>
              <a:ext uri="{FF2B5EF4-FFF2-40B4-BE49-F238E27FC236}">
                <a16:creationId xmlns:a16="http://schemas.microsoft.com/office/drawing/2014/main" id="{4F7D5FB1-FA3D-4BA1-ACB3-5BDFC90A7F9D}"/>
              </a:ext>
            </a:extLst>
          </p:cNvPr>
          <p:cNvSpPr/>
          <p:nvPr/>
        </p:nvSpPr>
        <p:spPr>
          <a:xfrm>
            <a:off x="1092787" y="429292"/>
            <a:ext cx="2710433" cy="2710433"/>
          </a:xfrm>
          <a:prstGeom prst="diamond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044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Diamond 10">
            <a:extLst>
              <a:ext uri="{FF2B5EF4-FFF2-40B4-BE49-F238E27FC236}">
                <a16:creationId xmlns:a16="http://schemas.microsoft.com/office/drawing/2014/main" id="{0BD0273D-C85C-401A-8FCA-FF46D0B6ECA6}"/>
              </a:ext>
            </a:extLst>
          </p:cNvPr>
          <p:cNvSpPr/>
          <p:nvPr/>
        </p:nvSpPr>
        <p:spPr>
          <a:xfrm>
            <a:off x="5565436" y="221448"/>
            <a:ext cx="6224049" cy="6224049"/>
          </a:xfrm>
          <a:prstGeom prst="diamond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2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3CF5-7D66-4CD0-9E7B-9C396B7C8ADE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5CD53-6108-481A-A31F-305A2B59F755}"/>
              </a:ext>
            </a:extLst>
          </p:cNvPr>
          <p:cNvSpPr txBox="1"/>
          <p:nvPr/>
        </p:nvSpPr>
        <p:spPr>
          <a:xfrm>
            <a:off x="779478" y="3366141"/>
            <a:ext cx="440531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latin typeface="+mj-lt"/>
              </a:rPr>
              <a:t>CSR ANALYSIS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7EB124-CE7C-4645-B84D-B125C8F3F54C}"/>
              </a:ext>
            </a:extLst>
          </p:cNvPr>
          <p:cNvSpPr/>
          <p:nvPr/>
        </p:nvSpPr>
        <p:spPr>
          <a:xfrm>
            <a:off x="779478" y="3984846"/>
            <a:ext cx="4912459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Lorem ipsum dolor sit amet, consectetur adipiscing elit. Mauris tincidunt maximus justo et accumsan. Vivamus nec elementum ex, fermentum pharetra ex. Pellentesque fringilla erat a sagittis varius. Nam sit amet ante vel lorem consectetur aliquam. Pellentesque iaculis nec diam id mattis. Etiam ultricies tortor non ipsum malesuada hendrerit. Aliquam facilisis commodo eros nec finibus. </a:t>
            </a:r>
            <a:endParaRPr lang="en-US" sz="1600" dirty="0"/>
          </a:p>
        </p:txBody>
      </p:sp>
      <p:pic>
        <p:nvPicPr>
          <p:cNvPr id="1026" name="Picture 2" descr="8,210 Bandera El Salvador Imágenes y Fotos - 123RF">
            <a:extLst>
              <a:ext uri="{FF2B5EF4-FFF2-40B4-BE49-F238E27FC236}">
                <a16:creationId xmlns:a16="http://schemas.microsoft.com/office/drawing/2014/main" id="{F059ACB1-0BB1-4881-AF21-9C9ED4630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6384">
            <a:off x="5826139" y="1566019"/>
            <a:ext cx="5530796" cy="415424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10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Diamond 10">
            <a:extLst>
              <a:ext uri="{FF2B5EF4-FFF2-40B4-BE49-F238E27FC236}">
                <a16:creationId xmlns:a16="http://schemas.microsoft.com/office/drawing/2014/main" id="{E1D3673B-C91A-4857-A719-C2543D499800}"/>
              </a:ext>
            </a:extLst>
          </p:cNvPr>
          <p:cNvSpPr/>
          <p:nvPr/>
        </p:nvSpPr>
        <p:spPr>
          <a:xfrm>
            <a:off x="4221194" y="1685166"/>
            <a:ext cx="3928188" cy="3928188"/>
          </a:xfrm>
          <a:prstGeom prst="diamond">
            <a:avLst/>
          </a:prstGeom>
          <a:solidFill>
            <a:srgbClr val="1F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3CF5-7D66-4CD0-9E7B-9C396B7C8ADE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15</a:t>
            </a:fld>
            <a:endParaRPr lang="en-US" dirty="0"/>
          </a:p>
        </p:txBody>
      </p:sp>
      <p:sp>
        <p:nvSpPr>
          <p:cNvPr id="42" name="Freeform 13">
            <a:extLst>
              <a:ext uri="{FF2B5EF4-FFF2-40B4-BE49-F238E27FC236}">
                <a16:creationId xmlns:a16="http://schemas.microsoft.com/office/drawing/2014/main" id="{5AAE9EF0-8A1F-4F5C-BDEB-98A9EC4BE1E7}"/>
              </a:ext>
            </a:extLst>
          </p:cNvPr>
          <p:cNvSpPr>
            <a:spLocks/>
          </p:cNvSpPr>
          <p:nvPr/>
        </p:nvSpPr>
        <p:spPr bwMode="auto">
          <a:xfrm>
            <a:off x="8352582" y="5058911"/>
            <a:ext cx="911225" cy="914400"/>
          </a:xfrm>
          <a:custGeom>
            <a:avLst/>
            <a:gdLst>
              <a:gd name="T0" fmla="*/ 448 w 510"/>
              <a:gd name="T1" fmla="*/ 367 h 511"/>
              <a:gd name="T2" fmla="*/ 143 w 510"/>
              <a:gd name="T3" fmla="*/ 449 h 511"/>
              <a:gd name="T4" fmla="*/ 61 w 510"/>
              <a:gd name="T5" fmla="*/ 144 h 511"/>
              <a:gd name="T6" fmla="*/ 366 w 510"/>
              <a:gd name="T7" fmla="*/ 62 h 511"/>
              <a:gd name="T8" fmla="*/ 448 w 510"/>
              <a:gd name="T9" fmla="*/ 367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1">
                <a:moveTo>
                  <a:pt x="448" y="367"/>
                </a:moveTo>
                <a:cubicBezTo>
                  <a:pt x="386" y="474"/>
                  <a:pt x="250" y="511"/>
                  <a:pt x="143" y="449"/>
                </a:cubicBezTo>
                <a:cubicBezTo>
                  <a:pt x="36" y="387"/>
                  <a:pt x="0" y="251"/>
                  <a:pt x="61" y="144"/>
                </a:cubicBezTo>
                <a:cubicBezTo>
                  <a:pt x="123" y="37"/>
                  <a:pt x="259" y="0"/>
                  <a:pt x="366" y="62"/>
                </a:cubicBezTo>
                <a:cubicBezTo>
                  <a:pt x="473" y="124"/>
                  <a:pt x="510" y="260"/>
                  <a:pt x="448" y="367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54">
            <a:extLst>
              <a:ext uri="{FF2B5EF4-FFF2-40B4-BE49-F238E27FC236}">
                <a16:creationId xmlns:a16="http://schemas.microsoft.com/office/drawing/2014/main" id="{71002197-657D-4333-AFC9-97B537D43D27}"/>
              </a:ext>
            </a:extLst>
          </p:cNvPr>
          <p:cNvSpPr>
            <a:spLocks/>
          </p:cNvSpPr>
          <p:nvPr/>
        </p:nvSpPr>
        <p:spPr bwMode="auto">
          <a:xfrm>
            <a:off x="2963517" y="1950586"/>
            <a:ext cx="912813" cy="911225"/>
          </a:xfrm>
          <a:custGeom>
            <a:avLst/>
            <a:gdLst>
              <a:gd name="T0" fmla="*/ 62 w 510"/>
              <a:gd name="T1" fmla="*/ 143 h 510"/>
              <a:gd name="T2" fmla="*/ 367 w 510"/>
              <a:gd name="T3" fmla="*/ 61 h 510"/>
              <a:gd name="T4" fmla="*/ 449 w 510"/>
              <a:gd name="T5" fmla="*/ 366 h 510"/>
              <a:gd name="T6" fmla="*/ 144 w 510"/>
              <a:gd name="T7" fmla="*/ 448 h 510"/>
              <a:gd name="T8" fmla="*/ 62 w 510"/>
              <a:gd name="T9" fmla="*/ 143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143"/>
                </a:moveTo>
                <a:cubicBezTo>
                  <a:pt x="124" y="36"/>
                  <a:pt x="260" y="0"/>
                  <a:pt x="367" y="61"/>
                </a:cubicBezTo>
                <a:cubicBezTo>
                  <a:pt x="474" y="123"/>
                  <a:pt x="510" y="260"/>
                  <a:pt x="449" y="366"/>
                </a:cubicBezTo>
                <a:cubicBezTo>
                  <a:pt x="387" y="473"/>
                  <a:pt x="250" y="510"/>
                  <a:pt x="144" y="448"/>
                </a:cubicBezTo>
                <a:cubicBezTo>
                  <a:pt x="37" y="386"/>
                  <a:pt x="0" y="250"/>
                  <a:pt x="62" y="14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Freeform 65">
            <a:extLst>
              <a:ext uri="{FF2B5EF4-FFF2-40B4-BE49-F238E27FC236}">
                <a16:creationId xmlns:a16="http://schemas.microsoft.com/office/drawing/2014/main" id="{68CF7F82-527B-41A1-9F12-333723CFBA02}"/>
              </a:ext>
            </a:extLst>
          </p:cNvPr>
          <p:cNvSpPr>
            <a:spLocks/>
          </p:cNvSpPr>
          <p:nvPr/>
        </p:nvSpPr>
        <p:spPr bwMode="auto">
          <a:xfrm>
            <a:off x="8352582" y="1950586"/>
            <a:ext cx="911225" cy="911225"/>
          </a:xfrm>
          <a:custGeom>
            <a:avLst/>
            <a:gdLst>
              <a:gd name="T0" fmla="*/ 448 w 510"/>
              <a:gd name="T1" fmla="*/ 143 h 510"/>
              <a:gd name="T2" fmla="*/ 366 w 510"/>
              <a:gd name="T3" fmla="*/ 448 h 510"/>
              <a:gd name="T4" fmla="*/ 61 w 510"/>
              <a:gd name="T5" fmla="*/ 366 h 510"/>
              <a:gd name="T6" fmla="*/ 143 w 510"/>
              <a:gd name="T7" fmla="*/ 61 h 510"/>
              <a:gd name="T8" fmla="*/ 448 w 510"/>
              <a:gd name="T9" fmla="*/ 143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448" y="143"/>
                </a:moveTo>
                <a:cubicBezTo>
                  <a:pt x="510" y="250"/>
                  <a:pt x="473" y="386"/>
                  <a:pt x="366" y="448"/>
                </a:cubicBezTo>
                <a:cubicBezTo>
                  <a:pt x="259" y="510"/>
                  <a:pt x="123" y="473"/>
                  <a:pt x="61" y="366"/>
                </a:cubicBezTo>
                <a:cubicBezTo>
                  <a:pt x="0" y="260"/>
                  <a:pt x="36" y="123"/>
                  <a:pt x="143" y="61"/>
                </a:cubicBezTo>
                <a:cubicBezTo>
                  <a:pt x="250" y="0"/>
                  <a:pt x="386" y="36"/>
                  <a:pt x="448" y="14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Oval 69">
            <a:extLst>
              <a:ext uri="{FF2B5EF4-FFF2-40B4-BE49-F238E27FC236}">
                <a16:creationId xmlns:a16="http://schemas.microsoft.com/office/drawing/2014/main" id="{DB4D3688-7E3C-431F-9EDE-7AF63550D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0323" y="3561899"/>
            <a:ext cx="798513" cy="7985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" name="Freeform 71">
            <a:extLst>
              <a:ext uri="{FF2B5EF4-FFF2-40B4-BE49-F238E27FC236}">
                <a16:creationId xmlns:a16="http://schemas.microsoft.com/office/drawing/2014/main" id="{DDEF20A0-8847-47B6-A127-A31F98808597}"/>
              </a:ext>
            </a:extLst>
          </p:cNvPr>
          <p:cNvSpPr>
            <a:spLocks/>
          </p:cNvSpPr>
          <p:nvPr/>
        </p:nvSpPr>
        <p:spPr bwMode="auto">
          <a:xfrm>
            <a:off x="2963517" y="5059705"/>
            <a:ext cx="912813" cy="912812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" name="Oval 73">
            <a:extLst>
              <a:ext uri="{FF2B5EF4-FFF2-40B4-BE49-F238E27FC236}">
                <a16:creationId xmlns:a16="http://schemas.microsoft.com/office/drawing/2014/main" id="{95C8059C-AF81-4EDE-9E8B-83FBE1ACF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832" y="3561899"/>
            <a:ext cx="796925" cy="7985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5" name="Freeform 79">
            <a:extLst>
              <a:ext uri="{FF2B5EF4-FFF2-40B4-BE49-F238E27FC236}">
                <a16:creationId xmlns:a16="http://schemas.microsoft.com/office/drawing/2014/main" id="{A45D6E0B-8C61-4995-A426-AF4C3B57DA70}"/>
              </a:ext>
            </a:extLst>
          </p:cNvPr>
          <p:cNvSpPr>
            <a:spLocks noEditPoints="1"/>
          </p:cNvSpPr>
          <p:nvPr/>
        </p:nvSpPr>
        <p:spPr bwMode="auto">
          <a:xfrm>
            <a:off x="3421807" y="2888799"/>
            <a:ext cx="895350" cy="352425"/>
          </a:xfrm>
          <a:custGeom>
            <a:avLst/>
            <a:gdLst>
              <a:gd name="T0" fmla="*/ 521 w 564"/>
              <a:gd name="T1" fmla="*/ 156 h 222"/>
              <a:gd name="T2" fmla="*/ 515 w 564"/>
              <a:gd name="T3" fmla="*/ 157 h 222"/>
              <a:gd name="T4" fmla="*/ 511 w 564"/>
              <a:gd name="T5" fmla="*/ 160 h 222"/>
              <a:gd name="T6" fmla="*/ 506 w 564"/>
              <a:gd name="T7" fmla="*/ 163 h 222"/>
              <a:gd name="T8" fmla="*/ 502 w 564"/>
              <a:gd name="T9" fmla="*/ 168 h 222"/>
              <a:gd name="T10" fmla="*/ 499 w 564"/>
              <a:gd name="T11" fmla="*/ 174 h 222"/>
              <a:gd name="T12" fmla="*/ 497 w 564"/>
              <a:gd name="T13" fmla="*/ 179 h 222"/>
              <a:gd name="T14" fmla="*/ 496 w 564"/>
              <a:gd name="T15" fmla="*/ 185 h 222"/>
              <a:gd name="T16" fmla="*/ 497 w 564"/>
              <a:gd name="T17" fmla="*/ 192 h 222"/>
              <a:gd name="T18" fmla="*/ 499 w 564"/>
              <a:gd name="T19" fmla="*/ 197 h 222"/>
              <a:gd name="T20" fmla="*/ 502 w 564"/>
              <a:gd name="T21" fmla="*/ 202 h 222"/>
              <a:gd name="T22" fmla="*/ 506 w 564"/>
              <a:gd name="T23" fmla="*/ 206 h 222"/>
              <a:gd name="T24" fmla="*/ 511 w 564"/>
              <a:gd name="T25" fmla="*/ 210 h 222"/>
              <a:gd name="T26" fmla="*/ 516 w 564"/>
              <a:gd name="T27" fmla="*/ 213 h 222"/>
              <a:gd name="T28" fmla="*/ 522 w 564"/>
              <a:gd name="T29" fmla="*/ 214 h 222"/>
              <a:gd name="T30" fmla="*/ 528 w 564"/>
              <a:gd name="T31" fmla="*/ 214 h 222"/>
              <a:gd name="T32" fmla="*/ 534 w 564"/>
              <a:gd name="T33" fmla="*/ 213 h 222"/>
              <a:gd name="T34" fmla="*/ 540 w 564"/>
              <a:gd name="T35" fmla="*/ 212 h 222"/>
              <a:gd name="T36" fmla="*/ 544 w 564"/>
              <a:gd name="T37" fmla="*/ 209 h 222"/>
              <a:gd name="T38" fmla="*/ 549 w 564"/>
              <a:gd name="T39" fmla="*/ 204 h 222"/>
              <a:gd name="T40" fmla="*/ 552 w 564"/>
              <a:gd name="T41" fmla="*/ 200 h 222"/>
              <a:gd name="T42" fmla="*/ 555 w 564"/>
              <a:gd name="T43" fmla="*/ 194 h 222"/>
              <a:gd name="T44" fmla="*/ 556 w 564"/>
              <a:gd name="T45" fmla="*/ 188 h 222"/>
              <a:gd name="T46" fmla="*/ 556 w 564"/>
              <a:gd name="T47" fmla="*/ 182 h 222"/>
              <a:gd name="T48" fmla="*/ 555 w 564"/>
              <a:gd name="T49" fmla="*/ 176 h 222"/>
              <a:gd name="T50" fmla="*/ 552 w 564"/>
              <a:gd name="T51" fmla="*/ 170 h 222"/>
              <a:gd name="T52" fmla="*/ 549 w 564"/>
              <a:gd name="T53" fmla="*/ 166 h 222"/>
              <a:gd name="T54" fmla="*/ 544 w 564"/>
              <a:gd name="T55" fmla="*/ 161 h 222"/>
              <a:gd name="T56" fmla="*/ 539 w 564"/>
              <a:gd name="T57" fmla="*/ 158 h 222"/>
              <a:gd name="T58" fmla="*/ 534 w 564"/>
              <a:gd name="T59" fmla="*/ 157 h 222"/>
              <a:gd name="T60" fmla="*/ 528 w 564"/>
              <a:gd name="T61" fmla="*/ 156 h 222"/>
              <a:gd name="T62" fmla="*/ 489 w 564"/>
              <a:gd name="T63" fmla="*/ 176 h 222"/>
              <a:gd name="T64" fmla="*/ 493 w 564"/>
              <a:gd name="T65" fmla="*/ 169 h 222"/>
              <a:gd name="T66" fmla="*/ 496 w 564"/>
              <a:gd name="T67" fmla="*/ 162 h 222"/>
              <a:gd name="T68" fmla="*/ 502 w 564"/>
              <a:gd name="T69" fmla="*/ 157 h 222"/>
              <a:gd name="T70" fmla="*/ 507 w 564"/>
              <a:gd name="T71" fmla="*/ 152 h 222"/>
              <a:gd name="T72" fmla="*/ 514 w 564"/>
              <a:gd name="T73" fmla="*/ 149 h 222"/>
              <a:gd name="T74" fmla="*/ 522 w 564"/>
              <a:gd name="T75" fmla="*/ 148 h 222"/>
              <a:gd name="T76" fmla="*/ 530 w 564"/>
              <a:gd name="T77" fmla="*/ 148 h 222"/>
              <a:gd name="T78" fmla="*/ 538 w 564"/>
              <a:gd name="T79" fmla="*/ 149 h 222"/>
              <a:gd name="T80" fmla="*/ 544 w 564"/>
              <a:gd name="T81" fmla="*/ 152 h 222"/>
              <a:gd name="T82" fmla="*/ 550 w 564"/>
              <a:gd name="T83" fmla="*/ 156 h 222"/>
              <a:gd name="T84" fmla="*/ 556 w 564"/>
              <a:gd name="T85" fmla="*/ 161 h 222"/>
              <a:gd name="T86" fmla="*/ 559 w 564"/>
              <a:gd name="T87" fmla="*/ 168 h 222"/>
              <a:gd name="T88" fmla="*/ 562 w 564"/>
              <a:gd name="T89" fmla="*/ 175 h 222"/>
              <a:gd name="T90" fmla="*/ 564 w 564"/>
              <a:gd name="T91" fmla="*/ 183 h 222"/>
              <a:gd name="T92" fmla="*/ 564 w 564"/>
              <a:gd name="T93" fmla="*/ 191 h 222"/>
              <a:gd name="T94" fmla="*/ 561 w 564"/>
              <a:gd name="T95" fmla="*/ 197 h 222"/>
              <a:gd name="T96" fmla="*/ 558 w 564"/>
              <a:gd name="T97" fmla="*/ 204 h 222"/>
              <a:gd name="T98" fmla="*/ 553 w 564"/>
              <a:gd name="T99" fmla="*/ 211 h 222"/>
              <a:gd name="T100" fmla="*/ 548 w 564"/>
              <a:gd name="T101" fmla="*/ 215 h 222"/>
              <a:gd name="T102" fmla="*/ 542 w 564"/>
              <a:gd name="T103" fmla="*/ 219 h 222"/>
              <a:gd name="T104" fmla="*/ 534 w 564"/>
              <a:gd name="T105" fmla="*/ 222 h 222"/>
              <a:gd name="T106" fmla="*/ 526 w 564"/>
              <a:gd name="T107" fmla="*/ 222 h 222"/>
              <a:gd name="T108" fmla="*/ 519 w 564"/>
              <a:gd name="T109" fmla="*/ 222 h 222"/>
              <a:gd name="T110" fmla="*/ 512 w 564"/>
              <a:gd name="T111" fmla="*/ 220 h 222"/>
              <a:gd name="T112" fmla="*/ 505 w 564"/>
              <a:gd name="T113" fmla="*/ 216 h 222"/>
              <a:gd name="T114" fmla="*/ 499 w 564"/>
              <a:gd name="T115" fmla="*/ 211 h 222"/>
              <a:gd name="T116" fmla="*/ 495 w 564"/>
              <a:gd name="T117" fmla="*/ 205 h 222"/>
              <a:gd name="T118" fmla="*/ 491 w 564"/>
              <a:gd name="T119" fmla="*/ 198 h 222"/>
              <a:gd name="T120" fmla="*/ 489 w 564"/>
              <a:gd name="T121" fmla="*/ 192 h 222"/>
              <a:gd name="T122" fmla="*/ 353 w 564"/>
              <a:gd name="T123" fmla="*/ 182 h 222"/>
              <a:gd name="T124" fmla="*/ 70 w 564"/>
              <a:gd name="T125" fmla="*/ 18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64" h="222">
                <a:moveTo>
                  <a:pt x="7" y="16"/>
                </a:moveTo>
                <a:lnTo>
                  <a:pt x="0" y="16"/>
                </a:lnTo>
                <a:lnTo>
                  <a:pt x="0" y="0"/>
                </a:lnTo>
                <a:lnTo>
                  <a:pt x="7" y="0"/>
                </a:lnTo>
                <a:lnTo>
                  <a:pt x="7" y="16"/>
                </a:lnTo>
                <a:lnTo>
                  <a:pt x="7" y="16"/>
                </a:lnTo>
                <a:close/>
                <a:moveTo>
                  <a:pt x="526" y="156"/>
                </a:moveTo>
                <a:lnTo>
                  <a:pt x="526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19" y="156"/>
                </a:lnTo>
                <a:lnTo>
                  <a:pt x="519" y="156"/>
                </a:lnTo>
                <a:lnTo>
                  <a:pt x="519" y="157"/>
                </a:lnTo>
                <a:lnTo>
                  <a:pt x="519" y="157"/>
                </a:lnTo>
                <a:lnTo>
                  <a:pt x="519" y="157"/>
                </a:lnTo>
                <a:lnTo>
                  <a:pt x="519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5" y="157"/>
                </a:lnTo>
                <a:lnTo>
                  <a:pt x="515" y="157"/>
                </a:lnTo>
                <a:lnTo>
                  <a:pt x="515" y="157"/>
                </a:lnTo>
                <a:lnTo>
                  <a:pt x="515" y="158"/>
                </a:lnTo>
                <a:lnTo>
                  <a:pt x="515" y="158"/>
                </a:lnTo>
                <a:lnTo>
                  <a:pt x="515" y="158"/>
                </a:lnTo>
                <a:lnTo>
                  <a:pt x="515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9"/>
                </a:lnTo>
                <a:lnTo>
                  <a:pt x="513" y="159"/>
                </a:lnTo>
                <a:lnTo>
                  <a:pt x="513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1" y="159"/>
                </a:lnTo>
                <a:lnTo>
                  <a:pt x="511" y="159"/>
                </a:lnTo>
                <a:lnTo>
                  <a:pt x="511" y="159"/>
                </a:lnTo>
                <a:lnTo>
                  <a:pt x="511" y="160"/>
                </a:lnTo>
                <a:lnTo>
                  <a:pt x="511" y="160"/>
                </a:lnTo>
                <a:lnTo>
                  <a:pt x="511" y="160"/>
                </a:lnTo>
                <a:lnTo>
                  <a:pt x="511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7" y="161"/>
                </a:lnTo>
                <a:lnTo>
                  <a:pt x="507" y="161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4" y="165"/>
                </a:lnTo>
                <a:lnTo>
                  <a:pt x="504" y="165"/>
                </a:lnTo>
                <a:lnTo>
                  <a:pt x="504" y="165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3" y="166"/>
                </a:lnTo>
                <a:lnTo>
                  <a:pt x="503" y="166"/>
                </a:lnTo>
                <a:lnTo>
                  <a:pt x="503" y="166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2" y="167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9"/>
                </a:lnTo>
                <a:lnTo>
                  <a:pt x="502" y="169"/>
                </a:lnTo>
                <a:lnTo>
                  <a:pt x="502" y="169"/>
                </a:lnTo>
                <a:lnTo>
                  <a:pt x="502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4"/>
                </a:lnTo>
                <a:lnTo>
                  <a:pt x="499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3"/>
                </a:lnTo>
                <a:lnTo>
                  <a:pt x="497" y="183"/>
                </a:lnTo>
                <a:lnTo>
                  <a:pt x="497" y="183"/>
                </a:lnTo>
                <a:lnTo>
                  <a:pt x="496" y="183"/>
                </a:lnTo>
                <a:lnTo>
                  <a:pt x="496" y="183"/>
                </a:lnTo>
                <a:lnTo>
                  <a:pt x="496" y="183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7"/>
                </a:lnTo>
                <a:lnTo>
                  <a:pt x="496" y="187"/>
                </a:lnTo>
                <a:lnTo>
                  <a:pt x="496" y="187"/>
                </a:lnTo>
                <a:lnTo>
                  <a:pt x="497" y="187"/>
                </a:lnTo>
                <a:lnTo>
                  <a:pt x="497" y="187"/>
                </a:lnTo>
                <a:lnTo>
                  <a:pt x="497" y="187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9" y="196"/>
                </a:lnTo>
                <a:lnTo>
                  <a:pt x="499" y="196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500" y="198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1"/>
                </a:lnTo>
                <a:lnTo>
                  <a:pt x="500" y="201"/>
                </a:lnTo>
                <a:lnTo>
                  <a:pt x="500" y="201"/>
                </a:lnTo>
                <a:lnTo>
                  <a:pt x="500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4"/>
                </a:lnTo>
                <a:lnTo>
                  <a:pt x="503" y="204"/>
                </a:lnTo>
                <a:lnTo>
                  <a:pt x="503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5"/>
                </a:lnTo>
                <a:lnTo>
                  <a:pt x="504" y="205"/>
                </a:lnTo>
                <a:lnTo>
                  <a:pt x="504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6"/>
                </a:lnTo>
                <a:lnTo>
                  <a:pt x="505" y="206"/>
                </a:lnTo>
                <a:lnTo>
                  <a:pt x="505" y="206"/>
                </a:lnTo>
                <a:lnTo>
                  <a:pt x="505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7"/>
                </a:lnTo>
                <a:lnTo>
                  <a:pt x="506" y="207"/>
                </a:lnTo>
                <a:lnTo>
                  <a:pt x="506" y="207"/>
                </a:lnTo>
                <a:lnTo>
                  <a:pt x="506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9"/>
                </a:lnTo>
                <a:lnTo>
                  <a:pt x="507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9" y="209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1"/>
                </a:lnTo>
                <a:lnTo>
                  <a:pt x="511" y="211"/>
                </a:lnTo>
                <a:lnTo>
                  <a:pt x="511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3" y="211"/>
                </a:lnTo>
                <a:lnTo>
                  <a:pt x="513" y="211"/>
                </a:lnTo>
                <a:lnTo>
                  <a:pt x="513" y="211"/>
                </a:lnTo>
                <a:lnTo>
                  <a:pt x="513" y="212"/>
                </a:lnTo>
                <a:lnTo>
                  <a:pt x="513" y="212"/>
                </a:lnTo>
                <a:lnTo>
                  <a:pt x="513" y="212"/>
                </a:lnTo>
                <a:lnTo>
                  <a:pt x="513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3"/>
                </a:lnTo>
                <a:lnTo>
                  <a:pt x="515" y="213"/>
                </a:lnTo>
                <a:lnTo>
                  <a:pt x="515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4"/>
                </a:lnTo>
                <a:lnTo>
                  <a:pt x="519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40" y="212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09"/>
                </a:lnTo>
                <a:lnTo>
                  <a:pt x="543" y="209"/>
                </a:lnTo>
                <a:lnTo>
                  <a:pt x="543" y="209"/>
                </a:lnTo>
                <a:lnTo>
                  <a:pt x="543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7" y="207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8" y="206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2"/>
                </a:lnTo>
                <a:lnTo>
                  <a:pt x="550" y="202"/>
                </a:lnTo>
                <a:lnTo>
                  <a:pt x="550" y="202"/>
                </a:lnTo>
                <a:lnTo>
                  <a:pt x="550" y="202"/>
                </a:lnTo>
                <a:lnTo>
                  <a:pt x="551" y="202"/>
                </a:lnTo>
                <a:lnTo>
                  <a:pt x="551" y="202"/>
                </a:lnTo>
                <a:lnTo>
                  <a:pt x="551" y="202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2"/>
                </a:lnTo>
                <a:lnTo>
                  <a:pt x="555" y="192"/>
                </a:lnTo>
                <a:lnTo>
                  <a:pt x="555" y="192"/>
                </a:lnTo>
                <a:lnTo>
                  <a:pt x="555" y="192"/>
                </a:lnTo>
                <a:lnTo>
                  <a:pt x="556" y="192"/>
                </a:lnTo>
                <a:lnTo>
                  <a:pt x="556" y="192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8"/>
                </a:lnTo>
                <a:lnTo>
                  <a:pt x="556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3" y="175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8"/>
                </a:lnTo>
                <a:lnTo>
                  <a:pt x="551" y="168"/>
                </a:lnTo>
                <a:lnTo>
                  <a:pt x="551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49" y="167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4" y="162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0"/>
                </a:lnTo>
                <a:lnTo>
                  <a:pt x="543" y="160"/>
                </a:lnTo>
                <a:lnTo>
                  <a:pt x="543" y="160"/>
                </a:lnTo>
                <a:lnTo>
                  <a:pt x="543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close/>
                <a:moveTo>
                  <a:pt x="489" y="182"/>
                </a:move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8"/>
                </a:lnTo>
                <a:lnTo>
                  <a:pt x="489" y="178"/>
                </a:lnTo>
                <a:lnTo>
                  <a:pt x="489" y="178"/>
                </a:lnTo>
                <a:lnTo>
                  <a:pt x="489" y="178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69"/>
                </a:lnTo>
                <a:lnTo>
                  <a:pt x="491" y="169"/>
                </a:lnTo>
                <a:lnTo>
                  <a:pt x="491" y="169"/>
                </a:lnTo>
                <a:lnTo>
                  <a:pt x="493" y="169"/>
                </a:lnTo>
                <a:lnTo>
                  <a:pt x="493" y="169"/>
                </a:lnTo>
                <a:lnTo>
                  <a:pt x="493" y="169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7"/>
                </a:lnTo>
                <a:lnTo>
                  <a:pt x="493" y="167"/>
                </a:lnTo>
                <a:lnTo>
                  <a:pt x="493" y="167"/>
                </a:lnTo>
                <a:lnTo>
                  <a:pt x="494" y="167"/>
                </a:lnTo>
                <a:lnTo>
                  <a:pt x="494" y="167"/>
                </a:lnTo>
                <a:lnTo>
                  <a:pt x="494" y="167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6" y="163"/>
                </a:lnTo>
                <a:lnTo>
                  <a:pt x="496" y="163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0"/>
                </a:lnTo>
                <a:lnTo>
                  <a:pt x="497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59"/>
                </a:lnTo>
                <a:lnTo>
                  <a:pt x="498" y="159"/>
                </a:lnTo>
                <a:lnTo>
                  <a:pt x="498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8"/>
                </a:lnTo>
                <a:lnTo>
                  <a:pt x="499" y="158"/>
                </a:lnTo>
                <a:lnTo>
                  <a:pt x="499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7"/>
                </a:lnTo>
                <a:lnTo>
                  <a:pt x="500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6"/>
                </a:lnTo>
                <a:lnTo>
                  <a:pt x="502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5" y="154"/>
                </a:lnTo>
                <a:lnTo>
                  <a:pt x="505" y="154"/>
                </a:lnTo>
                <a:lnTo>
                  <a:pt x="505" y="153"/>
                </a:lnTo>
                <a:lnTo>
                  <a:pt x="505" y="153"/>
                </a:lnTo>
                <a:lnTo>
                  <a:pt x="505" y="153"/>
                </a:lnTo>
                <a:lnTo>
                  <a:pt x="505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1"/>
                </a:lnTo>
                <a:lnTo>
                  <a:pt x="508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0"/>
                </a:lnTo>
                <a:lnTo>
                  <a:pt x="511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4" y="150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7" y="149"/>
                </a:lnTo>
                <a:lnTo>
                  <a:pt x="517" y="149"/>
                </a:lnTo>
                <a:lnTo>
                  <a:pt x="517" y="149"/>
                </a:lnTo>
                <a:lnTo>
                  <a:pt x="517" y="148"/>
                </a:lnTo>
                <a:lnTo>
                  <a:pt x="517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20" y="148"/>
                </a:lnTo>
                <a:lnTo>
                  <a:pt x="520" y="148"/>
                </a:lnTo>
                <a:lnTo>
                  <a:pt x="520" y="148"/>
                </a:lnTo>
                <a:lnTo>
                  <a:pt x="520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4" y="148"/>
                </a:lnTo>
                <a:lnTo>
                  <a:pt x="524" y="148"/>
                </a:lnTo>
                <a:lnTo>
                  <a:pt x="524" y="148"/>
                </a:lnTo>
                <a:lnTo>
                  <a:pt x="524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8" y="148"/>
                </a:lnTo>
                <a:lnTo>
                  <a:pt x="528" y="148"/>
                </a:lnTo>
                <a:lnTo>
                  <a:pt x="528" y="148"/>
                </a:lnTo>
                <a:lnTo>
                  <a:pt x="528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3" y="148"/>
                </a:lnTo>
                <a:lnTo>
                  <a:pt x="533" y="148"/>
                </a:lnTo>
                <a:lnTo>
                  <a:pt x="533" y="148"/>
                </a:lnTo>
                <a:lnTo>
                  <a:pt x="533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9" y="149"/>
                </a:lnTo>
                <a:lnTo>
                  <a:pt x="539" y="149"/>
                </a:lnTo>
                <a:lnTo>
                  <a:pt x="539" y="150"/>
                </a:lnTo>
                <a:lnTo>
                  <a:pt x="539" y="150"/>
                </a:lnTo>
                <a:lnTo>
                  <a:pt x="539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3"/>
                </a:lnTo>
                <a:lnTo>
                  <a:pt x="546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8" y="153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6"/>
                </a:lnTo>
                <a:lnTo>
                  <a:pt x="549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2"/>
                </a:lnTo>
                <a:lnTo>
                  <a:pt x="556" y="162"/>
                </a:lnTo>
                <a:lnTo>
                  <a:pt x="556" y="162"/>
                </a:lnTo>
                <a:lnTo>
                  <a:pt x="557" y="162"/>
                </a:lnTo>
                <a:lnTo>
                  <a:pt x="557" y="162"/>
                </a:lnTo>
                <a:lnTo>
                  <a:pt x="557" y="162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8" y="163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6"/>
                </a:lnTo>
                <a:lnTo>
                  <a:pt x="558" y="166"/>
                </a:lnTo>
                <a:lnTo>
                  <a:pt x="558" y="166"/>
                </a:lnTo>
                <a:lnTo>
                  <a:pt x="559" y="166"/>
                </a:lnTo>
                <a:lnTo>
                  <a:pt x="559" y="166"/>
                </a:lnTo>
                <a:lnTo>
                  <a:pt x="559" y="166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70"/>
                </a:lnTo>
                <a:lnTo>
                  <a:pt x="560" y="170"/>
                </a:lnTo>
                <a:lnTo>
                  <a:pt x="561" y="170"/>
                </a:lnTo>
                <a:lnTo>
                  <a:pt x="561" y="170"/>
                </a:lnTo>
                <a:lnTo>
                  <a:pt x="561" y="170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2" y="173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7"/>
                </a:lnTo>
                <a:lnTo>
                  <a:pt x="562" y="177"/>
                </a:lnTo>
                <a:lnTo>
                  <a:pt x="562" y="177"/>
                </a:lnTo>
                <a:lnTo>
                  <a:pt x="564" y="177"/>
                </a:lnTo>
                <a:lnTo>
                  <a:pt x="564" y="177"/>
                </a:lnTo>
                <a:lnTo>
                  <a:pt x="564" y="178"/>
                </a:lnTo>
                <a:lnTo>
                  <a:pt x="564" y="178"/>
                </a:lnTo>
                <a:lnTo>
                  <a:pt x="564" y="178"/>
                </a:lnTo>
                <a:lnTo>
                  <a:pt x="564" y="178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3"/>
                </a:lnTo>
                <a:lnTo>
                  <a:pt x="564" y="183"/>
                </a:lnTo>
                <a:lnTo>
                  <a:pt x="564" y="183"/>
                </a:lnTo>
                <a:lnTo>
                  <a:pt x="564" y="183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6"/>
                </a:lnTo>
                <a:lnTo>
                  <a:pt x="564" y="186"/>
                </a:lnTo>
                <a:lnTo>
                  <a:pt x="564" y="186"/>
                </a:lnTo>
                <a:lnTo>
                  <a:pt x="564" y="186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2"/>
                </a:lnTo>
                <a:lnTo>
                  <a:pt x="564" y="192"/>
                </a:lnTo>
                <a:lnTo>
                  <a:pt x="564" y="192"/>
                </a:lnTo>
                <a:lnTo>
                  <a:pt x="564" y="192"/>
                </a:lnTo>
                <a:lnTo>
                  <a:pt x="564" y="193"/>
                </a:lnTo>
                <a:lnTo>
                  <a:pt x="564" y="193"/>
                </a:lnTo>
                <a:lnTo>
                  <a:pt x="562" y="193"/>
                </a:lnTo>
                <a:lnTo>
                  <a:pt x="562" y="193"/>
                </a:lnTo>
                <a:lnTo>
                  <a:pt x="562" y="193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200"/>
                </a:lnTo>
                <a:lnTo>
                  <a:pt x="561" y="200"/>
                </a:lnTo>
                <a:lnTo>
                  <a:pt x="561" y="200"/>
                </a:lnTo>
                <a:lnTo>
                  <a:pt x="560" y="200"/>
                </a:lnTo>
                <a:lnTo>
                  <a:pt x="560" y="200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2"/>
                </a:lnTo>
                <a:lnTo>
                  <a:pt x="560" y="202"/>
                </a:lnTo>
                <a:lnTo>
                  <a:pt x="560" y="202"/>
                </a:lnTo>
                <a:lnTo>
                  <a:pt x="560" y="202"/>
                </a:lnTo>
                <a:lnTo>
                  <a:pt x="559" y="202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4"/>
                </a:lnTo>
                <a:lnTo>
                  <a:pt x="559" y="204"/>
                </a:lnTo>
                <a:lnTo>
                  <a:pt x="559" y="204"/>
                </a:lnTo>
                <a:lnTo>
                  <a:pt x="558" y="204"/>
                </a:lnTo>
                <a:lnTo>
                  <a:pt x="558" y="204"/>
                </a:lnTo>
                <a:lnTo>
                  <a:pt x="558" y="204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7"/>
                </a:lnTo>
                <a:lnTo>
                  <a:pt x="557" y="207"/>
                </a:lnTo>
                <a:lnTo>
                  <a:pt x="557" y="207"/>
                </a:lnTo>
                <a:lnTo>
                  <a:pt x="556" y="207"/>
                </a:lnTo>
                <a:lnTo>
                  <a:pt x="556" y="207"/>
                </a:lnTo>
                <a:lnTo>
                  <a:pt x="556" y="207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5" y="209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0" y="213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49" y="214"/>
                </a:lnTo>
                <a:lnTo>
                  <a:pt x="549" y="214"/>
                </a:lnTo>
                <a:lnTo>
                  <a:pt x="549" y="215"/>
                </a:lnTo>
                <a:lnTo>
                  <a:pt x="549" y="215"/>
                </a:lnTo>
                <a:lnTo>
                  <a:pt x="549" y="215"/>
                </a:lnTo>
                <a:lnTo>
                  <a:pt x="549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6" y="216"/>
                </a:lnTo>
                <a:lnTo>
                  <a:pt x="546" y="216"/>
                </a:lnTo>
                <a:lnTo>
                  <a:pt x="546" y="218"/>
                </a:lnTo>
                <a:lnTo>
                  <a:pt x="546" y="218"/>
                </a:lnTo>
                <a:lnTo>
                  <a:pt x="546" y="218"/>
                </a:lnTo>
                <a:lnTo>
                  <a:pt x="546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39" y="220"/>
                </a:lnTo>
                <a:lnTo>
                  <a:pt x="539" y="220"/>
                </a:lnTo>
                <a:lnTo>
                  <a:pt x="539" y="220"/>
                </a:lnTo>
                <a:lnTo>
                  <a:pt x="539" y="221"/>
                </a:lnTo>
                <a:lnTo>
                  <a:pt x="539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3" y="222"/>
                </a:lnTo>
                <a:lnTo>
                  <a:pt x="533" y="222"/>
                </a:lnTo>
                <a:lnTo>
                  <a:pt x="533" y="222"/>
                </a:lnTo>
                <a:lnTo>
                  <a:pt x="533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8" y="222"/>
                </a:lnTo>
                <a:lnTo>
                  <a:pt x="528" y="222"/>
                </a:lnTo>
                <a:lnTo>
                  <a:pt x="528" y="222"/>
                </a:lnTo>
                <a:lnTo>
                  <a:pt x="528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4" y="222"/>
                </a:lnTo>
                <a:lnTo>
                  <a:pt x="524" y="222"/>
                </a:lnTo>
                <a:lnTo>
                  <a:pt x="524" y="222"/>
                </a:lnTo>
                <a:lnTo>
                  <a:pt x="524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0" y="222"/>
                </a:lnTo>
                <a:lnTo>
                  <a:pt x="520" y="222"/>
                </a:lnTo>
                <a:lnTo>
                  <a:pt x="520" y="222"/>
                </a:lnTo>
                <a:lnTo>
                  <a:pt x="520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7" y="222"/>
                </a:lnTo>
                <a:lnTo>
                  <a:pt x="517" y="222"/>
                </a:lnTo>
                <a:lnTo>
                  <a:pt x="517" y="221"/>
                </a:lnTo>
                <a:lnTo>
                  <a:pt x="517" y="221"/>
                </a:lnTo>
                <a:lnTo>
                  <a:pt x="517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1" y="220"/>
                </a:lnTo>
                <a:lnTo>
                  <a:pt x="511" y="220"/>
                </a:lnTo>
                <a:lnTo>
                  <a:pt x="511" y="219"/>
                </a:lnTo>
                <a:lnTo>
                  <a:pt x="511" y="219"/>
                </a:lnTo>
                <a:lnTo>
                  <a:pt x="511" y="219"/>
                </a:lnTo>
                <a:lnTo>
                  <a:pt x="511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8" y="219"/>
                </a:lnTo>
                <a:lnTo>
                  <a:pt x="508" y="219"/>
                </a:lnTo>
                <a:lnTo>
                  <a:pt x="508" y="218"/>
                </a:lnTo>
                <a:lnTo>
                  <a:pt x="508" y="218"/>
                </a:lnTo>
                <a:lnTo>
                  <a:pt x="508" y="218"/>
                </a:lnTo>
                <a:lnTo>
                  <a:pt x="508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6" y="218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5"/>
                </a:lnTo>
                <a:lnTo>
                  <a:pt x="505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2" y="214"/>
                </a:lnTo>
                <a:lnTo>
                  <a:pt x="502" y="214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0" y="213"/>
                </a:lnTo>
                <a:lnTo>
                  <a:pt x="500" y="213"/>
                </a:lnTo>
                <a:lnTo>
                  <a:pt x="500" y="212"/>
                </a:lnTo>
                <a:lnTo>
                  <a:pt x="500" y="212"/>
                </a:lnTo>
                <a:lnTo>
                  <a:pt x="500" y="212"/>
                </a:lnTo>
                <a:lnTo>
                  <a:pt x="500" y="212"/>
                </a:lnTo>
                <a:lnTo>
                  <a:pt x="499" y="212"/>
                </a:lnTo>
                <a:lnTo>
                  <a:pt x="499" y="212"/>
                </a:lnTo>
                <a:lnTo>
                  <a:pt x="499" y="212"/>
                </a:lnTo>
                <a:lnTo>
                  <a:pt x="499" y="211"/>
                </a:lnTo>
                <a:lnTo>
                  <a:pt x="499" y="211"/>
                </a:lnTo>
                <a:lnTo>
                  <a:pt x="499" y="211"/>
                </a:lnTo>
                <a:lnTo>
                  <a:pt x="499" y="211"/>
                </a:lnTo>
                <a:lnTo>
                  <a:pt x="498" y="211"/>
                </a:lnTo>
                <a:lnTo>
                  <a:pt x="498" y="211"/>
                </a:lnTo>
                <a:lnTo>
                  <a:pt x="498" y="211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7" y="210"/>
                </a:lnTo>
                <a:lnTo>
                  <a:pt x="497" y="210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6"/>
                </a:lnTo>
                <a:lnTo>
                  <a:pt x="496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5"/>
                </a:lnTo>
                <a:lnTo>
                  <a:pt x="495" y="205"/>
                </a:lnTo>
                <a:lnTo>
                  <a:pt x="495" y="205"/>
                </a:lnTo>
                <a:lnTo>
                  <a:pt x="495" y="205"/>
                </a:lnTo>
                <a:lnTo>
                  <a:pt x="494" y="205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3"/>
                </a:lnTo>
                <a:lnTo>
                  <a:pt x="494" y="203"/>
                </a:lnTo>
                <a:lnTo>
                  <a:pt x="494" y="203"/>
                </a:lnTo>
                <a:lnTo>
                  <a:pt x="493" y="203"/>
                </a:lnTo>
                <a:lnTo>
                  <a:pt x="493" y="203"/>
                </a:lnTo>
                <a:lnTo>
                  <a:pt x="493" y="203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1"/>
                </a:lnTo>
                <a:lnTo>
                  <a:pt x="493" y="201"/>
                </a:lnTo>
                <a:lnTo>
                  <a:pt x="493" y="201"/>
                </a:lnTo>
                <a:lnTo>
                  <a:pt x="491" y="201"/>
                </a:lnTo>
                <a:lnTo>
                  <a:pt x="491" y="201"/>
                </a:lnTo>
                <a:lnTo>
                  <a:pt x="491" y="201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2"/>
                </a:lnTo>
                <a:lnTo>
                  <a:pt x="489" y="192"/>
                </a:lnTo>
                <a:lnTo>
                  <a:pt x="489" y="192"/>
                </a:lnTo>
                <a:lnTo>
                  <a:pt x="489" y="192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8"/>
                </a:lnTo>
                <a:lnTo>
                  <a:pt x="478" y="188"/>
                </a:lnTo>
                <a:lnTo>
                  <a:pt x="478" y="182"/>
                </a:lnTo>
                <a:lnTo>
                  <a:pt x="489" y="182"/>
                </a:lnTo>
                <a:lnTo>
                  <a:pt x="489" y="182"/>
                </a:lnTo>
                <a:close/>
                <a:moveTo>
                  <a:pt x="446" y="182"/>
                </a:moveTo>
                <a:lnTo>
                  <a:pt x="446" y="188"/>
                </a:lnTo>
                <a:lnTo>
                  <a:pt x="431" y="188"/>
                </a:lnTo>
                <a:lnTo>
                  <a:pt x="431" y="182"/>
                </a:lnTo>
                <a:lnTo>
                  <a:pt x="446" y="182"/>
                </a:lnTo>
                <a:lnTo>
                  <a:pt x="446" y="182"/>
                </a:lnTo>
                <a:close/>
                <a:moveTo>
                  <a:pt x="399" y="182"/>
                </a:moveTo>
                <a:lnTo>
                  <a:pt x="399" y="188"/>
                </a:lnTo>
                <a:lnTo>
                  <a:pt x="385" y="188"/>
                </a:lnTo>
                <a:lnTo>
                  <a:pt x="385" y="182"/>
                </a:lnTo>
                <a:lnTo>
                  <a:pt x="399" y="182"/>
                </a:lnTo>
                <a:lnTo>
                  <a:pt x="399" y="182"/>
                </a:lnTo>
                <a:close/>
                <a:moveTo>
                  <a:pt x="353" y="182"/>
                </a:moveTo>
                <a:lnTo>
                  <a:pt x="353" y="188"/>
                </a:lnTo>
                <a:lnTo>
                  <a:pt x="337" y="188"/>
                </a:lnTo>
                <a:lnTo>
                  <a:pt x="337" y="182"/>
                </a:lnTo>
                <a:lnTo>
                  <a:pt x="353" y="182"/>
                </a:lnTo>
                <a:lnTo>
                  <a:pt x="353" y="182"/>
                </a:lnTo>
                <a:close/>
                <a:moveTo>
                  <a:pt x="306" y="182"/>
                </a:moveTo>
                <a:lnTo>
                  <a:pt x="306" y="188"/>
                </a:lnTo>
                <a:lnTo>
                  <a:pt x="290" y="188"/>
                </a:lnTo>
                <a:lnTo>
                  <a:pt x="290" y="182"/>
                </a:lnTo>
                <a:lnTo>
                  <a:pt x="306" y="182"/>
                </a:lnTo>
                <a:lnTo>
                  <a:pt x="306" y="182"/>
                </a:lnTo>
                <a:close/>
                <a:moveTo>
                  <a:pt x="258" y="182"/>
                </a:moveTo>
                <a:lnTo>
                  <a:pt x="258" y="188"/>
                </a:lnTo>
                <a:lnTo>
                  <a:pt x="243" y="188"/>
                </a:lnTo>
                <a:lnTo>
                  <a:pt x="243" y="182"/>
                </a:lnTo>
                <a:lnTo>
                  <a:pt x="258" y="182"/>
                </a:lnTo>
                <a:lnTo>
                  <a:pt x="258" y="182"/>
                </a:lnTo>
                <a:close/>
                <a:moveTo>
                  <a:pt x="211" y="182"/>
                </a:moveTo>
                <a:lnTo>
                  <a:pt x="211" y="188"/>
                </a:lnTo>
                <a:lnTo>
                  <a:pt x="195" y="188"/>
                </a:lnTo>
                <a:lnTo>
                  <a:pt x="195" y="182"/>
                </a:lnTo>
                <a:lnTo>
                  <a:pt x="211" y="182"/>
                </a:lnTo>
                <a:lnTo>
                  <a:pt x="211" y="182"/>
                </a:lnTo>
                <a:close/>
                <a:moveTo>
                  <a:pt x="164" y="182"/>
                </a:moveTo>
                <a:lnTo>
                  <a:pt x="164" y="188"/>
                </a:lnTo>
                <a:lnTo>
                  <a:pt x="148" y="188"/>
                </a:lnTo>
                <a:lnTo>
                  <a:pt x="148" y="182"/>
                </a:lnTo>
                <a:lnTo>
                  <a:pt x="164" y="182"/>
                </a:lnTo>
                <a:lnTo>
                  <a:pt x="164" y="182"/>
                </a:lnTo>
                <a:close/>
                <a:moveTo>
                  <a:pt x="117" y="182"/>
                </a:moveTo>
                <a:lnTo>
                  <a:pt x="117" y="188"/>
                </a:lnTo>
                <a:lnTo>
                  <a:pt x="101" y="188"/>
                </a:lnTo>
                <a:lnTo>
                  <a:pt x="101" y="182"/>
                </a:lnTo>
                <a:lnTo>
                  <a:pt x="117" y="182"/>
                </a:lnTo>
                <a:lnTo>
                  <a:pt x="117" y="182"/>
                </a:lnTo>
                <a:close/>
                <a:moveTo>
                  <a:pt x="70" y="182"/>
                </a:moveTo>
                <a:lnTo>
                  <a:pt x="70" y="188"/>
                </a:lnTo>
                <a:lnTo>
                  <a:pt x="55" y="188"/>
                </a:lnTo>
                <a:lnTo>
                  <a:pt x="55" y="182"/>
                </a:lnTo>
                <a:lnTo>
                  <a:pt x="70" y="182"/>
                </a:lnTo>
                <a:lnTo>
                  <a:pt x="70" y="182"/>
                </a:lnTo>
                <a:close/>
                <a:moveTo>
                  <a:pt x="23" y="182"/>
                </a:moveTo>
                <a:lnTo>
                  <a:pt x="23" y="188"/>
                </a:lnTo>
                <a:lnTo>
                  <a:pt x="7" y="188"/>
                </a:lnTo>
                <a:lnTo>
                  <a:pt x="7" y="182"/>
                </a:lnTo>
                <a:lnTo>
                  <a:pt x="23" y="182"/>
                </a:lnTo>
                <a:lnTo>
                  <a:pt x="23" y="182"/>
                </a:lnTo>
                <a:close/>
                <a:moveTo>
                  <a:pt x="7" y="158"/>
                </a:moveTo>
                <a:lnTo>
                  <a:pt x="0" y="158"/>
                </a:lnTo>
                <a:lnTo>
                  <a:pt x="0" y="142"/>
                </a:lnTo>
                <a:lnTo>
                  <a:pt x="7" y="142"/>
                </a:lnTo>
                <a:lnTo>
                  <a:pt x="7" y="158"/>
                </a:lnTo>
                <a:lnTo>
                  <a:pt x="7" y="158"/>
                </a:lnTo>
                <a:close/>
                <a:moveTo>
                  <a:pt x="7" y="111"/>
                </a:moveTo>
                <a:lnTo>
                  <a:pt x="0" y="111"/>
                </a:lnTo>
                <a:lnTo>
                  <a:pt x="0" y="95"/>
                </a:lnTo>
                <a:lnTo>
                  <a:pt x="7" y="95"/>
                </a:lnTo>
                <a:lnTo>
                  <a:pt x="7" y="111"/>
                </a:lnTo>
                <a:lnTo>
                  <a:pt x="7" y="111"/>
                </a:lnTo>
                <a:close/>
                <a:moveTo>
                  <a:pt x="7" y="63"/>
                </a:moveTo>
                <a:lnTo>
                  <a:pt x="0" y="63"/>
                </a:lnTo>
                <a:lnTo>
                  <a:pt x="0" y="47"/>
                </a:lnTo>
                <a:lnTo>
                  <a:pt x="7" y="47"/>
                </a:lnTo>
                <a:lnTo>
                  <a:pt x="7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Freeform 80">
            <a:extLst>
              <a:ext uri="{FF2B5EF4-FFF2-40B4-BE49-F238E27FC236}">
                <a16:creationId xmlns:a16="http://schemas.microsoft.com/office/drawing/2014/main" id="{EC7D11F4-EA51-4713-A55E-6B14594DDC56}"/>
              </a:ext>
            </a:extLst>
          </p:cNvPr>
          <p:cNvSpPr>
            <a:spLocks noEditPoints="1"/>
          </p:cNvSpPr>
          <p:nvPr/>
        </p:nvSpPr>
        <p:spPr bwMode="auto">
          <a:xfrm>
            <a:off x="3501182" y="3920674"/>
            <a:ext cx="815975" cy="120650"/>
          </a:xfrm>
          <a:custGeom>
            <a:avLst/>
            <a:gdLst>
              <a:gd name="T0" fmla="*/ 471 w 514"/>
              <a:gd name="T1" fmla="*/ 9 h 76"/>
              <a:gd name="T2" fmla="*/ 465 w 514"/>
              <a:gd name="T3" fmla="*/ 10 h 76"/>
              <a:gd name="T4" fmla="*/ 461 w 514"/>
              <a:gd name="T5" fmla="*/ 12 h 76"/>
              <a:gd name="T6" fmla="*/ 456 w 514"/>
              <a:gd name="T7" fmla="*/ 17 h 76"/>
              <a:gd name="T8" fmla="*/ 452 w 514"/>
              <a:gd name="T9" fmla="*/ 21 h 76"/>
              <a:gd name="T10" fmla="*/ 449 w 514"/>
              <a:gd name="T11" fmla="*/ 26 h 76"/>
              <a:gd name="T12" fmla="*/ 447 w 514"/>
              <a:gd name="T13" fmla="*/ 32 h 76"/>
              <a:gd name="T14" fmla="*/ 446 w 514"/>
              <a:gd name="T15" fmla="*/ 38 h 76"/>
              <a:gd name="T16" fmla="*/ 447 w 514"/>
              <a:gd name="T17" fmla="*/ 44 h 76"/>
              <a:gd name="T18" fmla="*/ 449 w 514"/>
              <a:gd name="T19" fmla="*/ 50 h 76"/>
              <a:gd name="T20" fmla="*/ 452 w 514"/>
              <a:gd name="T21" fmla="*/ 55 h 76"/>
              <a:gd name="T22" fmla="*/ 456 w 514"/>
              <a:gd name="T23" fmla="*/ 60 h 76"/>
              <a:gd name="T24" fmla="*/ 461 w 514"/>
              <a:gd name="T25" fmla="*/ 63 h 76"/>
              <a:gd name="T26" fmla="*/ 466 w 514"/>
              <a:gd name="T27" fmla="*/ 65 h 76"/>
              <a:gd name="T28" fmla="*/ 472 w 514"/>
              <a:gd name="T29" fmla="*/ 68 h 76"/>
              <a:gd name="T30" fmla="*/ 478 w 514"/>
              <a:gd name="T31" fmla="*/ 68 h 76"/>
              <a:gd name="T32" fmla="*/ 484 w 514"/>
              <a:gd name="T33" fmla="*/ 66 h 76"/>
              <a:gd name="T34" fmla="*/ 490 w 514"/>
              <a:gd name="T35" fmla="*/ 64 h 76"/>
              <a:gd name="T36" fmla="*/ 494 w 514"/>
              <a:gd name="T37" fmla="*/ 61 h 76"/>
              <a:gd name="T38" fmla="*/ 499 w 514"/>
              <a:gd name="T39" fmla="*/ 57 h 76"/>
              <a:gd name="T40" fmla="*/ 502 w 514"/>
              <a:gd name="T41" fmla="*/ 52 h 76"/>
              <a:gd name="T42" fmla="*/ 505 w 514"/>
              <a:gd name="T43" fmla="*/ 47 h 76"/>
              <a:gd name="T44" fmla="*/ 506 w 514"/>
              <a:gd name="T45" fmla="*/ 41 h 76"/>
              <a:gd name="T46" fmla="*/ 506 w 514"/>
              <a:gd name="T47" fmla="*/ 35 h 76"/>
              <a:gd name="T48" fmla="*/ 505 w 514"/>
              <a:gd name="T49" fmla="*/ 28 h 76"/>
              <a:gd name="T50" fmla="*/ 502 w 514"/>
              <a:gd name="T51" fmla="*/ 24 h 76"/>
              <a:gd name="T52" fmla="*/ 499 w 514"/>
              <a:gd name="T53" fmla="*/ 18 h 76"/>
              <a:gd name="T54" fmla="*/ 494 w 514"/>
              <a:gd name="T55" fmla="*/ 15 h 76"/>
              <a:gd name="T56" fmla="*/ 489 w 514"/>
              <a:gd name="T57" fmla="*/ 11 h 76"/>
              <a:gd name="T58" fmla="*/ 484 w 514"/>
              <a:gd name="T59" fmla="*/ 9 h 76"/>
              <a:gd name="T60" fmla="*/ 478 w 514"/>
              <a:gd name="T61" fmla="*/ 8 h 76"/>
              <a:gd name="T62" fmla="*/ 439 w 514"/>
              <a:gd name="T63" fmla="*/ 28 h 76"/>
              <a:gd name="T64" fmla="*/ 443 w 514"/>
              <a:gd name="T65" fmla="*/ 21 h 76"/>
              <a:gd name="T66" fmla="*/ 446 w 514"/>
              <a:gd name="T67" fmla="*/ 15 h 76"/>
              <a:gd name="T68" fmla="*/ 452 w 514"/>
              <a:gd name="T69" fmla="*/ 10 h 76"/>
              <a:gd name="T70" fmla="*/ 457 w 514"/>
              <a:gd name="T71" fmla="*/ 6 h 76"/>
              <a:gd name="T72" fmla="*/ 464 w 514"/>
              <a:gd name="T73" fmla="*/ 2 h 76"/>
              <a:gd name="T74" fmla="*/ 472 w 514"/>
              <a:gd name="T75" fmla="*/ 0 h 76"/>
              <a:gd name="T76" fmla="*/ 480 w 514"/>
              <a:gd name="T77" fmla="*/ 0 h 76"/>
              <a:gd name="T78" fmla="*/ 488 w 514"/>
              <a:gd name="T79" fmla="*/ 2 h 76"/>
              <a:gd name="T80" fmla="*/ 494 w 514"/>
              <a:gd name="T81" fmla="*/ 5 h 76"/>
              <a:gd name="T82" fmla="*/ 500 w 514"/>
              <a:gd name="T83" fmla="*/ 9 h 76"/>
              <a:gd name="T84" fmla="*/ 506 w 514"/>
              <a:gd name="T85" fmla="*/ 15 h 76"/>
              <a:gd name="T86" fmla="*/ 509 w 514"/>
              <a:gd name="T87" fmla="*/ 20 h 76"/>
              <a:gd name="T88" fmla="*/ 512 w 514"/>
              <a:gd name="T89" fmla="*/ 27 h 76"/>
              <a:gd name="T90" fmla="*/ 514 w 514"/>
              <a:gd name="T91" fmla="*/ 35 h 76"/>
              <a:gd name="T92" fmla="*/ 514 w 514"/>
              <a:gd name="T93" fmla="*/ 43 h 76"/>
              <a:gd name="T94" fmla="*/ 511 w 514"/>
              <a:gd name="T95" fmla="*/ 51 h 76"/>
              <a:gd name="T96" fmla="*/ 508 w 514"/>
              <a:gd name="T97" fmla="*/ 57 h 76"/>
              <a:gd name="T98" fmla="*/ 503 w 514"/>
              <a:gd name="T99" fmla="*/ 63 h 76"/>
              <a:gd name="T100" fmla="*/ 498 w 514"/>
              <a:gd name="T101" fmla="*/ 69 h 76"/>
              <a:gd name="T102" fmla="*/ 492 w 514"/>
              <a:gd name="T103" fmla="*/ 72 h 76"/>
              <a:gd name="T104" fmla="*/ 484 w 514"/>
              <a:gd name="T105" fmla="*/ 74 h 76"/>
              <a:gd name="T106" fmla="*/ 476 w 514"/>
              <a:gd name="T107" fmla="*/ 76 h 76"/>
              <a:gd name="T108" fmla="*/ 469 w 514"/>
              <a:gd name="T109" fmla="*/ 74 h 76"/>
              <a:gd name="T110" fmla="*/ 462 w 514"/>
              <a:gd name="T111" fmla="*/ 72 h 76"/>
              <a:gd name="T112" fmla="*/ 455 w 514"/>
              <a:gd name="T113" fmla="*/ 69 h 76"/>
              <a:gd name="T114" fmla="*/ 449 w 514"/>
              <a:gd name="T115" fmla="*/ 64 h 76"/>
              <a:gd name="T116" fmla="*/ 445 w 514"/>
              <a:gd name="T117" fmla="*/ 59 h 76"/>
              <a:gd name="T118" fmla="*/ 441 w 514"/>
              <a:gd name="T119" fmla="*/ 52 h 76"/>
              <a:gd name="T120" fmla="*/ 439 w 514"/>
              <a:gd name="T121" fmla="*/ 44 h 76"/>
              <a:gd name="T122" fmla="*/ 299 w 514"/>
              <a:gd name="T123" fmla="*/ 3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4" h="76">
                <a:moveTo>
                  <a:pt x="16" y="34"/>
                </a:moveTo>
                <a:lnTo>
                  <a:pt x="16" y="42"/>
                </a:lnTo>
                <a:lnTo>
                  <a:pt x="0" y="42"/>
                </a:lnTo>
                <a:lnTo>
                  <a:pt x="0" y="34"/>
                </a:lnTo>
                <a:lnTo>
                  <a:pt x="16" y="34"/>
                </a:lnTo>
                <a:lnTo>
                  <a:pt x="16" y="34"/>
                </a:lnTo>
                <a:close/>
                <a:moveTo>
                  <a:pt x="476" y="8"/>
                </a:moveTo>
                <a:lnTo>
                  <a:pt x="476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59" y="12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6"/>
                </a:lnTo>
                <a:lnTo>
                  <a:pt x="457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9"/>
                </a:lnTo>
                <a:lnTo>
                  <a:pt x="454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49" y="24"/>
                </a:lnTo>
                <a:lnTo>
                  <a:pt x="449" y="24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8" y="26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7" y="29"/>
                </a:lnTo>
                <a:lnTo>
                  <a:pt x="447" y="29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6"/>
                </a:lnTo>
                <a:lnTo>
                  <a:pt x="447" y="46"/>
                </a:lnTo>
                <a:lnTo>
                  <a:pt x="447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2"/>
                </a:lnTo>
                <a:lnTo>
                  <a:pt x="449" y="52"/>
                </a:lnTo>
                <a:lnTo>
                  <a:pt x="449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4" y="56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5" y="57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7" y="60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3"/>
                </a:lnTo>
                <a:lnTo>
                  <a:pt x="459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4" y="64"/>
                </a:lnTo>
                <a:lnTo>
                  <a:pt x="464" y="64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8"/>
                </a:lnTo>
                <a:lnTo>
                  <a:pt x="471" y="68"/>
                </a:lnTo>
                <a:lnTo>
                  <a:pt x="471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9" y="65"/>
                </a:lnTo>
                <a:lnTo>
                  <a:pt x="489" y="65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1" y="64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4" y="62"/>
                </a:lnTo>
                <a:lnTo>
                  <a:pt x="494" y="62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59"/>
                </a:lnTo>
                <a:lnTo>
                  <a:pt x="497" y="59"/>
                </a:lnTo>
                <a:lnTo>
                  <a:pt x="497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1"/>
                </a:lnTo>
                <a:lnTo>
                  <a:pt x="502" y="51"/>
                </a:lnTo>
                <a:lnTo>
                  <a:pt x="502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5" y="48"/>
                </a:lnTo>
                <a:lnTo>
                  <a:pt x="505" y="48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5" y="32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7"/>
                </a:lnTo>
                <a:lnTo>
                  <a:pt x="505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5"/>
                </a:lnTo>
                <a:lnTo>
                  <a:pt x="503" y="25"/>
                </a:lnTo>
                <a:lnTo>
                  <a:pt x="503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3"/>
                </a:lnTo>
                <a:lnTo>
                  <a:pt x="502" y="23"/>
                </a:lnTo>
                <a:lnTo>
                  <a:pt x="502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0" y="21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19"/>
                </a:lnTo>
                <a:lnTo>
                  <a:pt x="500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5"/>
                </a:lnTo>
                <a:lnTo>
                  <a:pt x="496" y="15"/>
                </a:lnTo>
                <a:lnTo>
                  <a:pt x="496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2" y="14"/>
                </a:lnTo>
                <a:lnTo>
                  <a:pt x="492" y="14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9"/>
                </a:lnTo>
                <a:lnTo>
                  <a:pt x="485" y="9"/>
                </a:lnTo>
                <a:lnTo>
                  <a:pt x="485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8"/>
                </a:lnTo>
                <a:lnTo>
                  <a:pt x="481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close/>
                <a:moveTo>
                  <a:pt x="439" y="34"/>
                </a:moveTo>
                <a:lnTo>
                  <a:pt x="439" y="34"/>
                </a:lnTo>
                <a:lnTo>
                  <a:pt x="439" y="34"/>
                </a:lnTo>
                <a:lnTo>
                  <a:pt x="439" y="34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8"/>
                </a:lnTo>
                <a:lnTo>
                  <a:pt x="439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5"/>
                </a:lnTo>
                <a:lnTo>
                  <a:pt x="440" y="25"/>
                </a:lnTo>
                <a:lnTo>
                  <a:pt x="440" y="25"/>
                </a:lnTo>
                <a:lnTo>
                  <a:pt x="441" y="25"/>
                </a:lnTo>
                <a:lnTo>
                  <a:pt x="441" y="25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5" y="18"/>
                </a:lnTo>
                <a:lnTo>
                  <a:pt x="445" y="18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5"/>
                </a:lnTo>
                <a:lnTo>
                  <a:pt x="446" y="15"/>
                </a:lnTo>
                <a:lnTo>
                  <a:pt x="446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8" y="14"/>
                </a:lnTo>
                <a:lnTo>
                  <a:pt x="448" y="14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9" y="12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50" y="11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2" y="10"/>
                </a:lnTo>
                <a:lnTo>
                  <a:pt x="452" y="10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3" y="9"/>
                </a:lnTo>
                <a:lnTo>
                  <a:pt x="453" y="9"/>
                </a:lnTo>
                <a:lnTo>
                  <a:pt x="453" y="9"/>
                </a:lnTo>
                <a:lnTo>
                  <a:pt x="453" y="8"/>
                </a:lnTo>
                <a:lnTo>
                  <a:pt x="453" y="8"/>
                </a:lnTo>
                <a:lnTo>
                  <a:pt x="453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7"/>
                </a:lnTo>
                <a:lnTo>
                  <a:pt x="454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6" y="7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1" y="1"/>
                </a:lnTo>
                <a:lnTo>
                  <a:pt x="471" y="1"/>
                </a:lnTo>
                <a:lnTo>
                  <a:pt x="471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90" y="2"/>
                </a:lnTo>
                <a:lnTo>
                  <a:pt x="490" y="2"/>
                </a:lnTo>
                <a:lnTo>
                  <a:pt x="490" y="2"/>
                </a:lnTo>
                <a:lnTo>
                  <a:pt x="490" y="3"/>
                </a:lnTo>
                <a:lnTo>
                  <a:pt x="490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7" y="6"/>
                </a:lnTo>
                <a:lnTo>
                  <a:pt x="497" y="6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500" y="8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1" y="9"/>
                </a:lnTo>
                <a:lnTo>
                  <a:pt x="501" y="9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6" y="14"/>
                </a:lnTo>
                <a:lnTo>
                  <a:pt x="506" y="14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7"/>
                </a:lnTo>
                <a:lnTo>
                  <a:pt x="507" y="17"/>
                </a:lnTo>
                <a:lnTo>
                  <a:pt x="507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10" y="20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6"/>
                </a:lnTo>
                <a:lnTo>
                  <a:pt x="511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2" y="45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50"/>
                </a:lnTo>
                <a:lnTo>
                  <a:pt x="512" y="50"/>
                </a:lnTo>
                <a:lnTo>
                  <a:pt x="512" y="50"/>
                </a:lnTo>
                <a:lnTo>
                  <a:pt x="511" y="50"/>
                </a:lnTo>
                <a:lnTo>
                  <a:pt x="511" y="50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5"/>
                </a:lnTo>
                <a:lnTo>
                  <a:pt x="510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7" y="59"/>
                </a:lnTo>
                <a:lnTo>
                  <a:pt x="507" y="59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2"/>
                </a:lnTo>
                <a:lnTo>
                  <a:pt x="506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6"/>
                </a:lnTo>
                <a:lnTo>
                  <a:pt x="501" y="66"/>
                </a:lnTo>
                <a:lnTo>
                  <a:pt x="501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8"/>
                </a:lnTo>
                <a:lnTo>
                  <a:pt x="500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70"/>
                </a:lnTo>
                <a:lnTo>
                  <a:pt x="497" y="70"/>
                </a:lnTo>
                <a:lnTo>
                  <a:pt x="497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0" y="72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2" y="74"/>
                </a:lnTo>
                <a:lnTo>
                  <a:pt x="482" y="74"/>
                </a:lnTo>
                <a:lnTo>
                  <a:pt x="482" y="76"/>
                </a:lnTo>
                <a:lnTo>
                  <a:pt x="482" y="76"/>
                </a:lnTo>
                <a:lnTo>
                  <a:pt x="482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3"/>
                </a:lnTo>
                <a:lnTo>
                  <a:pt x="465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2" y="73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59" y="72"/>
                </a:lnTo>
                <a:lnTo>
                  <a:pt x="459" y="72"/>
                </a:lnTo>
                <a:lnTo>
                  <a:pt x="459" y="71"/>
                </a:lnTo>
                <a:lnTo>
                  <a:pt x="459" y="71"/>
                </a:lnTo>
                <a:lnTo>
                  <a:pt x="459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7" y="71"/>
                </a:lnTo>
                <a:lnTo>
                  <a:pt x="457" y="71"/>
                </a:lnTo>
                <a:lnTo>
                  <a:pt x="457" y="70"/>
                </a:lnTo>
                <a:lnTo>
                  <a:pt x="457" y="70"/>
                </a:lnTo>
                <a:lnTo>
                  <a:pt x="457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6"/>
                </a:lnTo>
                <a:lnTo>
                  <a:pt x="453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1"/>
                </a:lnTo>
                <a:lnTo>
                  <a:pt x="447" y="61"/>
                </a:lnTo>
                <a:lnTo>
                  <a:pt x="447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5" y="60"/>
                </a:lnTo>
                <a:lnTo>
                  <a:pt x="445" y="60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1"/>
                </a:lnTo>
                <a:lnTo>
                  <a:pt x="441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7"/>
                </a:lnTo>
                <a:lnTo>
                  <a:pt x="440" y="47"/>
                </a:lnTo>
                <a:lnTo>
                  <a:pt x="440" y="47"/>
                </a:lnTo>
                <a:lnTo>
                  <a:pt x="439" y="47"/>
                </a:lnTo>
                <a:lnTo>
                  <a:pt x="439" y="47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2"/>
                </a:lnTo>
                <a:lnTo>
                  <a:pt x="439" y="42"/>
                </a:lnTo>
                <a:lnTo>
                  <a:pt x="439" y="42"/>
                </a:lnTo>
                <a:lnTo>
                  <a:pt x="425" y="42"/>
                </a:lnTo>
                <a:lnTo>
                  <a:pt x="425" y="34"/>
                </a:lnTo>
                <a:lnTo>
                  <a:pt x="439" y="34"/>
                </a:lnTo>
                <a:lnTo>
                  <a:pt x="439" y="34"/>
                </a:lnTo>
                <a:close/>
                <a:moveTo>
                  <a:pt x="393" y="34"/>
                </a:moveTo>
                <a:lnTo>
                  <a:pt x="393" y="42"/>
                </a:lnTo>
                <a:lnTo>
                  <a:pt x="377" y="42"/>
                </a:lnTo>
                <a:lnTo>
                  <a:pt x="377" y="34"/>
                </a:lnTo>
                <a:lnTo>
                  <a:pt x="393" y="34"/>
                </a:lnTo>
                <a:lnTo>
                  <a:pt x="393" y="34"/>
                </a:lnTo>
                <a:close/>
                <a:moveTo>
                  <a:pt x="346" y="34"/>
                </a:moveTo>
                <a:lnTo>
                  <a:pt x="346" y="42"/>
                </a:lnTo>
                <a:lnTo>
                  <a:pt x="330" y="42"/>
                </a:lnTo>
                <a:lnTo>
                  <a:pt x="330" y="34"/>
                </a:lnTo>
                <a:lnTo>
                  <a:pt x="346" y="34"/>
                </a:lnTo>
                <a:lnTo>
                  <a:pt x="346" y="34"/>
                </a:lnTo>
                <a:close/>
                <a:moveTo>
                  <a:pt x="299" y="34"/>
                </a:moveTo>
                <a:lnTo>
                  <a:pt x="299" y="42"/>
                </a:lnTo>
                <a:lnTo>
                  <a:pt x="283" y="42"/>
                </a:lnTo>
                <a:lnTo>
                  <a:pt x="283" y="34"/>
                </a:lnTo>
                <a:lnTo>
                  <a:pt x="299" y="34"/>
                </a:lnTo>
                <a:lnTo>
                  <a:pt x="299" y="34"/>
                </a:lnTo>
                <a:close/>
                <a:moveTo>
                  <a:pt x="251" y="34"/>
                </a:moveTo>
                <a:lnTo>
                  <a:pt x="251" y="42"/>
                </a:lnTo>
                <a:lnTo>
                  <a:pt x="235" y="42"/>
                </a:lnTo>
                <a:lnTo>
                  <a:pt x="235" y="34"/>
                </a:lnTo>
                <a:lnTo>
                  <a:pt x="251" y="34"/>
                </a:lnTo>
                <a:lnTo>
                  <a:pt x="251" y="34"/>
                </a:lnTo>
                <a:close/>
                <a:moveTo>
                  <a:pt x="204" y="34"/>
                </a:moveTo>
                <a:lnTo>
                  <a:pt x="204" y="42"/>
                </a:lnTo>
                <a:lnTo>
                  <a:pt x="189" y="42"/>
                </a:lnTo>
                <a:lnTo>
                  <a:pt x="189" y="34"/>
                </a:lnTo>
                <a:lnTo>
                  <a:pt x="204" y="34"/>
                </a:lnTo>
                <a:lnTo>
                  <a:pt x="204" y="34"/>
                </a:lnTo>
                <a:close/>
                <a:moveTo>
                  <a:pt x="158" y="34"/>
                </a:moveTo>
                <a:lnTo>
                  <a:pt x="158" y="42"/>
                </a:lnTo>
                <a:lnTo>
                  <a:pt x="142" y="42"/>
                </a:lnTo>
                <a:lnTo>
                  <a:pt x="142" y="34"/>
                </a:lnTo>
                <a:lnTo>
                  <a:pt x="158" y="34"/>
                </a:lnTo>
                <a:lnTo>
                  <a:pt x="158" y="34"/>
                </a:lnTo>
                <a:close/>
                <a:moveTo>
                  <a:pt x="110" y="34"/>
                </a:moveTo>
                <a:lnTo>
                  <a:pt x="110" y="42"/>
                </a:lnTo>
                <a:lnTo>
                  <a:pt x="95" y="42"/>
                </a:lnTo>
                <a:lnTo>
                  <a:pt x="95" y="34"/>
                </a:lnTo>
                <a:lnTo>
                  <a:pt x="110" y="34"/>
                </a:lnTo>
                <a:lnTo>
                  <a:pt x="110" y="34"/>
                </a:lnTo>
                <a:close/>
                <a:moveTo>
                  <a:pt x="63" y="34"/>
                </a:moveTo>
                <a:lnTo>
                  <a:pt x="63" y="42"/>
                </a:lnTo>
                <a:lnTo>
                  <a:pt x="47" y="42"/>
                </a:lnTo>
                <a:lnTo>
                  <a:pt x="47" y="34"/>
                </a:lnTo>
                <a:lnTo>
                  <a:pt x="63" y="34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7" name="Freeform 81">
            <a:extLst>
              <a:ext uri="{FF2B5EF4-FFF2-40B4-BE49-F238E27FC236}">
                <a16:creationId xmlns:a16="http://schemas.microsoft.com/office/drawing/2014/main" id="{35356B7A-B8BF-4F18-88F4-2F0F44886E1C}"/>
              </a:ext>
            </a:extLst>
          </p:cNvPr>
          <p:cNvSpPr>
            <a:spLocks noEditPoints="1"/>
          </p:cNvSpPr>
          <p:nvPr/>
        </p:nvSpPr>
        <p:spPr bwMode="auto">
          <a:xfrm>
            <a:off x="3907582" y="5049386"/>
            <a:ext cx="1063625" cy="496887"/>
          </a:xfrm>
          <a:custGeom>
            <a:avLst/>
            <a:gdLst>
              <a:gd name="T0" fmla="*/ 603 w 670"/>
              <a:gd name="T1" fmla="*/ 43 h 313"/>
              <a:gd name="T2" fmla="*/ 604 w 670"/>
              <a:gd name="T3" fmla="*/ 48 h 313"/>
              <a:gd name="T4" fmla="*/ 608 w 670"/>
              <a:gd name="T5" fmla="*/ 54 h 313"/>
              <a:gd name="T6" fmla="*/ 611 w 670"/>
              <a:gd name="T7" fmla="*/ 58 h 313"/>
              <a:gd name="T8" fmla="*/ 616 w 670"/>
              <a:gd name="T9" fmla="*/ 63 h 313"/>
              <a:gd name="T10" fmla="*/ 621 w 670"/>
              <a:gd name="T11" fmla="*/ 65 h 313"/>
              <a:gd name="T12" fmla="*/ 627 w 670"/>
              <a:gd name="T13" fmla="*/ 66 h 313"/>
              <a:gd name="T14" fmla="*/ 634 w 670"/>
              <a:gd name="T15" fmla="*/ 67 h 313"/>
              <a:gd name="T16" fmla="*/ 640 w 670"/>
              <a:gd name="T17" fmla="*/ 66 h 313"/>
              <a:gd name="T18" fmla="*/ 646 w 670"/>
              <a:gd name="T19" fmla="*/ 64 h 313"/>
              <a:gd name="T20" fmla="*/ 650 w 670"/>
              <a:gd name="T21" fmla="*/ 61 h 313"/>
              <a:gd name="T22" fmla="*/ 655 w 670"/>
              <a:gd name="T23" fmla="*/ 56 h 313"/>
              <a:gd name="T24" fmla="*/ 658 w 670"/>
              <a:gd name="T25" fmla="*/ 52 h 313"/>
              <a:gd name="T26" fmla="*/ 661 w 670"/>
              <a:gd name="T27" fmla="*/ 45 h 313"/>
              <a:gd name="T28" fmla="*/ 662 w 670"/>
              <a:gd name="T29" fmla="*/ 39 h 313"/>
              <a:gd name="T30" fmla="*/ 662 w 670"/>
              <a:gd name="T31" fmla="*/ 32 h 313"/>
              <a:gd name="T32" fmla="*/ 659 w 670"/>
              <a:gd name="T33" fmla="*/ 27 h 313"/>
              <a:gd name="T34" fmla="*/ 657 w 670"/>
              <a:gd name="T35" fmla="*/ 21 h 313"/>
              <a:gd name="T36" fmla="*/ 653 w 670"/>
              <a:gd name="T37" fmla="*/ 17 h 313"/>
              <a:gd name="T38" fmla="*/ 648 w 670"/>
              <a:gd name="T39" fmla="*/ 12 h 313"/>
              <a:gd name="T40" fmla="*/ 643 w 670"/>
              <a:gd name="T41" fmla="*/ 10 h 313"/>
              <a:gd name="T42" fmla="*/ 637 w 670"/>
              <a:gd name="T43" fmla="*/ 8 h 313"/>
              <a:gd name="T44" fmla="*/ 630 w 670"/>
              <a:gd name="T45" fmla="*/ 8 h 313"/>
              <a:gd name="T46" fmla="*/ 625 w 670"/>
              <a:gd name="T47" fmla="*/ 9 h 313"/>
              <a:gd name="T48" fmla="*/ 619 w 670"/>
              <a:gd name="T49" fmla="*/ 11 h 313"/>
              <a:gd name="T50" fmla="*/ 613 w 670"/>
              <a:gd name="T51" fmla="*/ 14 h 313"/>
              <a:gd name="T52" fmla="*/ 609 w 670"/>
              <a:gd name="T53" fmla="*/ 19 h 313"/>
              <a:gd name="T54" fmla="*/ 605 w 670"/>
              <a:gd name="T55" fmla="*/ 23 h 313"/>
              <a:gd name="T56" fmla="*/ 603 w 670"/>
              <a:gd name="T57" fmla="*/ 29 h 313"/>
              <a:gd name="T58" fmla="*/ 602 w 670"/>
              <a:gd name="T59" fmla="*/ 36 h 313"/>
              <a:gd name="T60" fmla="*/ 627 w 670"/>
              <a:gd name="T61" fmla="*/ 75 h 313"/>
              <a:gd name="T62" fmla="*/ 619 w 670"/>
              <a:gd name="T63" fmla="*/ 73 h 313"/>
              <a:gd name="T64" fmla="*/ 612 w 670"/>
              <a:gd name="T65" fmla="*/ 70 h 313"/>
              <a:gd name="T66" fmla="*/ 607 w 670"/>
              <a:gd name="T67" fmla="*/ 65 h 313"/>
              <a:gd name="T68" fmla="*/ 601 w 670"/>
              <a:gd name="T69" fmla="*/ 59 h 313"/>
              <a:gd name="T70" fmla="*/ 598 w 670"/>
              <a:gd name="T71" fmla="*/ 53 h 313"/>
              <a:gd name="T72" fmla="*/ 595 w 670"/>
              <a:gd name="T73" fmla="*/ 45 h 313"/>
              <a:gd name="T74" fmla="*/ 594 w 670"/>
              <a:gd name="T75" fmla="*/ 37 h 313"/>
              <a:gd name="T76" fmla="*/ 595 w 670"/>
              <a:gd name="T77" fmla="*/ 29 h 313"/>
              <a:gd name="T78" fmla="*/ 598 w 670"/>
              <a:gd name="T79" fmla="*/ 21 h 313"/>
              <a:gd name="T80" fmla="*/ 602 w 670"/>
              <a:gd name="T81" fmla="*/ 14 h 313"/>
              <a:gd name="T82" fmla="*/ 608 w 670"/>
              <a:gd name="T83" fmla="*/ 9 h 313"/>
              <a:gd name="T84" fmla="*/ 613 w 670"/>
              <a:gd name="T85" fmla="*/ 4 h 313"/>
              <a:gd name="T86" fmla="*/ 620 w 670"/>
              <a:gd name="T87" fmla="*/ 2 h 313"/>
              <a:gd name="T88" fmla="*/ 628 w 670"/>
              <a:gd name="T89" fmla="*/ 0 h 313"/>
              <a:gd name="T90" fmla="*/ 637 w 670"/>
              <a:gd name="T91" fmla="*/ 0 h 313"/>
              <a:gd name="T92" fmla="*/ 644 w 670"/>
              <a:gd name="T93" fmla="*/ 2 h 313"/>
              <a:gd name="T94" fmla="*/ 652 w 670"/>
              <a:gd name="T95" fmla="*/ 5 h 313"/>
              <a:gd name="T96" fmla="*/ 657 w 670"/>
              <a:gd name="T97" fmla="*/ 10 h 313"/>
              <a:gd name="T98" fmla="*/ 663 w 670"/>
              <a:gd name="T99" fmla="*/ 15 h 313"/>
              <a:gd name="T100" fmla="*/ 666 w 670"/>
              <a:gd name="T101" fmla="*/ 22 h 313"/>
              <a:gd name="T102" fmla="*/ 668 w 670"/>
              <a:gd name="T103" fmla="*/ 30 h 313"/>
              <a:gd name="T104" fmla="*/ 670 w 670"/>
              <a:gd name="T105" fmla="*/ 38 h 313"/>
              <a:gd name="T106" fmla="*/ 668 w 670"/>
              <a:gd name="T107" fmla="*/ 46 h 313"/>
              <a:gd name="T108" fmla="*/ 666 w 670"/>
              <a:gd name="T109" fmla="*/ 53 h 313"/>
              <a:gd name="T110" fmla="*/ 662 w 670"/>
              <a:gd name="T111" fmla="*/ 59 h 313"/>
              <a:gd name="T112" fmla="*/ 657 w 670"/>
              <a:gd name="T113" fmla="*/ 65 h 313"/>
              <a:gd name="T114" fmla="*/ 650 w 670"/>
              <a:gd name="T115" fmla="*/ 70 h 313"/>
              <a:gd name="T116" fmla="*/ 644 w 670"/>
              <a:gd name="T117" fmla="*/ 73 h 313"/>
              <a:gd name="T118" fmla="*/ 636 w 670"/>
              <a:gd name="T119" fmla="*/ 75 h 313"/>
              <a:gd name="T120" fmla="*/ 628 w 670"/>
              <a:gd name="T121" fmla="*/ 188 h 313"/>
              <a:gd name="T122" fmla="*/ 486 w 670"/>
              <a:gd name="T123" fmla="*/ 313 h 313"/>
              <a:gd name="T124" fmla="*/ 251 w 670"/>
              <a:gd name="T125" fmla="*/ 3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0" h="313">
                <a:moveTo>
                  <a:pt x="15" y="305"/>
                </a:moveTo>
                <a:lnTo>
                  <a:pt x="15" y="313"/>
                </a:lnTo>
                <a:lnTo>
                  <a:pt x="0" y="313"/>
                </a:lnTo>
                <a:lnTo>
                  <a:pt x="0" y="305"/>
                </a:lnTo>
                <a:lnTo>
                  <a:pt x="15" y="305"/>
                </a:lnTo>
                <a:lnTo>
                  <a:pt x="15" y="305"/>
                </a:lnTo>
                <a:close/>
                <a:moveTo>
                  <a:pt x="602" y="37"/>
                </a:move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5" y="49"/>
                </a:lnTo>
                <a:lnTo>
                  <a:pt x="605" y="49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7" y="52"/>
                </a:lnTo>
                <a:lnTo>
                  <a:pt x="607" y="52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4"/>
                </a:lnTo>
                <a:lnTo>
                  <a:pt x="607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9" y="55"/>
                </a:lnTo>
                <a:lnTo>
                  <a:pt x="609" y="55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4" y="61"/>
                </a:lnTo>
                <a:lnTo>
                  <a:pt x="614" y="61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3"/>
                </a:lnTo>
                <a:lnTo>
                  <a:pt x="616" y="63"/>
                </a:lnTo>
                <a:lnTo>
                  <a:pt x="616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8" y="63"/>
                </a:lnTo>
                <a:lnTo>
                  <a:pt x="618" y="63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20" y="64"/>
                </a:lnTo>
                <a:lnTo>
                  <a:pt x="620" y="64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8" y="66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1" y="66"/>
                </a:lnTo>
                <a:lnTo>
                  <a:pt x="641" y="66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2" y="61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3" y="59"/>
                </a:lnTo>
                <a:lnTo>
                  <a:pt x="653" y="59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4" y="58"/>
                </a:lnTo>
                <a:lnTo>
                  <a:pt x="654" y="58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5" y="57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4"/>
                </a:lnTo>
                <a:lnTo>
                  <a:pt x="656" y="54"/>
                </a:lnTo>
                <a:lnTo>
                  <a:pt x="656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3"/>
                </a:lnTo>
                <a:lnTo>
                  <a:pt x="661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1" y="32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6" y="21"/>
                </a:lnTo>
                <a:lnTo>
                  <a:pt x="656" y="21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8"/>
                </a:lnTo>
                <a:lnTo>
                  <a:pt x="655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4"/>
                </a:lnTo>
                <a:lnTo>
                  <a:pt x="652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8" y="13"/>
                </a:lnTo>
                <a:lnTo>
                  <a:pt x="648" y="13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2" y="9"/>
                </a:lnTo>
                <a:lnTo>
                  <a:pt x="622" y="9"/>
                </a:lnTo>
                <a:lnTo>
                  <a:pt x="622" y="9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3"/>
                </a:lnTo>
                <a:lnTo>
                  <a:pt x="616" y="13"/>
                </a:lnTo>
                <a:lnTo>
                  <a:pt x="616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2" y="14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09" y="18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3" y="28"/>
                </a:lnTo>
                <a:lnTo>
                  <a:pt x="603" y="28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2" y="32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close/>
                <a:moveTo>
                  <a:pt x="632" y="75"/>
                </a:move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1" y="74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1"/>
                </a:lnTo>
                <a:lnTo>
                  <a:pt x="616" y="71"/>
                </a:lnTo>
                <a:lnTo>
                  <a:pt x="616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3" y="71"/>
                </a:lnTo>
                <a:lnTo>
                  <a:pt x="613" y="71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7"/>
                </a:lnTo>
                <a:lnTo>
                  <a:pt x="610" y="67"/>
                </a:lnTo>
                <a:lnTo>
                  <a:pt x="610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1"/>
                </a:lnTo>
                <a:lnTo>
                  <a:pt x="603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59"/>
                </a:lnTo>
                <a:lnTo>
                  <a:pt x="602" y="59"/>
                </a:lnTo>
                <a:lnTo>
                  <a:pt x="602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6"/>
                </a:lnTo>
                <a:lnTo>
                  <a:pt x="600" y="56"/>
                </a:lnTo>
                <a:lnTo>
                  <a:pt x="600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4"/>
                </a:lnTo>
                <a:lnTo>
                  <a:pt x="599" y="54"/>
                </a:lnTo>
                <a:lnTo>
                  <a:pt x="599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6" y="52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8"/>
                </a:lnTo>
                <a:lnTo>
                  <a:pt x="596" y="48"/>
                </a:lnTo>
                <a:lnTo>
                  <a:pt x="596" y="48"/>
                </a:lnTo>
                <a:lnTo>
                  <a:pt x="595" y="48"/>
                </a:lnTo>
                <a:lnTo>
                  <a:pt x="595" y="48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5" y="32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7"/>
                </a:lnTo>
                <a:lnTo>
                  <a:pt x="595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3"/>
                </a:lnTo>
                <a:lnTo>
                  <a:pt x="596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1"/>
                </a:lnTo>
                <a:lnTo>
                  <a:pt x="598" y="21"/>
                </a:lnTo>
                <a:lnTo>
                  <a:pt x="598" y="21"/>
                </a:lnTo>
                <a:lnTo>
                  <a:pt x="599" y="21"/>
                </a:lnTo>
                <a:lnTo>
                  <a:pt x="599" y="21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19"/>
                </a:lnTo>
                <a:lnTo>
                  <a:pt x="599" y="19"/>
                </a:lnTo>
                <a:lnTo>
                  <a:pt x="599" y="19"/>
                </a:lnTo>
                <a:lnTo>
                  <a:pt x="600" y="19"/>
                </a:lnTo>
                <a:lnTo>
                  <a:pt x="600" y="19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2" y="15"/>
                </a:lnTo>
                <a:lnTo>
                  <a:pt x="602" y="15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3" y="14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10" y="8"/>
                </a:lnTo>
                <a:lnTo>
                  <a:pt x="610" y="8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3" y="5"/>
                </a:lnTo>
                <a:lnTo>
                  <a:pt x="613" y="5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6" y="4"/>
                </a:lnTo>
                <a:lnTo>
                  <a:pt x="616" y="4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8" y="3"/>
                </a:lnTo>
                <a:lnTo>
                  <a:pt x="618" y="3"/>
                </a:lnTo>
                <a:lnTo>
                  <a:pt x="618" y="2"/>
                </a:lnTo>
                <a:lnTo>
                  <a:pt x="618" y="2"/>
                </a:lnTo>
                <a:lnTo>
                  <a:pt x="618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1" y="2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6" y="1"/>
                </a:lnTo>
                <a:lnTo>
                  <a:pt x="626" y="1"/>
                </a:lnTo>
                <a:lnTo>
                  <a:pt x="626" y="0"/>
                </a:lnTo>
                <a:lnTo>
                  <a:pt x="626" y="0"/>
                </a:lnTo>
                <a:lnTo>
                  <a:pt x="626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38" y="1"/>
                </a:lnTo>
                <a:lnTo>
                  <a:pt x="638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3" y="5"/>
                </a:lnTo>
                <a:lnTo>
                  <a:pt x="653" y="5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7" y="9"/>
                </a:lnTo>
                <a:lnTo>
                  <a:pt x="657" y="9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8" y="10"/>
                </a:lnTo>
                <a:lnTo>
                  <a:pt x="658" y="10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9" y="11"/>
                </a:lnTo>
                <a:lnTo>
                  <a:pt x="659" y="11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61" y="12"/>
                </a:lnTo>
                <a:lnTo>
                  <a:pt x="661" y="12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4" y="17"/>
                </a:lnTo>
                <a:lnTo>
                  <a:pt x="664" y="17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3"/>
                </a:lnTo>
                <a:lnTo>
                  <a:pt x="666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1"/>
                </a:lnTo>
                <a:lnTo>
                  <a:pt x="668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4"/>
                </a:lnTo>
                <a:lnTo>
                  <a:pt x="670" y="44"/>
                </a:lnTo>
                <a:lnTo>
                  <a:pt x="670" y="44"/>
                </a:lnTo>
                <a:lnTo>
                  <a:pt x="668" y="44"/>
                </a:lnTo>
                <a:lnTo>
                  <a:pt x="668" y="44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7" y="48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2"/>
                </a:lnTo>
                <a:lnTo>
                  <a:pt x="667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5" y="54"/>
                </a:lnTo>
                <a:lnTo>
                  <a:pt x="665" y="54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4" y="56"/>
                </a:lnTo>
                <a:lnTo>
                  <a:pt x="664" y="56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2" y="59"/>
                </a:lnTo>
                <a:lnTo>
                  <a:pt x="662" y="59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1" y="61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5" y="66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4" y="67"/>
                </a:lnTo>
                <a:lnTo>
                  <a:pt x="654" y="67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1"/>
                </a:lnTo>
                <a:lnTo>
                  <a:pt x="650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8" y="71"/>
                </a:lnTo>
                <a:lnTo>
                  <a:pt x="648" y="71"/>
                </a:lnTo>
                <a:lnTo>
                  <a:pt x="648" y="72"/>
                </a:lnTo>
                <a:lnTo>
                  <a:pt x="648" y="72"/>
                </a:lnTo>
                <a:lnTo>
                  <a:pt x="648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7" y="74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close/>
                <a:moveTo>
                  <a:pt x="628" y="77"/>
                </a:moveTo>
                <a:lnTo>
                  <a:pt x="636" y="77"/>
                </a:lnTo>
                <a:lnTo>
                  <a:pt x="636" y="93"/>
                </a:lnTo>
                <a:lnTo>
                  <a:pt x="628" y="93"/>
                </a:lnTo>
                <a:lnTo>
                  <a:pt x="628" y="77"/>
                </a:lnTo>
                <a:lnTo>
                  <a:pt x="628" y="77"/>
                </a:lnTo>
                <a:close/>
                <a:moveTo>
                  <a:pt x="628" y="125"/>
                </a:moveTo>
                <a:lnTo>
                  <a:pt x="636" y="125"/>
                </a:lnTo>
                <a:lnTo>
                  <a:pt x="636" y="140"/>
                </a:lnTo>
                <a:lnTo>
                  <a:pt x="628" y="140"/>
                </a:lnTo>
                <a:lnTo>
                  <a:pt x="628" y="125"/>
                </a:lnTo>
                <a:lnTo>
                  <a:pt x="628" y="125"/>
                </a:lnTo>
                <a:close/>
                <a:moveTo>
                  <a:pt x="628" y="172"/>
                </a:moveTo>
                <a:lnTo>
                  <a:pt x="636" y="172"/>
                </a:lnTo>
                <a:lnTo>
                  <a:pt x="636" y="188"/>
                </a:lnTo>
                <a:lnTo>
                  <a:pt x="628" y="188"/>
                </a:lnTo>
                <a:lnTo>
                  <a:pt x="628" y="172"/>
                </a:lnTo>
                <a:lnTo>
                  <a:pt x="628" y="172"/>
                </a:lnTo>
                <a:close/>
                <a:moveTo>
                  <a:pt x="628" y="219"/>
                </a:moveTo>
                <a:lnTo>
                  <a:pt x="636" y="219"/>
                </a:lnTo>
                <a:lnTo>
                  <a:pt x="636" y="235"/>
                </a:lnTo>
                <a:lnTo>
                  <a:pt x="628" y="235"/>
                </a:lnTo>
                <a:lnTo>
                  <a:pt x="628" y="219"/>
                </a:lnTo>
                <a:lnTo>
                  <a:pt x="628" y="219"/>
                </a:lnTo>
                <a:close/>
                <a:moveTo>
                  <a:pt x="628" y="266"/>
                </a:moveTo>
                <a:lnTo>
                  <a:pt x="636" y="266"/>
                </a:lnTo>
                <a:lnTo>
                  <a:pt x="636" y="281"/>
                </a:lnTo>
                <a:lnTo>
                  <a:pt x="628" y="281"/>
                </a:lnTo>
                <a:lnTo>
                  <a:pt x="628" y="266"/>
                </a:lnTo>
                <a:lnTo>
                  <a:pt x="628" y="266"/>
                </a:lnTo>
                <a:close/>
                <a:moveTo>
                  <a:pt x="628" y="305"/>
                </a:moveTo>
                <a:lnTo>
                  <a:pt x="628" y="313"/>
                </a:lnTo>
                <a:lnTo>
                  <a:pt x="612" y="313"/>
                </a:lnTo>
                <a:lnTo>
                  <a:pt x="612" y="305"/>
                </a:lnTo>
                <a:lnTo>
                  <a:pt x="628" y="305"/>
                </a:lnTo>
                <a:lnTo>
                  <a:pt x="628" y="305"/>
                </a:lnTo>
                <a:close/>
                <a:moveTo>
                  <a:pt x="581" y="305"/>
                </a:moveTo>
                <a:lnTo>
                  <a:pt x="581" y="313"/>
                </a:lnTo>
                <a:lnTo>
                  <a:pt x="565" y="313"/>
                </a:lnTo>
                <a:lnTo>
                  <a:pt x="565" y="305"/>
                </a:lnTo>
                <a:lnTo>
                  <a:pt x="581" y="305"/>
                </a:lnTo>
                <a:lnTo>
                  <a:pt x="581" y="305"/>
                </a:lnTo>
                <a:close/>
                <a:moveTo>
                  <a:pt x="533" y="305"/>
                </a:moveTo>
                <a:lnTo>
                  <a:pt x="533" y="313"/>
                </a:lnTo>
                <a:lnTo>
                  <a:pt x="518" y="313"/>
                </a:lnTo>
                <a:lnTo>
                  <a:pt x="518" y="305"/>
                </a:lnTo>
                <a:lnTo>
                  <a:pt x="533" y="305"/>
                </a:lnTo>
                <a:lnTo>
                  <a:pt x="533" y="305"/>
                </a:lnTo>
                <a:close/>
                <a:moveTo>
                  <a:pt x="486" y="305"/>
                </a:moveTo>
                <a:lnTo>
                  <a:pt x="486" y="313"/>
                </a:lnTo>
                <a:lnTo>
                  <a:pt x="470" y="313"/>
                </a:lnTo>
                <a:lnTo>
                  <a:pt x="470" y="305"/>
                </a:lnTo>
                <a:lnTo>
                  <a:pt x="486" y="305"/>
                </a:lnTo>
                <a:lnTo>
                  <a:pt x="486" y="305"/>
                </a:lnTo>
                <a:close/>
                <a:moveTo>
                  <a:pt x="440" y="305"/>
                </a:moveTo>
                <a:lnTo>
                  <a:pt x="440" y="313"/>
                </a:lnTo>
                <a:lnTo>
                  <a:pt x="424" y="313"/>
                </a:lnTo>
                <a:lnTo>
                  <a:pt x="424" y="305"/>
                </a:lnTo>
                <a:lnTo>
                  <a:pt x="440" y="305"/>
                </a:lnTo>
                <a:lnTo>
                  <a:pt x="440" y="305"/>
                </a:lnTo>
                <a:close/>
                <a:moveTo>
                  <a:pt x="393" y="305"/>
                </a:moveTo>
                <a:lnTo>
                  <a:pt x="393" y="313"/>
                </a:lnTo>
                <a:lnTo>
                  <a:pt x="377" y="313"/>
                </a:lnTo>
                <a:lnTo>
                  <a:pt x="377" y="305"/>
                </a:lnTo>
                <a:lnTo>
                  <a:pt x="393" y="305"/>
                </a:lnTo>
                <a:lnTo>
                  <a:pt x="393" y="305"/>
                </a:lnTo>
                <a:close/>
                <a:moveTo>
                  <a:pt x="345" y="305"/>
                </a:moveTo>
                <a:lnTo>
                  <a:pt x="345" y="313"/>
                </a:lnTo>
                <a:lnTo>
                  <a:pt x="330" y="313"/>
                </a:lnTo>
                <a:lnTo>
                  <a:pt x="330" y="305"/>
                </a:lnTo>
                <a:lnTo>
                  <a:pt x="345" y="305"/>
                </a:lnTo>
                <a:lnTo>
                  <a:pt x="345" y="305"/>
                </a:lnTo>
                <a:close/>
                <a:moveTo>
                  <a:pt x="298" y="305"/>
                </a:moveTo>
                <a:lnTo>
                  <a:pt x="298" y="313"/>
                </a:lnTo>
                <a:lnTo>
                  <a:pt x="282" y="313"/>
                </a:lnTo>
                <a:lnTo>
                  <a:pt x="282" y="305"/>
                </a:lnTo>
                <a:lnTo>
                  <a:pt x="298" y="305"/>
                </a:lnTo>
                <a:lnTo>
                  <a:pt x="298" y="305"/>
                </a:lnTo>
                <a:close/>
                <a:moveTo>
                  <a:pt x="251" y="305"/>
                </a:moveTo>
                <a:lnTo>
                  <a:pt x="251" y="313"/>
                </a:lnTo>
                <a:lnTo>
                  <a:pt x="235" y="313"/>
                </a:lnTo>
                <a:lnTo>
                  <a:pt x="235" y="305"/>
                </a:lnTo>
                <a:lnTo>
                  <a:pt x="251" y="305"/>
                </a:lnTo>
                <a:lnTo>
                  <a:pt x="251" y="305"/>
                </a:lnTo>
                <a:close/>
                <a:moveTo>
                  <a:pt x="203" y="305"/>
                </a:moveTo>
                <a:lnTo>
                  <a:pt x="203" y="313"/>
                </a:lnTo>
                <a:lnTo>
                  <a:pt x="188" y="313"/>
                </a:lnTo>
                <a:lnTo>
                  <a:pt x="188" y="305"/>
                </a:lnTo>
                <a:lnTo>
                  <a:pt x="203" y="305"/>
                </a:lnTo>
                <a:lnTo>
                  <a:pt x="203" y="305"/>
                </a:lnTo>
                <a:close/>
                <a:moveTo>
                  <a:pt x="156" y="305"/>
                </a:moveTo>
                <a:lnTo>
                  <a:pt x="156" y="313"/>
                </a:lnTo>
                <a:lnTo>
                  <a:pt x="140" y="313"/>
                </a:lnTo>
                <a:lnTo>
                  <a:pt x="140" y="305"/>
                </a:lnTo>
                <a:lnTo>
                  <a:pt x="156" y="305"/>
                </a:lnTo>
                <a:lnTo>
                  <a:pt x="156" y="305"/>
                </a:lnTo>
                <a:close/>
                <a:moveTo>
                  <a:pt x="110" y="305"/>
                </a:moveTo>
                <a:lnTo>
                  <a:pt x="110" y="313"/>
                </a:lnTo>
                <a:lnTo>
                  <a:pt x="94" y="313"/>
                </a:lnTo>
                <a:lnTo>
                  <a:pt x="94" y="305"/>
                </a:lnTo>
                <a:lnTo>
                  <a:pt x="110" y="305"/>
                </a:lnTo>
                <a:lnTo>
                  <a:pt x="110" y="305"/>
                </a:lnTo>
                <a:close/>
                <a:moveTo>
                  <a:pt x="63" y="305"/>
                </a:moveTo>
                <a:lnTo>
                  <a:pt x="63" y="313"/>
                </a:lnTo>
                <a:lnTo>
                  <a:pt x="47" y="313"/>
                </a:lnTo>
                <a:lnTo>
                  <a:pt x="47" y="305"/>
                </a:lnTo>
                <a:lnTo>
                  <a:pt x="63" y="305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8" name="Freeform 82">
            <a:extLst>
              <a:ext uri="{FF2B5EF4-FFF2-40B4-BE49-F238E27FC236}">
                <a16:creationId xmlns:a16="http://schemas.microsoft.com/office/drawing/2014/main" id="{794FB12A-160E-427D-B327-E152F69B78A8}"/>
              </a:ext>
            </a:extLst>
          </p:cNvPr>
          <p:cNvSpPr>
            <a:spLocks noEditPoints="1"/>
          </p:cNvSpPr>
          <p:nvPr/>
        </p:nvSpPr>
        <p:spPr bwMode="auto">
          <a:xfrm>
            <a:off x="7576294" y="5049386"/>
            <a:ext cx="738188" cy="522287"/>
          </a:xfrm>
          <a:custGeom>
            <a:avLst/>
            <a:gdLst>
              <a:gd name="T0" fmla="*/ 8 w 465"/>
              <a:gd name="T1" fmla="*/ 43 h 329"/>
              <a:gd name="T2" fmla="*/ 10 w 465"/>
              <a:gd name="T3" fmla="*/ 48 h 329"/>
              <a:gd name="T4" fmla="*/ 12 w 465"/>
              <a:gd name="T5" fmla="*/ 54 h 329"/>
              <a:gd name="T6" fmla="*/ 17 w 465"/>
              <a:gd name="T7" fmla="*/ 58 h 329"/>
              <a:gd name="T8" fmla="*/ 21 w 465"/>
              <a:gd name="T9" fmla="*/ 63 h 329"/>
              <a:gd name="T10" fmla="*/ 27 w 465"/>
              <a:gd name="T11" fmla="*/ 65 h 329"/>
              <a:gd name="T12" fmla="*/ 33 w 465"/>
              <a:gd name="T13" fmla="*/ 66 h 329"/>
              <a:gd name="T14" fmla="*/ 39 w 465"/>
              <a:gd name="T15" fmla="*/ 67 h 329"/>
              <a:gd name="T16" fmla="*/ 45 w 465"/>
              <a:gd name="T17" fmla="*/ 66 h 329"/>
              <a:gd name="T18" fmla="*/ 51 w 465"/>
              <a:gd name="T19" fmla="*/ 64 h 329"/>
              <a:gd name="T20" fmla="*/ 56 w 465"/>
              <a:gd name="T21" fmla="*/ 61 h 329"/>
              <a:gd name="T22" fmla="*/ 61 w 465"/>
              <a:gd name="T23" fmla="*/ 56 h 329"/>
              <a:gd name="T24" fmla="*/ 64 w 465"/>
              <a:gd name="T25" fmla="*/ 52 h 329"/>
              <a:gd name="T26" fmla="*/ 66 w 465"/>
              <a:gd name="T27" fmla="*/ 45 h 329"/>
              <a:gd name="T28" fmla="*/ 66 w 465"/>
              <a:gd name="T29" fmla="*/ 39 h 329"/>
              <a:gd name="T30" fmla="*/ 66 w 465"/>
              <a:gd name="T31" fmla="*/ 32 h 329"/>
              <a:gd name="T32" fmla="*/ 65 w 465"/>
              <a:gd name="T33" fmla="*/ 27 h 329"/>
              <a:gd name="T34" fmla="*/ 62 w 465"/>
              <a:gd name="T35" fmla="*/ 21 h 329"/>
              <a:gd name="T36" fmla="*/ 59 w 465"/>
              <a:gd name="T37" fmla="*/ 17 h 329"/>
              <a:gd name="T38" fmla="*/ 54 w 465"/>
              <a:gd name="T39" fmla="*/ 12 h 329"/>
              <a:gd name="T40" fmla="*/ 48 w 465"/>
              <a:gd name="T41" fmla="*/ 10 h 329"/>
              <a:gd name="T42" fmla="*/ 43 w 465"/>
              <a:gd name="T43" fmla="*/ 8 h 329"/>
              <a:gd name="T44" fmla="*/ 36 w 465"/>
              <a:gd name="T45" fmla="*/ 8 h 329"/>
              <a:gd name="T46" fmla="*/ 29 w 465"/>
              <a:gd name="T47" fmla="*/ 9 h 329"/>
              <a:gd name="T48" fmla="*/ 24 w 465"/>
              <a:gd name="T49" fmla="*/ 11 h 329"/>
              <a:gd name="T50" fmla="*/ 19 w 465"/>
              <a:gd name="T51" fmla="*/ 14 h 329"/>
              <a:gd name="T52" fmla="*/ 15 w 465"/>
              <a:gd name="T53" fmla="*/ 19 h 329"/>
              <a:gd name="T54" fmla="*/ 11 w 465"/>
              <a:gd name="T55" fmla="*/ 23 h 329"/>
              <a:gd name="T56" fmla="*/ 9 w 465"/>
              <a:gd name="T57" fmla="*/ 29 h 329"/>
              <a:gd name="T58" fmla="*/ 8 w 465"/>
              <a:gd name="T59" fmla="*/ 36 h 329"/>
              <a:gd name="T60" fmla="*/ 33 w 465"/>
              <a:gd name="T61" fmla="*/ 75 h 329"/>
              <a:gd name="T62" fmla="*/ 25 w 465"/>
              <a:gd name="T63" fmla="*/ 73 h 329"/>
              <a:gd name="T64" fmla="*/ 18 w 465"/>
              <a:gd name="T65" fmla="*/ 70 h 329"/>
              <a:gd name="T66" fmla="*/ 11 w 465"/>
              <a:gd name="T67" fmla="*/ 65 h 329"/>
              <a:gd name="T68" fmla="*/ 7 w 465"/>
              <a:gd name="T69" fmla="*/ 59 h 329"/>
              <a:gd name="T70" fmla="*/ 2 w 465"/>
              <a:gd name="T71" fmla="*/ 53 h 329"/>
              <a:gd name="T72" fmla="*/ 0 w 465"/>
              <a:gd name="T73" fmla="*/ 45 h 329"/>
              <a:gd name="T74" fmla="*/ 0 w 465"/>
              <a:gd name="T75" fmla="*/ 37 h 329"/>
              <a:gd name="T76" fmla="*/ 1 w 465"/>
              <a:gd name="T77" fmla="*/ 29 h 329"/>
              <a:gd name="T78" fmla="*/ 3 w 465"/>
              <a:gd name="T79" fmla="*/ 21 h 329"/>
              <a:gd name="T80" fmla="*/ 7 w 465"/>
              <a:gd name="T81" fmla="*/ 14 h 329"/>
              <a:gd name="T82" fmla="*/ 12 w 465"/>
              <a:gd name="T83" fmla="*/ 9 h 329"/>
              <a:gd name="T84" fmla="*/ 19 w 465"/>
              <a:gd name="T85" fmla="*/ 4 h 329"/>
              <a:gd name="T86" fmla="*/ 26 w 465"/>
              <a:gd name="T87" fmla="*/ 2 h 329"/>
              <a:gd name="T88" fmla="*/ 34 w 465"/>
              <a:gd name="T89" fmla="*/ 0 h 329"/>
              <a:gd name="T90" fmla="*/ 42 w 465"/>
              <a:gd name="T91" fmla="*/ 0 h 329"/>
              <a:gd name="T92" fmla="*/ 50 w 465"/>
              <a:gd name="T93" fmla="*/ 2 h 329"/>
              <a:gd name="T94" fmla="*/ 56 w 465"/>
              <a:gd name="T95" fmla="*/ 5 h 329"/>
              <a:gd name="T96" fmla="*/ 63 w 465"/>
              <a:gd name="T97" fmla="*/ 10 h 329"/>
              <a:gd name="T98" fmla="*/ 68 w 465"/>
              <a:gd name="T99" fmla="*/ 15 h 329"/>
              <a:gd name="T100" fmla="*/ 72 w 465"/>
              <a:gd name="T101" fmla="*/ 22 h 329"/>
              <a:gd name="T102" fmla="*/ 74 w 465"/>
              <a:gd name="T103" fmla="*/ 30 h 329"/>
              <a:gd name="T104" fmla="*/ 74 w 465"/>
              <a:gd name="T105" fmla="*/ 38 h 329"/>
              <a:gd name="T106" fmla="*/ 74 w 465"/>
              <a:gd name="T107" fmla="*/ 46 h 329"/>
              <a:gd name="T108" fmla="*/ 71 w 465"/>
              <a:gd name="T109" fmla="*/ 53 h 329"/>
              <a:gd name="T110" fmla="*/ 68 w 465"/>
              <a:gd name="T111" fmla="*/ 59 h 329"/>
              <a:gd name="T112" fmla="*/ 62 w 465"/>
              <a:gd name="T113" fmla="*/ 65 h 329"/>
              <a:gd name="T114" fmla="*/ 56 w 465"/>
              <a:gd name="T115" fmla="*/ 70 h 329"/>
              <a:gd name="T116" fmla="*/ 50 w 465"/>
              <a:gd name="T117" fmla="*/ 73 h 329"/>
              <a:gd name="T118" fmla="*/ 42 w 465"/>
              <a:gd name="T119" fmla="*/ 75 h 329"/>
              <a:gd name="T120" fmla="*/ 34 w 465"/>
              <a:gd name="T121" fmla="*/ 188 h 329"/>
              <a:gd name="T122" fmla="*/ 135 w 465"/>
              <a:gd name="T123" fmla="*/ 329 h 329"/>
              <a:gd name="T124" fmla="*/ 403 w 465"/>
              <a:gd name="T125" fmla="*/ 32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5" h="329">
                <a:moveTo>
                  <a:pt x="449" y="329"/>
                </a:moveTo>
                <a:lnTo>
                  <a:pt x="449" y="321"/>
                </a:lnTo>
                <a:lnTo>
                  <a:pt x="465" y="321"/>
                </a:lnTo>
                <a:lnTo>
                  <a:pt x="465" y="329"/>
                </a:lnTo>
                <a:lnTo>
                  <a:pt x="449" y="329"/>
                </a:lnTo>
                <a:lnTo>
                  <a:pt x="449" y="329"/>
                </a:lnTo>
                <a:close/>
                <a:moveTo>
                  <a:pt x="8" y="37"/>
                </a:move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5"/>
                </a:lnTo>
                <a:lnTo>
                  <a:pt x="8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1" y="50"/>
                </a:lnTo>
                <a:lnTo>
                  <a:pt x="11" y="50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12" y="53"/>
                </a:lnTo>
                <a:lnTo>
                  <a:pt x="12" y="53"/>
                </a:lnTo>
                <a:lnTo>
                  <a:pt x="12" y="53"/>
                </a:lnTo>
                <a:lnTo>
                  <a:pt x="12" y="53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9"/>
                </a:lnTo>
                <a:lnTo>
                  <a:pt x="17" y="59"/>
                </a:lnTo>
                <a:lnTo>
                  <a:pt x="17" y="59"/>
                </a:lnTo>
                <a:lnTo>
                  <a:pt x="17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61"/>
                </a:lnTo>
                <a:lnTo>
                  <a:pt x="18" y="61"/>
                </a:lnTo>
                <a:lnTo>
                  <a:pt x="18" y="61"/>
                </a:lnTo>
                <a:lnTo>
                  <a:pt x="18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2"/>
                </a:lnTo>
                <a:lnTo>
                  <a:pt x="19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1" y="62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6"/>
                </a:lnTo>
                <a:lnTo>
                  <a:pt x="28" y="66"/>
                </a:lnTo>
                <a:lnTo>
                  <a:pt x="28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7"/>
                </a:lnTo>
                <a:lnTo>
                  <a:pt x="33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2" y="67"/>
                </a:lnTo>
                <a:lnTo>
                  <a:pt x="42" y="67"/>
                </a:lnTo>
                <a:lnTo>
                  <a:pt x="42" y="67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9"/>
                </a:lnTo>
                <a:lnTo>
                  <a:pt x="56" y="59"/>
                </a:lnTo>
                <a:lnTo>
                  <a:pt x="56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8"/>
                </a:lnTo>
                <a:lnTo>
                  <a:pt x="57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7"/>
                </a:lnTo>
                <a:lnTo>
                  <a:pt x="59" y="57"/>
                </a:lnTo>
                <a:lnTo>
                  <a:pt x="59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6"/>
                </a:lnTo>
                <a:lnTo>
                  <a:pt x="60" y="56"/>
                </a:lnTo>
                <a:lnTo>
                  <a:pt x="60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3"/>
                </a:lnTo>
                <a:lnTo>
                  <a:pt x="62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3"/>
                </a:lnTo>
                <a:lnTo>
                  <a:pt x="64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2" y="22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1" y="20"/>
                </a:lnTo>
                <a:lnTo>
                  <a:pt x="61" y="20"/>
                </a:lnTo>
                <a:lnTo>
                  <a:pt x="61" y="20"/>
                </a:lnTo>
                <a:lnTo>
                  <a:pt x="61" y="20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0" y="19"/>
                </a:lnTo>
                <a:lnTo>
                  <a:pt x="60" y="19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59" y="18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6" y="15"/>
                </a:lnTo>
                <a:lnTo>
                  <a:pt x="56" y="15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5" y="14"/>
                </a:lnTo>
                <a:lnTo>
                  <a:pt x="55" y="14"/>
                </a:lnTo>
                <a:lnTo>
                  <a:pt x="55" y="14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2"/>
                </a:lnTo>
                <a:lnTo>
                  <a:pt x="54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0" y="11"/>
                </a:lnTo>
                <a:lnTo>
                  <a:pt x="50" y="11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9"/>
                </a:lnTo>
                <a:lnTo>
                  <a:pt x="32" y="9"/>
                </a:lnTo>
                <a:lnTo>
                  <a:pt x="32" y="9"/>
                </a:lnTo>
                <a:lnTo>
                  <a:pt x="32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0" y="12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19" y="13"/>
                </a:lnTo>
                <a:lnTo>
                  <a:pt x="19" y="13"/>
                </a:lnTo>
                <a:lnTo>
                  <a:pt x="19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5"/>
                </a:lnTo>
                <a:lnTo>
                  <a:pt x="18" y="15"/>
                </a:lnTo>
                <a:lnTo>
                  <a:pt x="18" y="15"/>
                </a:lnTo>
                <a:lnTo>
                  <a:pt x="18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4" y="19"/>
                </a:lnTo>
                <a:lnTo>
                  <a:pt x="14" y="19"/>
                </a:lnTo>
                <a:lnTo>
                  <a:pt x="14" y="19"/>
                </a:lnTo>
                <a:lnTo>
                  <a:pt x="14" y="19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2" y="20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close/>
                <a:moveTo>
                  <a:pt x="37" y="75"/>
                </a:moveTo>
                <a:lnTo>
                  <a:pt x="37" y="75"/>
                </a:lnTo>
                <a:lnTo>
                  <a:pt x="37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2" y="75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7" y="74"/>
                </a:lnTo>
                <a:lnTo>
                  <a:pt x="27" y="74"/>
                </a:lnTo>
                <a:lnTo>
                  <a:pt x="27" y="74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4" y="73"/>
                </a:lnTo>
                <a:lnTo>
                  <a:pt x="24" y="73"/>
                </a:lnTo>
                <a:lnTo>
                  <a:pt x="24" y="73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19" y="71"/>
                </a:lnTo>
                <a:lnTo>
                  <a:pt x="19" y="71"/>
                </a:lnTo>
                <a:lnTo>
                  <a:pt x="19" y="71"/>
                </a:lnTo>
                <a:lnTo>
                  <a:pt x="19" y="71"/>
                </a:lnTo>
                <a:lnTo>
                  <a:pt x="19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7" y="70"/>
                </a:lnTo>
                <a:lnTo>
                  <a:pt x="17" y="70"/>
                </a:lnTo>
                <a:lnTo>
                  <a:pt x="17" y="70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4" y="67"/>
                </a:lnTo>
                <a:lnTo>
                  <a:pt x="14" y="67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2" y="66"/>
                </a:lnTo>
                <a:lnTo>
                  <a:pt x="12" y="66"/>
                </a:lnTo>
                <a:lnTo>
                  <a:pt x="12" y="66"/>
                </a:lnTo>
                <a:lnTo>
                  <a:pt x="12" y="65"/>
                </a:lnTo>
                <a:lnTo>
                  <a:pt x="12" y="65"/>
                </a:lnTo>
                <a:lnTo>
                  <a:pt x="12" y="65"/>
                </a:lnTo>
                <a:lnTo>
                  <a:pt x="12" y="65"/>
                </a:lnTo>
                <a:lnTo>
                  <a:pt x="11" y="65"/>
                </a:lnTo>
                <a:lnTo>
                  <a:pt x="11" y="65"/>
                </a:lnTo>
                <a:lnTo>
                  <a:pt x="11" y="65"/>
                </a:lnTo>
                <a:lnTo>
                  <a:pt x="11" y="64"/>
                </a:lnTo>
                <a:lnTo>
                  <a:pt x="11" y="64"/>
                </a:lnTo>
                <a:lnTo>
                  <a:pt x="11" y="64"/>
                </a:lnTo>
                <a:lnTo>
                  <a:pt x="10" y="64"/>
                </a:lnTo>
                <a:lnTo>
                  <a:pt x="10" y="64"/>
                </a:lnTo>
                <a:lnTo>
                  <a:pt x="10" y="64"/>
                </a:lnTo>
                <a:lnTo>
                  <a:pt x="10" y="64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9" y="63"/>
                </a:lnTo>
                <a:lnTo>
                  <a:pt x="9" y="63"/>
                </a:lnTo>
                <a:lnTo>
                  <a:pt x="9" y="63"/>
                </a:lnTo>
                <a:lnTo>
                  <a:pt x="9" y="62"/>
                </a:lnTo>
                <a:lnTo>
                  <a:pt x="9" y="62"/>
                </a:lnTo>
                <a:lnTo>
                  <a:pt x="9" y="62"/>
                </a:lnTo>
                <a:lnTo>
                  <a:pt x="9" y="62"/>
                </a:lnTo>
                <a:lnTo>
                  <a:pt x="8" y="62"/>
                </a:lnTo>
                <a:lnTo>
                  <a:pt x="8" y="62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7" y="61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8"/>
                </a:lnTo>
                <a:lnTo>
                  <a:pt x="7" y="58"/>
                </a:lnTo>
                <a:lnTo>
                  <a:pt x="6" y="58"/>
                </a:lnTo>
                <a:lnTo>
                  <a:pt x="6" y="58"/>
                </a:lnTo>
                <a:lnTo>
                  <a:pt x="6" y="58"/>
                </a:lnTo>
                <a:lnTo>
                  <a:pt x="6" y="58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5" y="57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5"/>
                </a:lnTo>
                <a:lnTo>
                  <a:pt x="5" y="55"/>
                </a:lnTo>
                <a:lnTo>
                  <a:pt x="5" y="55"/>
                </a:lnTo>
                <a:lnTo>
                  <a:pt x="3" y="55"/>
                </a:lnTo>
                <a:lnTo>
                  <a:pt x="3" y="55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3"/>
                </a:lnTo>
                <a:lnTo>
                  <a:pt x="3" y="53"/>
                </a:lnTo>
                <a:lnTo>
                  <a:pt x="3" y="53"/>
                </a:lnTo>
                <a:lnTo>
                  <a:pt x="2" y="53"/>
                </a:lnTo>
                <a:lnTo>
                  <a:pt x="2" y="53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49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0" y="46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2" y="26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8"/>
                </a:lnTo>
                <a:lnTo>
                  <a:pt x="5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7" y="17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4"/>
                </a:lnTo>
                <a:lnTo>
                  <a:pt x="7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3"/>
                </a:lnTo>
                <a:lnTo>
                  <a:pt x="8" y="13"/>
                </a:lnTo>
                <a:lnTo>
                  <a:pt x="8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2"/>
                </a:lnTo>
                <a:lnTo>
                  <a:pt x="9" y="12"/>
                </a:lnTo>
                <a:lnTo>
                  <a:pt x="9" y="12"/>
                </a:lnTo>
                <a:lnTo>
                  <a:pt x="9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1" y="11"/>
                </a:lnTo>
                <a:lnTo>
                  <a:pt x="11" y="11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7" y="6"/>
                </a:lnTo>
                <a:lnTo>
                  <a:pt x="17" y="6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8" y="1"/>
                </a:lnTo>
                <a:lnTo>
                  <a:pt x="48" y="1"/>
                </a:lnTo>
                <a:lnTo>
                  <a:pt x="48" y="2"/>
                </a:lnTo>
                <a:lnTo>
                  <a:pt x="48" y="2"/>
                </a:lnTo>
                <a:lnTo>
                  <a:pt x="48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6" y="4"/>
                </a:lnTo>
                <a:lnTo>
                  <a:pt x="56" y="4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60" y="6"/>
                </a:lnTo>
                <a:lnTo>
                  <a:pt x="60" y="6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3"/>
                </a:lnTo>
                <a:lnTo>
                  <a:pt x="65" y="13"/>
                </a:ln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9" y="15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8"/>
                </a:lnTo>
                <a:lnTo>
                  <a:pt x="69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4"/>
                </a:lnTo>
                <a:lnTo>
                  <a:pt x="72" y="24"/>
                </a:lnTo>
                <a:lnTo>
                  <a:pt x="72" y="24"/>
                </a:lnTo>
                <a:lnTo>
                  <a:pt x="73" y="24"/>
                </a:lnTo>
                <a:lnTo>
                  <a:pt x="73" y="24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4" y="28"/>
                </a:lnTo>
                <a:lnTo>
                  <a:pt x="74" y="29"/>
                </a:lnTo>
                <a:lnTo>
                  <a:pt x="74" y="29"/>
                </a:lnTo>
                <a:lnTo>
                  <a:pt x="74" y="29"/>
                </a:lnTo>
                <a:lnTo>
                  <a:pt x="74" y="29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5"/>
                </a:lnTo>
                <a:lnTo>
                  <a:pt x="74" y="35"/>
                </a:lnTo>
                <a:lnTo>
                  <a:pt x="74" y="35"/>
                </a:lnTo>
                <a:lnTo>
                  <a:pt x="74" y="35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3"/>
                </a:lnTo>
                <a:lnTo>
                  <a:pt x="74" y="43"/>
                </a:lnTo>
                <a:lnTo>
                  <a:pt x="74" y="43"/>
                </a:lnTo>
                <a:lnTo>
                  <a:pt x="74" y="43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1" y="53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0" y="55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69" y="57"/>
                </a:lnTo>
                <a:lnTo>
                  <a:pt x="69" y="57"/>
                </a:lnTo>
                <a:lnTo>
                  <a:pt x="69" y="57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2"/>
                </a:lnTo>
                <a:lnTo>
                  <a:pt x="66" y="62"/>
                </a:lnTo>
                <a:lnTo>
                  <a:pt x="66" y="62"/>
                </a:lnTo>
                <a:lnTo>
                  <a:pt x="65" y="62"/>
                </a:lnTo>
                <a:lnTo>
                  <a:pt x="65" y="62"/>
                </a:lnTo>
                <a:lnTo>
                  <a:pt x="65" y="62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4" y="63"/>
                </a:lnTo>
                <a:lnTo>
                  <a:pt x="64" y="63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3" y="64"/>
                </a:lnTo>
                <a:lnTo>
                  <a:pt x="63" y="64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5"/>
                </a:lnTo>
                <a:lnTo>
                  <a:pt x="62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7" y="68"/>
                </a:lnTo>
                <a:lnTo>
                  <a:pt x="57" y="68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7" y="73"/>
                </a:lnTo>
                <a:lnTo>
                  <a:pt x="47" y="74"/>
                </a:lnTo>
                <a:lnTo>
                  <a:pt x="47" y="74"/>
                </a:lnTo>
                <a:lnTo>
                  <a:pt x="47" y="74"/>
                </a:lnTo>
                <a:lnTo>
                  <a:pt x="47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5"/>
                </a:lnTo>
                <a:lnTo>
                  <a:pt x="43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1" y="75"/>
                </a:lnTo>
                <a:lnTo>
                  <a:pt x="41" y="75"/>
                </a:lnTo>
                <a:lnTo>
                  <a:pt x="41" y="75"/>
                </a:lnTo>
                <a:lnTo>
                  <a:pt x="41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7" y="75"/>
                </a:lnTo>
                <a:lnTo>
                  <a:pt x="37" y="75"/>
                </a:lnTo>
                <a:lnTo>
                  <a:pt x="37" y="75"/>
                </a:lnTo>
                <a:close/>
                <a:moveTo>
                  <a:pt x="34" y="77"/>
                </a:moveTo>
                <a:lnTo>
                  <a:pt x="42" y="77"/>
                </a:lnTo>
                <a:lnTo>
                  <a:pt x="42" y="93"/>
                </a:lnTo>
                <a:lnTo>
                  <a:pt x="34" y="93"/>
                </a:lnTo>
                <a:lnTo>
                  <a:pt x="34" y="77"/>
                </a:lnTo>
                <a:lnTo>
                  <a:pt x="34" y="77"/>
                </a:lnTo>
                <a:close/>
                <a:moveTo>
                  <a:pt x="34" y="125"/>
                </a:moveTo>
                <a:lnTo>
                  <a:pt x="42" y="125"/>
                </a:lnTo>
                <a:lnTo>
                  <a:pt x="42" y="140"/>
                </a:lnTo>
                <a:lnTo>
                  <a:pt x="34" y="140"/>
                </a:lnTo>
                <a:lnTo>
                  <a:pt x="34" y="125"/>
                </a:lnTo>
                <a:lnTo>
                  <a:pt x="34" y="125"/>
                </a:lnTo>
                <a:close/>
                <a:moveTo>
                  <a:pt x="34" y="172"/>
                </a:moveTo>
                <a:lnTo>
                  <a:pt x="42" y="172"/>
                </a:lnTo>
                <a:lnTo>
                  <a:pt x="42" y="188"/>
                </a:lnTo>
                <a:lnTo>
                  <a:pt x="34" y="188"/>
                </a:lnTo>
                <a:lnTo>
                  <a:pt x="34" y="172"/>
                </a:lnTo>
                <a:lnTo>
                  <a:pt x="34" y="172"/>
                </a:lnTo>
                <a:close/>
                <a:moveTo>
                  <a:pt x="34" y="219"/>
                </a:moveTo>
                <a:lnTo>
                  <a:pt x="42" y="219"/>
                </a:lnTo>
                <a:lnTo>
                  <a:pt x="42" y="235"/>
                </a:lnTo>
                <a:lnTo>
                  <a:pt x="34" y="235"/>
                </a:lnTo>
                <a:lnTo>
                  <a:pt x="34" y="219"/>
                </a:lnTo>
                <a:lnTo>
                  <a:pt x="34" y="219"/>
                </a:lnTo>
                <a:close/>
                <a:moveTo>
                  <a:pt x="34" y="266"/>
                </a:moveTo>
                <a:lnTo>
                  <a:pt x="42" y="266"/>
                </a:lnTo>
                <a:lnTo>
                  <a:pt x="42" y="281"/>
                </a:lnTo>
                <a:lnTo>
                  <a:pt x="34" y="281"/>
                </a:lnTo>
                <a:lnTo>
                  <a:pt x="34" y="266"/>
                </a:lnTo>
                <a:lnTo>
                  <a:pt x="34" y="266"/>
                </a:lnTo>
                <a:close/>
                <a:moveTo>
                  <a:pt x="34" y="313"/>
                </a:moveTo>
                <a:lnTo>
                  <a:pt x="42" y="313"/>
                </a:lnTo>
                <a:lnTo>
                  <a:pt x="42" y="321"/>
                </a:lnTo>
                <a:lnTo>
                  <a:pt x="42" y="321"/>
                </a:lnTo>
                <a:lnTo>
                  <a:pt x="42" y="329"/>
                </a:lnTo>
                <a:lnTo>
                  <a:pt x="37" y="329"/>
                </a:lnTo>
                <a:lnTo>
                  <a:pt x="34" y="329"/>
                </a:lnTo>
                <a:lnTo>
                  <a:pt x="34" y="325"/>
                </a:lnTo>
                <a:lnTo>
                  <a:pt x="34" y="313"/>
                </a:lnTo>
                <a:lnTo>
                  <a:pt x="34" y="313"/>
                </a:lnTo>
                <a:close/>
                <a:moveTo>
                  <a:pt x="73" y="329"/>
                </a:moveTo>
                <a:lnTo>
                  <a:pt x="73" y="321"/>
                </a:lnTo>
                <a:lnTo>
                  <a:pt x="89" y="321"/>
                </a:lnTo>
                <a:lnTo>
                  <a:pt x="89" y="329"/>
                </a:lnTo>
                <a:lnTo>
                  <a:pt x="73" y="329"/>
                </a:lnTo>
                <a:lnTo>
                  <a:pt x="73" y="329"/>
                </a:lnTo>
                <a:close/>
                <a:moveTo>
                  <a:pt x="119" y="329"/>
                </a:moveTo>
                <a:lnTo>
                  <a:pt x="119" y="321"/>
                </a:lnTo>
                <a:lnTo>
                  <a:pt x="135" y="321"/>
                </a:lnTo>
                <a:lnTo>
                  <a:pt x="135" y="329"/>
                </a:lnTo>
                <a:lnTo>
                  <a:pt x="119" y="329"/>
                </a:lnTo>
                <a:lnTo>
                  <a:pt x="119" y="329"/>
                </a:lnTo>
                <a:close/>
                <a:moveTo>
                  <a:pt x="167" y="329"/>
                </a:moveTo>
                <a:lnTo>
                  <a:pt x="167" y="321"/>
                </a:lnTo>
                <a:lnTo>
                  <a:pt x="182" y="321"/>
                </a:lnTo>
                <a:lnTo>
                  <a:pt x="182" y="329"/>
                </a:lnTo>
                <a:lnTo>
                  <a:pt x="167" y="329"/>
                </a:lnTo>
                <a:lnTo>
                  <a:pt x="167" y="329"/>
                </a:lnTo>
                <a:close/>
                <a:moveTo>
                  <a:pt x="214" y="329"/>
                </a:moveTo>
                <a:lnTo>
                  <a:pt x="214" y="321"/>
                </a:lnTo>
                <a:lnTo>
                  <a:pt x="230" y="321"/>
                </a:lnTo>
                <a:lnTo>
                  <a:pt x="230" y="329"/>
                </a:lnTo>
                <a:lnTo>
                  <a:pt x="214" y="329"/>
                </a:lnTo>
                <a:lnTo>
                  <a:pt x="214" y="329"/>
                </a:lnTo>
                <a:close/>
                <a:moveTo>
                  <a:pt x="261" y="329"/>
                </a:moveTo>
                <a:lnTo>
                  <a:pt x="261" y="321"/>
                </a:lnTo>
                <a:lnTo>
                  <a:pt x="277" y="321"/>
                </a:lnTo>
                <a:lnTo>
                  <a:pt x="277" y="329"/>
                </a:lnTo>
                <a:lnTo>
                  <a:pt x="261" y="329"/>
                </a:lnTo>
                <a:lnTo>
                  <a:pt x="261" y="329"/>
                </a:lnTo>
                <a:close/>
                <a:moveTo>
                  <a:pt x="308" y="329"/>
                </a:moveTo>
                <a:lnTo>
                  <a:pt x="308" y="321"/>
                </a:lnTo>
                <a:lnTo>
                  <a:pt x="324" y="321"/>
                </a:lnTo>
                <a:lnTo>
                  <a:pt x="324" y="329"/>
                </a:lnTo>
                <a:lnTo>
                  <a:pt x="308" y="329"/>
                </a:lnTo>
                <a:lnTo>
                  <a:pt x="308" y="329"/>
                </a:lnTo>
                <a:close/>
                <a:moveTo>
                  <a:pt x="356" y="329"/>
                </a:moveTo>
                <a:lnTo>
                  <a:pt x="356" y="321"/>
                </a:lnTo>
                <a:lnTo>
                  <a:pt x="372" y="321"/>
                </a:lnTo>
                <a:lnTo>
                  <a:pt x="372" y="329"/>
                </a:lnTo>
                <a:lnTo>
                  <a:pt x="356" y="329"/>
                </a:lnTo>
                <a:lnTo>
                  <a:pt x="356" y="329"/>
                </a:lnTo>
                <a:close/>
                <a:moveTo>
                  <a:pt x="403" y="329"/>
                </a:moveTo>
                <a:lnTo>
                  <a:pt x="403" y="321"/>
                </a:lnTo>
                <a:lnTo>
                  <a:pt x="419" y="321"/>
                </a:lnTo>
                <a:lnTo>
                  <a:pt x="419" y="329"/>
                </a:lnTo>
                <a:lnTo>
                  <a:pt x="403" y="329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9" name="Freeform 83">
            <a:extLst>
              <a:ext uri="{FF2B5EF4-FFF2-40B4-BE49-F238E27FC236}">
                <a16:creationId xmlns:a16="http://schemas.microsoft.com/office/drawing/2014/main" id="{6F60578B-3CE5-44FD-BACE-0057E9ED854E}"/>
              </a:ext>
            </a:extLst>
          </p:cNvPr>
          <p:cNvSpPr>
            <a:spLocks noEditPoints="1"/>
          </p:cNvSpPr>
          <p:nvPr/>
        </p:nvSpPr>
        <p:spPr bwMode="auto">
          <a:xfrm>
            <a:off x="7935069" y="3903211"/>
            <a:ext cx="822325" cy="117475"/>
          </a:xfrm>
          <a:custGeom>
            <a:avLst/>
            <a:gdLst>
              <a:gd name="T0" fmla="*/ 43 w 518"/>
              <a:gd name="T1" fmla="*/ 66 h 74"/>
              <a:gd name="T2" fmla="*/ 49 w 518"/>
              <a:gd name="T3" fmla="*/ 65 h 74"/>
              <a:gd name="T4" fmla="*/ 54 w 518"/>
              <a:gd name="T5" fmla="*/ 62 h 74"/>
              <a:gd name="T6" fmla="*/ 59 w 518"/>
              <a:gd name="T7" fmla="*/ 58 h 74"/>
              <a:gd name="T8" fmla="*/ 63 w 518"/>
              <a:gd name="T9" fmla="*/ 54 h 74"/>
              <a:gd name="T10" fmla="*/ 66 w 518"/>
              <a:gd name="T11" fmla="*/ 48 h 74"/>
              <a:gd name="T12" fmla="*/ 68 w 518"/>
              <a:gd name="T13" fmla="*/ 43 h 74"/>
              <a:gd name="T14" fmla="*/ 68 w 518"/>
              <a:gd name="T15" fmla="*/ 37 h 74"/>
              <a:gd name="T16" fmla="*/ 68 w 518"/>
              <a:gd name="T17" fmla="*/ 30 h 74"/>
              <a:gd name="T18" fmla="*/ 66 w 518"/>
              <a:gd name="T19" fmla="*/ 25 h 74"/>
              <a:gd name="T20" fmla="*/ 62 w 518"/>
              <a:gd name="T21" fmla="*/ 20 h 74"/>
              <a:gd name="T22" fmla="*/ 59 w 518"/>
              <a:gd name="T23" fmla="*/ 16 h 74"/>
              <a:gd name="T24" fmla="*/ 54 w 518"/>
              <a:gd name="T25" fmla="*/ 12 h 74"/>
              <a:gd name="T26" fmla="*/ 49 w 518"/>
              <a:gd name="T27" fmla="*/ 9 h 74"/>
              <a:gd name="T28" fmla="*/ 43 w 518"/>
              <a:gd name="T29" fmla="*/ 8 h 74"/>
              <a:gd name="T30" fmla="*/ 36 w 518"/>
              <a:gd name="T31" fmla="*/ 8 h 74"/>
              <a:gd name="T32" fmla="*/ 31 w 518"/>
              <a:gd name="T33" fmla="*/ 9 h 74"/>
              <a:gd name="T34" fmla="*/ 25 w 518"/>
              <a:gd name="T35" fmla="*/ 11 h 74"/>
              <a:gd name="T36" fmla="*/ 21 w 518"/>
              <a:gd name="T37" fmla="*/ 13 h 74"/>
              <a:gd name="T38" fmla="*/ 16 w 518"/>
              <a:gd name="T39" fmla="*/ 18 h 74"/>
              <a:gd name="T40" fmla="*/ 13 w 518"/>
              <a:gd name="T41" fmla="*/ 22 h 74"/>
              <a:gd name="T42" fmla="*/ 10 w 518"/>
              <a:gd name="T43" fmla="*/ 28 h 74"/>
              <a:gd name="T44" fmla="*/ 9 w 518"/>
              <a:gd name="T45" fmla="*/ 34 h 74"/>
              <a:gd name="T46" fmla="*/ 9 w 518"/>
              <a:gd name="T47" fmla="*/ 40 h 74"/>
              <a:gd name="T48" fmla="*/ 10 w 518"/>
              <a:gd name="T49" fmla="*/ 46 h 74"/>
              <a:gd name="T50" fmla="*/ 13 w 518"/>
              <a:gd name="T51" fmla="*/ 52 h 74"/>
              <a:gd name="T52" fmla="*/ 16 w 518"/>
              <a:gd name="T53" fmla="*/ 56 h 74"/>
              <a:gd name="T54" fmla="*/ 21 w 518"/>
              <a:gd name="T55" fmla="*/ 61 h 74"/>
              <a:gd name="T56" fmla="*/ 25 w 518"/>
              <a:gd name="T57" fmla="*/ 64 h 74"/>
              <a:gd name="T58" fmla="*/ 31 w 518"/>
              <a:gd name="T59" fmla="*/ 66 h 74"/>
              <a:gd name="T60" fmla="*/ 37 w 518"/>
              <a:gd name="T61" fmla="*/ 66 h 74"/>
              <a:gd name="T62" fmla="*/ 76 w 518"/>
              <a:gd name="T63" fmla="*/ 43 h 74"/>
              <a:gd name="T64" fmla="*/ 73 w 518"/>
              <a:gd name="T65" fmla="*/ 50 h 74"/>
              <a:gd name="T66" fmla="*/ 70 w 518"/>
              <a:gd name="T67" fmla="*/ 57 h 74"/>
              <a:gd name="T68" fmla="*/ 66 w 518"/>
              <a:gd name="T69" fmla="*/ 63 h 74"/>
              <a:gd name="T70" fmla="*/ 60 w 518"/>
              <a:gd name="T71" fmla="*/ 67 h 74"/>
              <a:gd name="T72" fmla="*/ 54 w 518"/>
              <a:gd name="T73" fmla="*/ 72 h 74"/>
              <a:gd name="T74" fmla="*/ 46 w 518"/>
              <a:gd name="T75" fmla="*/ 74 h 74"/>
              <a:gd name="T76" fmla="*/ 39 w 518"/>
              <a:gd name="T77" fmla="*/ 74 h 74"/>
              <a:gd name="T78" fmla="*/ 31 w 518"/>
              <a:gd name="T79" fmla="*/ 74 h 74"/>
              <a:gd name="T80" fmla="*/ 24 w 518"/>
              <a:gd name="T81" fmla="*/ 72 h 74"/>
              <a:gd name="T82" fmla="*/ 17 w 518"/>
              <a:gd name="T83" fmla="*/ 68 h 74"/>
              <a:gd name="T84" fmla="*/ 12 w 518"/>
              <a:gd name="T85" fmla="*/ 63 h 74"/>
              <a:gd name="T86" fmla="*/ 7 w 518"/>
              <a:gd name="T87" fmla="*/ 57 h 74"/>
              <a:gd name="T88" fmla="*/ 4 w 518"/>
              <a:gd name="T89" fmla="*/ 50 h 74"/>
              <a:gd name="T90" fmla="*/ 1 w 518"/>
              <a:gd name="T91" fmla="*/ 44 h 74"/>
              <a:gd name="T92" fmla="*/ 0 w 518"/>
              <a:gd name="T93" fmla="*/ 36 h 74"/>
              <a:gd name="T94" fmla="*/ 1 w 518"/>
              <a:gd name="T95" fmla="*/ 28 h 74"/>
              <a:gd name="T96" fmla="*/ 5 w 518"/>
              <a:gd name="T97" fmla="*/ 21 h 74"/>
              <a:gd name="T98" fmla="*/ 8 w 518"/>
              <a:gd name="T99" fmla="*/ 14 h 74"/>
              <a:gd name="T100" fmla="*/ 14 w 518"/>
              <a:gd name="T101" fmla="*/ 9 h 74"/>
              <a:gd name="T102" fmla="*/ 19 w 518"/>
              <a:gd name="T103" fmla="*/ 4 h 74"/>
              <a:gd name="T104" fmla="*/ 26 w 518"/>
              <a:gd name="T105" fmla="*/ 1 h 74"/>
              <a:gd name="T106" fmla="*/ 34 w 518"/>
              <a:gd name="T107" fmla="*/ 0 h 74"/>
              <a:gd name="T108" fmla="*/ 42 w 518"/>
              <a:gd name="T109" fmla="*/ 0 h 74"/>
              <a:gd name="T110" fmla="*/ 50 w 518"/>
              <a:gd name="T111" fmla="*/ 1 h 74"/>
              <a:gd name="T112" fmla="*/ 57 w 518"/>
              <a:gd name="T113" fmla="*/ 4 h 74"/>
              <a:gd name="T114" fmla="*/ 62 w 518"/>
              <a:gd name="T115" fmla="*/ 8 h 74"/>
              <a:gd name="T116" fmla="*/ 68 w 518"/>
              <a:gd name="T117" fmla="*/ 13 h 74"/>
              <a:gd name="T118" fmla="*/ 72 w 518"/>
              <a:gd name="T119" fmla="*/ 20 h 74"/>
              <a:gd name="T120" fmla="*/ 75 w 518"/>
              <a:gd name="T121" fmla="*/ 27 h 74"/>
              <a:gd name="T122" fmla="*/ 76 w 518"/>
              <a:gd name="T123" fmla="*/ 35 h 74"/>
              <a:gd name="T124" fmla="*/ 236 w 518"/>
              <a:gd name="T125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8" h="74">
                <a:moveTo>
                  <a:pt x="502" y="41"/>
                </a:moveTo>
                <a:lnTo>
                  <a:pt x="502" y="34"/>
                </a:lnTo>
                <a:lnTo>
                  <a:pt x="518" y="34"/>
                </a:lnTo>
                <a:lnTo>
                  <a:pt x="518" y="41"/>
                </a:lnTo>
                <a:lnTo>
                  <a:pt x="502" y="41"/>
                </a:lnTo>
                <a:lnTo>
                  <a:pt x="502" y="41"/>
                </a:lnTo>
                <a:close/>
                <a:moveTo>
                  <a:pt x="39" y="66"/>
                </a:move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3"/>
                </a:lnTo>
                <a:lnTo>
                  <a:pt x="54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9" y="59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60" y="58"/>
                </a:lnTo>
                <a:lnTo>
                  <a:pt x="60" y="58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1" y="57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4"/>
                </a:lnTo>
                <a:lnTo>
                  <a:pt x="67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7" y="30"/>
                </a:lnTo>
                <a:lnTo>
                  <a:pt x="67" y="30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6" y="27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3" y="22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1" y="19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7" y="14"/>
                </a:lnTo>
                <a:lnTo>
                  <a:pt x="57" y="14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1" y="8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7" y="9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3" y="21"/>
                </a:lnTo>
                <a:lnTo>
                  <a:pt x="13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10" y="45"/>
                </a:lnTo>
                <a:lnTo>
                  <a:pt x="10" y="45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3" y="50"/>
                </a:lnTo>
                <a:lnTo>
                  <a:pt x="13" y="50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6"/>
                </a:lnTo>
                <a:lnTo>
                  <a:pt x="15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61"/>
                </a:lnTo>
                <a:lnTo>
                  <a:pt x="19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2" y="61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5" y="63"/>
                </a:lnTo>
                <a:lnTo>
                  <a:pt x="25" y="63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7" y="64"/>
                </a:lnTo>
                <a:lnTo>
                  <a:pt x="27" y="64"/>
                </a:lnTo>
                <a:lnTo>
                  <a:pt x="27" y="64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1" y="65"/>
                </a:lnTo>
                <a:lnTo>
                  <a:pt x="31" y="65"/>
                </a:lnTo>
                <a:lnTo>
                  <a:pt x="31" y="65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close/>
                <a:moveTo>
                  <a:pt x="76" y="37"/>
                </a:moveTo>
                <a:lnTo>
                  <a:pt x="76" y="37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5"/>
                </a:lnTo>
                <a:lnTo>
                  <a:pt x="76" y="45"/>
                </a:lnTo>
                <a:lnTo>
                  <a:pt x="76" y="45"/>
                </a:lnTo>
                <a:lnTo>
                  <a:pt x="75" y="45"/>
                </a:lnTo>
                <a:lnTo>
                  <a:pt x="75" y="45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9"/>
                </a:lnTo>
                <a:lnTo>
                  <a:pt x="75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8"/>
                </a:lnTo>
                <a:lnTo>
                  <a:pt x="70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7" y="61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4"/>
                </a:lnTo>
                <a:lnTo>
                  <a:pt x="48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3"/>
                </a:lnTo>
                <a:lnTo>
                  <a:pt x="30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1"/>
                </a:lnTo>
                <a:lnTo>
                  <a:pt x="23" y="71"/>
                </a:lnTo>
                <a:lnTo>
                  <a:pt x="23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1" y="71"/>
                </a:lnTo>
                <a:lnTo>
                  <a:pt x="21" y="71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8" y="70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7"/>
                </a:lnTo>
                <a:lnTo>
                  <a:pt x="17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4" y="66"/>
                </a:lnTo>
                <a:lnTo>
                  <a:pt x="14" y="66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9" y="62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8" y="61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8"/>
                </a:lnTo>
                <a:lnTo>
                  <a:pt x="8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6" y="57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5"/>
                </a:lnTo>
                <a:lnTo>
                  <a:pt x="6" y="55"/>
                </a:lnTo>
                <a:lnTo>
                  <a:pt x="6" y="55"/>
                </a:lnTo>
                <a:lnTo>
                  <a:pt x="5" y="55"/>
                </a:lnTo>
                <a:lnTo>
                  <a:pt x="5" y="55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4" y="53"/>
                </a:lnTo>
                <a:lnTo>
                  <a:pt x="4" y="53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0"/>
                </a:lnTo>
                <a:lnTo>
                  <a:pt x="12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9" y="5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1" y="1"/>
                </a:lnTo>
                <a:lnTo>
                  <a:pt x="51" y="1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5"/>
                </a:lnTo>
                <a:lnTo>
                  <a:pt x="58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60" y="5"/>
                </a:lnTo>
                <a:lnTo>
                  <a:pt x="60" y="5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3"/>
                </a:lnTo>
                <a:lnTo>
                  <a:pt x="67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70" y="16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8"/>
                </a:lnTo>
                <a:lnTo>
                  <a:pt x="70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2"/>
                </a:lnTo>
                <a:lnTo>
                  <a:pt x="72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5" y="25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9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9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close/>
                <a:moveTo>
                  <a:pt x="78" y="41"/>
                </a:moveTo>
                <a:lnTo>
                  <a:pt x="78" y="34"/>
                </a:lnTo>
                <a:lnTo>
                  <a:pt x="94" y="34"/>
                </a:lnTo>
                <a:lnTo>
                  <a:pt x="94" y="41"/>
                </a:lnTo>
                <a:lnTo>
                  <a:pt x="78" y="41"/>
                </a:lnTo>
                <a:lnTo>
                  <a:pt x="78" y="41"/>
                </a:lnTo>
                <a:close/>
                <a:moveTo>
                  <a:pt x="125" y="41"/>
                </a:moveTo>
                <a:lnTo>
                  <a:pt x="125" y="34"/>
                </a:lnTo>
                <a:lnTo>
                  <a:pt x="141" y="34"/>
                </a:lnTo>
                <a:lnTo>
                  <a:pt x="141" y="41"/>
                </a:lnTo>
                <a:lnTo>
                  <a:pt x="125" y="41"/>
                </a:lnTo>
                <a:lnTo>
                  <a:pt x="125" y="41"/>
                </a:lnTo>
                <a:close/>
                <a:moveTo>
                  <a:pt x="173" y="41"/>
                </a:moveTo>
                <a:lnTo>
                  <a:pt x="173" y="34"/>
                </a:lnTo>
                <a:lnTo>
                  <a:pt x="188" y="34"/>
                </a:lnTo>
                <a:lnTo>
                  <a:pt x="188" y="41"/>
                </a:lnTo>
                <a:lnTo>
                  <a:pt x="173" y="41"/>
                </a:lnTo>
                <a:lnTo>
                  <a:pt x="173" y="41"/>
                </a:lnTo>
                <a:close/>
                <a:moveTo>
                  <a:pt x="220" y="41"/>
                </a:moveTo>
                <a:lnTo>
                  <a:pt x="220" y="34"/>
                </a:lnTo>
                <a:lnTo>
                  <a:pt x="236" y="34"/>
                </a:lnTo>
                <a:lnTo>
                  <a:pt x="236" y="41"/>
                </a:lnTo>
                <a:lnTo>
                  <a:pt x="220" y="41"/>
                </a:lnTo>
                <a:lnTo>
                  <a:pt x="220" y="41"/>
                </a:lnTo>
                <a:close/>
                <a:moveTo>
                  <a:pt x="267" y="41"/>
                </a:moveTo>
                <a:lnTo>
                  <a:pt x="267" y="34"/>
                </a:lnTo>
                <a:lnTo>
                  <a:pt x="283" y="34"/>
                </a:lnTo>
                <a:lnTo>
                  <a:pt x="283" y="41"/>
                </a:lnTo>
                <a:lnTo>
                  <a:pt x="267" y="41"/>
                </a:lnTo>
                <a:lnTo>
                  <a:pt x="267" y="41"/>
                </a:lnTo>
                <a:close/>
                <a:moveTo>
                  <a:pt x="314" y="41"/>
                </a:moveTo>
                <a:lnTo>
                  <a:pt x="314" y="34"/>
                </a:lnTo>
                <a:lnTo>
                  <a:pt x="330" y="34"/>
                </a:lnTo>
                <a:lnTo>
                  <a:pt x="330" y="41"/>
                </a:lnTo>
                <a:lnTo>
                  <a:pt x="314" y="41"/>
                </a:lnTo>
                <a:lnTo>
                  <a:pt x="314" y="41"/>
                </a:lnTo>
                <a:close/>
                <a:moveTo>
                  <a:pt x="362" y="41"/>
                </a:moveTo>
                <a:lnTo>
                  <a:pt x="362" y="34"/>
                </a:lnTo>
                <a:lnTo>
                  <a:pt x="376" y="34"/>
                </a:lnTo>
                <a:lnTo>
                  <a:pt x="376" y="41"/>
                </a:lnTo>
                <a:lnTo>
                  <a:pt x="362" y="41"/>
                </a:lnTo>
                <a:lnTo>
                  <a:pt x="362" y="41"/>
                </a:lnTo>
                <a:close/>
                <a:moveTo>
                  <a:pt x="408" y="41"/>
                </a:moveTo>
                <a:lnTo>
                  <a:pt x="408" y="34"/>
                </a:lnTo>
                <a:lnTo>
                  <a:pt x="424" y="34"/>
                </a:lnTo>
                <a:lnTo>
                  <a:pt x="424" y="41"/>
                </a:lnTo>
                <a:lnTo>
                  <a:pt x="408" y="41"/>
                </a:lnTo>
                <a:lnTo>
                  <a:pt x="408" y="41"/>
                </a:lnTo>
                <a:close/>
                <a:moveTo>
                  <a:pt x="455" y="41"/>
                </a:moveTo>
                <a:lnTo>
                  <a:pt x="455" y="34"/>
                </a:lnTo>
                <a:lnTo>
                  <a:pt x="471" y="34"/>
                </a:lnTo>
                <a:lnTo>
                  <a:pt x="471" y="41"/>
                </a:lnTo>
                <a:lnTo>
                  <a:pt x="455" y="41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0" name="Freeform 84">
            <a:extLst>
              <a:ext uri="{FF2B5EF4-FFF2-40B4-BE49-F238E27FC236}">
                <a16:creationId xmlns:a16="http://schemas.microsoft.com/office/drawing/2014/main" id="{AA8EB988-BD6F-484D-A54D-83015AE5E44E}"/>
              </a:ext>
            </a:extLst>
          </p:cNvPr>
          <p:cNvSpPr>
            <a:spLocks noEditPoints="1"/>
          </p:cNvSpPr>
          <p:nvPr/>
        </p:nvSpPr>
        <p:spPr bwMode="auto">
          <a:xfrm>
            <a:off x="7935069" y="2876099"/>
            <a:ext cx="847725" cy="334962"/>
          </a:xfrm>
          <a:custGeom>
            <a:avLst/>
            <a:gdLst>
              <a:gd name="T0" fmla="*/ 43 w 534"/>
              <a:gd name="T1" fmla="*/ 203 h 211"/>
              <a:gd name="T2" fmla="*/ 50 w 534"/>
              <a:gd name="T3" fmla="*/ 201 h 211"/>
              <a:gd name="T4" fmla="*/ 54 w 534"/>
              <a:gd name="T5" fmla="*/ 197 h 211"/>
              <a:gd name="T6" fmla="*/ 60 w 534"/>
              <a:gd name="T7" fmla="*/ 194 h 211"/>
              <a:gd name="T8" fmla="*/ 63 w 534"/>
              <a:gd name="T9" fmla="*/ 190 h 211"/>
              <a:gd name="T10" fmla="*/ 66 w 534"/>
              <a:gd name="T11" fmla="*/ 184 h 211"/>
              <a:gd name="T12" fmla="*/ 68 w 534"/>
              <a:gd name="T13" fmla="*/ 178 h 211"/>
              <a:gd name="T14" fmla="*/ 68 w 534"/>
              <a:gd name="T15" fmla="*/ 171 h 211"/>
              <a:gd name="T16" fmla="*/ 67 w 534"/>
              <a:gd name="T17" fmla="*/ 165 h 211"/>
              <a:gd name="T18" fmla="*/ 64 w 534"/>
              <a:gd name="T19" fmla="*/ 159 h 211"/>
              <a:gd name="T20" fmla="*/ 61 w 534"/>
              <a:gd name="T21" fmla="*/ 155 h 211"/>
              <a:gd name="T22" fmla="*/ 57 w 534"/>
              <a:gd name="T23" fmla="*/ 150 h 211"/>
              <a:gd name="T24" fmla="*/ 52 w 534"/>
              <a:gd name="T25" fmla="*/ 147 h 211"/>
              <a:gd name="T26" fmla="*/ 46 w 534"/>
              <a:gd name="T27" fmla="*/ 144 h 211"/>
              <a:gd name="T28" fmla="*/ 40 w 534"/>
              <a:gd name="T29" fmla="*/ 143 h 211"/>
              <a:gd name="T30" fmla="*/ 34 w 534"/>
              <a:gd name="T31" fmla="*/ 144 h 211"/>
              <a:gd name="T32" fmla="*/ 27 w 534"/>
              <a:gd name="T33" fmla="*/ 146 h 211"/>
              <a:gd name="T34" fmla="*/ 23 w 534"/>
              <a:gd name="T35" fmla="*/ 148 h 211"/>
              <a:gd name="T36" fmla="*/ 17 w 534"/>
              <a:gd name="T37" fmla="*/ 152 h 211"/>
              <a:gd name="T38" fmla="*/ 14 w 534"/>
              <a:gd name="T39" fmla="*/ 157 h 211"/>
              <a:gd name="T40" fmla="*/ 10 w 534"/>
              <a:gd name="T41" fmla="*/ 162 h 211"/>
              <a:gd name="T42" fmla="*/ 9 w 534"/>
              <a:gd name="T43" fmla="*/ 168 h 211"/>
              <a:gd name="T44" fmla="*/ 9 w 534"/>
              <a:gd name="T45" fmla="*/ 175 h 211"/>
              <a:gd name="T46" fmla="*/ 9 w 534"/>
              <a:gd name="T47" fmla="*/ 181 h 211"/>
              <a:gd name="T48" fmla="*/ 12 w 534"/>
              <a:gd name="T49" fmla="*/ 186 h 211"/>
              <a:gd name="T50" fmla="*/ 15 w 534"/>
              <a:gd name="T51" fmla="*/ 192 h 211"/>
              <a:gd name="T52" fmla="*/ 19 w 534"/>
              <a:gd name="T53" fmla="*/ 196 h 211"/>
              <a:gd name="T54" fmla="*/ 24 w 534"/>
              <a:gd name="T55" fmla="*/ 200 h 211"/>
              <a:gd name="T56" fmla="*/ 31 w 534"/>
              <a:gd name="T57" fmla="*/ 202 h 211"/>
              <a:gd name="T58" fmla="*/ 36 w 534"/>
              <a:gd name="T59" fmla="*/ 203 h 211"/>
              <a:gd name="T60" fmla="*/ 76 w 534"/>
              <a:gd name="T61" fmla="*/ 178 h 211"/>
              <a:gd name="T62" fmla="*/ 73 w 534"/>
              <a:gd name="T63" fmla="*/ 186 h 211"/>
              <a:gd name="T64" fmla="*/ 70 w 534"/>
              <a:gd name="T65" fmla="*/ 193 h 211"/>
              <a:gd name="T66" fmla="*/ 66 w 534"/>
              <a:gd name="T67" fmla="*/ 199 h 211"/>
              <a:gd name="T68" fmla="*/ 60 w 534"/>
              <a:gd name="T69" fmla="*/ 204 h 211"/>
              <a:gd name="T70" fmla="*/ 53 w 534"/>
              <a:gd name="T71" fmla="*/ 208 h 211"/>
              <a:gd name="T72" fmla="*/ 45 w 534"/>
              <a:gd name="T73" fmla="*/ 210 h 211"/>
              <a:gd name="T74" fmla="*/ 37 w 534"/>
              <a:gd name="T75" fmla="*/ 211 h 211"/>
              <a:gd name="T76" fmla="*/ 30 w 534"/>
              <a:gd name="T77" fmla="*/ 210 h 211"/>
              <a:gd name="T78" fmla="*/ 23 w 534"/>
              <a:gd name="T79" fmla="*/ 208 h 211"/>
              <a:gd name="T80" fmla="*/ 16 w 534"/>
              <a:gd name="T81" fmla="*/ 203 h 211"/>
              <a:gd name="T82" fmla="*/ 10 w 534"/>
              <a:gd name="T83" fmla="*/ 199 h 211"/>
              <a:gd name="T84" fmla="*/ 6 w 534"/>
              <a:gd name="T85" fmla="*/ 192 h 211"/>
              <a:gd name="T86" fmla="*/ 3 w 534"/>
              <a:gd name="T87" fmla="*/ 185 h 211"/>
              <a:gd name="T88" fmla="*/ 1 w 534"/>
              <a:gd name="T89" fmla="*/ 177 h 211"/>
              <a:gd name="T90" fmla="*/ 1 w 534"/>
              <a:gd name="T91" fmla="*/ 168 h 211"/>
              <a:gd name="T92" fmla="*/ 3 w 534"/>
              <a:gd name="T93" fmla="*/ 161 h 211"/>
              <a:gd name="T94" fmla="*/ 6 w 534"/>
              <a:gd name="T95" fmla="*/ 153 h 211"/>
              <a:gd name="T96" fmla="*/ 10 w 534"/>
              <a:gd name="T97" fmla="*/ 148 h 211"/>
              <a:gd name="T98" fmla="*/ 16 w 534"/>
              <a:gd name="T99" fmla="*/ 142 h 211"/>
              <a:gd name="T100" fmla="*/ 23 w 534"/>
              <a:gd name="T101" fmla="*/ 139 h 211"/>
              <a:gd name="T102" fmla="*/ 31 w 534"/>
              <a:gd name="T103" fmla="*/ 137 h 211"/>
              <a:gd name="T104" fmla="*/ 39 w 534"/>
              <a:gd name="T105" fmla="*/ 135 h 211"/>
              <a:gd name="T106" fmla="*/ 46 w 534"/>
              <a:gd name="T107" fmla="*/ 137 h 211"/>
              <a:gd name="T108" fmla="*/ 54 w 534"/>
              <a:gd name="T109" fmla="*/ 139 h 211"/>
              <a:gd name="T110" fmla="*/ 61 w 534"/>
              <a:gd name="T111" fmla="*/ 143 h 211"/>
              <a:gd name="T112" fmla="*/ 67 w 534"/>
              <a:gd name="T113" fmla="*/ 148 h 211"/>
              <a:gd name="T114" fmla="*/ 71 w 534"/>
              <a:gd name="T115" fmla="*/ 155 h 211"/>
              <a:gd name="T116" fmla="*/ 75 w 534"/>
              <a:gd name="T117" fmla="*/ 161 h 211"/>
              <a:gd name="T118" fmla="*/ 76 w 534"/>
              <a:gd name="T119" fmla="*/ 169 h 211"/>
              <a:gd name="T120" fmla="*/ 188 w 534"/>
              <a:gd name="T121" fmla="*/ 177 h 211"/>
              <a:gd name="T122" fmla="*/ 456 w 534"/>
              <a:gd name="T123" fmla="*/ 16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4" h="211">
                <a:moveTo>
                  <a:pt x="534" y="16"/>
                </a:moveTo>
                <a:lnTo>
                  <a:pt x="526" y="16"/>
                </a:lnTo>
                <a:lnTo>
                  <a:pt x="526" y="0"/>
                </a:lnTo>
                <a:lnTo>
                  <a:pt x="534" y="0"/>
                </a:lnTo>
                <a:lnTo>
                  <a:pt x="534" y="16"/>
                </a:lnTo>
                <a:lnTo>
                  <a:pt x="534" y="16"/>
                </a:lnTo>
                <a:close/>
                <a:moveTo>
                  <a:pt x="39" y="203"/>
                </a:move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3" y="200"/>
                </a:lnTo>
                <a:lnTo>
                  <a:pt x="53" y="200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7" y="197"/>
                </a:lnTo>
                <a:lnTo>
                  <a:pt x="57" y="197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4"/>
                </a:lnTo>
                <a:lnTo>
                  <a:pt x="59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3" y="191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6"/>
                </a:lnTo>
                <a:lnTo>
                  <a:pt x="64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8" y="181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2"/>
                </a:lnTo>
                <a:lnTo>
                  <a:pt x="67" y="162"/>
                </a:lnTo>
                <a:lnTo>
                  <a:pt x="67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8"/>
                </a:lnTo>
                <a:lnTo>
                  <a:pt x="64" y="158"/>
                </a:lnTo>
                <a:lnTo>
                  <a:pt x="64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5"/>
                </a:lnTo>
                <a:lnTo>
                  <a:pt x="62" y="155"/>
                </a:lnTo>
                <a:lnTo>
                  <a:pt x="62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0"/>
                </a:lnTo>
                <a:lnTo>
                  <a:pt x="58" y="150"/>
                </a:lnTo>
                <a:lnTo>
                  <a:pt x="58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4" y="149"/>
                </a:lnTo>
                <a:lnTo>
                  <a:pt x="54" y="149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3"/>
                </a:lnTo>
                <a:lnTo>
                  <a:pt x="43" y="143"/>
                </a:lnTo>
                <a:lnTo>
                  <a:pt x="43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4"/>
                </a:lnTo>
                <a:lnTo>
                  <a:pt x="34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1"/>
                </a:lnTo>
                <a:lnTo>
                  <a:pt x="19" y="151"/>
                </a:lnTo>
                <a:lnTo>
                  <a:pt x="19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5"/>
                </a:lnTo>
                <a:lnTo>
                  <a:pt x="16" y="155"/>
                </a:lnTo>
                <a:lnTo>
                  <a:pt x="16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2" y="159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9" y="165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7"/>
                </a:lnTo>
                <a:lnTo>
                  <a:pt x="12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6" y="192"/>
                </a:lnTo>
                <a:lnTo>
                  <a:pt x="16" y="192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7" y="193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9" y="195"/>
                </a:lnTo>
                <a:lnTo>
                  <a:pt x="19" y="195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6" y="200"/>
                </a:lnTo>
                <a:lnTo>
                  <a:pt x="26" y="200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close/>
                <a:moveTo>
                  <a:pt x="76" y="174"/>
                </a:move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3" y="185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8"/>
                </a:lnTo>
                <a:lnTo>
                  <a:pt x="73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1"/>
                </a:lnTo>
                <a:lnTo>
                  <a:pt x="72" y="191"/>
                </a:lnTo>
                <a:lnTo>
                  <a:pt x="72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3"/>
                </a:lnTo>
                <a:lnTo>
                  <a:pt x="71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69" y="194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6"/>
                </a:lnTo>
                <a:lnTo>
                  <a:pt x="69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7"/>
                </a:lnTo>
                <a:lnTo>
                  <a:pt x="68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3"/>
                </a:lnTo>
                <a:lnTo>
                  <a:pt x="62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59" y="204"/>
                </a:lnTo>
                <a:lnTo>
                  <a:pt x="59" y="204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2" y="208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4" y="210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7" y="210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4" y="209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2" y="208"/>
                </a:lnTo>
                <a:lnTo>
                  <a:pt x="22" y="208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19" y="206"/>
                </a:lnTo>
                <a:lnTo>
                  <a:pt x="19" y="206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6" y="204"/>
                </a:lnTo>
                <a:lnTo>
                  <a:pt x="16" y="204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2"/>
                </a:lnTo>
                <a:lnTo>
                  <a:pt x="15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7"/>
                </a:lnTo>
                <a:lnTo>
                  <a:pt x="10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6"/>
                </a:lnTo>
                <a:lnTo>
                  <a:pt x="9" y="196"/>
                </a:lnTo>
                <a:lnTo>
                  <a:pt x="9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7" y="195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3"/>
                </a:lnTo>
                <a:lnTo>
                  <a:pt x="7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6"/>
                </a:lnTo>
                <a:lnTo>
                  <a:pt x="4" y="186"/>
                </a:lnTo>
                <a:lnTo>
                  <a:pt x="4" y="186"/>
                </a:lnTo>
                <a:lnTo>
                  <a:pt x="3" y="186"/>
                </a:lnTo>
                <a:lnTo>
                  <a:pt x="3" y="186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1" y="183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5"/>
                </a:lnTo>
                <a:lnTo>
                  <a:pt x="1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1"/>
                </a:lnTo>
                <a:lnTo>
                  <a:pt x="0" y="171"/>
                </a:lnTo>
                <a:lnTo>
                  <a:pt x="0" y="171"/>
                </a:lnTo>
                <a:lnTo>
                  <a:pt x="1" y="171"/>
                </a:lnTo>
                <a:lnTo>
                  <a:pt x="1" y="171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0"/>
                </a:lnTo>
                <a:lnTo>
                  <a:pt x="3" y="160"/>
                </a:lnTo>
                <a:lnTo>
                  <a:pt x="4" y="160"/>
                </a:lnTo>
                <a:lnTo>
                  <a:pt x="4" y="160"/>
                </a:lnTo>
                <a:lnTo>
                  <a:pt x="4" y="160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5" y="158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6" y="156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3"/>
                </a:lnTo>
                <a:lnTo>
                  <a:pt x="6" y="153"/>
                </a:lnTo>
                <a:lnTo>
                  <a:pt x="6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0"/>
                </a:lnTo>
                <a:lnTo>
                  <a:pt x="8" y="150"/>
                </a:lnTo>
                <a:lnTo>
                  <a:pt x="8" y="150"/>
                </a:lnTo>
                <a:lnTo>
                  <a:pt x="9" y="150"/>
                </a:lnTo>
                <a:lnTo>
                  <a:pt x="9" y="150"/>
                </a:lnTo>
                <a:lnTo>
                  <a:pt x="9" y="150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2" y="148"/>
                </a:lnTo>
                <a:lnTo>
                  <a:pt x="12" y="148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3" y="147"/>
                </a:lnTo>
                <a:lnTo>
                  <a:pt x="13" y="147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4" y="146"/>
                </a:lnTo>
                <a:lnTo>
                  <a:pt x="14" y="146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3"/>
                </a:lnTo>
                <a:lnTo>
                  <a:pt x="15" y="143"/>
                </a:lnTo>
                <a:lnTo>
                  <a:pt x="15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8" y="142"/>
                </a:lnTo>
                <a:lnTo>
                  <a:pt x="18" y="142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3" y="137"/>
                </a:lnTo>
                <a:lnTo>
                  <a:pt x="33" y="137"/>
                </a:lnTo>
                <a:lnTo>
                  <a:pt x="33" y="135"/>
                </a:lnTo>
                <a:lnTo>
                  <a:pt x="33" y="135"/>
                </a:lnTo>
                <a:lnTo>
                  <a:pt x="33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4" y="135"/>
                </a:lnTo>
                <a:lnTo>
                  <a:pt x="44" y="135"/>
                </a:lnTo>
                <a:lnTo>
                  <a:pt x="44" y="137"/>
                </a:lnTo>
                <a:lnTo>
                  <a:pt x="44" y="137"/>
                </a:lnTo>
                <a:lnTo>
                  <a:pt x="44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9"/>
                </a:lnTo>
                <a:lnTo>
                  <a:pt x="52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2"/>
                </a:lnTo>
                <a:lnTo>
                  <a:pt x="59" y="142"/>
                </a:lnTo>
                <a:lnTo>
                  <a:pt x="59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2" y="143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8" y="149"/>
                </a:lnTo>
                <a:lnTo>
                  <a:pt x="68" y="149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2"/>
                </a:lnTo>
                <a:lnTo>
                  <a:pt x="69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1" y="153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6"/>
                </a:lnTo>
                <a:lnTo>
                  <a:pt x="71" y="156"/>
                </a:lnTo>
                <a:lnTo>
                  <a:pt x="71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3" y="158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4"/>
                </a:lnTo>
                <a:lnTo>
                  <a:pt x="76" y="174"/>
                </a:lnTo>
                <a:close/>
                <a:moveTo>
                  <a:pt x="79" y="177"/>
                </a:moveTo>
                <a:lnTo>
                  <a:pt x="79" y="169"/>
                </a:lnTo>
                <a:lnTo>
                  <a:pt x="95" y="169"/>
                </a:lnTo>
                <a:lnTo>
                  <a:pt x="95" y="177"/>
                </a:lnTo>
                <a:lnTo>
                  <a:pt x="79" y="177"/>
                </a:lnTo>
                <a:lnTo>
                  <a:pt x="79" y="177"/>
                </a:lnTo>
                <a:close/>
                <a:moveTo>
                  <a:pt x="126" y="177"/>
                </a:moveTo>
                <a:lnTo>
                  <a:pt x="126" y="169"/>
                </a:lnTo>
                <a:lnTo>
                  <a:pt x="142" y="169"/>
                </a:lnTo>
                <a:lnTo>
                  <a:pt x="142" y="177"/>
                </a:lnTo>
                <a:lnTo>
                  <a:pt x="126" y="177"/>
                </a:lnTo>
                <a:lnTo>
                  <a:pt x="126" y="177"/>
                </a:lnTo>
                <a:close/>
                <a:moveTo>
                  <a:pt x="173" y="177"/>
                </a:moveTo>
                <a:lnTo>
                  <a:pt x="173" y="169"/>
                </a:lnTo>
                <a:lnTo>
                  <a:pt x="188" y="169"/>
                </a:lnTo>
                <a:lnTo>
                  <a:pt x="188" y="177"/>
                </a:lnTo>
                <a:lnTo>
                  <a:pt x="173" y="177"/>
                </a:lnTo>
                <a:lnTo>
                  <a:pt x="173" y="177"/>
                </a:lnTo>
                <a:close/>
                <a:moveTo>
                  <a:pt x="220" y="177"/>
                </a:moveTo>
                <a:lnTo>
                  <a:pt x="220" y="169"/>
                </a:lnTo>
                <a:lnTo>
                  <a:pt x="236" y="169"/>
                </a:lnTo>
                <a:lnTo>
                  <a:pt x="236" y="177"/>
                </a:lnTo>
                <a:lnTo>
                  <a:pt x="220" y="177"/>
                </a:lnTo>
                <a:lnTo>
                  <a:pt x="220" y="177"/>
                </a:lnTo>
                <a:close/>
                <a:moveTo>
                  <a:pt x="267" y="177"/>
                </a:moveTo>
                <a:lnTo>
                  <a:pt x="267" y="169"/>
                </a:lnTo>
                <a:lnTo>
                  <a:pt x="283" y="169"/>
                </a:lnTo>
                <a:lnTo>
                  <a:pt x="283" y="177"/>
                </a:lnTo>
                <a:lnTo>
                  <a:pt x="267" y="177"/>
                </a:lnTo>
                <a:lnTo>
                  <a:pt x="267" y="177"/>
                </a:lnTo>
                <a:close/>
                <a:moveTo>
                  <a:pt x="314" y="177"/>
                </a:moveTo>
                <a:lnTo>
                  <a:pt x="314" y="169"/>
                </a:lnTo>
                <a:lnTo>
                  <a:pt x="330" y="169"/>
                </a:lnTo>
                <a:lnTo>
                  <a:pt x="330" y="177"/>
                </a:lnTo>
                <a:lnTo>
                  <a:pt x="314" y="177"/>
                </a:lnTo>
                <a:lnTo>
                  <a:pt x="314" y="177"/>
                </a:lnTo>
                <a:close/>
                <a:moveTo>
                  <a:pt x="362" y="177"/>
                </a:moveTo>
                <a:lnTo>
                  <a:pt x="362" y="169"/>
                </a:lnTo>
                <a:lnTo>
                  <a:pt x="377" y="169"/>
                </a:lnTo>
                <a:lnTo>
                  <a:pt x="377" y="177"/>
                </a:lnTo>
                <a:lnTo>
                  <a:pt x="362" y="177"/>
                </a:lnTo>
                <a:lnTo>
                  <a:pt x="362" y="177"/>
                </a:lnTo>
                <a:close/>
                <a:moveTo>
                  <a:pt x="409" y="177"/>
                </a:moveTo>
                <a:lnTo>
                  <a:pt x="409" y="169"/>
                </a:lnTo>
                <a:lnTo>
                  <a:pt x="425" y="169"/>
                </a:lnTo>
                <a:lnTo>
                  <a:pt x="425" y="177"/>
                </a:lnTo>
                <a:lnTo>
                  <a:pt x="409" y="177"/>
                </a:lnTo>
                <a:lnTo>
                  <a:pt x="409" y="177"/>
                </a:lnTo>
                <a:close/>
                <a:moveTo>
                  <a:pt x="456" y="177"/>
                </a:moveTo>
                <a:lnTo>
                  <a:pt x="456" y="169"/>
                </a:lnTo>
                <a:lnTo>
                  <a:pt x="472" y="169"/>
                </a:lnTo>
                <a:lnTo>
                  <a:pt x="472" y="177"/>
                </a:lnTo>
                <a:lnTo>
                  <a:pt x="456" y="177"/>
                </a:lnTo>
                <a:lnTo>
                  <a:pt x="456" y="177"/>
                </a:lnTo>
                <a:close/>
                <a:moveTo>
                  <a:pt x="502" y="177"/>
                </a:moveTo>
                <a:lnTo>
                  <a:pt x="502" y="169"/>
                </a:lnTo>
                <a:lnTo>
                  <a:pt x="510" y="169"/>
                </a:lnTo>
                <a:lnTo>
                  <a:pt x="510" y="169"/>
                </a:lnTo>
                <a:lnTo>
                  <a:pt x="511" y="169"/>
                </a:lnTo>
                <a:lnTo>
                  <a:pt x="519" y="171"/>
                </a:lnTo>
                <a:lnTo>
                  <a:pt x="518" y="178"/>
                </a:lnTo>
                <a:lnTo>
                  <a:pt x="510" y="177"/>
                </a:lnTo>
                <a:lnTo>
                  <a:pt x="502" y="177"/>
                </a:lnTo>
                <a:lnTo>
                  <a:pt x="502" y="177"/>
                </a:lnTo>
                <a:close/>
                <a:moveTo>
                  <a:pt x="534" y="158"/>
                </a:moveTo>
                <a:lnTo>
                  <a:pt x="526" y="158"/>
                </a:lnTo>
                <a:lnTo>
                  <a:pt x="526" y="142"/>
                </a:lnTo>
                <a:lnTo>
                  <a:pt x="534" y="142"/>
                </a:lnTo>
                <a:lnTo>
                  <a:pt x="534" y="158"/>
                </a:lnTo>
                <a:lnTo>
                  <a:pt x="534" y="158"/>
                </a:lnTo>
                <a:close/>
                <a:moveTo>
                  <a:pt x="534" y="111"/>
                </a:moveTo>
                <a:lnTo>
                  <a:pt x="526" y="111"/>
                </a:lnTo>
                <a:lnTo>
                  <a:pt x="526" y="95"/>
                </a:lnTo>
                <a:lnTo>
                  <a:pt x="534" y="95"/>
                </a:lnTo>
                <a:lnTo>
                  <a:pt x="534" y="111"/>
                </a:lnTo>
                <a:lnTo>
                  <a:pt x="534" y="111"/>
                </a:lnTo>
                <a:close/>
                <a:moveTo>
                  <a:pt x="534" y="63"/>
                </a:moveTo>
                <a:lnTo>
                  <a:pt x="526" y="63"/>
                </a:lnTo>
                <a:lnTo>
                  <a:pt x="526" y="48"/>
                </a:lnTo>
                <a:lnTo>
                  <a:pt x="534" y="48"/>
                </a:lnTo>
                <a:lnTo>
                  <a:pt x="534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11D4891-BF01-449D-A0DB-E576DE2FFBA4}"/>
              </a:ext>
            </a:extLst>
          </p:cNvPr>
          <p:cNvSpPr txBox="1"/>
          <p:nvPr/>
        </p:nvSpPr>
        <p:spPr>
          <a:xfrm>
            <a:off x="4146723" y="275512"/>
            <a:ext cx="3898553" cy="67710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Lorem Ipsum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17B37F-FDE2-4F0B-B028-5A08229530D8}"/>
              </a:ext>
            </a:extLst>
          </p:cNvPr>
          <p:cNvGrpSpPr/>
          <p:nvPr/>
        </p:nvGrpSpPr>
        <p:grpSpPr>
          <a:xfrm>
            <a:off x="421858" y="2190754"/>
            <a:ext cx="2544520" cy="3528098"/>
            <a:chOff x="379011" y="2443618"/>
            <a:chExt cx="2544520" cy="3528098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9EA79C5-E7C0-424F-92A5-677D573C3559}"/>
                </a:ext>
              </a:extLst>
            </p:cNvPr>
            <p:cNvSpPr txBox="1"/>
            <p:nvPr/>
          </p:nvSpPr>
          <p:spPr>
            <a:xfrm>
              <a:off x="790575" y="5540829"/>
              <a:ext cx="2132956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1400" dirty="0"/>
                <a:t>Lorem ipsum dolor sit amet, consectetur adipiscing elit. 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4515BC9-141E-41C8-AFB1-85B48AD59FD3}"/>
                </a:ext>
              </a:extLst>
            </p:cNvPr>
            <p:cNvSpPr txBox="1"/>
            <p:nvPr/>
          </p:nvSpPr>
          <p:spPr>
            <a:xfrm>
              <a:off x="379011" y="3998576"/>
              <a:ext cx="2132956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1400" dirty="0"/>
                <a:t>Lorem ipsum dolor sit amet, consectetur adipiscing elit. 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5F0B10D-B6D6-4B5C-98A9-DBCE1D832139}"/>
                </a:ext>
              </a:extLst>
            </p:cNvPr>
            <p:cNvSpPr txBox="1"/>
            <p:nvPr/>
          </p:nvSpPr>
          <p:spPr>
            <a:xfrm>
              <a:off x="702465" y="2443618"/>
              <a:ext cx="2132956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1400" dirty="0"/>
                <a:t>Lorem ipsum dolor sit amet, consectetur adipiscing elit. 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E47F1A0-F46F-4AF9-8500-FFA91B327082}"/>
              </a:ext>
            </a:extLst>
          </p:cNvPr>
          <p:cNvGrpSpPr/>
          <p:nvPr/>
        </p:nvGrpSpPr>
        <p:grpSpPr>
          <a:xfrm flipH="1">
            <a:off x="9267494" y="2190754"/>
            <a:ext cx="2544520" cy="3528098"/>
            <a:chOff x="379011" y="2443618"/>
            <a:chExt cx="2544520" cy="3528098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1EBE70E-1C48-4838-842C-184244A1C963}"/>
                </a:ext>
              </a:extLst>
            </p:cNvPr>
            <p:cNvSpPr txBox="1"/>
            <p:nvPr/>
          </p:nvSpPr>
          <p:spPr>
            <a:xfrm>
              <a:off x="790575" y="5540829"/>
              <a:ext cx="2132956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sz="1400" dirty="0"/>
                <a:t>Lorem ipsum dolor sit amet, consectetur adipiscing elit.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58FEE6E-1510-435A-8104-6F460D51AF41}"/>
                </a:ext>
              </a:extLst>
            </p:cNvPr>
            <p:cNvSpPr txBox="1"/>
            <p:nvPr/>
          </p:nvSpPr>
          <p:spPr>
            <a:xfrm>
              <a:off x="379011" y="3998576"/>
              <a:ext cx="2132956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sz="1400" dirty="0"/>
                <a:t>Lorem ipsum dolor sit amet, consectetur adipiscing elit. 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B6E1693D-A9A1-477C-A204-D7BC7E095B4D}"/>
                </a:ext>
              </a:extLst>
            </p:cNvPr>
            <p:cNvSpPr txBox="1"/>
            <p:nvPr/>
          </p:nvSpPr>
          <p:spPr>
            <a:xfrm>
              <a:off x="702465" y="2443618"/>
              <a:ext cx="2132956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sz="1400" dirty="0"/>
                <a:t>Lorem ipsum dolor sit amet, consectetur adipiscing elit. </a:t>
              </a:r>
            </a:p>
          </p:txBody>
        </p:sp>
      </p:grpSp>
      <p:sp>
        <p:nvSpPr>
          <p:cNvPr id="148" name="Freeform 71">
            <a:extLst>
              <a:ext uri="{FF2B5EF4-FFF2-40B4-BE49-F238E27FC236}">
                <a16:creationId xmlns:a16="http://schemas.microsoft.com/office/drawing/2014/main" id="{5C53321C-0964-46E9-91E6-F44B9699E526}"/>
              </a:ext>
            </a:extLst>
          </p:cNvPr>
          <p:cNvSpPr>
            <a:spLocks/>
          </p:cNvSpPr>
          <p:nvPr/>
        </p:nvSpPr>
        <p:spPr bwMode="auto">
          <a:xfrm>
            <a:off x="3026223" y="5122412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0" name="Freeform 71">
            <a:extLst>
              <a:ext uri="{FF2B5EF4-FFF2-40B4-BE49-F238E27FC236}">
                <a16:creationId xmlns:a16="http://schemas.microsoft.com/office/drawing/2014/main" id="{72B3A9DD-10D9-4758-B32F-056F698FF5EE}"/>
              </a:ext>
            </a:extLst>
          </p:cNvPr>
          <p:cNvSpPr>
            <a:spLocks/>
          </p:cNvSpPr>
          <p:nvPr/>
        </p:nvSpPr>
        <p:spPr bwMode="auto">
          <a:xfrm>
            <a:off x="2610594" y="3567455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Freeform 71">
            <a:extLst>
              <a:ext uri="{FF2B5EF4-FFF2-40B4-BE49-F238E27FC236}">
                <a16:creationId xmlns:a16="http://schemas.microsoft.com/office/drawing/2014/main" id="{FBDE368E-D163-4D59-9196-7548FA85D31F}"/>
              </a:ext>
            </a:extLst>
          </p:cNvPr>
          <p:cNvSpPr>
            <a:spLocks/>
          </p:cNvSpPr>
          <p:nvPr/>
        </p:nvSpPr>
        <p:spPr bwMode="auto">
          <a:xfrm>
            <a:off x="3026223" y="2012498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6" name="Freeform 71">
            <a:extLst>
              <a:ext uri="{FF2B5EF4-FFF2-40B4-BE49-F238E27FC236}">
                <a16:creationId xmlns:a16="http://schemas.microsoft.com/office/drawing/2014/main" id="{C4D39D12-DE6C-479F-9F16-4774407E1495}"/>
              </a:ext>
            </a:extLst>
          </p:cNvPr>
          <p:cNvSpPr>
            <a:spLocks/>
          </p:cNvSpPr>
          <p:nvPr/>
        </p:nvSpPr>
        <p:spPr bwMode="auto">
          <a:xfrm>
            <a:off x="8414494" y="2012498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7" name="Freeform 71">
            <a:extLst>
              <a:ext uri="{FF2B5EF4-FFF2-40B4-BE49-F238E27FC236}">
                <a16:creationId xmlns:a16="http://schemas.microsoft.com/office/drawing/2014/main" id="{A541A53F-4E06-4E6E-8CFB-98C7B6EFB13F}"/>
              </a:ext>
            </a:extLst>
          </p:cNvPr>
          <p:cNvSpPr>
            <a:spLocks/>
          </p:cNvSpPr>
          <p:nvPr/>
        </p:nvSpPr>
        <p:spPr bwMode="auto">
          <a:xfrm>
            <a:off x="8835879" y="3567455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8" name="Freeform 71">
            <a:extLst>
              <a:ext uri="{FF2B5EF4-FFF2-40B4-BE49-F238E27FC236}">
                <a16:creationId xmlns:a16="http://schemas.microsoft.com/office/drawing/2014/main" id="{8733CC2E-066A-4129-BF5D-F189A2240BC1}"/>
              </a:ext>
            </a:extLst>
          </p:cNvPr>
          <p:cNvSpPr>
            <a:spLocks/>
          </p:cNvSpPr>
          <p:nvPr/>
        </p:nvSpPr>
        <p:spPr bwMode="auto">
          <a:xfrm>
            <a:off x="8414494" y="5122411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Freeform 2706">
            <a:extLst>
              <a:ext uri="{FF2B5EF4-FFF2-40B4-BE49-F238E27FC236}">
                <a16:creationId xmlns:a16="http://schemas.microsoft.com/office/drawing/2014/main" id="{E4D12580-DF25-4072-9819-69C39446DF47}"/>
              </a:ext>
            </a:extLst>
          </p:cNvPr>
          <p:cNvSpPr>
            <a:spLocks noEditPoints="1"/>
          </p:cNvSpPr>
          <p:nvPr/>
        </p:nvSpPr>
        <p:spPr bwMode="auto">
          <a:xfrm>
            <a:off x="8679607" y="2263323"/>
            <a:ext cx="257175" cy="285750"/>
          </a:xfrm>
          <a:custGeom>
            <a:avLst/>
            <a:gdLst>
              <a:gd name="T0" fmla="*/ 452 w 648"/>
              <a:gd name="T1" fmla="*/ 282 h 720"/>
              <a:gd name="T2" fmla="*/ 425 w 648"/>
              <a:gd name="T3" fmla="*/ 261 h 720"/>
              <a:gd name="T4" fmla="*/ 409 w 648"/>
              <a:gd name="T5" fmla="*/ 230 h 720"/>
              <a:gd name="T6" fmla="*/ 416 w 648"/>
              <a:gd name="T7" fmla="*/ 205 h 720"/>
              <a:gd name="T8" fmla="*/ 432 w 648"/>
              <a:gd name="T9" fmla="*/ 215 h 720"/>
              <a:gd name="T10" fmla="*/ 453 w 648"/>
              <a:gd name="T11" fmla="*/ 255 h 720"/>
              <a:gd name="T12" fmla="*/ 499 w 648"/>
              <a:gd name="T13" fmla="*/ 260 h 720"/>
              <a:gd name="T14" fmla="*/ 527 w 648"/>
              <a:gd name="T15" fmla="*/ 225 h 720"/>
              <a:gd name="T16" fmla="*/ 540 w 648"/>
              <a:gd name="T17" fmla="*/ 203 h 720"/>
              <a:gd name="T18" fmla="*/ 552 w 648"/>
              <a:gd name="T19" fmla="*/ 223 h 720"/>
              <a:gd name="T20" fmla="*/ 540 w 648"/>
              <a:gd name="T21" fmla="*/ 256 h 720"/>
              <a:gd name="T22" fmla="*/ 514 w 648"/>
              <a:gd name="T23" fmla="*/ 279 h 720"/>
              <a:gd name="T24" fmla="*/ 480 w 648"/>
              <a:gd name="T25" fmla="*/ 287 h 720"/>
              <a:gd name="T26" fmla="*/ 432 w 648"/>
              <a:gd name="T27" fmla="*/ 539 h 720"/>
              <a:gd name="T28" fmla="*/ 419 w 648"/>
              <a:gd name="T29" fmla="*/ 488 h 720"/>
              <a:gd name="T30" fmla="*/ 384 w 648"/>
              <a:gd name="T31" fmla="*/ 450 h 720"/>
              <a:gd name="T32" fmla="*/ 335 w 648"/>
              <a:gd name="T33" fmla="*/ 433 h 720"/>
              <a:gd name="T34" fmla="*/ 281 w 648"/>
              <a:gd name="T35" fmla="*/ 441 h 720"/>
              <a:gd name="T36" fmla="*/ 241 w 648"/>
              <a:gd name="T37" fmla="*/ 471 h 720"/>
              <a:gd name="T38" fmla="*/ 217 w 648"/>
              <a:gd name="T39" fmla="*/ 518 h 720"/>
              <a:gd name="T40" fmla="*/ 208 w 648"/>
              <a:gd name="T41" fmla="*/ 550 h 720"/>
              <a:gd name="T42" fmla="*/ 192 w 648"/>
              <a:gd name="T43" fmla="*/ 539 h 720"/>
              <a:gd name="T44" fmla="*/ 207 w 648"/>
              <a:gd name="T45" fmla="*/ 477 h 720"/>
              <a:gd name="T46" fmla="*/ 250 w 648"/>
              <a:gd name="T47" fmla="*/ 431 h 720"/>
              <a:gd name="T48" fmla="*/ 310 w 648"/>
              <a:gd name="T49" fmla="*/ 408 h 720"/>
              <a:gd name="T50" fmla="*/ 375 w 648"/>
              <a:gd name="T51" fmla="*/ 418 h 720"/>
              <a:gd name="T52" fmla="*/ 426 w 648"/>
              <a:gd name="T53" fmla="*/ 456 h 720"/>
              <a:gd name="T54" fmla="*/ 453 w 648"/>
              <a:gd name="T55" fmla="*/ 513 h 720"/>
              <a:gd name="T56" fmla="*/ 448 w 648"/>
              <a:gd name="T57" fmla="*/ 550 h 720"/>
              <a:gd name="T58" fmla="*/ 103 w 648"/>
              <a:gd name="T59" fmla="*/ 205 h 720"/>
              <a:gd name="T60" fmla="*/ 120 w 648"/>
              <a:gd name="T61" fmla="*/ 215 h 720"/>
              <a:gd name="T62" fmla="*/ 141 w 648"/>
              <a:gd name="T63" fmla="*/ 255 h 720"/>
              <a:gd name="T64" fmla="*/ 186 w 648"/>
              <a:gd name="T65" fmla="*/ 260 h 720"/>
              <a:gd name="T66" fmla="*/ 214 w 648"/>
              <a:gd name="T67" fmla="*/ 225 h 720"/>
              <a:gd name="T68" fmla="*/ 228 w 648"/>
              <a:gd name="T69" fmla="*/ 203 h 720"/>
              <a:gd name="T70" fmla="*/ 240 w 648"/>
              <a:gd name="T71" fmla="*/ 223 h 720"/>
              <a:gd name="T72" fmla="*/ 228 w 648"/>
              <a:gd name="T73" fmla="*/ 256 h 720"/>
              <a:gd name="T74" fmla="*/ 202 w 648"/>
              <a:gd name="T75" fmla="*/ 279 h 720"/>
              <a:gd name="T76" fmla="*/ 168 w 648"/>
              <a:gd name="T77" fmla="*/ 287 h 720"/>
              <a:gd name="T78" fmla="*/ 133 w 648"/>
              <a:gd name="T79" fmla="*/ 279 h 720"/>
              <a:gd name="T80" fmla="*/ 108 w 648"/>
              <a:gd name="T81" fmla="*/ 256 h 720"/>
              <a:gd name="T82" fmla="*/ 95 w 648"/>
              <a:gd name="T83" fmla="*/ 223 h 720"/>
              <a:gd name="T84" fmla="*/ 630 w 648"/>
              <a:gd name="T85" fmla="*/ 1 h 720"/>
              <a:gd name="T86" fmla="*/ 587 w 648"/>
              <a:gd name="T87" fmla="*/ 24 h 720"/>
              <a:gd name="T88" fmla="*/ 499 w 648"/>
              <a:gd name="T89" fmla="*/ 45 h 720"/>
              <a:gd name="T90" fmla="*/ 378 w 648"/>
              <a:gd name="T91" fmla="*/ 56 h 720"/>
              <a:gd name="T92" fmla="*/ 193 w 648"/>
              <a:gd name="T93" fmla="*/ 51 h 720"/>
              <a:gd name="T94" fmla="*/ 90 w 648"/>
              <a:gd name="T95" fmla="*/ 34 h 720"/>
              <a:gd name="T96" fmla="*/ 27 w 648"/>
              <a:gd name="T97" fmla="*/ 9 h 720"/>
              <a:gd name="T98" fmla="*/ 7 w 648"/>
              <a:gd name="T99" fmla="*/ 1 h 720"/>
              <a:gd name="T100" fmla="*/ 0 w 648"/>
              <a:gd name="T101" fmla="*/ 359 h 720"/>
              <a:gd name="T102" fmla="*/ 17 w 648"/>
              <a:gd name="T103" fmla="*/ 451 h 720"/>
              <a:gd name="T104" fmla="*/ 62 w 648"/>
              <a:gd name="T105" fmla="*/ 533 h 720"/>
              <a:gd name="T106" fmla="*/ 124 w 648"/>
              <a:gd name="T107" fmla="*/ 603 h 720"/>
              <a:gd name="T108" fmla="*/ 192 w 648"/>
              <a:gd name="T109" fmla="*/ 659 h 720"/>
              <a:gd name="T110" fmla="*/ 301 w 648"/>
              <a:gd name="T111" fmla="*/ 716 h 720"/>
              <a:gd name="T112" fmla="*/ 338 w 648"/>
              <a:gd name="T113" fmla="*/ 718 h 720"/>
              <a:gd name="T114" fmla="*/ 428 w 648"/>
              <a:gd name="T115" fmla="*/ 677 h 720"/>
              <a:gd name="T116" fmla="*/ 510 w 648"/>
              <a:gd name="T117" fmla="*/ 615 h 720"/>
              <a:gd name="T118" fmla="*/ 575 w 648"/>
              <a:gd name="T119" fmla="*/ 548 h 720"/>
              <a:gd name="T120" fmla="*/ 624 w 648"/>
              <a:gd name="T121" fmla="*/ 468 h 720"/>
              <a:gd name="T122" fmla="*/ 647 w 648"/>
              <a:gd name="T123" fmla="*/ 379 h 720"/>
              <a:gd name="T124" fmla="*/ 643 w 648"/>
              <a:gd name="T125" fmla="*/ 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8" h="720">
                <a:moveTo>
                  <a:pt x="480" y="287"/>
                </a:moveTo>
                <a:lnTo>
                  <a:pt x="472" y="287"/>
                </a:lnTo>
                <a:lnTo>
                  <a:pt x="465" y="286"/>
                </a:lnTo>
                <a:lnTo>
                  <a:pt x="458" y="284"/>
                </a:lnTo>
                <a:lnTo>
                  <a:pt x="452" y="282"/>
                </a:lnTo>
                <a:lnTo>
                  <a:pt x="446" y="279"/>
                </a:lnTo>
                <a:lnTo>
                  <a:pt x="440" y="275"/>
                </a:lnTo>
                <a:lnTo>
                  <a:pt x="434" y="271"/>
                </a:lnTo>
                <a:lnTo>
                  <a:pt x="429" y="266"/>
                </a:lnTo>
                <a:lnTo>
                  <a:pt x="425" y="261"/>
                </a:lnTo>
                <a:lnTo>
                  <a:pt x="421" y="256"/>
                </a:lnTo>
                <a:lnTo>
                  <a:pt x="417" y="250"/>
                </a:lnTo>
                <a:lnTo>
                  <a:pt x="414" y="244"/>
                </a:lnTo>
                <a:lnTo>
                  <a:pt x="411" y="236"/>
                </a:lnTo>
                <a:lnTo>
                  <a:pt x="409" y="230"/>
                </a:lnTo>
                <a:lnTo>
                  <a:pt x="408" y="223"/>
                </a:lnTo>
                <a:lnTo>
                  <a:pt x="407" y="215"/>
                </a:lnTo>
                <a:lnTo>
                  <a:pt x="408" y="211"/>
                </a:lnTo>
                <a:lnTo>
                  <a:pt x="411" y="207"/>
                </a:lnTo>
                <a:lnTo>
                  <a:pt x="416" y="205"/>
                </a:lnTo>
                <a:lnTo>
                  <a:pt x="420" y="203"/>
                </a:lnTo>
                <a:lnTo>
                  <a:pt x="425" y="205"/>
                </a:lnTo>
                <a:lnTo>
                  <a:pt x="429" y="207"/>
                </a:lnTo>
                <a:lnTo>
                  <a:pt x="431" y="211"/>
                </a:lnTo>
                <a:lnTo>
                  <a:pt x="432" y="215"/>
                </a:lnTo>
                <a:lnTo>
                  <a:pt x="433" y="225"/>
                </a:lnTo>
                <a:lnTo>
                  <a:pt x="436" y="234"/>
                </a:lnTo>
                <a:lnTo>
                  <a:pt x="440" y="243"/>
                </a:lnTo>
                <a:lnTo>
                  <a:pt x="446" y="250"/>
                </a:lnTo>
                <a:lnTo>
                  <a:pt x="453" y="255"/>
                </a:lnTo>
                <a:lnTo>
                  <a:pt x="461" y="260"/>
                </a:lnTo>
                <a:lnTo>
                  <a:pt x="470" y="263"/>
                </a:lnTo>
                <a:lnTo>
                  <a:pt x="480" y="264"/>
                </a:lnTo>
                <a:lnTo>
                  <a:pt x="490" y="263"/>
                </a:lnTo>
                <a:lnTo>
                  <a:pt x="499" y="260"/>
                </a:lnTo>
                <a:lnTo>
                  <a:pt x="507" y="255"/>
                </a:lnTo>
                <a:lnTo>
                  <a:pt x="514" y="250"/>
                </a:lnTo>
                <a:lnTo>
                  <a:pt x="520" y="243"/>
                </a:lnTo>
                <a:lnTo>
                  <a:pt x="524" y="234"/>
                </a:lnTo>
                <a:lnTo>
                  <a:pt x="527" y="225"/>
                </a:lnTo>
                <a:lnTo>
                  <a:pt x="528" y="215"/>
                </a:lnTo>
                <a:lnTo>
                  <a:pt x="529" y="211"/>
                </a:lnTo>
                <a:lnTo>
                  <a:pt x="531" y="207"/>
                </a:lnTo>
                <a:lnTo>
                  <a:pt x="535" y="205"/>
                </a:lnTo>
                <a:lnTo>
                  <a:pt x="540" y="203"/>
                </a:lnTo>
                <a:lnTo>
                  <a:pt x="545" y="205"/>
                </a:lnTo>
                <a:lnTo>
                  <a:pt x="549" y="207"/>
                </a:lnTo>
                <a:lnTo>
                  <a:pt x="551" y="211"/>
                </a:lnTo>
                <a:lnTo>
                  <a:pt x="552" y="215"/>
                </a:lnTo>
                <a:lnTo>
                  <a:pt x="552" y="223"/>
                </a:lnTo>
                <a:lnTo>
                  <a:pt x="551" y="230"/>
                </a:lnTo>
                <a:lnTo>
                  <a:pt x="549" y="236"/>
                </a:lnTo>
                <a:lnTo>
                  <a:pt x="547" y="244"/>
                </a:lnTo>
                <a:lnTo>
                  <a:pt x="544" y="250"/>
                </a:lnTo>
                <a:lnTo>
                  <a:pt x="540" y="256"/>
                </a:lnTo>
                <a:lnTo>
                  <a:pt x="535" y="261"/>
                </a:lnTo>
                <a:lnTo>
                  <a:pt x="530" y="266"/>
                </a:lnTo>
                <a:lnTo>
                  <a:pt x="525" y="271"/>
                </a:lnTo>
                <a:lnTo>
                  <a:pt x="520" y="275"/>
                </a:lnTo>
                <a:lnTo>
                  <a:pt x="514" y="279"/>
                </a:lnTo>
                <a:lnTo>
                  <a:pt x="508" y="282"/>
                </a:lnTo>
                <a:lnTo>
                  <a:pt x="501" y="284"/>
                </a:lnTo>
                <a:lnTo>
                  <a:pt x="495" y="286"/>
                </a:lnTo>
                <a:lnTo>
                  <a:pt x="488" y="287"/>
                </a:lnTo>
                <a:lnTo>
                  <a:pt x="480" y="287"/>
                </a:lnTo>
                <a:close/>
                <a:moveTo>
                  <a:pt x="444" y="551"/>
                </a:moveTo>
                <a:lnTo>
                  <a:pt x="439" y="550"/>
                </a:lnTo>
                <a:lnTo>
                  <a:pt x="436" y="548"/>
                </a:lnTo>
                <a:lnTo>
                  <a:pt x="433" y="544"/>
                </a:lnTo>
                <a:lnTo>
                  <a:pt x="432" y="539"/>
                </a:lnTo>
                <a:lnTo>
                  <a:pt x="431" y="529"/>
                </a:lnTo>
                <a:lnTo>
                  <a:pt x="430" y="518"/>
                </a:lnTo>
                <a:lnTo>
                  <a:pt x="427" y="508"/>
                </a:lnTo>
                <a:lnTo>
                  <a:pt x="424" y="498"/>
                </a:lnTo>
                <a:lnTo>
                  <a:pt x="419" y="488"/>
                </a:lnTo>
                <a:lnTo>
                  <a:pt x="414" y="479"/>
                </a:lnTo>
                <a:lnTo>
                  <a:pt x="407" y="471"/>
                </a:lnTo>
                <a:lnTo>
                  <a:pt x="400" y="464"/>
                </a:lnTo>
                <a:lnTo>
                  <a:pt x="392" y="457"/>
                </a:lnTo>
                <a:lnTo>
                  <a:pt x="384" y="450"/>
                </a:lnTo>
                <a:lnTo>
                  <a:pt x="375" y="445"/>
                </a:lnTo>
                <a:lnTo>
                  <a:pt x="366" y="441"/>
                </a:lnTo>
                <a:lnTo>
                  <a:pt x="356" y="437"/>
                </a:lnTo>
                <a:lnTo>
                  <a:pt x="345" y="434"/>
                </a:lnTo>
                <a:lnTo>
                  <a:pt x="335" y="433"/>
                </a:lnTo>
                <a:lnTo>
                  <a:pt x="324" y="432"/>
                </a:lnTo>
                <a:lnTo>
                  <a:pt x="313" y="433"/>
                </a:lnTo>
                <a:lnTo>
                  <a:pt x="302" y="434"/>
                </a:lnTo>
                <a:lnTo>
                  <a:pt x="292" y="437"/>
                </a:lnTo>
                <a:lnTo>
                  <a:pt x="281" y="441"/>
                </a:lnTo>
                <a:lnTo>
                  <a:pt x="272" y="445"/>
                </a:lnTo>
                <a:lnTo>
                  <a:pt x="263" y="450"/>
                </a:lnTo>
                <a:lnTo>
                  <a:pt x="255" y="457"/>
                </a:lnTo>
                <a:lnTo>
                  <a:pt x="247" y="464"/>
                </a:lnTo>
                <a:lnTo>
                  <a:pt x="241" y="471"/>
                </a:lnTo>
                <a:lnTo>
                  <a:pt x="234" y="479"/>
                </a:lnTo>
                <a:lnTo>
                  <a:pt x="229" y="488"/>
                </a:lnTo>
                <a:lnTo>
                  <a:pt x="225" y="498"/>
                </a:lnTo>
                <a:lnTo>
                  <a:pt x="220" y="508"/>
                </a:lnTo>
                <a:lnTo>
                  <a:pt x="217" y="518"/>
                </a:lnTo>
                <a:lnTo>
                  <a:pt x="216" y="529"/>
                </a:lnTo>
                <a:lnTo>
                  <a:pt x="215" y="539"/>
                </a:lnTo>
                <a:lnTo>
                  <a:pt x="214" y="544"/>
                </a:lnTo>
                <a:lnTo>
                  <a:pt x="212" y="548"/>
                </a:lnTo>
                <a:lnTo>
                  <a:pt x="208" y="550"/>
                </a:lnTo>
                <a:lnTo>
                  <a:pt x="203" y="551"/>
                </a:lnTo>
                <a:lnTo>
                  <a:pt x="199" y="550"/>
                </a:lnTo>
                <a:lnTo>
                  <a:pt x="195" y="548"/>
                </a:lnTo>
                <a:lnTo>
                  <a:pt x="193" y="544"/>
                </a:lnTo>
                <a:lnTo>
                  <a:pt x="192" y="539"/>
                </a:lnTo>
                <a:lnTo>
                  <a:pt x="192" y="526"/>
                </a:lnTo>
                <a:lnTo>
                  <a:pt x="194" y="513"/>
                </a:lnTo>
                <a:lnTo>
                  <a:pt x="197" y="501"/>
                </a:lnTo>
                <a:lnTo>
                  <a:pt x="202" y="488"/>
                </a:lnTo>
                <a:lnTo>
                  <a:pt x="207" y="477"/>
                </a:lnTo>
                <a:lnTo>
                  <a:pt x="214" y="466"/>
                </a:lnTo>
                <a:lnTo>
                  <a:pt x="221" y="456"/>
                </a:lnTo>
                <a:lnTo>
                  <a:pt x="231" y="447"/>
                </a:lnTo>
                <a:lnTo>
                  <a:pt x="240" y="438"/>
                </a:lnTo>
                <a:lnTo>
                  <a:pt x="250" y="431"/>
                </a:lnTo>
                <a:lnTo>
                  <a:pt x="261" y="423"/>
                </a:lnTo>
                <a:lnTo>
                  <a:pt x="272" y="418"/>
                </a:lnTo>
                <a:lnTo>
                  <a:pt x="284" y="413"/>
                </a:lnTo>
                <a:lnTo>
                  <a:pt x="297" y="410"/>
                </a:lnTo>
                <a:lnTo>
                  <a:pt x="310" y="408"/>
                </a:lnTo>
                <a:lnTo>
                  <a:pt x="324" y="407"/>
                </a:lnTo>
                <a:lnTo>
                  <a:pt x="337" y="408"/>
                </a:lnTo>
                <a:lnTo>
                  <a:pt x="351" y="410"/>
                </a:lnTo>
                <a:lnTo>
                  <a:pt x="363" y="413"/>
                </a:lnTo>
                <a:lnTo>
                  <a:pt x="375" y="418"/>
                </a:lnTo>
                <a:lnTo>
                  <a:pt x="387" y="423"/>
                </a:lnTo>
                <a:lnTo>
                  <a:pt x="397" y="431"/>
                </a:lnTo>
                <a:lnTo>
                  <a:pt x="407" y="438"/>
                </a:lnTo>
                <a:lnTo>
                  <a:pt x="418" y="447"/>
                </a:lnTo>
                <a:lnTo>
                  <a:pt x="426" y="456"/>
                </a:lnTo>
                <a:lnTo>
                  <a:pt x="433" y="466"/>
                </a:lnTo>
                <a:lnTo>
                  <a:pt x="440" y="477"/>
                </a:lnTo>
                <a:lnTo>
                  <a:pt x="445" y="488"/>
                </a:lnTo>
                <a:lnTo>
                  <a:pt x="450" y="501"/>
                </a:lnTo>
                <a:lnTo>
                  <a:pt x="453" y="513"/>
                </a:lnTo>
                <a:lnTo>
                  <a:pt x="455" y="526"/>
                </a:lnTo>
                <a:lnTo>
                  <a:pt x="456" y="539"/>
                </a:lnTo>
                <a:lnTo>
                  <a:pt x="455" y="544"/>
                </a:lnTo>
                <a:lnTo>
                  <a:pt x="452" y="548"/>
                </a:lnTo>
                <a:lnTo>
                  <a:pt x="448" y="550"/>
                </a:lnTo>
                <a:lnTo>
                  <a:pt x="444" y="551"/>
                </a:lnTo>
                <a:close/>
                <a:moveTo>
                  <a:pt x="95" y="215"/>
                </a:moveTo>
                <a:lnTo>
                  <a:pt x="96" y="211"/>
                </a:lnTo>
                <a:lnTo>
                  <a:pt x="100" y="207"/>
                </a:lnTo>
                <a:lnTo>
                  <a:pt x="103" y="205"/>
                </a:lnTo>
                <a:lnTo>
                  <a:pt x="108" y="203"/>
                </a:lnTo>
                <a:lnTo>
                  <a:pt x="113" y="205"/>
                </a:lnTo>
                <a:lnTo>
                  <a:pt x="116" y="207"/>
                </a:lnTo>
                <a:lnTo>
                  <a:pt x="119" y="211"/>
                </a:lnTo>
                <a:lnTo>
                  <a:pt x="120" y="215"/>
                </a:lnTo>
                <a:lnTo>
                  <a:pt x="121" y="225"/>
                </a:lnTo>
                <a:lnTo>
                  <a:pt x="123" y="234"/>
                </a:lnTo>
                <a:lnTo>
                  <a:pt x="128" y="243"/>
                </a:lnTo>
                <a:lnTo>
                  <a:pt x="134" y="250"/>
                </a:lnTo>
                <a:lnTo>
                  <a:pt x="141" y="255"/>
                </a:lnTo>
                <a:lnTo>
                  <a:pt x="149" y="260"/>
                </a:lnTo>
                <a:lnTo>
                  <a:pt x="157" y="263"/>
                </a:lnTo>
                <a:lnTo>
                  <a:pt x="168" y="264"/>
                </a:lnTo>
                <a:lnTo>
                  <a:pt x="178" y="263"/>
                </a:lnTo>
                <a:lnTo>
                  <a:pt x="186" y="260"/>
                </a:lnTo>
                <a:lnTo>
                  <a:pt x="194" y="255"/>
                </a:lnTo>
                <a:lnTo>
                  <a:pt x="201" y="250"/>
                </a:lnTo>
                <a:lnTo>
                  <a:pt x="207" y="243"/>
                </a:lnTo>
                <a:lnTo>
                  <a:pt x="212" y="234"/>
                </a:lnTo>
                <a:lnTo>
                  <a:pt x="214" y="225"/>
                </a:lnTo>
                <a:lnTo>
                  <a:pt x="215" y="215"/>
                </a:lnTo>
                <a:lnTo>
                  <a:pt x="216" y="211"/>
                </a:lnTo>
                <a:lnTo>
                  <a:pt x="219" y="207"/>
                </a:lnTo>
                <a:lnTo>
                  <a:pt x="223" y="205"/>
                </a:lnTo>
                <a:lnTo>
                  <a:pt x="228" y="203"/>
                </a:lnTo>
                <a:lnTo>
                  <a:pt x="233" y="205"/>
                </a:lnTo>
                <a:lnTo>
                  <a:pt x="236" y="207"/>
                </a:lnTo>
                <a:lnTo>
                  <a:pt x="239" y="211"/>
                </a:lnTo>
                <a:lnTo>
                  <a:pt x="240" y="215"/>
                </a:lnTo>
                <a:lnTo>
                  <a:pt x="240" y="223"/>
                </a:lnTo>
                <a:lnTo>
                  <a:pt x="238" y="230"/>
                </a:lnTo>
                <a:lnTo>
                  <a:pt x="237" y="236"/>
                </a:lnTo>
                <a:lnTo>
                  <a:pt x="234" y="244"/>
                </a:lnTo>
                <a:lnTo>
                  <a:pt x="231" y="250"/>
                </a:lnTo>
                <a:lnTo>
                  <a:pt x="228" y="256"/>
                </a:lnTo>
                <a:lnTo>
                  <a:pt x="223" y="261"/>
                </a:lnTo>
                <a:lnTo>
                  <a:pt x="218" y="266"/>
                </a:lnTo>
                <a:lnTo>
                  <a:pt x="213" y="271"/>
                </a:lnTo>
                <a:lnTo>
                  <a:pt x="208" y="275"/>
                </a:lnTo>
                <a:lnTo>
                  <a:pt x="202" y="279"/>
                </a:lnTo>
                <a:lnTo>
                  <a:pt x="196" y="282"/>
                </a:lnTo>
                <a:lnTo>
                  <a:pt x="189" y="284"/>
                </a:lnTo>
                <a:lnTo>
                  <a:pt x="182" y="286"/>
                </a:lnTo>
                <a:lnTo>
                  <a:pt x="175" y="287"/>
                </a:lnTo>
                <a:lnTo>
                  <a:pt x="168" y="287"/>
                </a:lnTo>
                <a:lnTo>
                  <a:pt x="160" y="287"/>
                </a:lnTo>
                <a:lnTo>
                  <a:pt x="153" y="286"/>
                </a:lnTo>
                <a:lnTo>
                  <a:pt x="146" y="284"/>
                </a:lnTo>
                <a:lnTo>
                  <a:pt x="139" y="282"/>
                </a:lnTo>
                <a:lnTo>
                  <a:pt x="133" y="279"/>
                </a:lnTo>
                <a:lnTo>
                  <a:pt x="127" y="275"/>
                </a:lnTo>
                <a:lnTo>
                  <a:pt x="122" y="271"/>
                </a:lnTo>
                <a:lnTo>
                  <a:pt x="117" y="266"/>
                </a:lnTo>
                <a:lnTo>
                  <a:pt x="112" y="261"/>
                </a:lnTo>
                <a:lnTo>
                  <a:pt x="108" y="256"/>
                </a:lnTo>
                <a:lnTo>
                  <a:pt x="105" y="250"/>
                </a:lnTo>
                <a:lnTo>
                  <a:pt x="102" y="244"/>
                </a:lnTo>
                <a:lnTo>
                  <a:pt x="99" y="236"/>
                </a:lnTo>
                <a:lnTo>
                  <a:pt x="97" y="230"/>
                </a:lnTo>
                <a:lnTo>
                  <a:pt x="95" y="223"/>
                </a:lnTo>
                <a:lnTo>
                  <a:pt x="95" y="215"/>
                </a:lnTo>
                <a:close/>
                <a:moveTo>
                  <a:pt x="640" y="1"/>
                </a:moveTo>
                <a:lnTo>
                  <a:pt x="637" y="0"/>
                </a:lnTo>
                <a:lnTo>
                  <a:pt x="634" y="0"/>
                </a:lnTo>
                <a:lnTo>
                  <a:pt x="630" y="1"/>
                </a:lnTo>
                <a:lnTo>
                  <a:pt x="628" y="3"/>
                </a:lnTo>
                <a:lnTo>
                  <a:pt x="621" y="9"/>
                </a:lnTo>
                <a:lnTo>
                  <a:pt x="612" y="14"/>
                </a:lnTo>
                <a:lnTo>
                  <a:pt x="600" y="19"/>
                </a:lnTo>
                <a:lnTo>
                  <a:pt x="587" y="24"/>
                </a:lnTo>
                <a:lnTo>
                  <a:pt x="573" y="29"/>
                </a:lnTo>
                <a:lnTo>
                  <a:pt x="557" y="33"/>
                </a:lnTo>
                <a:lnTo>
                  <a:pt x="538" y="38"/>
                </a:lnTo>
                <a:lnTo>
                  <a:pt x="519" y="41"/>
                </a:lnTo>
                <a:lnTo>
                  <a:pt x="499" y="45"/>
                </a:lnTo>
                <a:lnTo>
                  <a:pt x="477" y="49"/>
                </a:lnTo>
                <a:lnTo>
                  <a:pt x="453" y="51"/>
                </a:lnTo>
                <a:lnTo>
                  <a:pt x="429" y="53"/>
                </a:lnTo>
                <a:lnTo>
                  <a:pt x="403" y="55"/>
                </a:lnTo>
                <a:lnTo>
                  <a:pt x="378" y="56"/>
                </a:lnTo>
                <a:lnTo>
                  <a:pt x="351" y="57"/>
                </a:lnTo>
                <a:lnTo>
                  <a:pt x="324" y="57"/>
                </a:lnTo>
                <a:lnTo>
                  <a:pt x="269" y="56"/>
                </a:lnTo>
                <a:lnTo>
                  <a:pt x="217" y="53"/>
                </a:lnTo>
                <a:lnTo>
                  <a:pt x="193" y="51"/>
                </a:lnTo>
                <a:lnTo>
                  <a:pt x="170" y="49"/>
                </a:lnTo>
                <a:lnTo>
                  <a:pt x="148" y="45"/>
                </a:lnTo>
                <a:lnTo>
                  <a:pt x="128" y="42"/>
                </a:lnTo>
                <a:lnTo>
                  <a:pt x="109" y="38"/>
                </a:lnTo>
                <a:lnTo>
                  <a:pt x="90" y="34"/>
                </a:lnTo>
                <a:lnTo>
                  <a:pt x="74" y="30"/>
                </a:lnTo>
                <a:lnTo>
                  <a:pt x="60" y="25"/>
                </a:lnTo>
                <a:lnTo>
                  <a:pt x="47" y="20"/>
                </a:lnTo>
                <a:lnTo>
                  <a:pt x="37" y="15"/>
                </a:lnTo>
                <a:lnTo>
                  <a:pt x="27" y="9"/>
                </a:lnTo>
                <a:lnTo>
                  <a:pt x="20" y="3"/>
                </a:lnTo>
                <a:lnTo>
                  <a:pt x="17" y="1"/>
                </a:lnTo>
                <a:lnTo>
                  <a:pt x="14" y="0"/>
                </a:lnTo>
                <a:lnTo>
                  <a:pt x="10" y="0"/>
                </a:lnTo>
                <a:lnTo>
                  <a:pt x="7" y="1"/>
                </a:lnTo>
                <a:lnTo>
                  <a:pt x="4" y="3"/>
                </a:lnTo>
                <a:lnTo>
                  <a:pt x="2" y="5"/>
                </a:lnTo>
                <a:lnTo>
                  <a:pt x="0" y="8"/>
                </a:lnTo>
                <a:lnTo>
                  <a:pt x="0" y="11"/>
                </a:lnTo>
                <a:lnTo>
                  <a:pt x="0" y="359"/>
                </a:lnTo>
                <a:lnTo>
                  <a:pt x="0" y="379"/>
                </a:lnTo>
                <a:lnTo>
                  <a:pt x="2" y="397"/>
                </a:lnTo>
                <a:lnTo>
                  <a:pt x="6" y="415"/>
                </a:lnTo>
                <a:lnTo>
                  <a:pt x="11" y="434"/>
                </a:lnTo>
                <a:lnTo>
                  <a:pt x="17" y="451"/>
                </a:lnTo>
                <a:lnTo>
                  <a:pt x="23" y="468"/>
                </a:lnTo>
                <a:lnTo>
                  <a:pt x="31" y="485"/>
                </a:lnTo>
                <a:lnTo>
                  <a:pt x="41" y="502"/>
                </a:lnTo>
                <a:lnTo>
                  <a:pt x="51" y="518"/>
                </a:lnTo>
                <a:lnTo>
                  <a:pt x="62" y="533"/>
                </a:lnTo>
                <a:lnTo>
                  <a:pt x="73" y="548"/>
                </a:lnTo>
                <a:lnTo>
                  <a:pt x="85" y="563"/>
                </a:lnTo>
                <a:lnTo>
                  <a:pt x="97" y="577"/>
                </a:lnTo>
                <a:lnTo>
                  <a:pt x="110" y="590"/>
                </a:lnTo>
                <a:lnTo>
                  <a:pt x="124" y="603"/>
                </a:lnTo>
                <a:lnTo>
                  <a:pt x="137" y="615"/>
                </a:lnTo>
                <a:lnTo>
                  <a:pt x="150" y="628"/>
                </a:lnTo>
                <a:lnTo>
                  <a:pt x="165" y="639"/>
                </a:lnTo>
                <a:lnTo>
                  <a:pt x="179" y="649"/>
                </a:lnTo>
                <a:lnTo>
                  <a:pt x="192" y="659"/>
                </a:lnTo>
                <a:lnTo>
                  <a:pt x="219" y="677"/>
                </a:lnTo>
                <a:lnTo>
                  <a:pt x="246" y="692"/>
                </a:lnTo>
                <a:lnTo>
                  <a:pt x="269" y="704"/>
                </a:lnTo>
                <a:lnTo>
                  <a:pt x="291" y="713"/>
                </a:lnTo>
                <a:lnTo>
                  <a:pt x="301" y="716"/>
                </a:lnTo>
                <a:lnTo>
                  <a:pt x="309" y="718"/>
                </a:lnTo>
                <a:lnTo>
                  <a:pt x="317" y="719"/>
                </a:lnTo>
                <a:lnTo>
                  <a:pt x="324" y="720"/>
                </a:lnTo>
                <a:lnTo>
                  <a:pt x="330" y="719"/>
                </a:lnTo>
                <a:lnTo>
                  <a:pt x="338" y="718"/>
                </a:lnTo>
                <a:lnTo>
                  <a:pt x="346" y="716"/>
                </a:lnTo>
                <a:lnTo>
                  <a:pt x="357" y="713"/>
                </a:lnTo>
                <a:lnTo>
                  <a:pt x="378" y="704"/>
                </a:lnTo>
                <a:lnTo>
                  <a:pt x="402" y="692"/>
                </a:lnTo>
                <a:lnTo>
                  <a:pt x="428" y="677"/>
                </a:lnTo>
                <a:lnTo>
                  <a:pt x="455" y="659"/>
                </a:lnTo>
                <a:lnTo>
                  <a:pt x="469" y="649"/>
                </a:lnTo>
                <a:lnTo>
                  <a:pt x="483" y="639"/>
                </a:lnTo>
                <a:lnTo>
                  <a:pt x="497" y="628"/>
                </a:lnTo>
                <a:lnTo>
                  <a:pt x="510" y="615"/>
                </a:lnTo>
                <a:lnTo>
                  <a:pt x="524" y="603"/>
                </a:lnTo>
                <a:lnTo>
                  <a:pt x="537" y="590"/>
                </a:lnTo>
                <a:lnTo>
                  <a:pt x="551" y="577"/>
                </a:lnTo>
                <a:lnTo>
                  <a:pt x="563" y="563"/>
                </a:lnTo>
                <a:lnTo>
                  <a:pt x="575" y="548"/>
                </a:lnTo>
                <a:lnTo>
                  <a:pt x="586" y="533"/>
                </a:lnTo>
                <a:lnTo>
                  <a:pt x="596" y="518"/>
                </a:lnTo>
                <a:lnTo>
                  <a:pt x="607" y="502"/>
                </a:lnTo>
                <a:lnTo>
                  <a:pt x="616" y="485"/>
                </a:lnTo>
                <a:lnTo>
                  <a:pt x="624" y="468"/>
                </a:lnTo>
                <a:lnTo>
                  <a:pt x="631" y="451"/>
                </a:lnTo>
                <a:lnTo>
                  <a:pt x="637" y="434"/>
                </a:lnTo>
                <a:lnTo>
                  <a:pt x="641" y="415"/>
                </a:lnTo>
                <a:lnTo>
                  <a:pt x="645" y="397"/>
                </a:lnTo>
                <a:lnTo>
                  <a:pt x="647" y="379"/>
                </a:lnTo>
                <a:lnTo>
                  <a:pt x="648" y="359"/>
                </a:lnTo>
                <a:lnTo>
                  <a:pt x="648" y="11"/>
                </a:lnTo>
                <a:lnTo>
                  <a:pt x="647" y="8"/>
                </a:lnTo>
                <a:lnTo>
                  <a:pt x="646" y="5"/>
                </a:lnTo>
                <a:lnTo>
                  <a:pt x="643" y="3"/>
                </a:lnTo>
                <a:lnTo>
                  <a:pt x="64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2" name="Freeform 4147">
            <a:extLst>
              <a:ext uri="{FF2B5EF4-FFF2-40B4-BE49-F238E27FC236}">
                <a16:creationId xmlns:a16="http://schemas.microsoft.com/office/drawing/2014/main" id="{FB5F924B-BD01-40E6-8FE1-4F08F6FEF85C}"/>
              </a:ext>
            </a:extLst>
          </p:cNvPr>
          <p:cNvSpPr>
            <a:spLocks noEditPoints="1"/>
          </p:cNvSpPr>
          <p:nvPr/>
        </p:nvSpPr>
        <p:spPr bwMode="auto">
          <a:xfrm>
            <a:off x="3276254" y="5373236"/>
            <a:ext cx="287338" cy="285750"/>
          </a:xfrm>
          <a:custGeom>
            <a:avLst/>
            <a:gdLst>
              <a:gd name="T0" fmla="*/ 30 w 902"/>
              <a:gd name="T1" fmla="*/ 420 h 901"/>
              <a:gd name="T2" fmla="*/ 692 w 902"/>
              <a:gd name="T3" fmla="*/ 773 h 901"/>
              <a:gd name="T4" fmla="*/ 685 w 902"/>
              <a:gd name="T5" fmla="*/ 785 h 901"/>
              <a:gd name="T6" fmla="*/ 671 w 902"/>
              <a:gd name="T7" fmla="*/ 787 h 901"/>
              <a:gd name="T8" fmla="*/ 662 w 902"/>
              <a:gd name="T9" fmla="*/ 776 h 901"/>
              <a:gd name="T10" fmla="*/ 664 w 902"/>
              <a:gd name="T11" fmla="*/ 537 h 901"/>
              <a:gd name="T12" fmla="*/ 677 w 902"/>
              <a:gd name="T13" fmla="*/ 530 h 901"/>
              <a:gd name="T14" fmla="*/ 689 w 902"/>
              <a:gd name="T15" fmla="*/ 537 h 901"/>
              <a:gd name="T16" fmla="*/ 571 w 902"/>
              <a:gd name="T17" fmla="*/ 773 h 901"/>
              <a:gd name="T18" fmla="*/ 565 w 902"/>
              <a:gd name="T19" fmla="*/ 785 h 901"/>
              <a:gd name="T20" fmla="*/ 550 w 902"/>
              <a:gd name="T21" fmla="*/ 787 h 901"/>
              <a:gd name="T22" fmla="*/ 541 w 902"/>
              <a:gd name="T23" fmla="*/ 776 h 901"/>
              <a:gd name="T24" fmla="*/ 544 w 902"/>
              <a:gd name="T25" fmla="*/ 537 h 901"/>
              <a:gd name="T26" fmla="*/ 556 w 902"/>
              <a:gd name="T27" fmla="*/ 530 h 901"/>
              <a:gd name="T28" fmla="*/ 569 w 902"/>
              <a:gd name="T29" fmla="*/ 537 h 901"/>
              <a:gd name="T30" fmla="*/ 361 w 902"/>
              <a:gd name="T31" fmla="*/ 773 h 901"/>
              <a:gd name="T32" fmla="*/ 354 w 902"/>
              <a:gd name="T33" fmla="*/ 785 h 901"/>
              <a:gd name="T34" fmla="*/ 340 w 902"/>
              <a:gd name="T35" fmla="*/ 787 h 901"/>
              <a:gd name="T36" fmla="*/ 331 w 902"/>
              <a:gd name="T37" fmla="*/ 776 h 901"/>
              <a:gd name="T38" fmla="*/ 334 w 902"/>
              <a:gd name="T39" fmla="*/ 537 h 901"/>
              <a:gd name="T40" fmla="*/ 346 w 902"/>
              <a:gd name="T41" fmla="*/ 530 h 901"/>
              <a:gd name="T42" fmla="*/ 358 w 902"/>
              <a:gd name="T43" fmla="*/ 537 h 901"/>
              <a:gd name="T44" fmla="*/ 241 w 902"/>
              <a:gd name="T45" fmla="*/ 773 h 901"/>
              <a:gd name="T46" fmla="*/ 234 w 902"/>
              <a:gd name="T47" fmla="*/ 785 h 901"/>
              <a:gd name="T48" fmla="*/ 220 w 902"/>
              <a:gd name="T49" fmla="*/ 787 h 901"/>
              <a:gd name="T50" fmla="*/ 211 w 902"/>
              <a:gd name="T51" fmla="*/ 776 h 901"/>
              <a:gd name="T52" fmla="*/ 213 w 902"/>
              <a:gd name="T53" fmla="*/ 537 h 901"/>
              <a:gd name="T54" fmla="*/ 226 w 902"/>
              <a:gd name="T55" fmla="*/ 530 h 901"/>
              <a:gd name="T56" fmla="*/ 238 w 902"/>
              <a:gd name="T57" fmla="*/ 537 h 901"/>
              <a:gd name="T58" fmla="*/ 103 w 902"/>
              <a:gd name="T59" fmla="*/ 241 h 901"/>
              <a:gd name="T60" fmla="*/ 141 w 902"/>
              <a:gd name="T61" fmla="*/ 155 h 901"/>
              <a:gd name="T62" fmla="*/ 204 w 902"/>
              <a:gd name="T63" fmla="*/ 93 h 901"/>
              <a:gd name="T64" fmla="*/ 286 w 902"/>
              <a:gd name="T65" fmla="*/ 62 h 901"/>
              <a:gd name="T66" fmla="*/ 322 w 902"/>
              <a:gd name="T67" fmla="*/ 81 h 901"/>
              <a:gd name="T68" fmla="*/ 541 w 902"/>
              <a:gd name="T69" fmla="*/ 90 h 901"/>
              <a:gd name="T70" fmla="*/ 587 w 902"/>
              <a:gd name="T71" fmla="*/ 77 h 901"/>
              <a:gd name="T72" fmla="*/ 634 w 902"/>
              <a:gd name="T73" fmla="*/ 65 h 901"/>
              <a:gd name="T74" fmla="*/ 713 w 902"/>
              <a:gd name="T75" fmla="*/ 104 h 901"/>
              <a:gd name="T76" fmla="*/ 772 w 902"/>
              <a:gd name="T77" fmla="*/ 171 h 901"/>
              <a:gd name="T78" fmla="*/ 831 w 902"/>
              <a:gd name="T79" fmla="*/ 390 h 901"/>
              <a:gd name="T80" fmla="*/ 829 w 902"/>
              <a:gd name="T81" fmla="*/ 234 h 901"/>
              <a:gd name="T82" fmla="*/ 786 w 902"/>
              <a:gd name="T83" fmla="*/ 137 h 901"/>
              <a:gd name="T84" fmla="*/ 713 w 902"/>
              <a:gd name="T85" fmla="*/ 67 h 901"/>
              <a:gd name="T86" fmla="*/ 619 w 902"/>
              <a:gd name="T87" fmla="*/ 32 h 901"/>
              <a:gd name="T88" fmla="*/ 576 w 902"/>
              <a:gd name="T89" fmla="*/ 7 h 901"/>
              <a:gd name="T90" fmla="*/ 361 w 902"/>
              <a:gd name="T91" fmla="*/ 0 h 901"/>
              <a:gd name="T92" fmla="*/ 320 w 902"/>
              <a:gd name="T93" fmla="*/ 11 h 901"/>
              <a:gd name="T94" fmla="*/ 264 w 902"/>
              <a:gd name="T95" fmla="*/ 36 h 901"/>
              <a:gd name="T96" fmla="*/ 173 w 902"/>
              <a:gd name="T97" fmla="*/ 79 h 901"/>
              <a:gd name="T98" fmla="*/ 105 w 902"/>
              <a:gd name="T99" fmla="*/ 155 h 901"/>
              <a:gd name="T100" fmla="*/ 41 w 902"/>
              <a:gd name="T101" fmla="*/ 390 h 901"/>
              <a:gd name="T102" fmla="*/ 4 w 902"/>
              <a:gd name="T103" fmla="*/ 395 h 901"/>
              <a:gd name="T104" fmla="*/ 0 w 902"/>
              <a:gd name="T105" fmla="*/ 465 h 901"/>
              <a:gd name="T106" fmla="*/ 7 w 902"/>
              <a:gd name="T107" fmla="*/ 478 h 901"/>
              <a:gd name="T108" fmla="*/ 114 w 902"/>
              <a:gd name="T109" fmla="*/ 889 h 901"/>
              <a:gd name="T110" fmla="*/ 773 w 902"/>
              <a:gd name="T111" fmla="*/ 901 h 901"/>
              <a:gd name="T112" fmla="*/ 862 w 902"/>
              <a:gd name="T113" fmla="*/ 480 h 901"/>
              <a:gd name="T114" fmla="*/ 897 w 902"/>
              <a:gd name="T115" fmla="*/ 476 h 901"/>
              <a:gd name="T116" fmla="*/ 902 w 902"/>
              <a:gd name="T117" fmla="*/ 405 h 901"/>
              <a:gd name="T118" fmla="*/ 895 w 902"/>
              <a:gd name="T119" fmla="*/ 393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2" h="901">
                <a:moveTo>
                  <a:pt x="872" y="450"/>
                </a:moveTo>
                <a:lnTo>
                  <a:pt x="849" y="450"/>
                </a:lnTo>
                <a:lnTo>
                  <a:pt x="54" y="450"/>
                </a:lnTo>
                <a:lnTo>
                  <a:pt x="30" y="450"/>
                </a:lnTo>
                <a:lnTo>
                  <a:pt x="30" y="420"/>
                </a:lnTo>
                <a:lnTo>
                  <a:pt x="54" y="420"/>
                </a:lnTo>
                <a:lnTo>
                  <a:pt x="849" y="420"/>
                </a:lnTo>
                <a:lnTo>
                  <a:pt x="872" y="420"/>
                </a:lnTo>
                <a:lnTo>
                  <a:pt x="872" y="450"/>
                </a:lnTo>
                <a:close/>
                <a:moveTo>
                  <a:pt x="692" y="773"/>
                </a:moveTo>
                <a:lnTo>
                  <a:pt x="692" y="776"/>
                </a:lnTo>
                <a:lnTo>
                  <a:pt x="690" y="778"/>
                </a:lnTo>
                <a:lnTo>
                  <a:pt x="689" y="781"/>
                </a:lnTo>
                <a:lnTo>
                  <a:pt x="687" y="783"/>
                </a:lnTo>
                <a:lnTo>
                  <a:pt x="685" y="785"/>
                </a:lnTo>
                <a:lnTo>
                  <a:pt x="683" y="787"/>
                </a:lnTo>
                <a:lnTo>
                  <a:pt x="680" y="788"/>
                </a:lnTo>
                <a:lnTo>
                  <a:pt x="677" y="788"/>
                </a:lnTo>
                <a:lnTo>
                  <a:pt x="673" y="788"/>
                </a:lnTo>
                <a:lnTo>
                  <a:pt x="671" y="787"/>
                </a:lnTo>
                <a:lnTo>
                  <a:pt x="668" y="785"/>
                </a:lnTo>
                <a:lnTo>
                  <a:pt x="666" y="783"/>
                </a:lnTo>
                <a:lnTo>
                  <a:pt x="664" y="781"/>
                </a:lnTo>
                <a:lnTo>
                  <a:pt x="663" y="778"/>
                </a:lnTo>
                <a:lnTo>
                  <a:pt x="662" y="776"/>
                </a:lnTo>
                <a:lnTo>
                  <a:pt x="662" y="773"/>
                </a:lnTo>
                <a:lnTo>
                  <a:pt x="662" y="545"/>
                </a:lnTo>
                <a:lnTo>
                  <a:pt x="662" y="542"/>
                </a:lnTo>
                <a:lnTo>
                  <a:pt x="663" y="539"/>
                </a:lnTo>
                <a:lnTo>
                  <a:pt x="664" y="537"/>
                </a:lnTo>
                <a:lnTo>
                  <a:pt x="666" y="535"/>
                </a:lnTo>
                <a:lnTo>
                  <a:pt x="668" y="532"/>
                </a:lnTo>
                <a:lnTo>
                  <a:pt x="671" y="531"/>
                </a:lnTo>
                <a:lnTo>
                  <a:pt x="673" y="530"/>
                </a:lnTo>
                <a:lnTo>
                  <a:pt x="677" y="530"/>
                </a:lnTo>
                <a:lnTo>
                  <a:pt x="680" y="530"/>
                </a:lnTo>
                <a:lnTo>
                  <a:pt x="683" y="531"/>
                </a:lnTo>
                <a:lnTo>
                  <a:pt x="685" y="532"/>
                </a:lnTo>
                <a:lnTo>
                  <a:pt x="687" y="535"/>
                </a:lnTo>
                <a:lnTo>
                  <a:pt x="689" y="537"/>
                </a:lnTo>
                <a:lnTo>
                  <a:pt x="690" y="539"/>
                </a:lnTo>
                <a:lnTo>
                  <a:pt x="692" y="542"/>
                </a:lnTo>
                <a:lnTo>
                  <a:pt x="692" y="545"/>
                </a:lnTo>
                <a:lnTo>
                  <a:pt x="692" y="773"/>
                </a:lnTo>
                <a:close/>
                <a:moveTo>
                  <a:pt x="571" y="773"/>
                </a:moveTo>
                <a:lnTo>
                  <a:pt x="571" y="776"/>
                </a:lnTo>
                <a:lnTo>
                  <a:pt x="570" y="778"/>
                </a:lnTo>
                <a:lnTo>
                  <a:pt x="569" y="781"/>
                </a:lnTo>
                <a:lnTo>
                  <a:pt x="567" y="783"/>
                </a:lnTo>
                <a:lnTo>
                  <a:pt x="565" y="785"/>
                </a:lnTo>
                <a:lnTo>
                  <a:pt x="562" y="787"/>
                </a:lnTo>
                <a:lnTo>
                  <a:pt x="560" y="788"/>
                </a:lnTo>
                <a:lnTo>
                  <a:pt x="556" y="788"/>
                </a:lnTo>
                <a:lnTo>
                  <a:pt x="553" y="788"/>
                </a:lnTo>
                <a:lnTo>
                  <a:pt x="550" y="787"/>
                </a:lnTo>
                <a:lnTo>
                  <a:pt x="548" y="785"/>
                </a:lnTo>
                <a:lnTo>
                  <a:pt x="546" y="783"/>
                </a:lnTo>
                <a:lnTo>
                  <a:pt x="544" y="781"/>
                </a:lnTo>
                <a:lnTo>
                  <a:pt x="543" y="778"/>
                </a:lnTo>
                <a:lnTo>
                  <a:pt x="541" y="776"/>
                </a:lnTo>
                <a:lnTo>
                  <a:pt x="541" y="773"/>
                </a:lnTo>
                <a:lnTo>
                  <a:pt x="541" y="545"/>
                </a:lnTo>
                <a:lnTo>
                  <a:pt x="541" y="542"/>
                </a:lnTo>
                <a:lnTo>
                  <a:pt x="543" y="539"/>
                </a:lnTo>
                <a:lnTo>
                  <a:pt x="544" y="537"/>
                </a:lnTo>
                <a:lnTo>
                  <a:pt x="546" y="535"/>
                </a:lnTo>
                <a:lnTo>
                  <a:pt x="548" y="532"/>
                </a:lnTo>
                <a:lnTo>
                  <a:pt x="550" y="531"/>
                </a:lnTo>
                <a:lnTo>
                  <a:pt x="553" y="530"/>
                </a:lnTo>
                <a:lnTo>
                  <a:pt x="556" y="530"/>
                </a:lnTo>
                <a:lnTo>
                  <a:pt x="560" y="530"/>
                </a:lnTo>
                <a:lnTo>
                  <a:pt x="562" y="531"/>
                </a:lnTo>
                <a:lnTo>
                  <a:pt x="565" y="532"/>
                </a:lnTo>
                <a:lnTo>
                  <a:pt x="567" y="535"/>
                </a:lnTo>
                <a:lnTo>
                  <a:pt x="569" y="537"/>
                </a:lnTo>
                <a:lnTo>
                  <a:pt x="570" y="539"/>
                </a:lnTo>
                <a:lnTo>
                  <a:pt x="571" y="542"/>
                </a:lnTo>
                <a:lnTo>
                  <a:pt x="571" y="545"/>
                </a:lnTo>
                <a:lnTo>
                  <a:pt x="571" y="773"/>
                </a:lnTo>
                <a:close/>
                <a:moveTo>
                  <a:pt x="361" y="773"/>
                </a:moveTo>
                <a:lnTo>
                  <a:pt x="360" y="776"/>
                </a:lnTo>
                <a:lnTo>
                  <a:pt x="360" y="778"/>
                </a:lnTo>
                <a:lnTo>
                  <a:pt x="358" y="781"/>
                </a:lnTo>
                <a:lnTo>
                  <a:pt x="357" y="783"/>
                </a:lnTo>
                <a:lnTo>
                  <a:pt x="354" y="785"/>
                </a:lnTo>
                <a:lnTo>
                  <a:pt x="352" y="787"/>
                </a:lnTo>
                <a:lnTo>
                  <a:pt x="349" y="788"/>
                </a:lnTo>
                <a:lnTo>
                  <a:pt x="346" y="788"/>
                </a:lnTo>
                <a:lnTo>
                  <a:pt x="343" y="788"/>
                </a:lnTo>
                <a:lnTo>
                  <a:pt x="340" y="787"/>
                </a:lnTo>
                <a:lnTo>
                  <a:pt x="338" y="785"/>
                </a:lnTo>
                <a:lnTo>
                  <a:pt x="336" y="783"/>
                </a:lnTo>
                <a:lnTo>
                  <a:pt x="334" y="781"/>
                </a:lnTo>
                <a:lnTo>
                  <a:pt x="332" y="778"/>
                </a:lnTo>
                <a:lnTo>
                  <a:pt x="331" y="776"/>
                </a:lnTo>
                <a:lnTo>
                  <a:pt x="331" y="773"/>
                </a:lnTo>
                <a:lnTo>
                  <a:pt x="331" y="545"/>
                </a:lnTo>
                <a:lnTo>
                  <a:pt x="331" y="542"/>
                </a:lnTo>
                <a:lnTo>
                  <a:pt x="332" y="539"/>
                </a:lnTo>
                <a:lnTo>
                  <a:pt x="334" y="537"/>
                </a:lnTo>
                <a:lnTo>
                  <a:pt x="336" y="535"/>
                </a:lnTo>
                <a:lnTo>
                  <a:pt x="338" y="532"/>
                </a:lnTo>
                <a:lnTo>
                  <a:pt x="340" y="531"/>
                </a:lnTo>
                <a:lnTo>
                  <a:pt x="343" y="530"/>
                </a:lnTo>
                <a:lnTo>
                  <a:pt x="346" y="530"/>
                </a:lnTo>
                <a:lnTo>
                  <a:pt x="349" y="530"/>
                </a:lnTo>
                <a:lnTo>
                  <a:pt x="352" y="531"/>
                </a:lnTo>
                <a:lnTo>
                  <a:pt x="354" y="532"/>
                </a:lnTo>
                <a:lnTo>
                  <a:pt x="357" y="535"/>
                </a:lnTo>
                <a:lnTo>
                  <a:pt x="358" y="537"/>
                </a:lnTo>
                <a:lnTo>
                  <a:pt x="360" y="539"/>
                </a:lnTo>
                <a:lnTo>
                  <a:pt x="360" y="542"/>
                </a:lnTo>
                <a:lnTo>
                  <a:pt x="361" y="545"/>
                </a:lnTo>
                <a:lnTo>
                  <a:pt x="361" y="773"/>
                </a:lnTo>
                <a:close/>
                <a:moveTo>
                  <a:pt x="241" y="773"/>
                </a:moveTo>
                <a:lnTo>
                  <a:pt x="240" y="776"/>
                </a:lnTo>
                <a:lnTo>
                  <a:pt x="239" y="778"/>
                </a:lnTo>
                <a:lnTo>
                  <a:pt x="238" y="781"/>
                </a:lnTo>
                <a:lnTo>
                  <a:pt x="236" y="783"/>
                </a:lnTo>
                <a:lnTo>
                  <a:pt x="234" y="785"/>
                </a:lnTo>
                <a:lnTo>
                  <a:pt x="232" y="787"/>
                </a:lnTo>
                <a:lnTo>
                  <a:pt x="228" y="788"/>
                </a:lnTo>
                <a:lnTo>
                  <a:pt x="226" y="788"/>
                </a:lnTo>
                <a:lnTo>
                  <a:pt x="223" y="788"/>
                </a:lnTo>
                <a:lnTo>
                  <a:pt x="220" y="787"/>
                </a:lnTo>
                <a:lnTo>
                  <a:pt x="218" y="785"/>
                </a:lnTo>
                <a:lnTo>
                  <a:pt x="216" y="783"/>
                </a:lnTo>
                <a:lnTo>
                  <a:pt x="213" y="781"/>
                </a:lnTo>
                <a:lnTo>
                  <a:pt x="212" y="778"/>
                </a:lnTo>
                <a:lnTo>
                  <a:pt x="211" y="776"/>
                </a:lnTo>
                <a:lnTo>
                  <a:pt x="210" y="773"/>
                </a:lnTo>
                <a:lnTo>
                  <a:pt x="210" y="545"/>
                </a:lnTo>
                <a:lnTo>
                  <a:pt x="211" y="542"/>
                </a:lnTo>
                <a:lnTo>
                  <a:pt x="212" y="539"/>
                </a:lnTo>
                <a:lnTo>
                  <a:pt x="213" y="537"/>
                </a:lnTo>
                <a:lnTo>
                  <a:pt x="216" y="535"/>
                </a:lnTo>
                <a:lnTo>
                  <a:pt x="218" y="532"/>
                </a:lnTo>
                <a:lnTo>
                  <a:pt x="220" y="531"/>
                </a:lnTo>
                <a:lnTo>
                  <a:pt x="223" y="530"/>
                </a:lnTo>
                <a:lnTo>
                  <a:pt x="226" y="530"/>
                </a:lnTo>
                <a:lnTo>
                  <a:pt x="228" y="530"/>
                </a:lnTo>
                <a:lnTo>
                  <a:pt x="232" y="531"/>
                </a:lnTo>
                <a:lnTo>
                  <a:pt x="234" y="532"/>
                </a:lnTo>
                <a:lnTo>
                  <a:pt x="236" y="535"/>
                </a:lnTo>
                <a:lnTo>
                  <a:pt x="238" y="537"/>
                </a:lnTo>
                <a:lnTo>
                  <a:pt x="239" y="539"/>
                </a:lnTo>
                <a:lnTo>
                  <a:pt x="240" y="542"/>
                </a:lnTo>
                <a:lnTo>
                  <a:pt x="241" y="545"/>
                </a:lnTo>
                <a:lnTo>
                  <a:pt x="241" y="773"/>
                </a:lnTo>
                <a:close/>
                <a:moveTo>
                  <a:pt x="103" y="241"/>
                </a:moveTo>
                <a:lnTo>
                  <a:pt x="107" y="222"/>
                </a:lnTo>
                <a:lnTo>
                  <a:pt x="114" y="204"/>
                </a:lnTo>
                <a:lnTo>
                  <a:pt x="121" y="187"/>
                </a:lnTo>
                <a:lnTo>
                  <a:pt x="130" y="171"/>
                </a:lnTo>
                <a:lnTo>
                  <a:pt x="141" y="155"/>
                </a:lnTo>
                <a:lnTo>
                  <a:pt x="151" y="141"/>
                </a:lnTo>
                <a:lnTo>
                  <a:pt x="163" y="127"/>
                </a:lnTo>
                <a:lnTo>
                  <a:pt x="176" y="114"/>
                </a:lnTo>
                <a:lnTo>
                  <a:pt x="190" y="104"/>
                </a:lnTo>
                <a:lnTo>
                  <a:pt x="204" y="93"/>
                </a:lnTo>
                <a:lnTo>
                  <a:pt x="220" y="84"/>
                </a:lnTo>
                <a:lnTo>
                  <a:pt x="235" y="77"/>
                </a:lnTo>
                <a:lnTo>
                  <a:pt x="252" y="70"/>
                </a:lnTo>
                <a:lnTo>
                  <a:pt x="269" y="65"/>
                </a:lnTo>
                <a:lnTo>
                  <a:pt x="286" y="62"/>
                </a:lnTo>
                <a:lnTo>
                  <a:pt x="304" y="61"/>
                </a:lnTo>
                <a:lnTo>
                  <a:pt x="307" y="66"/>
                </a:lnTo>
                <a:lnTo>
                  <a:pt x="311" y="72"/>
                </a:lnTo>
                <a:lnTo>
                  <a:pt x="316" y="77"/>
                </a:lnTo>
                <a:lnTo>
                  <a:pt x="322" y="81"/>
                </a:lnTo>
                <a:lnTo>
                  <a:pt x="330" y="84"/>
                </a:lnTo>
                <a:lnTo>
                  <a:pt x="339" y="88"/>
                </a:lnTo>
                <a:lnTo>
                  <a:pt x="350" y="89"/>
                </a:lnTo>
                <a:lnTo>
                  <a:pt x="361" y="90"/>
                </a:lnTo>
                <a:lnTo>
                  <a:pt x="541" y="90"/>
                </a:lnTo>
                <a:lnTo>
                  <a:pt x="553" y="89"/>
                </a:lnTo>
                <a:lnTo>
                  <a:pt x="564" y="88"/>
                </a:lnTo>
                <a:lnTo>
                  <a:pt x="573" y="84"/>
                </a:lnTo>
                <a:lnTo>
                  <a:pt x="580" y="81"/>
                </a:lnTo>
                <a:lnTo>
                  <a:pt x="587" y="77"/>
                </a:lnTo>
                <a:lnTo>
                  <a:pt x="592" y="72"/>
                </a:lnTo>
                <a:lnTo>
                  <a:pt x="596" y="66"/>
                </a:lnTo>
                <a:lnTo>
                  <a:pt x="598" y="61"/>
                </a:lnTo>
                <a:lnTo>
                  <a:pt x="617" y="62"/>
                </a:lnTo>
                <a:lnTo>
                  <a:pt x="634" y="65"/>
                </a:lnTo>
                <a:lnTo>
                  <a:pt x="651" y="70"/>
                </a:lnTo>
                <a:lnTo>
                  <a:pt x="667" y="77"/>
                </a:lnTo>
                <a:lnTo>
                  <a:pt x="683" y="84"/>
                </a:lnTo>
                <a:lnTo>
                  <a:pt x="698" y="93"/>
                </a:lnTo>
                <a:lnTo>
                  <a:pt x="713" y="104"/>
                </a:lnTo>
                <a:lnTo>
                  <a:pt x="727" y="114"/>
                </a:lnTo>
                <a:lnTo>
                  <a:pt x="740" y="127"/>
                </a:lnTo>
                <a:lnTo>
                  <a:pt x="752" y="141"/>
                </a:lnTo>
                <a:lnTo>
                  <a:pt x="762" y="155"/>
                </a:lnTo>
                <a:lnTo>
                  <a:pt x="772" y="171"/>
                </a:lnTo>
                <a:lnTo>
                  <a:pt x="781" y="187"/>
                </a:lnTo>
                <a:lnTo>
                  <a:pt x="789" y="204"/>
                </a:lnTo>
                <a:lnTo>
                  <a:pt x="794" y="222"/>
                </a:lnTo>
                <a:lnTo>
                  <a:pt x="800" y="241"/>
                </a:lnTo>
                <a:lnTo>
                  <a:pt x="831" y="390"/>
                </a:lnTo>
                <a:lnTo>
                  <a:pt x="72" y="390"/>
                </a:lnTo>
                <a:lnTo>
                  <a:pt x="103" y="241"/>
                </a:lnTo>
                <a:close/>
                <a:moveTo>
                  <a:pt x="887" y="390"/>
                </a:moveTo>
                <a:lnTo>
                  <a:pt x="861" y="390"/>
                </a:lnTo>
                <a:lnTo>
                  <a:pt x="829" y="234"/>
                </a:lnTo>
                <a:lnTo>
                  <a:pt x="823" y="213"/>
                </a:lnTo>
                <a:lnTo>
                  <a:pt x="816" y="193"/>
                </a:lnTo>
                <a:lnTo>
                  <a:pt x="807" y="173"/>
                </a:lnTo>
                <a:lnTo>
                  <a:pt x="798" y="155"/>
                </a:lnTo>
                <a:lnTo>
                  <a:pt x="786" y="137"/>
                </a:lnTo>
                <a:lnTo>
                  <a:pt x="774" y="121"/>
                </a:lnTo>
                <a:lnTo>
                  <a:pt x="760" y="106"/>
                </a:lnTo>
                <a:lnTo>
                  <a:pt x="745" y="92"/>
                </a:lnTo>
                <a:lnTo>
                  <a:pt x="729" y="79"/>
                </a:lnTo>
                <a:lnTo>
                  <a:pt x="713" y="67"/>
                </a:lnTo>
                <a:lnTo>
                  <a:pt x="696" y="58"/>
                </a:lnTo>
                <a:lnTo>
                  <a:pt x="678" y="48"/>
                </a:lnTo>
                <a:lnTo>
                  <a:pt x="658" y="42"/>
                </a:lnTo>
                <a:lnTo>
                  <a:pt x="639" y="36"/>
                </a:lnTo>
                <a:lnTo>
                  <a:pt x="619" y="32"/>
                </a:lnTo>
                <a:lnTo>
                  <a:pt x="598" y="31"/>
                </a:lnTo>
                <a:lnTo>
                  <a:pt x="595" y="23"/>
                </a:lnTo>
                <a:lnTo>
                  <a:pt x="590" y="17"/>
                </a:lnTo>
                <a:lnTo>
                  <a:pt x="583" y="11"/>
                </a:lnTo>
                <a:lnTo>
                  <a:pt x="576" y="7"/>
                </a:lnTo>
                <a:lnTo>
                  <a:pt x="568" y="4"/>
                </a:lnTo>
                <a:lnTo>
                  <a:pt x="560" y="2"/>
                </a:lnTo>
                <a:lnTo>
                  <a:pt x="550" y="0"/>
                </a:lnTo>
                <a:lnTo>
                  <a:pt x="541" y="0"/>
                </a:lnTo>
                <a:lnTo>
                  <a:pt x="361" y="0"/>
                </a:lnTo>
                <a:lnTo>
                  <a:pt x="352" y="0"/>
                </a:lnTo>
                <a:lnTo>
                  <a:pt x="343" y="2"/>
                </a:lnTo>
                <a:lnTo>
                  <a:pt x="335" y="4"/>
                </a:lnTo>
                <a:lnTo>
                  <a:pt x="326" y="7"/>
                </a:lnTo>
                <a:lnTo>
                  <a:pt x="320" y="11"/>
                </a:lnTo>
                <a:lnTo>
                  <a:pt x="313" y="17"/>
                </a:lnTo>
                <a:lnTo>
                  <a:pt x="308" y="23"/>
                </a:lnTo>
                <a:lnTo>
                  <a:pt x="304" y="31"/>
                </a:lnTo>
                <a:lnTo>
                  <a:pt x="283" y="32"/>
                </a:lnTo>
                <a:lnTo>
                  <a:pt x="264" y="36"/>
                </a:lnTo>
                <a:lnTo>
                  <a:pt x="245" y="42"/>
                </a:lnTo>
                <a:lnTo>
                  <a:pt x="225" y="48"/>
                </a:lnTo>
                <a:lnTo>
                  <a:pt x="207" y="58"/>
                </a:lnTo>
                <a:lnTo>
                  <a:pt x="190" y="67"/>
                </a:lnTo>
                <a:lnTo>
                  <a:pt x="173" y="79"/>
                </a:lnTo>
                <a:lnTo>
                  <a:pt x="157" y="92"/>
                </a:lnTo>
                <a:lnTo>
                  <a:pt x="143" y="106"/>
                </a:lnTo>
                <a:lnTo>
                  <a:pt x="129" y="121"/>
                </a:lnTo>
                <a:lnTo>
                  <a:pt x="116" y="138"/>
                </a:lnTo>
                <a:lnTo>
                  <a:pt x="105" y="155"/>
                </a:lnTo>
                <a:lnTo>
                  <a:pt x="95" y="173"/>
                </a:lnTo>
                <a:lnTo>
                  <a:pt x="86" y="193"/>
                </a:lnTo>
                <a:lnTo>
                  <a:pt x="78" y="213"/>
                </a:lnTo>
                <a:lnTo>
                  <a:pt x="73" y="234"/>
                </a:lnTo>
                <a:lnTo>
                  <a:pt x="41" y="390"/>
                </a:lnTo>
                <a:lnTo>
                  <a:pt x="15" y="390"/>
                </a:lnTo>
                <a:lnTo>
                  <a:pt x="12" y="391"/>
                </a:lnTo>
                <a:lnTo>
                  <a:pt x="10" y="391"/>
                </a:lnTo>
                <a:lnTo>
                  <a:pt x="7" y="393"/>
                </a:lnTo>
                <a:lnTo>
                  <a:pt x="4" y="395"/>
                </a:lnTo>
                <a:lnTo>
                  <a:pt x="3" y="397"/>
                </a:lnTo>
                <a:lnTo>
                  <a:pt x="1" y="400"/>
                </a:lnTo>
                <a:lnTo>
                  <a:pt x="1" y="403"/>
                </a:lnTo>
                <a:lnTo>
                  <a:pt x="0" y="405"/>
                </a:lnTo>
                <a:lnTo>
                  <a:pt x="0" y="465"/>
                </a:lnTo>
                <a:lnTo>
                  <a:pt x="1" y="468"/>
                </a:lnTo>
                <a:lnTo>
                  <a:pt x="1" y="471"/>
                </a:lnTo>
                <a:lnTo>
                  <a:pt x="3" y="474"/>
                </a:lnTo>
                <a:lnTo>
                  <a:pt x="4" y="476"/>
                </a:lnTo>
                <a:lnTo>
                  <a:pt x="7" y="478"/>
                </a:lnTo>
                <a:lnTo>
                  <a:pt x="10" y="479"/>
                </a:lnTo>
                <a:lnTo>
                  <a:pt x="12" y="480"/>
                </a:lnTo>
                <a:lnTo>
                  <a:pt x="15" y="481"/>
                </a:lnTo>
                <a:lnTo>
                  <a:pt x="41" y="480"/>
                </a:lnTo>
                <a:lnTo>
                  <a:pt x="114" y="889"/>
                </a:lnTo>
                <a:lnTo>
                  <a:pt x="116" y="894"/>
                </a:lnTo>
                <a:lnTo>
                  <a:pt x="119" y="898"/>
                </a:lnTo>
                <a:lnTo>
                  <a:pt x="123" y="900"/>
                </a:lnTo>
                <a:lnTo>
                  <a:pt x="129" y="901"/>
                </a:lnTo>
                <a:lnTo>
                  <a:pt x="773" y="901"/>
                </a:lnTo>
                <a:lnTo>
                  <a:pt x="778" y="900"/>
                </a:lnTo>
                <a:lnTo>
                  <a:pt x="783" y="898"/>
                </a:lnTo>
                <a:lnTo>
                  <a:pt x="786" y="894"/>
                </a:lnTo>
                <a:lnTo>
                  <a:pt x="788" y="889"/>
                </a:lnTo>
                <a:lnTo>
                  <a:pt x="862" y="480"/>
                </a:lnTo>
                <a:lnTo>
                  <a:pt x="887" y="480"/>
                </a:lnTo>
                <a:lnTo>
                  <a:pt x="890" y="480"/>
                </a:lnTo>
                <a:lnTo>
                  <a:pt x="893" y="479"/>
                </a:lnTo>
                <a:lnTo>
                  <a:pt x="895" y="478"/>
                </a:lnTo>
                <a:lnTo>
                  <a:pt x="897" y="476"/>
                </a:lnTo>
                <a:lnTo>
                  <a:pt x="899" y="474"/>
                </a:lnTo>
                <a:lnTo>
                  <a:pt x="901" y="471"/>
                </a:lnTo>
                <a:lnTo>
                  <a:pt x="902" y="468"/>
                </a:lnTo>
                <a:lnTo>
                  <a:pt x="902" y="466"/>
                </a:lnTo>
                <a:lnTo>
                  <a:pt x="902" y="405"/>
                </a:lnTo>
                <a:lnTo>
                  <a:pt x="902" y="403"/>
                </a:lnTo>
                <a:lnTo>
                  <a:pt x="901" y="400"/>
                </a:lnTo>
                <a:lnTo>
                  <a:pt x="899" y="397"/>
                </a:lnTo>
                <a:lnTo>
                  <a:pt x="897" y="395"/>
                </a:lnTo>
                <a:lnTo>
                  <a:pt x="895" y="393"/>
                </a:lnTo>
                <a:lnTo>
                  <a:pt x="893" y="392"/>
                </a:lnTo>
                <a:lnTo>
                  <a:pt x="890" y="391"/>
                </a:lnTo>
                <a:lnTo>
                  <a:pt x="88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5FAD206-E524-4252-8D13-7DA706DE335B}"/>
              </a:ext>
            </a:extLst>
          </p:cNvPr>
          <p:cNvGrpSpPr/>
          <p:nvPr/>
        </p:nvGrpSpPr>
        <p:grpSpPr>
          <a:xfrm>
            <a:off x="3277048" y="2281579"/>
            <a:ext cx="285750" cy="249238"/>
            <a:chOff x="9310688" y="1982788"/>
            <a:chExt cx="285750" cy="249238"/>
          </a:xfrm>
          <a:solidFill>
            <a:schemeClr val="bg1"/>
          </a:solidFill>
        </p:grpSpPr>
        <p:sp>
          <p:nvSpPr>
            <p:cNvPr id="164" name="Rectangle 4148">
              <a:extLst>
                <a:ext uri="{FF2B5EF4-FFF2-40B4-BE49-F238E27FC236}">
                  <a16:creationId xmlns:a16="http://schemas.microsoft.com/office/drawing/2014/main" id="{C52140B8-201F-4E08-9B18-5A4109654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4988" y="2135188"/>
              <a:ext cx="57150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4149">
              <a:extLst>
                <a:ext uri="{FF2B5EF4-FFF2-40B4-BE49-F238E27FC236}">
                  <a16:creationId xmlns:a16="http://schemas.microsoft.com/office/drawing/2014/main" id="{648FA2FF-E5D6-422B-BE2D-26BFA335F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2163763"/>
              <a:ext cx="247650" cy="68263"/>
            </a:xfrm>
            <a:custGeom>
              <a:avLst/>
              <a:gdLst>
                <a:gd name="T0" fmla="*/ 510 w 781"/>
                <a:gd name="T1" fmla="*/ 15 h 211"/>
                <a:gd name="T2" fmla="*/ 510 w 781"/>
                <a:gd name="T3" fmla="*/ 19 h 211"/>
                <a:gd name="T4" fmla="*/ 509 w 781"/>
                <a:gd name="T5" fmla="*/ 22 h 211"/>
                <a:gd name="T6" fmla="*/ 508 w 781"/>
                <a:gd name="T7" fmla="*/ 24 h 211"/>
                <a:gd name="T8" fmla="*/ 506 w 781"/>
                <a:gd name="T9" fmla="*/ 26 h 211"/>
                <a:gd name="T10" fmla="*/ 504 w 781"/>
                <a:gd name="T11" fmla="*/ 28 h 211"/>
                <a:gd name="T12" fmla="*/ 502 w 781"/>
                <a:gd name="T13" fmla="*/ 29 h 211"/>
                <a:gd name="T14" fmla="*/ 498 w 781"/>
                <a:gd name="T15" fmla="*/ 30 h 211"/>
                <a:gd name="T16" fmla="*/ 495 w 781"/>
                <a:gd name="T17" fmla="*/ 30 h 211"/>
                <a:gd name="T18" fmla="*/ 285 w 781"/>
                <a:gd name="T19" fmla="*/ 30 h 211"/>
                <a:gd name="T20" fmla="*/ 282 w 781"/>
                <a:gd name="T21" fmla="*/ 30 h 211"/>
                <a:gd name="T22" fmla="*/ 280 w 781"/>
                <a:gd name="T23" fmla="*/ 29 h 211"/>
                <a:gd name="T24" fmla="*/ 276 w 781"/>
                <a:gd name="T25" fmla="*/ 28 h 211"/>
                <a:gd name="T26" fmla="*/ 274 w 781"/>
                <a:gd name="T27" fmla="*/ 26 h 211"/>
                <a:gd name="T28" fmla="*/ 272 w 781"/>
                <a:gd name="T29" fmla="*/ 24 h 211"/>
                <a:gd name="T30" fmla="*/ 271 w 781"/>
                <a:gd name="T31" fmla="*/ 22 h 211"/>
                <a:gd name="T32" fmla="*/ 270 w 781"/>
                <a:gd name="T33" fmla="*/ 19 h 211"/>
                <a:gd name="T34" fmla="*/ 270 w 781"/>
                <a:gd name="T35" fmla="*/ 15 h 211"/>
                <a:gd name="T36" fmla="*/ 270 w 781"/>
                <a:gd name="T37" fmla="*/ 0 h 211"/>
                <a:gd name="T38" fmla="*/ 0 w 781"/>
                <a:gd name="T39" fmla="*/ 0 h 211"/>
                <a:gd name="T40" fmla="*/ 0 w 781"/>
                <a:gd name="T41" fmla="*/ 196 h 211"/>
                <a:gd name="T42" fmla="*/ 0 w 781"/>
                <a:gd name="T43" fmla="*/ 199 h 211"/>
                <a:gd name="T44" fmla="*/ 1 w 781"/>
                <a:gd name="T45" fmla="*/ 202 h 211"/>
                <a:gd name="T46" fmla="*/ 2 w 781"/>
                <a:gd name="T47" fmla="*/ 204 h 211"/>
                <a:gd name="T48" fmla="*/ 4 w 781"/>
                <a:gd name="T49" fmla="*/ 206 h 211"/>
                <a:gd name="T50" fmla="*/ 6 w 781"/>
                <a:gd name="T51" fmla="*/ 208 h 211"/>
                <a:gd name="T52" fmla="*/ 9 w 781"/>
                <a:gd name="T53" fmla="*/ 209 h 211"/>
                <a:gd name="T54" fmla="*/ 12 w 781"/>
                <a:gd name="T55" fmla="*/ 210 h 211"/>
                <a:gd name="T56" fmla="*/ 15 w 781"/>
                <a:gd name="T57" fmla="*/ 211 h 211"/>
                <a:gd name="T58" fmla="*/ 766 w 781"/>
                <a:gd name="T59" fmla="*/ 211 h 211"/>
                <a:gd name="T60" fmla="*/ 768 w 781"/>
                <a:gd name="T61" fmla="*/ 210 h 211"/>
                <a:gd name="T62" fmla="*/ 772 w 781"/>
                <a:gd name="T63" fmla="*/ 209 h 211"/>
                <a:gd name="T64" fmla="*/ 774 w 781"/>
                <a:gd name="T65" fmla="*/ 208 h 211"/>
                <a:gd name="T66" fmla="*/ 776 w 781"/>
                <a:gd name="T67" fmla="*/ 206 h 211"/>
                <a:gd name="T68" fmla="*/ 778 w 781"/>
                <a:gd name="T69" fmla="*/ 204 h 211"/>
                <a:gd name="T70" fmla="*/ 780 w 781"/>
                <a:gd name="T71" fmla="*/ 202 h 211"/>
                <a:gd name="T72" fmla="*/ 780 w 781"/>
                <a:gd name="T73" fmla="*/ 199 h 211"/>
                <a:gd name="T74" fmla="*/ 781 w 781"/>
                <a:gd name="T75" fmla="*/ 196 h 211"/>
                <a:gd name="T76" fmla="*/ 781 w 781"/>
                <a:gd name="T77" fmla="*/ 0 h 211"/>
                <a:gd name="T78" fmla="*/ 510 w 781"/>
                <a:gd name="T79" fmla="*/ 0 h 211"/>
                <a:gd name="T80" fmla="*/ 510 w 781"/>
                <a:gd name="T81" fmla="*/ 1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1" h="211">
                  <a:moveTo>
                    <a:pt x="510" y="15"/>
                  </a:moveTo>
                  <a:lnTo>
                    <a:pt x="510" y="19"/>
                  </a:lnTo>
                  <a:lnTo>
                    <a:pt x="509" y="22"/>
                  </a:lnTo>
                  <a:lnTo>
                    <a:pt x="508" y="24"/>
                  </a:lnTo>
                  <a:lnTo>
                    <a:pt x="506" y="26"/>
                  </a:lnTo>
                  <a:lnTo>
                    <a:pt x="504" y="28"/>
                  </a:lnTo>
                  <a:lnTo>
                    <a:pt x="502" y="29"/>
                  </a:lnTo>
                  <a:lnTo>
                    <a:pt x="498" y="30"/>
                  </a:lnTo>
                  <a:lnTo>
                    <a:pt x="495" y="30"/>
                  </a:lnTo>
                  <a:lnTo>
                    <a:pt x="285" y="30"/>
                  </a:lnTo>
                  <a:lnTo>
                    <a:pt x="282" y="30"/>
                  </a:lnTo>
                  <a:lnTo>
                    <a:pt x="280" y="29"/>
                  </a:lnTo>
                  <a:lnTo>
                    <a:pt x="276" y="28"/>
                  </a:lnTo>
                  <a:lnTo>
                    <a:pt x="274" y="26"/>
                  </a:lnTo>
                  <a:lnTo>
                    <a:pt x="272" y="24"/>
                  </a:lnTo>
                  <a:lnTo>
                    <a:pt x="271" y="22"/>
                  </a:lnTo>
                  <a:lnTo>
                    <a:pt x="270" y="19"/>
                  </a:lnTo>
                  <a:lnTo>
                    <a:pt x="270" y="15"/>
                  </a:lnTo>
                  <a:lnTo>
                    <a:pt x="270" y="0"/>
                  </a:lnTo>
                  <a:lnTo>
                    <a:pt x="0" y="0"/>
                  </a:lnTo>
                  <a:lnTo>
                    <a:pt x="0" y="196"/>
                  </a:lnTo>
                  <a:lnTo>
                    <a:pt x="0" y="199"/>
                  </a:lnTo>
                  <a:lnTo>
                    <a:pt x="1" y="202"/>
                  </a:lnTo>
                  <a:lnTo>
                    <a:pt x="2" y="204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1"/>
                  </a:lnTo>
                  <a:lnTo>
                    <a:pt x="766" y="211"/>
                  </a:lnTo>
                  <a:lnTo>
                    <a:pt x="768" y="210"/>
                  </a:lnTo>
                  <a:lnTo>
                    <a:pt x="772" y="209"/>
                  </a:lnTo>
                  <a:lnTo>
                    <a:pt x="774" y="208"/>
                  </a:lnTo>
                  <a:lnTo>
                    <a:pt x="776" y="206"/>
                  </a:lnTo>
                  <a:lnTo>
                    <a:pt x="778" y="204"/>
                  </a:lnTo>
                  <a:lnTo>
                    <a:pt x="780" y="202"/>
                  </a:lnTo>
                  <a:lnTo>
                    <a:pt x="780" y="199"/>
                  </a:lnTo>
                  <a:lnTo>
                    <a:pt x="781" y="196"/>
                  </a:lnTo>
                  <a:lnTo>
                    <a:pt x="781" y="0"/>
                  </a:lnTo>
                  <a:lnTo>
                    <a:pt x="510" y="0"/>
                  </a:lnTo>
                  <a:lnTo>
                    <a:pt x="51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4150">
              <a:extLst>
                <a:ext uri="{FF2B5EF4-FFF2-40B4-BE49-F238E27FC236}">
                  <a16:creationId xmlns:a16="http://schemas.microsoft.com/office/drawing/2014/main" id="{CBC79FAD-0BF3-4F35-92AE-166D5A169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0688" y="1982788"/>
              <a:ext cx="285750" cy="171450"/>
            </a:xfrm>
            <a:custGeom>
              <a:avLst/>
              <a:gdLst>
                <a:gd name="T0" fmla="*/ 300 w 901"/>
                <a:gd name="T1" fmla="*/ 135 h 540"/>
                <a:gd name="T2" fmla="*/ 304 w 901"/>
                <a:gd name="T3" fmla="*/ 104 h 540"/>
                <a:gd name="T4" fmla="*/ 316 w 901"/>
                <a:gd name="T5" fmla="*/ 76 h 540"/>
                <a:gd name="T6" fmla="*/ 334 w 901"/>
                <a:gd name="T7" fmla="*/ 54 h 540"/>
                <a:gd name="T8" fmla="*/ 357 w 901"/>
                <a:gd name="T9" fmla="*/ 38 h 540"/>
                <a:gd name="T10" fmla="*/ 384 w 901"/>
                <a:gd name="T11" fmla="*/ 30 h 540"/>
                <a:gd name="T12" fmla="*/ 517 w 901"/>
                <a:gd name="T13" fmla="*/ 30 h 540"/>
                <a:gd name="T14" fmla="*/ 543 w 901"/>
                <a:gd name="T15" fmla="*/ 38 h 540"/>
                <a:gd name="T16" fmla="*/ 567 w 901"/>
                <a:gd name="T17" fmla="*/ 54 h 540"/>
                <a:gd name="T18" fmla="*/ 584 w 901"/>
                <a:gd name="T19" fmla="*/ 76 h 540"/>
                <a:gd name="T20" fmla="*/ 596 w 901"/>
                <a:gd name="T21" fmla="*/ 104 h 540"/>
                <a:gd name="T22" fmla="*/ 600 w 901"/>
                <a:gd name="T23" fmla="*/ 135 h 540"/>
                <a:gd name="T24" fmla="*/ 813 w 901"/>
                <a:gd name="T25" fmla="*/ 150 h 540"/>
                <a:gd name="T26" fmla="*/ 630 w 901"/>
                <a:gd name="T27" fmla="*/ 135 h 540"/>
                <a:gd name="T28" fmla="*/ 625 w 901"/>
                <a:gd name="T29" fmla="*/ 94 h 540"/>
                <a:gd name="T30" fmla="*/ 610 w 901"/>
                <a:gd name="T31" fmla="*/ 59 h 540"/>
                <a:gd name="T32" fmla="*/ 585 w 901"/>
                <a:gd name="T33" fmla="*/ 30 h 540"/>
                <a:gd name="T34" fmla="*/ 555 w 901"/>
                <a:gd name="T35" fmla="*/ 11 h 540"/>
                <a:gd name="T36" fmla="*/ 520 w 901"/>
                <a:gd name="T37" fmla="*/ 0 h 540"/>
                <a:gd name="T38" fmla="*/ 380 w 901"/>
                <a:gd name="T39" fmla="*/ 0 h 540"/>
                <a:gd name="T40" fmla="*/ 345 w 901"/>
                <a:gd name="T41" fmla="*/ 11 h 540"/>
                <a:gd name="T42" fmla="*/ 315 w 901"/>
                <a:gd name="T43" fmla="*/ 30 h 540"/>
                <a:gd name="T44" fmla="*/ 291 w 901"/>
                <a:gd name="T45" fmla="*/ 59 h 540"/>
                <a:gd name="T46" fmla="*/ 275 w 901"/>
                <a:gd name="T47" fmla="*/ 94 h 540"/>
                <a:gd name="T48" fmla="*/ 270 w 901"/>
                <a:gd name="T49" fmla="*/ 135 h 540"/>
                <a:gd name="T50" fmla="*/ 88 w 901"/>
                <a:gd name="T51" fmla="*/ 150 h 540"/>
                <a:gd name="T52" fmla="*/ 66 w 901"/>
                <a:gd name="T53" fmla="*/ 160 h 540"/>
                <a:gd name="T54" fmla="*/ 42 w 901"/>
                <a:gd name="T55" fmla="*/ 176 h 540"/>
                <a:gd name="T56" fmla="*/ 22 w 901"/>
                <a:gd name="T57" fmla="*/ 195 h 540"/>
                <a:gd name="T58" fmla="*/ 8 w 901"/>
                <a:gd name="T59" fmla="*/ 217 h 540"/>
                <a:gd name="T60" fmla="*/ 1 w 901"/>
                <a:gd name="T61" fmla="*/ 240 h 540"/>
                <a:gd name="T62" fmla="*/ 0 w 901"/>
                <a:gd name="T63" fmla="*/ 540 h 540"/>
                <a:gd name="T64" fmla="*/ 330 w 901"/>
                <a:gd name="T65" fmla="*/ 540 h 540"/>
                <a:gd name="T66" fmla="*/ 331 w 901"/>
                <a:gd name="T67" fmla="*/ 460 h 540"/>
                <a:gd name="T68" fmla="*/ 336 w 901"/>
                <a:gd name="T69" fmla="*/ 453 h 540"/>
                <a:gd name="T70" fmla="*/ 345 w 901"/>
                <a:gd name="T71" fmla="*/ 450 h 540"/>
                <a:gd name="T72" fmla="*/ 562 w 901"/>
                <a:gd name="T73" fmla="*/ 451 h 540"/>
                <a:gd name="T74" fmla="*/ 568 w 901"/>
                <a:gd name="T75" fmla="*/ 457 h 540"/>
                <a:gd name="T76" fmla="*/ 570 w 901"/>
                <a:gd name="T77" fmla="*/ 465 h 540"/>
                <a:gd name="T78" fmla="*/ 871 w 901"/>
                <a:gd name="T79" fmla="*/ 540 h 540"/>
                <a:gd name="T80" fmla="*/ 900 w 901"/>
                <a:gd name="T81" fmla="*/ 249 h 540"/>
                <a:gd name="T82" fmla="*/ 895 w 901"/>
                <a:gd name="T83" fmla="*/ 224 h 540"/>
                <a:gd name="T84" fmla="*/ 883 w 901"/>
                <a:gd name="T85" fmla="*/ 202 h 540"/>
                <a:gd name="T86" fmla="*/ 866 w 901"/>
                <a:gd name="T87" fmla="*/ 181 h 540"/>
                <a:gd name="T88" fmla="*/ 843 w 901"/>
                <a:gd name="T89" fmla="*/ 164 h 540"/>
                <a:gd name="T90" fmla="*/ 816 w 901"/>
                <a:gd name="T91" fmla="*/ 15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1" h="540">
                  <a:moveTo>
                    <a:pt x="600" y="150"/>
                  </a:moveTo>
                  <a:lnTo>
                    <a:pt x="300" y="150"/>
                  </a:lnTo>
                  <a:lnTo>
                    <a:pt x="300" y="135"/>
                  </a:lnTo>
                  <a:lnTo>
                    <a:pt x="300" y="124"/>
                  </a:lnTo>
                  <a:lnTo>
                    <a:pt x="302" y="114"/>
                  </a:lnTo>
                  <a:lnTo>
                    <a:pt x="304" y="104"/>
                  </a:lnTo>
                  <a:lnTo>
                    <a:pt x="308" y="94"/>
                  </a:lnTo>
                  <a:lnTo>
                    <a:pt x="311" y="85"/>
                  </a:lnTo>
                  <a:lnTo>
                    <a:pt x="316" y="76"/>
                  </a:lnTo>
                  <a:lnTo>
                    <a:pt x="321" y="68"/>
                  </a:lnTo>
                  <a:lnTo>
                    <a:pt x="327" y="60"/>
                  </a:lnTo>
                  <a:lnTo>
                    <a:pt x="334" y="54"/>
                  </a:lnTo>
                  <a:lnTo>
                    <a:pt x="341" y="47"/>
                  </a:lnTo>
                  <a:lnTo>
                    <a:pt x="349" y="42"/>
                  </a:lnTo>
                  <a:lnTo>
                    <a:pt x="357" y="38"/>
                  </a:lnTo>
                  <a:lnTo>
                    <a:pt x="365" y="34"/>
                  </a:lnTo>
                  <a:lnTo>
                    <a:pt x="375" y="32"/>
                  </a:lnTo>
                  <a:lnTo>
                    <a:pt x="384" y="30"/>
                  </a:lnTo>
                  <a:lnTo>
                    <a:pt x="393" y="30"/>
                  </a:lnTo>
                  <a:lnTo>
                    <a:pt x="507" y="30"/>
                  </a:lnTo>
                  <a:lnTo>
                    <a:pt x="517" y="30"/>
                  </a:lnTo>
                  <a:lnTo>
                    <a:pt x="526" y="32"/>
                  </a:lnTo>
                  <a:lnTo>
                    <a:pt x="535" y="34"/>
                  </a:lnTo>
                  <a:lnTo>
                    <a:pt x="543" y="38"/>
                  </a:lnTo>
                  <a:lnTo>
                    <a:pt x="552" y="42"/>
                  </a:lnTo>
                  <a:lnTo>
                    <a:pt x="559" y="47"/>
                  </a:lnTo>
                  <a:lnTo>
                    <a:pt x="567" y="54"/>
                  </a:lnTo>
                  <a:lnTo>
                    <a:pt x="573" y="60"/>
                  </a:lnTo>
                  <a:lnTo>
                    <a:pt x="579" y="68"/>
                  </a:lnTo>
                  <a:lnTo>
                    <a:pt x="584" y="76"/>
                  </a:lnTo>
                  <a:lnTo>
                    <a:pt x="589" y="85"/>
                  </a:lnTo>
                  <a:lnTo>
                    <a:pt x="593" y="94"/>
                  </a:lnTo>
                  <a:lnTo>
                    <a:pt x="596" y="104"/>
                  </a:lnTo>
                  <a:lnTo>
                    <a:pt x="599" y="114"/>
                  </a:lnTo>
                  <a:lnTo>
                    <a:pt x="600" y="124"/>
                  </a:lnTo>
                  <a:lnTo>
                    <a:pt x="600" y="135"/>
                  </a:lnTo>
                  <a:lnTo>
                    <a:pt x="600" y="150"/>
                  </a:lnTo>
                  <a:close/>
                  <a:moveTo>
                    <a:pt x="816" y="151"/>
                  </a:moveTo>
                  <a:lnTo>
                    <a:pt x="813" y="150"/>
                  </a:lnTo>
                  <a:lnTo>
                    <a:pt x="810" y="150"/>
                  </a:lnTo>
                  <a:lnTo>
                    <a:pt x="630" y="150"/>
                  </a:lnTo>
                  <a:lnTo>
                    <a:pt x="630" y="135"/>
                  </a:lnTo>
                  <a:lnTo>
                    <a:pt x="630" y="121"/>
                  </a:lnTo>
                  <a:lnTo>
                    <a:pt x="628" y="107"/>
                  </a:lnTo>
                  <a:lnTo>
                    <a:pt x="625" y="94"/>
                  </a:lnTo>
                  <a:lnTo>
                    <a:pt x="621" y="83"/>
                  </a:lnTo>
                  <a:lnTo>
                    <a:pt x="615" y="71"/>
                  </a:lnTo>
                  <a:lnTo>
                    <a:pt x="610" y="59"/>
                  </a:lnTo>
                  <a:lnTo>
                    <a:pt x="602" y="49"/>
                  </a:lnTo>
                  <a:lnTo>
                    <a:pt x="595" y="40"/>
                  </a:lnTo>
                  <a:lnTo>
                    <a:pt x="585" y="30"/>
                  </a:lnTo>
                  <a:lnTo>
                    <a:pt x="576" y="23"/>
                  </a:lnTo>
                  <a:lnTo>
                    <a:pt x="566" y="16"/>
                  </a:lnTo>
                  <a:lnTo>
                    <a:pt x="555" y="11"/>
                  </a:lnTo>
                  <a:lnTo>
                    <a:pt x="543" y="5"/>
                  </a:lnTo>
                  <a:lnTo>
                    <a:pt x="532" y="2"/>
                  </a:lnTo>
                  <a:lnTo>
                    <a:pt x="520" y="0"/>
                  </a:lnTo>
                  <a:lnTo>
                    <a:pt x="507" y="0"/>
                  </a:lnTo>
                  <a:lnTo>
                    <a:pt x="393" y="0"/>
                  </a:lnTo>
                  <a:lnTo>
                    <a:pt x="380" y="0"/>
                  </a:lnTo>
                  <a:lnTo>
                    <a:pt x="369" y="2"/>
                  </a:lnTo>
                  <a:lnTo>
                    <a:pt x="357" y="5"/>
                  </a:lnTo>
                  <a:lnTo>
                    <a:pt x="345" y="11"/>
                  </a:lnTo>
                  <a:lnTo>
                    <a:pt x="334" y="16"/>
                  </a:lnTo>
                  <a:lnTo>
                    <a:pt x="325" y="23"/>
                  </a:lnTo>
                  <a:lnTo>
                    <a:pt x="315" y="30"/>
                  </a:lnTo>
                  <a:lnTo>
                    <a:pt x="306" y="40"/>
                  </a:lnTo>
                  <a:lnTo>
                    <a:pt x="298" y="49"/>
                  </a:lnTo>
                  <a:lnTo>
                    <a:pt x="291" y="59"/>
                  </a:lnTo>
                  <a:lnTo>
                    <a:pt x="285" y="71"/>
                  </a:lnTo>
                  <a:lnTo>
                    <a:pt x="280" y="83"/>
                  </a:lnTo>
                  <a:lnTo>
                    <a:pt x="275" y="94"/>
                  </a:lnTo>
                  <a:lnTo>
                    <a:pt x="272" y="107"/>
                  </a:lnTo>
                  <a:lnTo>
                    <a:pt x="270" y="121"/>
                  </a:lnTo>
                  <a:lnTo>
                    <a:pt x="270" y="135"/>
                  </a:lnTo>
                  <a:lnTo>
                    <a:pt x="270" y="150"/>
                  </a:lnTo>
                  <a:lnTo>
                    <a:pt x="90" y="150"/>
                  </a:lnTo>
                  <a:lnTo>
                    <a:pt x="88" y="150"/>
                  </a:lnTo>
                  <a:lnTo>
                    <a:pt x="85" y="151"/>
                  </a:lnTo>
                  <a:lnTo>
                    <a:pt x="75" y="155"/>
                  </a:lnTo>
                  <a:lnTo>
                    <a:pt x="66" y="160"/>
                  </a:lnTo>
                  <a:lnTo>
                    <a:pt x="58" y="164"/>
                  </a:lnTo>
                  <a:lnTo>
                    <a:pt x="49" y="169"/>
                  </a:lnTo>
                  <a:lnTo>
                    <a:pt x="42" y="176"/>
                  </a:lnTo>
                  <a:lnTo>
                    <a:pt x="34" y="181"/>
                  </a:lnTo>
                  <a:lnTo>
                    <a:pt x="28" y="188"/>
                  </a:lnTo>
                  <a:lnTo>
                    <a:pt x="22" y="195"/>
                  </a:lnTo>
                  <a:lnTo>
                    <a:pt x="17" y="202"/>
                  </a:lnTo>
                  <a:lnTo>
                    <a:pt x="13" y="209"/>
                  </a:lnTo>
                  <a:lnTo>
                    <a:pt x="8" y="217"/>
                  </a:lnTo>
                  <a:lnTo>
                    <a:pt x="5" y="224"/>
                  </a:lnTo>
                  <a:lnTo>
                    <a:pt x="3" y="233"/>
                  </a:lnTo>
                  <a:lnTo>
                    <a:pt x="1" y="240"/>
                  </a:lnTo>
                  <a:lnTo>
                    <a:pt x="0" y="249"/>
                  </a:lnTo>
                  <a:lnTo>
                    <a:pt x="0" y="257"/>
                  </a:lnTo>
                  <a:lnTo>
                    <a:pt x="0" y="540"/>
                  </a:lnTo>
                  <a:lnTo>
                    <a:pt x="30" y="540"/>
                  </a:lnTo>
                  <a:lnTo>
                    <a:pt x="75" y="540"/>
                  </a:lnTo>
                  <a:lnTo>
                    <a:pt x="330" y="540"/>
                  </a:lnTo>
                  <a:lnTo>
                    <a:pt x="330" y="465"/>
                  </a:lnTo>
                  <a:lnTo>
                    <a:pt x="330" y="462"/>
                  </a:lnTo>
                  <a:lnTo>
                    <a:pt x="331" y="460"/>
                  </a:lnTo>
                  <a:lnTo>
                    <a:pt x="332" y="457"/>
                  </a:lnTo>
                  <a:lnTo>
                    <a:pt x="334" y="455"/>
                  </a:lnTo>
                  <a:lnTo>
                    <a:pt x="336" y="453"/>
                  </a:lnTo>
                  <a:lnTo>
                    <a:pt x="340" y="451"/>
                  </a:lnTo>
                  <a:lnTo>
                    <a:pt x="342" y="450"/>
                  </a:lnTo>
                  <a:lnTo>
                    <a:pt x="345" y="450"/>
                  </a:lnTo>
                  <a:lnTo>
                    <a:pt x="555" y="450"/>
                  </a:lnTo>
                  <a:lnTo>
                    <a:pt x="558" y="450"/>
                  </a:lnTo>
                  <a:lnTo>
                    <a:pt x="562" y="451"/>
                  </a:lnTo>
                  <a:lnTo>
                    <a:pt x="564" y="453"/>
                  </a:lnTo>
                  <a:lnTo>
                    <a:pt x="566" y="455"/>
                  </a:lnTo>
                  <a:lnTo>
                    <a:pt x="568" y="457"/>
                  </a:lnTo>
                  <a:lnTo>
                    <a:pt x="569" y="460"/>
                  </a:lnTo>
                  <a:lnTo>
                    <a:pt x="570" y="462"/>
                  </a:lnTo>
                  <a:lnTo>
                    <a:pt x="570" y="465"/>
                  </a:lnTo>
                  <a:lnTo>
                    <a:pt x="570" y="540"/>
                  </a:lnTo>
                  <a:lnTo>
                    <a:pt x="826" y="540"/>
                  </a:lnTo>
                  <a:lnTo>
                    <a:pt x="871" y="540"/>
                  </a:lnTo>
                  <a:lnTo>
                    <a:pt x="901" y="540"/>
                  </a:lnTo>
                  <a:lnTo>
                    <a:pt x="901" y="257"/>
                  </a:lnTo>
                  <a:lnTo>
                    <a:pt x="900" y="249"/>
                  </a:lnTo>
                  <a:lnTo>
                    <a:pt x="899" y="240"/>
                  </a:lnTo>
                  <a:lnTo>
                    <a:pt x="898" y="233"/>
                  </a:lnTo>
                  <a:lnTo>
                    <a:pt x="895" y="224"/>
                  </a:lnTo>
                  <a:lnTo>
                    <a:pt x="892" y="217"/>
                  </a:lnTo>
                  <a:lnTo>
                    <a:pt x="887" y="209"/>
                  </a:lnTo>
                  <a:lnTo>
                    <a:pt x="883" y="202"/>
                  </a:lnTo>
                  <a:lnTo>
                    <a:pt x="878" y="195"/>
                  </a:lnTo>
                  <a:lnTo>
                    <a:pt x="872" y="188"/>
                  </a:lnTo>
                  <a:lnTo>
                    <a:pt x="866" y="181"/>
                  </a:lnTo>
                  <a:lnTo>
                    <a:pt x="858" y="176"/>
                  </a:lnTo>
                  <a:lnTo>
                    <a:pt x="851" y="169"/>
                  </a:lnTo>
                  <a:lnTo>
                    <a:pt x="843" y="164"/>
                  </a:lnTo>
                  <a:lnTo>
                    <a:pt x="835" y="160"/>
                  </a:lnTo>
                  <a:lnTo>
                    <a:pt x="825" y="155"/>
                  </a:lnTo>
                  <a:lnTo>
                    <a:pt x="816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3AE0A2B-017B-4FD8-A283-E83DD532C6B5}"/>
              </a:ext>
            </a:extLst>
          </p:cNvPr>
          <p:cNvGrpSpPr/>
          <p:nvPr/>
        </p:nvGrpSpPr>
        <p:grpSpPr>
          <a:xfrm>
            <a:off x="2861419" y="3818280"/>
            <a:ext cx="285750" cy="285750"/>
            <a:chOff x="8166100" y="2527300"/>
            <a:chExt cx="285750" cy="285750"/>
          </a:xfrm>
          <a:solidFill>
            <a:schemeClr val="bg1"/>
          </a:solidFill>
        </p:grpSpPr>
        <p:sp>
          <p:nvSpPr>
            <p:cNvPr id="169" name="Freeform 4261">
              <a:extLst>
                <a:ext uri="{FF2B5EF4-FFF2-40B4-BE49-F238E27FC236}">
                  <a16:creationId xmlns:a16="http://schemas.microsoft.com/office/drawing/2014/main" id="{4E4F50F6-8600-435E-9A84-64F44E07B9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1363" y="2551113"/>
              <a:ext cx="66675" cy="66675"/>
            </a:xfrm>
            <a:custGeom>
              <a:avLst/>
              <a:gdLst>
                <a:gd name="T0" fmla="*/ 51 w 212"/>
                <a:gd name="T1" fmla="*/ 65 h 212"/>
                <a:gd name="T2" fmla="*/ 51 w 212"/>
                <a:gd name="T3" fmla="*/ 62 h 212"/>
                <a:gd name="T4" fmla="*/ 52 w 212"/>
                <a:gd name="T5" fmla="*/ 60 h 212"/>
                <a:gd name="T6" fmla="*/ 54 w 212"/>
                <a:gd name="T7" fmla="*/ 57 h 212"/>
                <a:gd name="T8" fmla="*/ 55 w 212"/>
                <a:gd name="T9" fmla="*/ 55 h 212"/>
                <a:gd name="T10" fmla="*/ 57 w 212"/>
                <a:gd name="T11" fmla="*/ 54 h 212"/>
                <a:gd name="T12" fmla="*/ 60 w 212"/>
                <a:gd name="T13" fmla="*/ 52 h 212"/>
                <a:gd name="T14" fmla="*/ 62 w 212"/>
                <a:gd name="T15" fmla="*/ 52 h 212"/>
                <a:gd name="T16" fmla="*/ 66 w 212"/>
                <a:gd name="T17" fmla="*/ 50 h 212"/>
                <a:gd name="T18" fmla="*/ 147 w 212"/>
                <a:gd name="T19" fmla="*/ 50 h 212"/>
                <a:gd name="T20" fmla="*/ 149 w 212"/>
                <a:gd name="T21" fmla="*/ 52 h 212"/>
                <a:gd name="T22" fmla="*/ 152 w 212"/>
                <a:gd name="T23" fmla="*/ 52 h 212"/>
                <a:gd name="T24" fmla="*/ 155 w 212"/>
                <a:gd name="T25" fmla="*/ 54 h 212"/>
                <a:gd name="T26" fmla="*/ 157 w 212"/>
                <a:gd name="T27" fmla="*/ 55 h 212"/>
                <a:gd name="T28" fmla="*/ 159 w 212"/>
                <a:gd name="T29" fmla="*/ 57 h 212"/>
                <a:gd name="T30" fmla="*/ 160 w 212"/>
                <a:gd name="T31" fmla="*/ 60 h 212"/>
                <a:gd name="T32" fmla="*/ 161 w 212"/>
                <a:gd name="T33" fmla="*/ 62 h 212"/>
                <a:gd name="T34" fmla="*/ 162 w 212"/>
                <a:gd name="T35" fmla="*/ 65 h 212"/>
                <a:gd name="T36" fmla="*/ 162 w 212"/>
                <a:gd name="T37" fmla="*/ 147 h 212"/>
                <a:gd name="T38" fmla="*/ 161 w 212"/>
                <a:gd name="T39" fmla="*/ 149 h 212"/>
                <a:gd name="T40" fmla="*/ 160 w 212"/>
                <a:gd name="T41" fmla="*/ 152 h 212"/>
                <a:gd name="T42" fmla="*/ 159 w 212"/>
                <a:gd name="T43" fmla="*/ 154 h 212"/>
                <a:gd name="T44" fmla="*/ 157 w 212"/>
                <a:gd name="T45" fmla="*/ 158 h 212"/>
                <a:gd name="T46" fmla="*/ 155 w 212"/>
                <a:gd name="T47" fmla="*/ 159 h 212"/>
                <a:gd name="T48" fmla="*/ 152 w 212"/>
                <a:gd name="T49" fmla="*/ 161 h 212"/>
                <a:gd name="T50" fmla="*/ 149 w 212"/>
                <a:gd name="T51" fmla="*/ 161 h 212"/>
                <a:gd name="T52" fmla="*/ 147 w 212"/>
                <a:gd name="T53" fmla="*/ 162 h 212"/>
                <a:gd name="T54" fmla="*/ 66 w 212"/>
                <a:gd name="T55" fmla="*/ 162 h 212"/>
                <a:gd name="T56" fmla="*/ 62 w 212"/>
                <a:gd name="T57" fmla="*/ 161 h 212"/>
                <a:gd name="T58" fmla="*/ 60 w 212"/>
                <a:gd name="T59" fmla="*/ 161 h 212"/>
                <a:gd name="T60" fmla="*/ 57 w 212"/>
                <a:gd name="T61" fmla="*/ 159 h 212"/>
                <a:gd name="T62" fmla="*/ 55 w 212"/>
                <a:gd name="T63" fmla="*/ 158 h 212"/>
                <a:gd name="T64" fmla="*/ 54 w 212"/>
                <a:gd name="T65" fmla="*/ 154 h 212"/>
                <a:gd name="T66" fmla="*/ 52 w 212"/>
                <a:gd name="T67" fmla="*/ 152 h 212"/>
                <a:gd name="T68" fmla="*/ 51 w 212"/>
                <a:gd name="T69" fmla="*/ 149 h 212"/>
                <a:gd name="T70" fmla="*/ 51 w 212"/>
                <a:gd name="T71" fmla="*/ 147 h 212"/>
                <a:gd name="T72" fmla="*/ 51 w 212"/>
                <a:gd name="T73" fmla="*/ 65 h 212"/>
                <a:gd name="T74" fmla="*/ 0 w 212"/>
                <a:gd name="T75" fmla="*/ 212 h 212"/>
                <a:gd name="T76" fmla="*/ 212 w 212"/>
                <a:gd name="T77" fmla="*/ 212 h 212"/>
                <a:gd name="T78" fmla="*/ 212 w 212"/>
                <a:gd name="T79" fmla="*/ 0 h 212"/>
                <a:gd name="T80" fmla="*/ 0 w 212"/>
                <a:gd name="T81" fmla="*/ 0 h 212"/>
                <a:gd name="T82" fmla="*/ 0 w 212"/>
                <a:gd name="T8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" h="212">
                  <a:moveTo>
                    <a:pt x="51" y="65"/>
                  </a:moveTo>
                  <a:lnTo>
                    <a:pt x="51" y="62"/>
                  </a:lnTo>
                  <a:lnTo>
                    <a:pt x="52" y="60"/>
                  </a:lnTo>
                  <a:lnTo>
                    <a:pt x="54" y="57"/>
                  </a:lnTo>
                  <a:lnTo>
                    <a:pt x="55" y="55"/>
                  </a:lnTo>
                  <a:lnTo>
                    <a:pt x="57" y="54"/>
                  </a:lnTo>
                  <a:lnTo>
                    <a:pt x="60" y="52"/>
                  </a:lnTo>
                  <a:lnTo>
                    <a:pt x="62" y="52"/>
                  </a:lnTo>
                  <a:lnTo>
                    <a:pt x="66" y="50"/>
                  </a:lnTo>
                  <a:lnTo>
                    <a:pt x="147" y="50"/>
                  </a:lnTo>
                  <a:lnTo>
                    <a:pt x="149" y="52"/>
                  </a:lnTo>
                  <a:lnTo>
                    <a:pt x="152" y="52"/>
                  </a:lnTo>
                  <a:lnTo>
                    <a:pt x="155" y="54"/>
                  </a:lnTo>
                  <a:lnTo>
                    <a:pt x="157" y="55"/>
                  </a:lnTo>
                  <a:lnTo>
                    <a:pt x="159" y="57"/>
                  </a:lnTo>
                  <a:lnTo>
                    <a:pt x="160" y="60"/>
                  </a:lnTo>
                  <a:lnTo>
                    <a:pt x="161" y="62"/>
                  </a:lnTo>
                  <a:lnTo>
                    <a:pt x="162" y="65"/>
                  </a:lnTo>
                  <a:lnTo>
                    <a:pt x="162" y="147"/>
                  </a:lnTo>
                  <a:lnTo>
                    <a:pt x="161" y="149"/>
                  </a:lnTo>
                  <a:lnTo>
                    <a:pt x="160" y="152"/>
                  </a:lnTo>
                  <a:lnTo>
                    <a:pt x="159" y="154"/>
                  </a:lnTo>
                  <a:lnTo>
                    <a:pt x="157" y="158"/>
                  </a:lnTo>
                  <a:lnTo>
                    <a:pt x="155" y="159"/>
                  </a:lnTo>
                  <a:lnTo>
                    <a:pt x="152" y="161"/>
                  </a:lnTo>
                  <a:lnTo>
                    <a:pt x="149" y="161"/>
                  </a:lnTo>
                  <a:lnTo>
                    <a:pt x="147" y="162"/>
                  </a:lnTo>
                  <a:lnTo>
                    <a:pt x="66" y="162"/>
                  </a:lnTo>
                  <a:lnTo>
                    <a:pt x="62" y="161"/>
                  </a:lnTo>
                  <a:lnTo>
                    <a:pt x="60" y="161"/>
                  </a:lnTo>
                  <a:lnTo>
                    <a:pt x="57" y="159"/>
                  </a:lnTo>
                  <a:lnTo>
                    <a:pt x="55" y="158"/>
                  </a:lnTo>
                  <a:lnTo>
                    <a:pt x="54" y="154"/>
                  </a:lnTo>
                  <a:lnTo>
                    <a:pt x="52" y="152"/>
                  </a:lnTo>
                  <a:lnTo>
                    <a:pt x="51" y="149"/>
                  </a:lnTo>
                  <a:lnTo>
                    <a:pt x="51" y="147"/>
                  </a:lnTo>
                  <a:lnTo>
                    <a:pt x="51" y="65"/>
                  </a:lnTo>
                  <a:close/>
                  <a:moveTo>
                    <a:pt x="0" y="212"/>
                  </a:moveTo>
                  <a:lnTo>
                    <a:pt x="212" y="212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Rectangle 4262">
              <a:extLst>
                <a:ext uri="{FF2B5EF4-FFF2-40B4-BE49-F238E27FC236}">
                  <a16:creationId xmlns:a16="http://schemas.microsoft.com/office/drawing/2014/main" id="{79E009BC-5127-43ED-9DCC-2860DD296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6763" y="2576513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Rectangle 4263">
              <a:extLst>
                <a:ext uri="{FF2B5EF4-FFF2-40B4-BE49-F238E27FC236}">
                  <a16:creationId xmlns:a16="http://schemas.microsoft.com/office/drawing/2014/main" id="{236AA611-6966-416C-A713-69821B36B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7375" y="2740025"/>
              <a:ext cx="3333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Rectangle 4264">
              <a:extLst>
                <a:ext uri="{FF2B5EF4-FFF2-40B4-BE49-F238E27FC236}">
                  <a16:creationId xmlns:a16="http://schemas.microsoft.com/office/drawing/2014/main" id="{D3A9526F-75BA-4082-845F-DC4E66321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1363" y="2722563"/>
              <a:ext cx="23813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Freeform 4265">
              <a:extLst>
                <a:ext uri="{FF2B5EF4-FFF2-40B4-BE49-F238E27FC236}">
                  <a16:creationId xmlns:a16="http://schemas.microsoft.com/office/drawing/2014/main" id="{5C44B4AD-6050-4786-8BCB-B57D50EDD8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9913" y="2551113"/>
              <a:ext cx="66675" cy="66675"/>
            </a:xfrm>
            <a:custGeom>
              <a:avLst/>
              <a:gdLst>
                <a:gd name="T0" fmla="*/ 24 w 212"/>
                <a:gd name="T1" fmla="*/ 39 h 212"/>
                <a:gd name="T2" fmla="*/ 25 w 212"/>
                <a:gd name="T3" fmla="*/ 35 h 212"/>
                <a:gd name="T4" fmla="*/ 25 w 212"/>
                <a:gd name="T5" fmla="*/ 33 h 212"/>
                <a:gd name="T6" fmla="*/ 27 w 212"/>
                <a:gd name="T7" fmla="*/ 30 h 212"/>
                <a:gd name="T8" fmla="*/ 28 w 212"/>
                <a:gd name="T9" fmla="*/ 28 h 212"/>
                <a:gd name="T10" fmla="*/ 30 w 212"/>
                <a:gd name="T11" fmla="*/ 26 h 212"/>
                <a:gd name="T12" fmla="*/ 33 w 212"/>
                <a:gd name="T13" fmla="*/ 25 h 212"/>
                <a:gd name="T14" fmla="*/ 35 w 212"/>
                <a:gd name="T15" fmla="*/ 24 h 212"/>
                <a:gd name="T16" fmla="*/ 39 w 212"/>
                <a:gd name="T17" fmla="*/ 24 h 212"/>
                <a:gd name="T18" fmla="*/ 174 w 212"/>
                <a:gd name="T19" fmla="*/ 24 h 212"/>
                <a:gd name="T20" fmla="*/ 177 w 212"/>
                <a:gd name="T21" fmla="*/ 24 h 212"/>
                <a:gd name="T22" fmla="*/ 179 w 212"/>
                <a:gd name="T23" fmla="*/ 25 h 212"/>
                <a:gd name="T24" fmla="*/ 182 w 212"/>
                <a:gd name="T25" fmla="*/ 26 h 212"/>
                <a:gd name="T26" fmla="*/ 184 w 212"/>
                <a:gd name="T27" fmla="*/ 28 h 212"/>
                <a:gd name="T28" fmla="*/ 187 w 212"/>
                <a:gd name="T29" fmla="*/ 30 h 212"/>
                <a:gd name="T30" fmla="*/ 188 w 212"/>
                <a:gd name="T31" fmla="*/ 33 h 212"/>
                <a:gd name="T32" fmla="*/ 189 w 212"/>
                <a:gd name="T33" fmla="*/ 35 h 212"/>
                <a:gd name="T34" fmla="*/ 189 w 212"/>
                <a:gd name="T35" fmla="*/ 39 h 212"/>
                <a:gd name="T36" fmla="*/ 189 w 212"/>
                <a:gd name="T37" fmla="*/ 174 h 212"/>
                <a:gd name="T38" fmla="*/ 189 w 212"/>
                <a:gd name="T39" fmla="*/ 177 h 212"/>
                <a:gd name="T40" fmla="*/ 188 w 212"/>
                <a:gd name="T41" fmla="*/ 179 h 212"/>
                <a:gd name="T42" fmla="*/ 187 w 212"/>
                <a:gd name="T43" fmla="*/ 182 h 212"/>
                <a:gd name="T44" fmla="*/ 184 w 212"/>
                <a:gd name="T45" fmla="*/ 184 h 212"/>
                <a:gd name="T46" fmla="*/ 182 w 212"/>
                <a:gd name="T47" fmla="*/ 186 h 212"/>
                <a:gd name="T48" fmla="*/ 179 w 212"/>
                <a:gd name="T49" fmla="*/ 188 h 212"/>
                <a:gd name="T50" fmla="*/ 177 w 212"/>
                <a:gd name="T51" fmla="*/ 188 h 212"/>
                <a:gd name="T52" fmla="*/ 174 w 212"/>
                <a:gd name="T53" fmla="*/ 189 h 212"/>
                <a:gd name="T54" fmla="*/ 39 w 212"/>
                <a:gd name="T55" fmla="*/ 189 h 212"/>
                <a:gd name="T56" fmla="*/ 35 w 212"/>
                <a:gd name="T57" fmla="*/ 188 h 212"/>
                <a:gd name="T58" fmla="*/ 33 w 212"/>
                <a:gd name="T59" fmla="*/ 188 h 212"/>
                <a:gd name="T60" fmla="*/ 30 w 212"/>
                <a:gd name="T61" fmla="*/ 186 h 212"/>
                <a:gd name="T62" fmla="*/ 28 w 212"/>
                <a:gd name="T63" fmla="*/ 184 h 212"/>
                <a:gd name="T64" fmla="*/ 27 w 212"/>
                <a:gd name="T65" fmla="*/ 182 h 212"/>
                <a:gd name="T66" fmla="*/ 25 w 212"/>
                <a:gd name="T67" fmla="*/ 179 h 212"/>
                <a:gd name="T68" fmla="*/ 24 w 212"/>
                <a:gd name="T69" fmla="*/ 177 h 212"/>
                <a:gd name="T70" fmla="*/ 24 w 212"/>
                <a:gd name="T71" fmla="*/ 174 h 212"/>
                <a:gd name="T72" fmla="*/ 24 w 212"/>
                <a:gd name="T73" fmla="*/ 39 h 212"/>
                <a:gd name="T74" fmla="*/ 0 w 212"/>
                <a:gd name="T75" fmla="*/ 212 h 212"/>
                <a:gd name="T76" fmla="*/ 212 w 212"/>
                <a:gd name="T77" fmla="*/ 212 h 212"/>
                <a:gd name="T78" fmla="*/ 212 w 212"/>
                <a:gd name="T79" fmla="*/ 0 h 212"/>
                <a:gd name="T80" fmla="*/ 0 w 212"/>
                <a:gd name="T81" fmla="*/ 0 h 212"/>
                <a:gd name="T82" fmla="*/ 0 w 212"/>
                <a:gd name="T8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" h="212">
                  <a:moveTo>
                    <a:pt x="24" y="39"/>
                  </a:moveTo>
                  <a:lnTo>
                    <a:pt x="25" y="35"/>
                  </a:lnTo>
                  <a:lnTo>
                    <a:pt x="25" y="33"/>
                  </a:lnTo>
                  <a:lnTo>
                    <a:pt x="27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3" y="25"/>
                  </a:lnTo>
                  <a:lnTo>
                    <a:pt x="35" y="24"/>
                  </a:lnTo>
                  <a:lnTo>
                    <a:pt x="39" y="24"/>
                  </a:lnTo>
                  <a:lnTo>
                    <a:pt x="174" y="24"/>
                  </a:lnTo>
                  <a:lnTo>
                    <a:pt x="177" y="24"/>
                  </a:lnTo>
                  <a:lnTo>
                    <a:pt x="179" y="25"/>
                  </a:lnTo>
                  <a:lnTo>
                    <a:pt x="182" y="26"/>
                  </a:lnTo>
                  <a:lnTo>
                    <a:pt x="184" y="28"/>
                  </a:lnTo>
                  <a:lnTo>
                    <a:pt x="187" y="30"/>
                  </a:lnTo>
                  <a:lnTo>
                    <a:pt x="188" y="33"/>
                  </a:lnTo>
                  <a:lnTo>
                    <a:pt x="189" y="35"/>
                  </a:lnTo>
                  <a:lnTo>
                    <a:pt x="189" y="39"/>
                  </a:lnTo>
                  <a:lnTo>
                    <a:pt x="189" y="174"/>
                  </a:lnTo>
                  <a:lnTo>
                    <a:pt x="189" y="177"/>
                  </a:lnTo>
                  <a:lnTo>
                    <a:pt x="188" y="179"/>
                  </a:lnTo>
                  <a:lnTo>
                    <a:pt x="187" y="182"/>
                  </a:lnTo>
                  <a:lnTo>
                    <a:pt x="184" y="184"/>
                  </a:lnTo>
                  <a:lnTo>
                    <a:pt x="182" y="186"/>
                  </a:lnTo>
                  <a:lnTo>
                    <a:pt x="179" y="188"/>
                  </a:lnTo>
                  <a:lnTo>
                    <a:pt x="177" y="188"/>
                  </a:lnTo>
                  <a:lnTo>
                    <a:pt x="174" y="189"/>
                  </a:lnTo>
                  <a:lnTo>
                    <a:pt x="39" y="189"/>
                  </a:lnTo>
                  <a:lnTo>
                    <a:pt x="35" y="188"/>
                  </a:lnTo>
                  <a:lnTo>
                    <a:pt x="33" y="188"/>
                  </a:lnTo>
                  <a:lnTo>
                    <a:pt x="30" y="186"/>
                  </a:lnTo>
                  <a:lnTo>
                    <a:pt x="28" y="184"/>
                  </a:lnTo>
                  <a:lnTo>
                    <a:pt x="27" y="182"/>
                  </a:lnTo>
                  <a:lnTo>
                    <a:pt x="25" y="179"/>
                  </a:lnTo>
                  <a:lnTo>
                    <a:pt x="24" y="177"/>
                  </a:lnTo>
                  <a:lnTo>
                    <a:pt x="24" y="174"/>
                  </a:lnTo>
                  <a:lnTo>
                    <a:pt x="24" y="39"/>
                  </a:lnTo>
                  <a:close/>
                  <a:moveTo>
                    <a:pt x="0" y="212"/>
                  </a:moveTo>
                  <a:lnTo>
                    <a:pt x="212" y="212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Rectangle 4266">
              <a:extLst>
                <a:ext uri="{FF2B5EF4-FFF2-40B4-BE49-F238E27FC236}">
                  <a16:creationId xmlns:a16="http://schemas.microsoft.com/office/drawing/2014/main" id="{AB4A0C4E-D13D-480B-A9E3-A2B33185A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7375" y="2568575"/>
              <a:ext cx="3333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Freeform 4267">
              <a:extLst>
                <a:ext uri="{FF2B5EF4-FFF2-40B4-BE49-F238E27FC236}">
                  <a16:creationId xmlns:a16="http://schemas.microsoft.com/office/drawing/2014/main" id="{B43ED8B3-7239-48E3-A77E-54A39219A8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9913" y="2722563"/>
              <a:ext cx="66675" cy="66675"/>
            </a:xfrm>
            <a:custGeom>
              <a:avLst/>
              <a:gdLst>
                <a:gd name="T0" fmla="*/ 24 w 212"/>
                <a:gd name="T1" fmla="*/ 39 h 213"/>
                <a:gd name="T2" fmla="*/ 25 w 212"/>
                <a:gd name="T3" fmla="*/ 36 h 213"/>
                <a:gd name="T4" fmla="*/ 25 w 212"/>
                <a:gd name="T5" fmla="*/ 32 h 213"/>
                <a:gd name="T6" fmla="*/ 27 w 212"/>
                <a:gd name="T7" fmla="*/ 30 h 213"/>
                <a:gd name="T8" fmla="*/ 28 w 212"/>
                <a:gd name="T9" fmla="*/ 28 h 213"/>
                <a:gd name="T10" fmla="*/ 30 w 212"/>
                <a:gd name="T11" fmla="*/ 26 h 213"/>
                <a:gd name="T12" fmla="*/ 33 w 212"/>
                <a:gd name="T13" fmla="*/ 25 h 213"/>
                <a:gd name="T14" fmla="*/ 35 w 212"/>
                <a:gd name="T15" fmla="*/ 24 h 213"/>
                <a:gd name="T16" fmla="*/ 39 w 212"/>
                <a:gd name="T17" fmla="*/ 24 h 213"/>
                <a:gd name="T18" fmla="*/ 174 w 212"/>
                <a:gd name="T19" fmla="*/ 24 h 213"/>
                <a:gd name="T20" fmla="*/ 177 w 212"/>
                <a:gd name="T21" fmla="*/ 24 h 213"/>
                <a:gd name="T22" fmla="*/ 179 w 212"/>
                <a:gd name="T23" fmla="*/ 25 h 213"/>
                <a:gd name="T24" fmla="*/ 182 w 212"/>
                <a:gd name="T25" fmla="*/ 26 h 213"/>
                <a:gd name="T26" fmla="*/ 184 w 212"/>
                <a:gd name="T27" fmla="*/ 28 h 213"/>
                <a:gd name="T28" fmla="*/ 187 w 212"/>
                <a:gd name="T29" fmla="*/ 30 h 213"/>
                <a:gd name="T30" fmla="*/ 188 w 212"/>
                <a:gd name="T31" fmla="*/ 32 h 213"/>
                <a:gd name="T32" fmla="*/ 189 w 212"/>
                <a:gd name="T33" fmla="*/ 36 h 213"/>
                <a:gd name="T34" fmla="*/ 189 w 212"/>
                <a:gd name="T35" fmla="*/ 39 h 213"/>
                <a:gd name="T36" fmla="*/ 189 w 212"/>
                <a:gd name="T37" fmla="*/ 173 h 213"/>
                <a:gd name="T38" fmla="*/ 189 w 212"/>
                <a:gd name="T39" fmla="*/ 176 h 213"/>
                <a:gd name="T40" fmla="*/ 188 w 212"/>
                <a:gd name="T41" fmla="*/ 179 h 213"/>
                <a:gd name="T42" fmla="*/ 187 w 212"/>
                <a:gd name="T43" fmla="*/ 181 h 213"/>
                <a:gd name="T44" fmla="*/ 184 w 212"/>
                <a:gd name="T45" fmla="*/ 184 h 213"/>
                <a:gd name="T46" fmla="*/ 182 w 212"/>
                <a:gd name="T47" fmla="*/ 186 h 213"/>
                <a:gd name="T48" fmla="*/ 179 w 212"/>
                <a:gd name="T49" fmla="*/ 187 h 213"/>
                <a:gd name="T50" fmla="*/ 177 w 212"/>
                <a:gd name="T51" fmla="*/ 188 h 213"/>
                <a:gd name="T52" fmla="*/ 174 w 212"/>
                <a:gd name="T53" fmla="*/ 189 h 213"/>
                <a:gd name="T54" fmla="*/ 39 w 212"/>
                <a:gd name="T55" fmla="*/ 188 h 213"/>
                <a:gd name="T56" fmla="*/ 35 w 212"/>
                <a:gd name="T57" fmla="*/ 188 h 213"/>
                <a:gd name="T58" fmla="*/ 33 w 212"/>
                <a:gd name="T59" fmla="*/ 187 h 213"/>
                <a:gd name="T60" fmla="*/ 30 w 212"/>
                <a:gd name="T61" fmla="*/ 186 h 213"/>
                <a:gd name="T62" fmla="*/ 28 w 212"/>
                <a:gd name="T63" fmla="*/ 184 h 213"/>
                <a:gd name="T64" fmla="*/ 27 w 212"/>
                <a:gd name="T65" fmla="*/ 181 h 213"/>
                <a:gd name="T66" fmla="*/ 25 w 212"/>
                <a:gd name="T67" fmla="*/ 179 h 213"/>
                <a:gd name="T68" fmla="*/ 24 w 212"/>
                <a:gd name="T69" fmla="*/ 176 h 213"/>
                <a:gd name="T70" fmla="*/ 24 w 212"/>
                <a:gd name="T71" fmla="*/ 173 h 213"/>
                <a:gd name="T72" fmla="*/ 24 w 212"/>
                <a:gd name="T73" fmla="*/ 39 h 213"/>
                <a:gd name="T74" fmla="*/ 0 w 212"/>
                <a:gd name="T75" fmla="*/ 213 h 213"/>
                <a:gd name="T76" fmla="*/ 212 w 212"/>
                <a:gd name="T77" fmla="*/ 213 h 213"/>
                <a:gd name="T78" fmla="*/ 212 w 212"/>
                <a:gd name="T79" fmla="*/ 0 h 213"/>
                <a:gd name="T80" fmla="*/ 0 w 212"/>
                <a:gd name="T81" fmla="*/ 0 h 213"/>
                <a:gd name="T82" fmla="*/ 0 w 212"/>
                <a:gd name="T8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" h="213">
                  <a:moveTo>
                    <a:pt x="24" y="39"/>
                  </a:moveTo>
                  <a:lnTo>
                    <a:pt x="25" y="36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3" y="25"/>
                  </a:lnTo>
                  <a:lnTo>
                    <a:pt x="35" y="24"/>
                  </a:lnTo>
                  <a:lnTo>
                    <a:pt x="39" y="24"/>
                  </a:lnTo>
                  <a:lnTo>
                    <a:pt x="174" y="24"/>
                  </a:lnTo>
                  <a:lnTo>
                    <a:pt x="177" y="24"/>
                  </a:lnTo>
                  <a:lnTo>
                    <a:pt x="179" y="25"/>
                  </a:lnTo>
                  <a:lnTo>
                    <a:pt x="182" y="26"/>
                  </a:lnTo>
                  <a:lnTo>
                    <a:pt x="184" y="28"/>
                  </a:lnTo>
                  <a:lnTo>
                    <a:pt x="187" y="30"/>
                  </a:lnTo>
                  <a:lnTo>
                    <a:pt x="188" y="32"/>
                  </a:lnTo>
                  <a:lnTo>
                    <a:pt x="189" y="36"/>
                  </a:lnTo>
                  <a:lnTo>
                    <a:pt x="189" y="39"/>
                  </a:lnTo>
                  <a:lnTo>
                    <a:pt x="189" y="173"/>
                  </a:lnTo>
                  <a:lnTo>
                    <a:pt x="189" y="176"/>
                  </a:lnTo>
                  <a:lnTo>
                    <a:pt x="188" y="179"/>
                  </a:lnTo>
                  <a:lnTo>
                    <a:pt x="187" y="181"/>
                  </a:lnTo>
                  <a:lnTo>
                    <a:pt x="184" y="184"/>
                  </a:lnTo>
                  <a:lnTo>
                    <a:pt x="182" y="186"/>
                  </a:lnTo>
                  <a:lnTo>
                    <a:pt x="179" y="187"/>
                  </a:lnTo>
                  <a:lnTo>
                    <a:pt x="177" y="188"/>
                  </a:lnTo>
                  <a:lnTo>
                    <a:pt x="174" y="189"/>
                  </a:lnTo>
                  <a:lnTo>
                    <a:pt x="39" y="188"/>
                  </a:lnTo>
                  <a:lnTo>
                    <a:pt x="35" y="188"/>
                  </a:lnTo>
                  <a:lnTo>
                    <a:pt x="33" y="187"/>
                  </a:lnTo>
                  <a:lnTo>
                    <a:pt x="30" y="186"/>
                  </a:lnTo>
                  <a:lnTo>
                    <a:pt x="28" y="184"/>
                  </a:lnTo>
                  <a:lnTo>
                    <a:pt x="27" y="181"/>
                  </a:lnTo>
                  <a:lnTo>
                    <a:pt x="25" y="179"/>
                  </a:lnTo>
                  <a:lnTo>
                    <a:pt x="24" y="176"/>
                  </a:lnTo>
                  <a:lnTo>
                    <a:pt x="24" y="173"/>
                  </a:lnTo>
                  <a:lnTo>
                    <a:pt x="24" y="39"/>
                  </a:lnTo>
                  <a:close/>
                  <a:moveTo>
                    <a:pt x="0" y="213"/>
                  </a:moveTo>
                  <a:lnTo>
                    <a:pt x="212" y="213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Freeform 4268">
              <a:extLst>
                <a:ext uri="{FF2B5EF4-FFF2-40B4-BE49-F238E27FC236}">
                  <a16:creationId xmlns:a16="http://schemas.microsoft.com/office/drawing/2014/main" id="{23579366-6337-4F08-9A1D-D092D87EB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6100" y="2527300"/>
              <a:ext cx="285750" cy="285750"/>
            </a:xfrm>
            <a:custGeom>
              <a:avLst/>
              <a:gdLst>
                <a:gd name="T0" fmla="*/ 585 w 901"/>
                <a:gd name="T1" fmla="*/ 309 h 902"/>
                <a:gd name="T2" fmla="*/ 852 w 901"/>
                <a:gd name="T3" fmla="*/ 49 h 902"/>
                <a:gd name="T4" fmla="*/ 790 w 901"/>
                <a:gd name="T5" fmla="*/ 551 h 902"/>
                <a:gd name="T6" fmla="*/ 788 w 901"/>
                <a:gd name="T7" fmla="*/ 342 h 902"/>
                <a:gd name="T8" fmla="*/ 847 w 901"/>
                <a:gd name="T9" fmla="*/ 370 h 902"/>
                <a:gd name="T10" fmla="*/ 829 w 901"/>
                <a:gd name="T11" fmla="*/ 714 h 902"/>
                <a:gd name="T12" fmla="*/ 464 w 901"/>
                <a:gd name="T13" fmla="*/ 857 h 902"/>
                <a:gd name="T14" fmla="*/ 746 w 901"/>
                <a:gd name="T15" fmla="*/ 827 h 902"/>
                <a:gd name="T16" fmla="*/ 855 w 901"/>
                <a:gd name="T17" fmla="*/ 593 h 902"/>
                <a:gd name="T18" fmla="*/ 364 w 901"/>
                <a:gd name="T19" fmla="*/ 625 h 902"/>
                <a:gd name="T20" fmla="*/ 482 w 901"/>
                <a:gd name="T21" fmla="*/ 790 h 902"/>
                <a:gd name="T22" fmla="*/ 341 w 901"/>
                <a:gd name="T23" fmla="*/ 787 h 902"/>
                <a:gd name="T24" fmla="*/ 46 w 901"/>
                <a:gd name="T25" fmla="*/ 309 h 902"/>
                <a:gd name="T26" fmla="*/ 313 w 901"/>
                <a:gd name="T27" fmla="*/ 49 h 902"/>
                <a:gd name="T28" fmla="*/ 297 w 901"/>
                <a:gd name="T29" fmla="*/ 447 h 902"/>
                <a:gd name="T30" fmla="*/ 45 w 901"/>
                <a:gd name="T31" fmla="*/ 356 h 902"/>
                <a:gd name="T32" fmla="*/ 317 w 901"/>
                <a:gd name="T33" fmla="*/ 353 h 902"/>
                <a:gd name="T34" fmla="*/ 49 w 901"/>
                <a:gd name="T35" fmla="*/ 852 h 902"/>
                <a:gd name="T36" fmla="*/ 309 w 901"/>
                <a:gd name="T37" fmla="*/ 585 h 902"/>
                <a:gd name="T38" fmla="*/ 313 w 901"/>
                <a:gd name="T39" fmla="*/ 545 h 902"/>
                <a:gd name="T40" fmla="*/ 215 w 901"/>
                <a:gd name="T41" fmla="*/ 548 h 902"/>
                <a:gd name="T42" fmla="*/ 117 w 901"/>
                <a:gd name="T43" fmla="*/ 478 h 902"/>
                <a:gd name="T44" fmla="*/ 238 w 901"/>
                <a:gd name="T45" fmla="*/ 456 h 902"/>
                <a:gd name="T46" fmla="*/ 46 w 901"/>
                <a:gd name="T47" fmla="*/ 428 h 902"/>
                <a:gd name="T48" fmla="*/ 128 w 901"/>
                <a:gd name="T49" fmla="*/ 530 h 902"/>
                <a:gd name="T50" fmla="*/ 128 w 901"/>
                <a:gd name="T51" fmla="*/ 560 h 902"/>
                <a:gd name="T52" fmla="*/ 348 w 901"/>
                <a:gd name="T53" fmla="*/ 421 h 902"/>
                <a:gd name="T54" fmla="*/ 493 w 901"/>
                <a:gd name="T55" fmla="*/ 533 h 902"/>
                <a:gd name="T56" fmla="*/ 351 w 901"/>
                <a:gd name="T57" fmla="*/ 559 h 902"/>
                <a:gd name="T58" fmla="*/ 356 w 901"/>
                <a:gd name="T59" fmla="*/ 181 h 902"/>
                <a:gd name="T60" fmla="*/ 359 w 901"/>
                <a:gd name="T61" fmla="*/ 312 h 902"/>
                <a:gd name="T62" fmla="*/ 348 w 901"/>
                <a:gd name="T63" fmla="*/ 47 h 902"/>
                <a:gd name="T64" fmla="*/ 442 w 901"/>
                <a:gd name="T65" fmla="*/ 129 h 902"/>
                <a:gd name="T66" fmla="*/ 351 w 901"/>
                <a:gd name="T67" fmla="*/ 154 h 902"/>
                <a:gd name="T68" fmla="*/ 550 w 901"/>
                <a:gd name="T69" fmla="*/ 57 h 902"/>
                <a:gd name="T70" fmla="*/ 420 w 901"/>
                <a:gd name="T71" fmla="*/ 65 h 902"/>
                <a:gd name="T72" fmla="*/ 557 w 901"/>
                <a:gd name="T73" fmla="*/ 442 h 902"/>
                <a:gd name="T74" fmla="*/ 532 w 901"/>
                <a:gd name="T75" fmla="*/ 351 h 902"/>
                <a:gd name="T76" fmla="*/ 737 w 901"/>
                <a:gd name="T77" fmla="*/ 359 h 902"/>
                <a:gd name="T78" fmla="*/ 731 w 901"/>
                <a:gd name="T79" fmla="*/ 419 h 902"/>
                <a:gd name="T80" fmla="*/ 740 w 901"/>
                <a:gd name="T81" fmla="*/ 549 h 902"/>
                <a:gd name="T82" fmla="*/ 589 w 901"/>
                <a:gd name="T83" fmla="*/ 717 h 902"/>
                <a:gd name="T84" fmla="*/ 713 w 901"/>
                <a:gd name="T85" fmla="*/ 585 h 902"/>
                <a:gd name="T86" fmla="*/ 530 w 901"/>
                <a:gd name="T87" fmla="*/ 688 h 902"/>
                <a:gd name="T88" fmla="*/ 560 w 901"/>
                <a:gd name="T89" fmla="*/ 688 h 902"/>
                <a:gd name="T90" fmla="*/ 712 w 901"/>
                <a:gd name="T91" fmla="*/ 801 h 902"/>
                <a:gd name="T92" fmla="*/ 662 w 901"/>
                <a:gd name="T93" fmla="*/ 533 h 902"/>
                <a:gd name="T94" fmla="*/ 547 w 901"/>
                <a:gd name="T95" fmla="*/ 559 h 902"/>
                <a:gd name="T96" fmla="*/ 584 w 901"/>
                <a:gd name="T97" fmla="*/ 467 h 902"/>
                <a:gd name="T98" fmla="*/ 614 w 901"/>
                <a:gd name="T99" fmla="*/ 467 h 902"/>
                <a:gd name="T100" fmla="*/ 545 w 901"/>
                <a:gd name="T101" fmla="*/ 611 h 902"/>
                <a:gd name="T102" fmla="*/ 456 w 901"/>
                <a:gd name="T103" fmla="*/ 718 h 902"/>
                <a:gd name="T104" fmla="*/ 366 w 901"/>
                <a:gd name="T105" fmla="*/ 371 h 902"/>
                <a:gd name="T106" fmla="*/ 366 w 901"/>
                <a:gd name="T107" fmla="*/ 341 h 902"/>
                <a:gd name="T108" fmla="*/ 488 w 901"/>
                <a:gd name="T109" fmla="*/ 371 h 902"/>
                <a:gd name="T110" fmla="*/ 495 w 901"/>
                <a:gd name="T111" fmla="*/ 448 h 902"/>
                <a:gd name="T112" fmla="*/ 404 w 901"/>
                <a:gd name="T113" fmla="*/ 429 h 902"/>
                <a:gd name="T114" fmla="*/ 467 w 901"/>
                <a:gd name="T115" fmla="*/ 291 h 902"/>
                <a:gd name="T116" fmla="*/ 464 w 901"/>
                <a:gd name="T117" fmla="*/ 181 h 902"/>
                <a:gd name="T118" fmla="*/ 535 w 901"/>
                <a:gd name="T119" fmla="*/ 117 h 902"/>
                <a:gd name="T120" fmla="*/ 9 w 901"/>
                <a:gd name="T121" fmla="*/ 1 h 902"/>
                <a:gd name="T122" fmla="*/ 886 w 901"/>
                <a:gd name="T123" fmla="*/ 902 h 902"/>
                <a:gd name="T124" fmla="*/ 890 w 901"/>
                <a:gd name="T125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1" h="902">
                  <a:moveTo>
                    <a:pt x="856" y="302"/>
                  </a:moveTo>
                  <a:lnTo>
                    <a:pt x="856" y="306"/>
                  </a:lnTo>
                  <a:lnTo>
                    <a:pt x="855" y="309"/>
                  </a:lnTo>
                  <a:lnTo>
                    <a:pt x="854" y="311"/>
                  </a:lnTo>
                  <a:lnTo>
                    <a:pt x="852" y="313"/>
                  </a:lnTo>
                  <a:lnTo>
                    <a:pt x="850" y="315"/>
                  </a:lnTo>
                  <a:lnTo>
                    <a:pt x="847" y="316"/>
                  </a:lnTo>
                  <a:lnTo>
                    <a:pt x="845" y="317"/>
                  </a:lnTo>
                  <a:lnTo>
                    <a:pt x="841" y="317"/>
                  </a:lnTo>
                  <a:lnTo>
                    <a:pt x="599" y="317"/>
                  </a:lnTo>
                  <a:lnTo>
                    <a:pt x="596" y="317"/>
                  </a:lnTo>
                  <a:lnTo>
                    <a:pt x="593" y="316"/>
                  </a:lnTo>
                  <a:lnTo>
                    <a:pt x="591" y="315"/>
                  </a:lnTo>
                  <a:lnTo>
                    <a:pt x="589" y="313"/>
                  </a:lnTo>
                  <a:lnTo>
                    <a:pt x="586" y="311"/>
                  </a:lnTo>
                  <a:lnTo>
                    <a:pt x="585" y="309"/>
                  </a:lnTo>
                  <a:lnTo>
                    <a:pt x="584" y="306"/>
                  </a:lnTo>
                  <a:lnTo>
                    <a:pt x="584" y="302"/>
                  </a:lnTo>
                  <a:lnTo>
                    <a:pt x="584" y="60"/>
                  </a:lnTo>
                  <a:lnTo>
                    <a:pt x="584" y="57"/>
                  </a:lnTo>
                  <a:lnTo>
                    <a:pt x="585" y="54"/>
                  </a:lnTo>
                  <a:lnTo>
                    <a:pt x="586" y="51"/>
                  </a:lnTo>
                  <a:lnTo>
                    <a:pt x="589" y="49"/>
                  </a:lnTo>
                  <a:lnTo>
                    <a:pt x="591" y="47"/>
                  </a:lnTo>
                  <a:lnTo>
                    <a:pt x="593" y="46"/>
                  </a:lnTo>
                  <a:lnTo>
                    <a:pt x="596" y="45"/>
                  </a:lnTo>
                  <a:lnTo>
                    <a:pt x="599" y="45"/>
                  </a:lnTo>
                  <a:lnTo>
                    <a:pt x="841" y="45"/>
                  </a:lnTo>
                  <a:lnTo>
                    <a:pt x="845" y="45"/>
                  </a:lnTo>
                  <a:lnTo>
                    <a:pt x="847" y="46"/>
                  </a:lnTo>
                  <a:lnTo>
                    <a:pt x="850" y="47"/>
                  </a:lnTo>
                  <a:lnTo>
                    <a:pt x="852" y="49"/>
                  </a:lnTo>
                  <a:lnTo>
                    <a:pt x="854" y="51"/>
                  </a:lnTo>
                  <a:lnTo>
                    <a:pt x="855" y="54"/>
                  </a:lnTo>
                  <a:lnTo>
                    <a:pt x="856" y="57"/>
                  </a:lnTo>
                  <a:lnTo>
                    <a:pt x="856" y="60"/>
                  </a:lnTo>
                  <a:lnTo>
                    <a:pt x="856" y="302"/>
                  </a:lnTo>
                  <a:close/>
                  <a:moveTo>
                    <a:pt x="841" y="371"/>
                  </a:moveTo>
                  <a:lnTo>
                    <a:pt x="805" y="371"/>
                  </a:lnTo>
                  <a:lnTo>
                    <a:pt x="805" y="536"/>
                  </a:lnTo>
                  <a:lnTo>
                    <a:pt x="805" y="538"/>
                  </a:lnTo>
                  <a:lnTo>
                    <a:pt x="804" y="541"/>
                  </a:lnTo>
                  <a:lnTo>
                    <a:pt x="803" y="544"/>
                  </a:lnTo>
                  <a:lnTo>
                    <a:pt x="801" y="546"/>
                  </a:lnTo>
                  <a:lnTo>
                    <a:pt x="799" y="548"/>
                  </a:lnTo>
                  <a:lnTo>
                    <a:pt x="796" y="549"/>
                  </a:lnTo>
                  <a:lnTo>
                    <a:pt x="793" y="550"/>
                  </a:lnTo>
                  <a:lnTo>
                    <a:pt x="790" y="551"/>
                  </a:lnTo>
                  <a:lnTo>
                    <a:pt x="788" y="550"/>
                  </a:lnTo>
                  <a:lnTo>
                    <a:pt x="785" y="549"/>
                  </a:lnTo>
                  <a:lnTo>
                    <a:pt x="783" y="548"/>
                  </a:lnTo>
                  <a:lnTo>
                    <a:pt x="780" y="546"/>
                  </a:lnTo>
                  <a:lnTo>
                    <a:pt x="778" y="544"/>
                  </a:lnTo>
                  <a:lnTo>
                    <a:pt x="776" y="541"/>
                  </a:lnTo>
                  <a:lnTo>
                    <a:pt x="776" y="538"/>
                  </a:lnTo>
                  <a:lnTo>
                    <a:pt x="775" y="536"/>
                  </a:lnTo>
                  <a:lnTo>
                    <a:pt x="775" y="356"/>
                  </a:lnTo>
                  <a:lnTo>
                    <a:pt x="776" y="353"/>
                  </a:lnTo>
                  <a:lnTo>
                    <a:pt x="776" y="351"/>
                  </a:lnTo>
                  <a:lnTo>
                    <a:pt x="778" y="347"/>
                  </a:lnTo>
                  <a:lnTo>
                    <a:pt x="780" y="345"/>
                  </a:lnTo>
                  <a:lnTo>
                    <a:pt x="783" y="344"/>
                  </a:lnTo>
                  <a:lnTo>
                    <a:pt x="785" y="342"/>
                  </a:lnTo>
                  <a:lnTo>
                    <a:pt x="788" y="342"/>
                  </a:lnTo>
                  <a:lnTo>
                    <a:pt x="790" y="341"/>
                  </a:lnTo>
                  <a:lnTo>
                    <a:pt x="841" y="341"/>
                  </a:lnTo>
                  <a:lnTo>
                    <a:pt x="845" y="342"/>
                  </a:lnTo>
                  <a:lnTo>
                    <a:pt x="847" y="342"/>
                  </a:lnTo>
                  <a:lnTo>
                    <a:pt x="850" y="344"/>
                  </a:lnTo>
                  <a:lnTo>
                    <a:pt x="852" y="345"/>
                  </a:lnTo>
                  <a:lnTo>
                    <a:pt x="854" y="347"/>
                  </a:lnTo>
                  <a:lnTo>
                    <a:pt x="855" y="351"/>
                  </a:lnTo>
                  <a:lnTo>
                    <a:pt x="856" y="353"/>
                  </a:lnTo>
                  <a:lnTo>
                    <a:pt x="856" y="356"/>
                  </a:lnTo>
                  <a:lnTo>
                    <a:pt x="856" y="359"/>
                  </a:lnTo>
                  <a:lnTo>
                    <a:pt x="855" y="362"/>
                  </a:lnTo>
                  <a:lnTo>
                    <a:pt x="854" y="365"/>
                  </a:lnTo>
                  <a:lnTo>
                    <a:pt x="852" y="367"/>
                  </a:lnTo>
                  <a:lnTo>
                    <a:pt x="850" y="369"/>
                  </a:lnTo>
                  <a:lnTo>
                    <a:pt x="847" y="370"/>
                  </a:lnTo>
                  <a:lnTo>
                    <a:pt x="845" y="371"/>
                  </a:lnTo>
                  <a:lnTo>
                    <a:pt x="841" y="371"/>
                  </a:lnTo>
                  <a:close/>
                  <a:moveTo>
                    <a:pt x="856" y="705"/>
                  </a:moveTo>
                  <a:lnTo>
                    <a:pt x="856" y="709"/>
                  </a:lnTo>
                  <a:lnTo>
                    <a:pt x="855" y="712"/>
                  </a:lnTo>
                  <a:lnTo>
                    <a:pt x="854" y="714"/>
                  </a:lnTo>
                  <a:lnTo>
                    <a:pt x="852" y="716"/>
                  </a:lnTo>
                  <a:lnTo>
                    <a:pt x="850" y="718"/>
                  </a:lnTo>
                  <a:lnTo>
                    <a:pt x="847" y="719"/>
                  </a:lnTo>
                  <a:lnTo>
                    <a:pt x="845" y="720"/>
                  </a:lnTo>
                  <a:lnTo>
                    <a:pt x="841" y="720"/>
                  </a:lnTo>
                  <a:lnTo>
                    <a:pt x="838" y="720"/>
                  </a:lnTo>
                  <a:lnTo>
                    <a:pt x="835" y="719"/>
                  </a:lnTo>
                  <a:lnTo>
                    <a:pt x="833" y="718"/>
                  </a:lnTo>
                  <a:lnTo>
                    <a:pt x="831" y="716"/>
                  </a:lnTo>
                  <a:lnTo>
                    <a:pt x="829" y="714"/>
                  </a:lnTo>
                  <a:lnTo>
                    <a:pt x="828" y="712"/>
                  </a:lnTo>
                  <a:lnTo>
                    <a:pt x="826" y="709"/>
                  </a:lnTo>
                  <a:lnTo>
                    <a:pt x="826" y="705"/>
                  </a:lnTo>
                  <a:lnTo>
                    <a:pt x="826" y="614"/>
                  </a:lnTo>
                  <a:lnTo>
                    <a:pt x="776" y="614"/>
                  </a:lnTo>
                  <a:lnTo>
                    <a:pt x="776" y="842"/>
                  </a:lnTo>
                  <a:lnTo>
                    <a:pt x="775" y="845"/>
                  </a:lnTo>
                  <a:lnTo>
                    <a:pt x="774" y="847"/>
                  </a:lnTo>
                  <a:lnTo>
                    <a:pt x="773" y="850"/>
                  </a:lnTo>
                  <a:lnTo>
                    <a:pt x="771" y="852"/>
                  </a:lnTo>
                  <a:lnTo>
                    <a:pt x="769" y="853"/>
                  </a:lnTo>
                  <a:lnTo>
                    <a:pt x="766" y="855"/>
                  </a:lnTo>
                  <a:lnTo>
                    <a:pt x="763" y="857"/>
                  </a:lnTo>
                  <a:lnTo>
                    <a:pt x="761" y="857"/>
                  </a:lnTo>
                  <a:lnTo>
                    <a:pt x="467" y="857"/>
                  </a:lnTo>
                  <a:lnTo>
                    <a:pt x="464" y="857"/>
                  </a:lnTo>
                  <a:lnTo>
                    <a:pt x="462" y="855"/>
                  </a:lnTo>
                  <a:lnTo>
                    <a:pt x="459" y="853"/>
                  </a:lnTo>
                  <a:lnTo>
                    <a:pt x="457" y="852"/>
                  </a:lnTo>
                  <a:lnTo>
                    <a:pt x="456" y="850"/>
                  </a:lnTo>
                  <a:lnTo>
                    <a:pt x="453" y="847"/>
                  </a:lnTo>
                  <a:lnTo>
                    <a:pt x="453" y="845"/>
                  </a:lnTo>
                  <a:lnTo>
                    <a:pt x="452" y="842"/>
                  </a:lnTo>
                  <a:lnTo>
                    <a:pt x="453" y="838"/>
                  </a:lnTo>
                  <a:lnTo>
                    <a:pt x="453" y="835"/>
                  </a:lnTo>
                  <a:lnTo>
                    <a:pt x="456" y="833"/>
                  </a:lnTo>
                  <a:lnTo>
                    <a:pt x="457" y="831"/>
                  </a:lnTo>
                  <a:lnTo>
                    <a:pt x="459" y="829"/>
                  </a:lnTo>
                  <a:lnTo>
                    <a:pt x="462" y="828"/>
                  </a:lnTo>
                  <a:lnTo>
                    <a:pt x="464" y="827"/>
                  </a:lnTo>
                  <a:lnTo>
                    <a:pt x="467" y="827"/>
                  </a:lnTo>
                  <a:lnTo>
                    <a:pt x="746" y="827"/>
                  </a:lnTo>
                  <a:lnTo>
                    <a:pt x="746" y="599"/>
                  </a:lnTo>
                  <a:lnTo>
                    <a:pt x="746" y="596"/>
                  </a:lnTo>
                  <a:lnTo>
                    <a:pt x="747" y="593"/>
                  </a:lnTo>
                  <a:lnTo>
                    <a:pt x="748" y="591"/>
                  </a:lnTo>
                  <a:lnTo>
                    <a:pt x="750" y="589"/>
                  </a:lnTo>
                  <a:lnTo>
                    <a:pt x="753" y="586"/>
                  </a:lnTo>
                  <a:lnTo>
                    <a:pt x="755" y="585"/>
                  </a:lnTo>
                  <a:lnTo>
                    <a:pt x="758" y="584"/>
                  </a:lnTo>
                  <a:lnTo>
                    <a:pt x="761" y="584"/>
                  </a:lnTo>
                  <a:lnTo>
                    <a:pt x="841" y="584"/>
                  </a:lnTo>
                  <a:lnTo>
                    <a:pt x="845" y="584"/>
                  </a:lnTo>
                  <a:lnTo>
                    <a:pt x="847" y="585"/>
                  </a:lnTo>
                  <a:lnTo>
                    <a:pt x="850" y="586"/>
                  </a:lnTo>
                  <a:lnTo>
                    <a:pt x="852" y="589"/>
                  </a:lnTo>
                  <a:lnTo>
                    <a:pt x="854" y="591"/>
                  </a:lnTo>
                  <a:lnTo>
                    <a:pt x="855" y="593"/>
                  </a:lnTo>
                  <a:lnTo>
                    <a:pt x="856" y="596"/>
                  </a:lnTo>
                  <a:lnTo>
                    <a:pt x="856" y="599"/>
                  </a:lnTo>
                  <a:lnTo>
                    <a:pt x="856" y="705"/>
                  </a:lnTo>
                  <a:close/>
                  <a:moveTo>
                    <a:pt x="341" y="787"/>
                  </a:moveTo>
                  <a:lnTo>
                    <a:pt x="341" y="638"/>
                  </a:lnTo>
                  <a:lnTo>
                    <a:pt x="342" y="635"/>
                  </a:lnTo>
                  <a:lnTo>
                    <a:pt x="343" y="631"/>
                  </a:lnTo>
                  <a:lnTo>
                    <a:pt x="344" y="629"/>
                  </a:lnTo>
                  <a:lnTo>
                    <a:pt x="346" y="627"/>
                  </a:lnTo>
                  <a:lnTo>
                    <a:pt x="348" y="625"/>
                  </a:lnTo>
                  <a:lnTo>
                    <a:pt x="351" y="624"/>
                  </a:lnTo>
                  <a:lnTo>
                    <a:pt x="354" y="623"/>
                  </a:lnTo>
                  <a:lnTo>
                    <a:pt x="356" y="623"/>
                  </a:lnTo>
                  <a:lnTo>
                    <a:pt x="359" y="623"/>
                  </a:lnTo>
                  <a:lnTo>
                    <a:pt x="362" y="624"/>
                  </a:lnTo>
                  <a:lnTo>
                    <a:pt x="364" y="625"/>
                  </a:lnTo>
                  <a:lnTo>
                    <a:pt x="367" y="627"/>
                  </a:lnTo>
                  <a:lnTo>
                    <a:pt x="369" y="629"/>
                  </a:lnTo>
                  <a:lnTo>
                    <a:pt x="370" y="631"/>
                  </a:lnTo>
                  <a:lnTo>
                    <a:pt x="371" y="635"/>
                  </a:lnTo>
                  <a:lnTo>
                    <a:pt x="371" y="638"/>
                  </a:lnTo>
                  <a:lnTo>
                    <a:pt x="371" y="772"/>
                  </a:lnTo>
                  <a:lnTo>
                    <a:pt x="467" y="772"/>
                  </a:lnTo>
                  <a:lnTo>
                    <a:pt x="471" y="773"/>
                  </a:lnTo>
                  <a:lnTo>
                    <a:pt x="474" y="774"/>
                  </a:lnTo>
                  <a:lnTo>
                    <a:pt x="476" y="775"/>
                  </a:lnTo>
                  <a:lnTo>
                    <a:pt x="478" y="777"/>
                  </a:lnTo>
                  <a:lnTo>
                    <a:pt x="480" y="779"/>
                  </a:lnTo>
                  <a:lnTo>
                    <a:pt x="481" y="782"/>
                  </a:lnTo>
                  <a:lnTo>
                    <a:pt x="482" y="785"/>
                  </a:lnTo>
                  <a:lnTo>
                    <a:pt x="482" y="787"/>
                  </a:lnTo>
                  <a:lnTo>
                    <a:pt x="482" y="790"/>
                  </a:lnTo>
                  <a:lnTo>
                    <a:pt x="481" y="793"/>
                  </a:lnTo>
                  <a:lnTo>
                    <a:pt x="480" y="795"/>
                  </a:lnTo>
                  <a:lnTo>
                    <a:pt x="478" y="798"/>
                  </a:lnTo>
                  <a:lnTo>
                    <a:pt x="476" y="800"/>
                  </a:lnTo>
                  <a:lnTo>
                    <a:pt x="474" y="801"/>
                  </a:lnTo>
                  <a:lnTo>
                    <a:pt x="471" y="802"/>
                  </a:lnTo>
                  <a:lnTo>
                    <a:pt x="467" y="803"/>
                  </a:lnTo>
                  <a:lnTo>
                    <a:pt x="356" y="802"/>
                  </a:lnTo>
                  <a:lnTo>
                    <a:pt x="354" y="802"/>
                  </a:lnTo>
                  <a:lnTo>
                    <a:pt x="351" y="801"/>
                  </a:lnTo>
                  <a:lnTo>
                    <a:pt x="348" y="800"/>
                  </a:lnTo>
                  <a:lnTo>
                    <a:pt x="346" y="798"/>
                  </a:lnTo>
                  <a:lnTo>
                    <a:pt x="344" y="795"/>
                  </a:lnTo>
                  <a:lnTo>
                    <a:pt x="343" y="793"/>
                  </a:lnTo>
                  <a:lnTo>
                    <a:pt x="342" y="790"/>
                  </a:lnTo>
                  <a:lnTo>
                    <a:pt x="341" y="787"/>
                  </a:lnTo>
                  <a:close/>
                  <a:moveTo>
                    <a:pt x="317" y="302"/>
                  </a:moveTo>
                  <a:lnTo>
                    <a:pt x="317" y="306"/>
                  </a:lnTo>
                  <a:lnTo>
                    <a:pt x="316" y="309"/>
                  </a:lnTo>
                  <a:lnTo>
                    <a:pt x="315" y="311"/>
                  </a:lnTo>
                  <a:lnTo>
                    <a:pt x="313" y="313"/>
                  </a:lnTo>
                  <a:lnTo>
                    <a:pt x="311" y="315"/>
                  </a:lnTo>
                  <a:lnTo>
                    <a:pt x="309" y="316"/>
                  </a:lnTo>
                  <a:lnTo>
                    <a:pt x="306" y="317"/>
                  </a:lnTo>
                  <a:lnTo>
                    <a:pt x="302" y="317"/>
                  </a:lnTo>
                  <a:lnTo>
                    <a:pt x="60" y="317"/>
                  </a:lnTo>
                  <a:lnTo>
                    <a:pt x="57" y="317"/>
                  </a:lnTo>
                  <a:lnTo>
                    <a:pt x="54" y="316"/>
                  </a:lnTo>
                  <a:lnTo>
                    <a:pt x="51" y="315"/>
                  </a:lnTo>
                  <a:lnTo>
                    <a:pt x="49" y="313"/>
                  </a:lnTo>
                  <a:lnTo>
                    <a:pt x="47" y="311"/>
                  </a:lnTo>
                  <a:lnTo>
                    <a:pt x="46" y="309"/>
                  </a:lnTo>
                  <a:lnTo>
                    <a:pt x="45" y="306"/>
                  </a:lnTo>
                  <a:lnTo>
                    <a:pt x="45" y="302"/>
                  </a:lnTo>
                  <a:lnTo>
                    <a:pt x="45" y="60"/>
                  </a:lnTo>
                  <a:lnTo>
                    <a:pt x="45" y="57"/>
                  </a:lnTo>
                  <a:lnTo>
                    <a:pt x="46" y="54"/>
                  </a:lnTo>
                  <a:lnTo>
                    <a:pt x="47" y="51"/>
                  </a:lnTo>
                  <a:lnTo>
                    <a:pt x="49" y="49"/>
                  </a:lnTo>
                  <a:lnTo>
                    <a:pt x="51" y="47"/>
                  </a:lnTo>
                  <a:lnTo>
                    <a:pt x="54" y="46"/>
                  </a:lnTo>
                  <a:lnTo>
                    <a:pt x="57" y="45"/>
                  </a:lnTo>
                  <a:lnTo>
                    <a:pt x="60" y="45"/>
                  </a:lnTo>
                  <a:lnTo>
                    <a:pt x="302" y="45"/>
                  </a:lnTo>
                  <a:lnTo>
                    <a:pt x="306" y="45"/>
                  </a:lnTo>
                  <a:lnTo>
                    <a:pt x="309" y="46"/>
                  </a:lnTo>
                  <a:lnTo>
                    <a:pt x="311" y="47"/>
                  </a:lnTo>
                  <a:lnTo>
                    <a:pt x="313" y="49"/>
                  </a:lnTo>
                  <a:lnTo>
                    <a:pt x="315" y="51"/>
                  </a:lnTo>
                  <a:lnTo>
                    <a:pt x="316" y="54"/>
                  </a:lnTo>
                  <a:lnTo>
                    <a:pt x="317" y="57"/>
                  </a:lnTo>
                  <a:lnTo>
                    <a:pt x="317" y="60"/>
                  </a:lnTo>
                  <a:lnTo>
                    <a:pt x="317" y="302"/>
                  </a:lnTo>
                  <a:close/>
                  <a:moveTo>
                    <a:pt x="317" y="433"/>
                  </a:moveTo>
                  <a:lnTo>
                    <a:pt x="317" y="436"/>
                  </a:lnTo>
                  <a:lnTo>
                    <a:pt x="316" y="440"/>
                  </a:lnTo>
                  <a:lnTo>
                    <a:pt x="315" y="442"/>
                  </a:lnTo>
                  <a:lnTo>
                    <a:pt x="313" y="444"/>
                  </a:lnTo>
                  <a:lnTo>
                    <a:pt x="311" y="446"/>
                  </a:lnTo>
                  <a:lnTo>
                    <a:pt x="309" y="447"/>
                  </a:lnTo>
                  <a:lnTo>
                    <a:pt x="306" y="448"/>
                  </a:lnTo>
                  <a:lnTo>
                    <a:pt x="302" y="449"/>
                  </a:lnTo>
                  <a:lnTo>
                    <a:pt x="299" y="448"/>
                  </a:lnTo>
                  <a:lnTo>
                    <a:pt x="297" y="447"/>
                  </a:lnTo>
                  <a:lnTo>
                    <a:pt x="294" y="446"/>
                  </a:lnTo>
                  <a:lnTo>
                    <a:pt x="292" y="444"/>
                  </a:lnTo>
                  <a:lnTo>
                    <a:pt x="291" y="442"/>
                  </a:lnTo>
                  <a:lnTo>
                    <a:pt x="288" y="440"/>
                  </a:lnTo>
                  <a:lnTo>
                    <a:pt x="287" y="436"/>
                  </a:lnTo>
                  <a:lnTo>
                    <a:pt x="287" y="433"/>
                  </a:lnTo>
                  <a:lnTo>
                    <a:pt x="287" y="371"/>
                  </a:lnTo>
                  <a:lnTo>
                    <a:pt x="60" y="371"/>
                  </a:lnTo>
                  <a:lnTo>
                    <a:pt x="57" y="371"/>
                  </a:lnTo>
                  <a:lnTo>
                    <a:pt x="54" y="370"/>
                  </a:lnTo>
                  <a:lnTo>
                    <a:pt x="51" y="369"/>
                  </a:lnTo>
                  <a:lnTo>
                    <a:pt x="49" y="367"/>
                  </a:lnTo>
                  <a:lnTo>
                    <a:pt x="47" y="365"/>
                  </a:lnTo>
                  <a:lnTo>
                    <a:pt x="46" y="362"/>
                  </a:lnTo>
                  <a:lnTo>
                    <a:pt x="45" y="359"/>
                  </a:lnTo>
                  <a:lnTo>
                    <a:pt x="45" y="356"/>
                  </a:lnTo>
                  <a:lnTo>
                    <a:pt x="45" y="353"/>
                  </a:lnTo>
                  <a:lnTo>
                    <a:pt x="46" y="351"/>
                  </a:lnTo>
                  <a:lnTo>
                    <a:pt x="47" y="347"/>
                  </a:lnTo>
                  <a:lnTo>
                    <a:pt x="49" y="345"/>
                  </a:lnTo>
                  <a:lnTo>
                    <a:pt x="51" y="344"/>
                  </a:lnTo>
                  <a:lnTo>
                    <a:pt x="54" y="342"/>
                  </a:lnTo>
                  <a:lnTo>
                    <a:pt x="57" y="342"/>
                  </a:lnTo>
                  <a:lnTo>
                    <a:pt x="60" y="341"/>
                  </a:lnTo>
                  <a:lnTo>
                    <a:pt x="302" y="341"/>
                  </a:lnTo>
                  <a:lnTo>
                    <a:pt x="306" y="342"/>
                  </a:lnTo>
                  <a:lnTo>
                    <a:pt x="309" y="342"/>
                  </a:lnTo>
                  <a:lnTo>
                    <a:pt x="311" y="344"/>
                  </a:lnTo>
                  <a:lnTo>
                    <a:pt x="313" y="345"/>
                  </a:lnTo>
                  <a:lnTo>
                    <a:pt x="315" y="347"/>
                  </a:lnTo>
                  <a:lnTo>
                    <a:pt x="316" y="351"/>
                  </a:lnTo>
                  <a:lnTo>
                    <a:pt x="317" y="353"/>
                  </a:lnTo>
                  <a:lnTo>
                    <a:pt x="317" y="356"/>
                  </a:lnTo>
                  <a:lnTo>
                    <a:pt x="317" y="433"/>
                  </a:lnTo>
                  <a:close/>
                  <a:moveTo>
                    <a:pt x="317" y="842"/>
                  </a:moveTo>
                  <a:lnTo>
                    <a:pt x="317" y="845"/>
                  </a:lnTo>
                  <a:lnTo>
                    <a:pt x="316" y="847"/>
                  </a:lnTo>
                  <a:lnTo>
                    <a:pt x="315" y="850"/>
                  </a:lnTo>
                  <a:lnTo>
                    <a:pt x="313" y="852"/>
                  </a:lnTo>
                  <a:lnTo>
                    <a:pt x="311" y="853"/>
                  </a:lnTo>
                  <a:lnTo>
                    <a:pt x="309" y="855"/>
                  </a:lnTo>
                  <a:lnTo>
                    <a:pt x="306" y="857"/>
                  </a:lnTo>
                  <a:lnTo>
                    <a:pt x="302" y="857"/>
                  </a:lnTo>
                  <a:lnTo>
                    <a:pt x="60" y="857"/>
                  </a:lnTo>
                  <a:lnTo>
                    <a:pt x="57" y="857"/>
                  </a:lnTo>
                  <a:lnTo>
                    <a:pt x="54" y="855"/>
                  </a:lnTo>
                  <a:lnTo>
                    <a:pt x="51" y="853"/>
                  </a:lnTo>
                  <a:lnTo>
                    <a:pt x="49" y="852"/>
                  </a:lnTo>
                  <a:lnTo>
                    <a:pt x="47" y="850"/>
                  </a:lnTo>
                  <a:lnTo>
                    <a:pt x="46" y="847"/>
                  </a:lnTo>
                  <a:lnTo>
                    <a:pt x="45" y="845"/>
                  </a:lnTo>
                  <a:lnTo>
                    <a:pt x="45" y="842"/>
                  </a:lnTo>
                  <a:lnTo>
                    <a:pt x="45" y="599"/>
                  </a:lnTo>
                  <a:lnTo>
                    <a:pt x="45" y="596"/>
                  </a:lnTo>
                  <a:lnTo>
                    <a:pt x="46" y="593"/>
                  </a:lnTo>
                  <a:lnTo>
                    <a:pt x="47" y="591"/>
                  </a:lnTo>
                  <a:lnTo>
                    <a:pt x="49" y="589"/>
                  </a:lnTo>
                  <a:lnTo>
                    <a:pt x="51" y="586"/>
                  </a:lnTo>
                  <a:lnTo>
                    <a:pt x="54" y="585"/>
                  </a:lnTo>
                  <a:lnTo>
                    <a:pt x="57" y="584"/>
                  </a:lnTo>
                  <a:lnTo>
                    <a:pt x="60" y="584"/>
                  </a:lnTo>
                  <a:lnTo>
                    <a:pt x="302" y="584"/>
                  </a:lnTo>
                  <a:lnTo>
                    <a:pt x="306" y="584"/>
                  </a:lnTo>
                  <a:lnTo>
                    <a:pt x="309" y="585"/>
                  </a:lnTo>
                  <a:lnTo>
                    <a:pt x="311" y="586"/>
                  </a:lnTo>
                  <a:lnTo>
                    <a:pt x="313" y="589"/>
                  </a:lnTo>
                  <a:lnTo>
                    <a:pt x="315" y="591"/>
                  </a:lnTo>
                  <a:lnTo>
                    <a:pt x="316" y="593"/>
                  </a:lnTo>
                  <a:lnTo>
                    <a:pt x="317" y="596"/>
                  </a:lnTo>
                  <a:lnTo>
                    <a:pt x="317" y="599"/>
                  </a:lnTo>
                  <a:lnTo>
                    <a:pt x="317" y="842"/>
                  </a:lnTo>
                  <a:close/>
                  <a:moveTo>
                    <a:pt x="298" y="530"/>
                  </a:moveTo>
                  <a:lnTo>
                    <a:pt x="301" y="530"/>
                  </a:lnTo>
                  <a:lnTo>
                    <a:pt x="303" y="531"/>
                  </a:lnTo>
                  <a:lnTo>
                    <a:pt x="307" y="533"/>
                  </a:lnTo>
                  <a:lnTo>
                    <a:pt x="309" y="534"/>
                  </a:lnTo>
                  <a:lnTo>
                    <a:pt x="310" y="536"/>
                  </a:lnTo>
                  <a:lnTo>
                    <a:pt x="312" y="539"/>
                  </a:lnTo>
                  <a:lnTo>
                    <a:pt x="313" y="541"/>
                  </a:lnTo>
                  <a:lnTo>
                    <a:pt x="313" y="545"/>
                  </a:lnTo>
                  <a:lnTo>
                    <a:pt x="313" y="548"/>
                  </a:lnTo>
                  <a:lnTo>
                    <a:pt x="312" y="551"/>
                  </a:lnTo>
                  <a:lnTo>
                    <a:pt x="310" y="553"/>
                  </a:lnTo>
                  <a:lnTo>
                    <a:pt x="309" y="555"/>
                  </a:lnTo>
                  <a:lnTo>
                    <a:pt x="307" y="557"/>
                  </a:lnTo>
                  <a:lnTo>
                    <a:pt x="303" y="559"/>
                  </a:lnTo>
                  <a:lnTo>
                    <a:pt x="301" y="560"/>
                  </a:lnTo>
                  <a:lnTo>
                    <a:pt x="298" y="560"/>
                  </a:lnTo>
                  <a:lnTo>
                    <a:pt x="229" y="560"/>
                  </a:lnTo>
                  <a:lnTo>
                    <a:pt x="227" y="560"/>
                  </a:lnTo>
                  <a:lnTo>
                    <a:pt x="224" y="559"/>
                  </a:lnTo>
                  <a:lnTo>
                    <a:pt x="222" y="557"/>
                  </a:lnTo>
                  <a:lnTo>
                    <a:pt x="220" y="555"/>
                  </a:lnTo>
                  <a:lnTo>
                    <a:pt x="218" y="553"/>
                  </a:lnTo>
                  <a:lnTo>
                    <a:pt x="215" y="551"/>
                  </a:lnTo>
                  <a:lnTo>
                    <a:pt x="215" y="548"/>
                  </a:lnTo>
                  <a:lnTo>
                    <a:pt x="214" y="545"/>
                  </a:lnTo>
                  <a:lnTo>
                    <a:pt x="215" y="541"/>
                  </a:lnTo>
                  <a:lnTo>
                    <a:pt x="217" y="539"/>
                  </a:lnTo>
                  <a:lnTo>
                    <a:pt x="218" y="536"/>
                  </a:lnTo>
                  <a:lnTo>
                    <a:pt x="220" y="534"/>
                  </a:lnTo>
                  <a:lnTo>
                    <a:pt x="222" y="533"/>
                  </a:lnTo>
                  <a:lnTo>
                    <a:pt x="224" y="531"/>
                  </a:lnTo>
                  <a:lnTo>
                    <a:pt x="227" y="530"/>
                  </a:lnTo>
                  <a:lnTo>
                    <a:pt x="229" y="530"/>
                  </a:lnTo>
                  <a:lnTo>
                    <a:pt x="298" y="530"/>
                  </a:lnTo>
                  <a:close/>
                  <a:moveTo>
                    <a:pt x="229" y="482"/>
                  </a:moveTo>
                  <a:lnTo>
                    <a:pt x="128" y="482"/>
                  </a:lnTo>
                  <a:lnTo>
                    <a:pt x="125" y="482"/>
                  </a:lnTo>
                  <a:lnTo>
                    <a:pt x="122" y="481"/>
                  </a:lnTo>
                  <a:lnTo>
                    <a:pt x="120" y="480"/>
                  </a:lnTo>
                  <a:lnTo>
                    <a:pt x="117" y="478"/>
                  </a:lnTo>
                  <a:lnTo>
                    <a:pt x="116" y="476"/>
                  </a:lnTo>
                  <a:lnTo>
                    <a:pt x="114" y="474"/>
                  </a:lnTo>
                  <a:lnTo>
                    <a:pt x="114" y="471"/>
                  </a:lnTo>
                  <a:lnTo>
                    <a:pt x="113" y="467"/>
                  </a:lnTo>
                  <a:lnTo>
                    <a:pt x="114" y="464"/>
                  </a:lnTo>
                  <a:lnTo>
                    <a:pt x="114" y="462"/>
                  </a:lnTo>
                  <a:lnTo>
                    <a:pt x="116" y="459"/>
                  </a:lnTo>
                  <a:lnTo>
                    <a:pt x="117" y="457"/>
                  </a:lnTo>
                  <a:lnTo>
                    <a:pt x="120" y="456"/>
                  </a:lnTo>
                  <a:lnTo>
                    <a:pt x="122" y="453"/>
                  </a:lnTo>
                  <a:lnTo>
                    <a:pt x="125" y="452"/>
                  </a:lnTo>
                  <a:lnTo>
                    <a:pt x="128" y="452"/>
                  </a:lnTo>
                  <a:lnTo>
                    <a:pt x="229" y="452"/>
                  </a:lnTo>
                  <a:lnTo>
                    <a:pt x="233" y="452"/>
                  </a:lnTo>
                  <a:lnTo>
                    <a:pt x="236" y="453"/>
                  </a:lnTo>
                  <a:lnTo>
                    <a:pt x="238" y="456"/>
                  </a:lnTo>
                  <a:lnTo>
                    <a:pt x="240" y="457"/>
                  </a:lnTo>
                  <a:lnTo>
                    <a:pt x="242" y="459"/>
                  </a:lnTo>
                  <a:lnTo>
                    <a:pt x="243" y="462"/>
                  </a:lnTo>
                  <a:lnTo>
                    <a:pt x="244" y="464"/>
                  </a:lnTo>
                  <a:lnTo>
                    <a:pt x="244" y="467"/>
                  </a:lnTo>
                  <a:lnTo>
                    <a:pt x="244" y="471"/>
                  </a:lnTo>
                  <a:lnTo>
                    <a:pt x="243" y="474"/>
                  </a:lnTo>
                  <a:lnTo>
                    <a:pt x="242" y="476"/>
                  </a:lnTo>
                  <a:lnTo>
                    <a:pt x="240" y="478"/>
                  </a:lnTo>
                  <a:lnTo>
                    <a:pt x="238" y="480"/>
                  </a:lnTo>
                  <a:lnTo>
                    <a:pt x="236" y="481"/>
                  </a:lnTo>
                  <a:lnTo>
                    <a:pt x="233" y="482"/>
                  </a:lnTo>
                  <a:lnTo>
                    <a:pt x="229" y="482"/>
                  </a:lnTo>
                  <a:close/>
                  <a:moveTo>
                    <a:pt x="45" y="433"/>
                  </a:moveTo>
                  <a:lnTo>
                    <a:pt x="45" y="431"/>
                  </a:lnTo>
                  <a:lnTo>
                    <a:pt x="46" y="428"/>
                  </a:lnTo>
                  <a:lnTo>
                    <a:pt x="47" y="426"/>
                  </a:lnTo>
                  <a:lnTo>
                    <a:pt x="49" y="423"/>
                  </a:lnTo>
                  <a:lnTo>
                    <a:pt x="51" y="421"/>
                  </a:lnTo>
                  <a:lnTo>
                    <a:pt x="54" y="420"/>
                  </a:lnTo>
                  <a:lnTo>
                    <a:pt x="57" y="419"/>
                  </a:lnTo>
                  <a:lnTo>
                    <a:pt x="60" y="418"/>
                  </a:lnTo>
                  <a:lnTo>
                    <a:pt x="63" y="419"/>
                  </a:lnTo>
                  <a:lnTo>
                    <a:pt x="65" y="420"/>
                  </a:lnTo>
                  <a:lnTo>
                    <a:pt x="69" y="421"/>
                  </a:lnTo>
                  <a:lnTo>
                    <a:pt x="71" y="423"/>
                  </a:lnTo>
                  <a:lnTo>
                    <a:pt x="73" y="426"/>
                  </a:lnTo>
                  <a:lnTo>
                    <a:pt x="74" y="428"/>
                  </a:lnTo>
                  <a:lnTo>
                    <a:pt x="75" y="431"/>
                  </a:lnTo>
                  <a:lnTo>
                    <a:pt x="75" y="433"/>
                  </a:lnTo>
                  <a:lnTo>
                    <a:pt x="75" y="530"/>
                  </a:lnTo>
                  <a:lnTo>
                    <a:pt x="128" y="530"/>
                  </a:lnTo>
                  <a:lnTo>
                    <a:pt x="131" y="530"/>
                  </a:lnTo>
                  <a:lnTo>
                    <a:pt x="134" y="531"/>
                  </a:lnTo>
                  <a:lnTo>
                    <a:pt x="136" y="533"/>
                  </a:lnTo>
                  <a:lnTo>
                    <a:pt x="138" y="534"/>
                  </a:lnTo>
                  <a:lnTo>
                    <a:pt x="140" y="536"/>
                  </a:lnTo>
                  <a:lnTo>
                    <a:pt x="142" y="539"/>
                  </a:lnTo>
                  <a:lnTo>
                    <a:pt x="143" y="541"/>
                  </a:lnTo>
                  <a:lnTo>
                    <a:pt x="143" y="545"/>
                  </a:lnTo>
                  <a:lnTo>
                    <a:pt x="143" y="548"/>
                  </a:lnTo>
                  <a:lnTo>
                    <a:pt x="142" y="551"/>
                  </a:lnTo>
                  <a:lnTo>
                    <a:pt x="140" y="553"/>
                  </a:lnTo>
                  <a:lnTo>
                    <a:pt x="138" y="555"/>
                  </a:lnTo>
                  <a:lnTo>
                    <a:pt x="136" y="557"/>
                  </a:lnTo>
                  <a:lnTo>
                    <a:pt x="134" y="559"/>
                  </a:lnTo>
                  <a:lnTo>
                    <a:pt x="131" y="560"/>
                  </a:lnTo>
                  <a:lnTo>
                    <a:pt x="128" y="560"/>
                  </a:lnTo>
                  <a:lnTo>
                    <a:pt x="60" y="560"/>
                  </a:lnTo>
                  <a:lnTo>
                    <a:pt x="57" y="560"/>
                  </a:lnTo>
                  <a:lnTo>
                    <a:pt x="54" y="559"/>
                  </a:lnTo>
                  <a:lnTo>
                    <a:pt x="51" y="557"/>
                  </a:lnTo>
                  <a:lnTo>
                    <a:pt x="49" y="555"/>
                  </a:lnTo>
                  <a:lnTo>
                    <a:pt x="47" y="553"/>
                  </a:lnTo>
                  <a:lnTo>
                    <a:pt x="46" y="551"/>
                  </a:lnTo>
                  <a:lnTo>
                    <a:pt x="45" y="548"/>
                  </a:lnTo>
                  <a:lnTo>
                    <a:pt x="45" y="545"/>
                  </a:lnTo>
                  <a:lnTo>
                    <a:pt x="45" y="433"/>
                  </a:lnTo>
                  <a:close/>
                  <a:moveTo>
                    <a:pt x="341" y="433"/>
                  </a:moveTo>
                  <a:lnTo>
                    <a:pt x="342" y="431"/>
                  </a:lnTo>
                  <a:lnTo>
                    <a:pt x="343" y="428"/>
                  </a:lnTo>
                  <a:lnTo>
                    <a:pt x="344" y="426"/>
                  </a:lnTo>
                  <a:lnTo>
                    <a:pt x="346" y="423"/>
                  </a:lnTo>
                  <a:lnTo>
                    <a:pt x="348" y="421"/>
                  </a:lnTo>
                  <a:lnTo>
                    <a:pt x="351" y="420"/>
                  </a:lnTo>
                  <a:lnTo>
                    <a:pt x="354" y="419"/>
                  </a:lnTo>
                  <a:lnTo>
                    <a:pt x="356" y="418"/>
                  </a:lnTo>
                  <a:lnTo>
                    <a:pt x="359" y="419"/>
                  </a:lnTo>
                  <a:lnTo>
                    <a:pt x="362" y="420"/>
                  </a:lnTo>
                  <a:lnTo>
                    <a:pt x="364" y="421"/>
                  </a:lnTo>
                  <a:lnTo>
                    <a:pt x="367" y="423"/>
                  </a:lnTo>
                  <a:lnTo>
                    <a:pt x="369" y="426"/>
                  </a:lnTo>
                  <a:lnTo>
                    <a:pt x="370" y="428"/>
                  </a:lnTo>
                  <a:lnTo>
                    <a:pt x="371" y="431"/>
                  </a:lnTo>
                  <a:lnTo>
                    <a:pt x="371" y="433"/>
                  </a:lnTo>
                  <a:lnTo>
                    <a:pt x="371" y="530"/>
                  </a:lnTo>
                  <a:lnTo>
                    <a:pt x="485" y="530"/>
                  </a:lnTo>
                  <a:lnTo>
                    <a:pt x="488" y="530"/>
                  </a:lnTo>
                  <a:lnTo>
                    <a:pt x="491" y="531"/>
                  </a:lnTo>
                  <a:lnTo>
                    <a:pt x="493" y="533"/>
                  </a:lnTo>
                  <a:lnTo>
                    <a:pt x="495" y="534"/>
                  </a:lnTo>
                  <a:lnTo>
                    <a:pt x="497" y="536"/>
                  </a:lnTo>
                  <a:lnTo>
                    <a:pt x="498" y="539"/>
                  </a:lnTo>
                  <a:lnTo>
                    <a:pt x="500" y="541"/>
                  </a:lnTo>
                  <a:lnTo>
                    <a:pt x="500" y="545"/>
                  </a:lnTo>
                  <a:lnTo>
                    <a:pt x="500" y="548"/>
                  </a:lnTo>
                  <a:lnTo>
                    <a:pt x="498" y="551"/>
                  </a:lnTo>
                  <a:lnTo>
                    <a:pt x="497" y="553"/>
                  </a:lnTo>
                  <a:lnTo>
                    <a:pt x="495" y="555"/>
                  </a:lnTo>
                  <a:lnTo>
                    <a:pt x="493" y="557"/>
                  </a:lnTo>
                  <a:lnTo>
                    <a:pt x="491" y="559"/>
                  </a:lnTo>
                  <a:lnTo>
                    <a:pt x="488" y="560"/>
                  </a:lnTo>
                  <a:lnTo>
                    <a:pt x="485" y="560"/>
                  </a:lnTo>
                  <a:lnTo>
                    <a:pt x="356" y="560"/>
                  </a:lnTo>
                  <a:lnTo>
                    <a:pt x="354" y="560"/>
                  </a:lnTo>
                  <a:lnTo>
                    <a:pt x="351" y="559"/>
                  </a:lnTo>
                  <a:lnTo>
                    <a:pt x="348" y="557"/>
                  </a:lnTo>
                  <a:lnTo>
                    <a:pt x="346" y="555"/>
                  </a:lnTo>
                  <a:lnTo>
                    <a:pt x="344" y="553"/>
                  </a:lnTo>
                  <a:lnTo>
                    <a:pt x="343" y="551"/>
                  </a:lnTo>
                  <a:lnTo>
                    <a:pt x="342" y="548"/>
                  </a:lnTo>
                  <a:lnTo>
                    <a:pt x="341" y="545"/>
                  </a:lnTo>
                  <a:lnTo>
                    <a:pt x="341" y="433"/>
                  </a:lnTo>
                  <a:close/>
                  <a:moveTo>
                    <a:pt x="341" y="196"/>
                  </a:moveTo>
                  <a:lnTo>
                    <a:pt x="342" y="193"/>
                  </a:lnTo>
                  <a:lnTo>
                    <a:pt x="343" y="190"/>
                  </a:lnTo>
                  <a:lnTo>
                    <a:pt x="344" y="188"/>
                  </a:lnTo>
                  <a:lnTo>
                    <a:pt x="346" y="185"/>
                  </a:lnTo>
                  <a:lnTo>
                    <a:pt x="348" y="183"/>
                  </a:lnTo>
                  <a:lnTo>
                    <a:pt x="351" y="182"/>
                  </a:lnTo>
                  <a:lnTo>
                    <a:pt x="354" y="181"/>
                  </a:lnTo>
                  <a:lnTo>
                    <a:pt x="356" y="181"/>
                  </a:lnTo>
                  <a:lnTo>
                    <a:pt x="359" y="181"/>
                  </a:lnTo>
                  <a:lnTo>
                    <a:pt x="362" y="182"/>
                  </a:lnTo>
                  <a:lnTo>
                    <a:pt x="364" y="183"/>
                  </a:lnTo>
                  <a:lnTo>
                    <a:pt x="367" y="185"/>
                  </a:lnTo>
                  <a:lnTo>
                    <a:pt x="369" y="188"/>
                  </a:lnTo>
                  <a:lnTo>
                    <a:pt x="370" y="190"/>
                  </a:lnTo>
                  <a:lnTo>
                    <a:pt x="371" y="193"/>
                  </a:lnTo>
                  <a:lnTo>
                    <a:pt x="371" y="196"/>
                  </a:lnTo>
                  <a:lnTo>
                    <a:pt x="371" y="298"/>
                  </a:lnTo>
                  <a:lnTo>
                    <a:pt x="371" y="300"/>
                  </a:lnTo>
                  <a:lnTo>
                    <a:pt x="370" y="303"/>
                  </a:lnTo>
                  <a:lnTo>
                    <a:pt x="369" y="306"/>
                  </a:lnTo>
                  <a:lnTo>
                    <a:pt x="367" y="309"/>
                  </a:lnTo>
                  <a:lnTo>
                    <a:pt x="364" y="310"/>
                  </a:lnTo>
                  <a:lnTo>
                    <a:pt x="362" y="312"/>
                  </a:lnTo>
                  <a:lnTo>
                    <a:pt x="359" y="312"/>
                  </a:lnTo>
                  <a:lnTo>
                    <a:pt x="356" y="313"/>
                  </a:lnTo>
                  <a:lnTo>
                    <a:pt x="354" y="312"/>
                  </a:lnTo>
                  <a:lnTo>
                    <a:pt x="351" y="312"/>
                  </a:lnTo>
                  <a:lnTo>
                    <a:pt x="348" y="310"/>
                  </a:lnTo>
                  <a:lnTo>
                    <a:pt x="346" y="309"/>
                  </a:lnTo>
                  <a:lnTo>
                    <a:pt x="344" y="306"/>
                  </a:lnTo>
                  <a:lnTo>
                    <a:pt x="343" y="303"/>
                  </a:lnTo>
                  <a:lnTo>
                    <a:pt x="342" y="300"/>
                  </a:lnTo>
                  <a:lnTo>
                    <a:pt x="341" y="298"/>
                  </a:lnTo>
                  <a:lnTo>
                    <a:pt x="341" y="196"/>
                  </a:lnTo>
                  <a:close/>
                  <a:moveTo>
                    <a:pt x="341" y="60"/>
                  </a:moveTo>
                  <a:lnTo>
                    <a:pt x="342" y="57"/>
                  </a:lnTo>
                  <a:lnTo>
                    <a:pt x="343" y="54"/>
                  </a:lnTo>
                  <a:lnTo>
                    <a:pt x="344" y="51"/>
                  </a:lnTo>
                  <a:lnTo>
                    <a:pt x="346" y="49"/>
                  </a:lnTo>
                  <a:lnTo>
                    <a:pt x="348" y="47"/>
                  </a:lnTo>
                  <a:lnTo>
                    <a:pt x="351" y="46"/>
                  </a:lnTo>
                  <a:lnTo>
                    <a:pt x="354" y="45"/>
                  </a:lnTo>
                  <a:lnTo>
                    <a:pt x="356" y="45"/>
                  </a:lnTo>
                  <a:lnTo>
                    <a:pt x="359" y="45"/>
                  </a:lnTo>
                  <a:lnTo>
                    <a:pt x="362" y="46"/>
                  </a:lnTo>
                  <a:lnTo>
                    <a:pt x="364" y="47"/>
                  </a:lnTo>
                  <a:lnTo>
                    <a:pt x="367" y="49"/>
                  </a:lnTo>
                  <a:lnTo>
                    <a:pt x="369" y="51"/>
                  </a:lnTo>
                  <a:lnTo>
                    <a:pt x="370" y="54"/>
                  </a:lnTo>
                  <a:lnTo>
                    <a:pt x="371" y="57"/>
                  </a:lnTo>
                  <a:lnTo>
                    <a:pt x="371" y="60"/>
                  </a:lnTo>
                  <a:lnTo>
                    <a:pt x="371" y="125"/>
                  </a:lnTo>
                  <a:lnTo>
                    <a:pt x="434" y="125"/>
                  </a:lnTo>
                  <a:lnTo>
                    <a:pt x="436" y="127"/>
                  </a:lnTo>
                  <a:lnTo>
                    <a:pt x="440" y="127"/>
                  </a:lnTo>
                  <a:lnTo>
                    <a:pt x="442" y="129"/>
                  </a:lnTo>
                  <a:lnTo>
                    <a:pt x="445" y="130"/>
                  </a:lnTo>
                  <a:lnTo>
                    <a:pt x="446" y="132"/>
                  </a:lnTo>
                  <a:lnTo>
                    <a:pt x="448" y="135"/>
                  </a:lnTo>
                  <a:lnTo>
                    <a:pt x="448" y="137"/>
                  </a:lnTo>
                  <a:lnTo>
                    <a:pt x="449" y="140"/>
                  </a:lnTo>
                  <a:lnTo>
                    <a:pt x="448" y="144"/>
                  </a:lnTo>
                  <a:lnTo>
                    <a:pt x="448" y="147"/>
                  </a:lnTo>
                  <a:lnTo>
                    <a:pt x="446" y="149"/>
                  </a:lnTo>
                  <a:lnTo>
                    <a:pt x="445" y="151"/>
                  </a:lnTo>
                  <a:lnTo>
                    <a:pt x="442" y="153"/>
                  </a:lnTo>
                  <a:lnTo>
                    <a:pt x="440" y="154"/>
                  </a:lnTo>
                  <a:lnTo>
                    <a:pt x="436" y="155"/>
                  </a:lnTo>
                  <a:lnTo>
                    <a:pt x="434" y="155"/>
                  </a:lnTo>
                  <a:lnTo>
                    <a:pt x="356" y="155"/>
                  </a:lnTo>
                  <a:lnTo>
                    <a:pt x="354" y="155"/>
                  </a:lnTo>
                  <a:lnTo>
                    <a:pt x="351" y="154"/>
                  </a:lnTo>
                  <a:lnTo>
                    <a:pt x="348" y="153"/>
                  </a:lnTo>
                  <a:lnTo>
                    <a:pt x="346" y="151"/>
                  </a:lnTo>
                  <a:lnTo>
                    <a:pt x="344" y="149"/>
                  </a:lnTo>
                  <a:lnTo>
                    <a:pt x="343" y="147"/>
                  </a:lnTo>
                  <a:lnTo>
                    <a:pt x="342" y="144"/>
                  </a:lnTo>
                  <a:lnTo>
                    <a:pt x="341" y="140"/>
                  </a:lnTo>
                  <a:lnTo>
                    <a:pt x="341" y="60"/>
                  </a:lnTo>
                  <a:close/>
                  <a:moveTo>
                    <a:pt x="434" y="45"/>
                  </a:moveTo>
                  <a:lnTo>
                    <a:pt x="536" y="45"/>
                  </a:lnTo>
                  <a:lnTo>
                    <a:pt x="539" y="45"/>
                  </a:lnTo>
                  <a:lnTo>
                    <a:pt x="541" y="46"/>
                  </a:lnTo>
                  <a:lnTo>
                    <a:pt x="545" y="47"/>
                  </a:lnTo>
                  <a:lnTo>
                    <a:pt x="547" y="49"/>
                  </a:lnTo>
                  <a:lnTo>
                    <a:pt x="548" y="51"/>
                  </a:lnTo>
                  <a:lnTo>
                    <a:pt x="550" y="54"/>
                  </a:lnTo>
                  <a:lnTo>
                    <a:pt x="550" y="57"/>
                  </a:lnTo>
                  <a:lnTo>
                    <a:pt x="551" y="60"/>
                  </a:lnTo>
                  <a:lnTo>
                    <a:pt x="550" y="63"/>
                  </a:lnTo>
                  <a:lnTo>
                    <a:pt x="550" y="65"/>
                  </a:lnTo>
                  <a:lnTo>
                    <a:pt x="548" y="69"/>
                  </a:lnTo>
                  <a:lnTo>
                    <a:pt x="547" y="71"/>
                  </a:lnTo>
                  <a:lnTo>
                    <a:pt x="545" y="72"/>
                  </a:lnTo>
                  <a:lnTo>
                    <a:pt x="541" y="74"/>
                  </a:lnTo>
                  <a:lnTo>
                    <a:pt x="539" y="75"/>
                  </a:lnTo>
                  <a:lnTo>
                    <a:pt x="536" y="75"/>
                  </a:lnTo>
                  <a:lnTo>
                    <a:pt x="434" y="75"/>
                  </a:lnTo>
                  <a:lnTo>
                    <a:pt x="431" y="75"/>
                  </a:lnTo>
                  <a:lnTo>
                    <a:pt x="428" y="74"/>
                  </a:lnTo>
                  <a:lnTo>
                    <a:pt x="426" y="72"/>
                  </a:lnTo>
                  <a:lnTo>
                    <a:pt x="423" y="71"/>
                  </a:lnTo>
                  <a:lnTo>
                    <a:pt x="421" y="69"/>
                  </a:lnTo>
                  <a:lnTo>
                    <a:pt x="420" y="65"/>
                  </a:lnTo>
                  <a:lnTo>
                    <a:pt x="419" y="63"/>
                  </a:lnTo>
                  <a:lnTo>
                    <a:pt x="419" y="60"/>
                  </a:lnTo>
                  <a:lnTo>
                    <a:pt x="419" y="57"/>
                  </a:lnTo>
                  <a:lnTo>
                    <a:pt x="420" y="54"/>
                  </a:lnTo>
                  <a:lnTo>
                    <a:pt x="421" y="51"/>
                  </a:lnTo>
                  <a:lnTo>
                    <a:pt x="423" y="49"/>
                  </a:lnTo>
                  <a:lnTo>
                    <a:pt x="426" y="47"/>
                  </a:lnTo>
                  <a:lnTo>
                    <a:pt x="428" y="46"/>
                  </a:lnTo>
                  <a:lnTo>
                    <a:pt x="431" y="45"/>
                  </a:lnTo>
                  <a:lnTo>
                    <a:pt x="434" y="45"/>
                  </a:lnTo>
                  <a:close/>
                  <a:moveTo>
                    <a:pt x="722" y="371"/>
                  </a:moveTo>
                  <a:lnTo>
                    <a:pt x="560" y="371"/>
                  </a:lnTo>
                  <a:lnTo>
                    <a:pt x="560" y="433"/>
                  </a:lnTo>
                  <a:lnTo>
                    <a:pt x="560" y="436"/>
                  </a:lnTo>
                  <a:lnTo>
                    <a:pt x="558" y="440"/>
                  </a:lnTo>
                  <a:lnTo>
                    <a:pt x="557" y="442"/>
                  </a:lnTo>
                  <a:lnTo>
                    <a:pt x="555" y="444"/>
                  </a:lnTo>
                  <a:lnTo>
                    <a:pt x="553" y="446"/>
                  </a:lnTo>
                  <a:lnTo>
                    <a:pt x="551" y="447"/>
                  </a:lnTo>
                  <a:lnTo>
                    <a:pt x="548" y="448"/>
                  </a:lnTo>
                  <a:lnTo>
                    <a:pt x="545" y="449"/>
                  </a:lnTo>
                  <a:lnTo>
                    <a:pt x="542" y="448"/>
                  </a:lnTo>
                  <a:lnTo>
                    <a:pt x="539" y="447"/>
                  </a:lnTo>
                  <a:lnTo>
                    <a:pt x="537" y="446"/>
                  </a:lnTo>
                  <a:lnTo>
                    <a:pt x="535" y="444"/>
                  </a:lnTo>
                  <a:lnTo>
                    <a:pt x="533" y="442"/>
                  </a:lnTo>
                  <a:lnTo>
                    <a:pt x="532" y="440"/>
                  </a:lnTo>
                  <a:lnTo>
                    <a:pt x="531" y="436"/>
                  </a:lnTo>
                  <a:lnTo>
                    <a:pt x="530" y="433"/>
                  </a:lnTo>
                  <a:lnTo>
                    <a:pt x="530" y="356"/>
                  </a:lnTo>
                  <a:lnTo>
                    <a:pt x="531" y="353"/>
                  </a:lnTo>
                  <a:lnTo>
                    <a:pt x="532" y="351"/>
                  </a:lnTo>
                  <a:lnTo>
                    <a:pt x="533" y="347"/>
                  </a:lnTo>
                  <a:lnTo>
                    <a:pt x="535" y="345"/>
                  </a:lnTo>
                  <a:lnTo>
                    <a:pt x="537" y="344"/>
                  </a:lnTo>
                  <a:lnTo>
                    <a:pt x="539" y="342"/>
                  </a:lnTo>
                  <a:lnTo>
                    <a:pt x="542" y="342"/>
                  </a:lnTo>
                  <a:lnTo>
                    <a:pt x="545" y="341"/>
                  </a:lnTo>
                  <a:lnTo>
                    <a:pt x="722" y="341"/>
                  </a:lnTo>
                  <a:lnTo>
                    <a:pt x="726" y="342"/>
                  </a:lnTo>
                  <a:lnTo>
                    <a:pt x="728" y="342"/>
                  </a:lnTo>
                  <a:lnTo>
                    <a:pt x="731" y="344"/>
                  </a:lnTo>
                  <a:lnTo>
                    <a:pt x="733" y="345"/>
                  </a:lnTo>
                  <a:lnTo>
                    <a:pt x="735" y="347"/>
                  </a:lnTo>
                  <a:lnTo>
                    <a:pt x="736" y="351"/>
                  </a:lnTo>
                  <a:lnTo>
                    <a:pt x="737" y="353"/>
                  </a:lnTo>
                  <a:lnTo>
                    <a:pt x="737" y="356"/>
                  </a:lnTo>
                  <a:lnTo>
                    <a:pt x="737" y="359"/>
                  </a:lnTo>
                  <a:lnTo>
                    <a:pt x="736" y="362"/>
                  </a:lnTo>
                  <a:lnTo>
                    <a:pt x="735" y="365"/>
                  </a:lnTo>
                  <a:lnTo>
                    <a:pt x="733" y="367"/>
                  </a:lnTo>
                  <a:lnTo>
                    <a:pt x="731" y="369"/>
                  </a:lnTo>
                  <a:lnTo>
                    <a:pt x="728" y="370"/>
                  </a:lnTo>
                  <a:lnTo>
                    <a:pt x="726" y="371"/>
                  </a:lnTo>
                  <a:lnTo>
                    <a:pt x="722" y="371"/>
                  </a:lnTo>
                  <a:close/>
                  <a:moveTo>
                    <a:pt x="718" y="536"/>
                  </a:moveTo>
                  <a:lnTo>
                    <a:pt x="718" y="433"/>
                  </a:lnTo>
                  <a:lnTo>
                    <a:pt x="719" y="431"/>
                  </a:lnTo>
                  <a:lnTo>
                    <a:pt x="719" y="428"/>
                  </a:lnTo>
                  <a:lnTo>
                    <a:pt x="721" y="426"/>
                  </a:lnTo>
                  <a:lnTo>
                    <a:pt x="722" y="423"/>
                  </a:lnTo>
                  <a:lnTo>
                    <a:pt x="726" y="421"/>
                  </a:lnTo>
                  <a:lnTo>
                    <a:pt x="728" y="420"/>
                  </a:lnTo>
                  <a:lnTo>
                    <a:pt x="731" y="419"/>
                  </a:lnTo>
                  <a:lnTo>
                    <a:pt x="733" y="418"/>
                  </a:lnTo>
                  <a:lnTo>
                    <a:pt x="736" y="419"/>
                  </a:lnTo>
                  <a:lnTo>
                    <a:pt x="740" y="420"/>
                  </a:lnTo>
                  <a:lnTo>
                    <a:pt x="742" y="421"/>
                  </a:lnTo>
                  <a:lnTo>
                    <a:pt x="744" y="423"/>
                  </a:lnTo>
                  <a:lnTo>
                    <a:pt x="746" y="426"/>
                  </a:lnTo>
                  <a:lnTo>
                    <a:pt x="747" y="428"/>
                  </a:lnTo>
                  <a:lnTo>
                    <a:pt x="748" y="431"/>
                  </a:lnTo>
                  <a:lnTo>
                    <a:pt x="748" y="433"/>
                  </a:lnTo>
                  <a:lnTo>
                    <a:pt x="748" y="536"/>
                  </a:lnTo>
                  <a:lnTo>
                    <a:pt x="748" y="538"/>
                  </a:lnTo>
                  <a:lnTo>
                    <a:pt x="747" y="541"/>
                  </a:lnTo>
                  <a:lnTo>
                    <a:pt x="746" y="544"/>
                  </a:lnTo>
                  <a:lnTo>
                    <a:pt x="744" y="546"/>
                  </a:lnTo>
                  <a:lnTo>
                    <a:pt x="742" y="548"/>
                  </a:lnTo>
                  <a:lnTo>
                    <a:pt x="740" y="549"/>
                  </a:lnTo>
                  <a:lnTo>
                    <a:pt x="736" y="550"/>
                  </a:lnTo>
                  <a:lnTo>
                    <a:pt x="733" y="551"/>
                  </a:lnTo>
                  <a:lnTo>
                    <a:pt x="731" y="550"/>
                  </a:lnTo>
                  <a:lnTo>
                    <a:pt x="728" y="549"/>
                  </a:lnTo>
                  <a:lnTo>
                    <a:pt x="726" y="548"/>
                  </a:lnTo>
                  <a:lnTo>
                    <a:pt x="722" y="546"/>
                  </a:lnTo>
                  <a:lnTo>
                    <a:pt x="721" y="544"/>
                  </a:lnTo>
                  <a:lnTo>
                    <a:pt x="719" y="541"/>
                  </a:lnTo>
                  <a:lnTo>
                    <a:pt x="719" y="538"/>
                  </a:lnTo>
                  <a:lnTo>
                    <a:pt x="718" y="536"/>
                  </a:lnTo>
                  <a:close/>
                  <a:moveTo>
                    <a:pt x="706" y="721"/>
                  </a:moveTo>
                  <a:lnTo>
                    <a:pt x="599" y="721"/>
                  </a:lnTo>
                  <a:lnTo>
                    <a:pt x="596" y="721"/>
                  </a:lnTo>
                  <a:lnTo>
                    <a:pt x="593" y="720"/>
                  </a:lnTo>
                  <a:lnTo>
                    <a:pt x="591" y="719"/>
                  </a:lnTo>
                  <a:lnTo>
                    <a:pt x="589" y="717"/>
                  </a:lnTo>
                  <a:lnTo>
                    <a:pt x="586" y="715"/>
                  </a:lnTo>
                  <a:lnTo>
                    <a:pt x="585" y="713"/>
                  </a:lnTo>
                  <a:lnTo>
                    <a:pt x="584" y="710"/>
                  </a:lnTo>
                  <a:lnTo>
                    <a:pt x="584" y="706"/>
                  </a:lnTo>
                  <a:lnTo>
                    <a:pt x="584" y="599"/>
                  </a:lnTo>
                  <a:lnTo>
                    <a:pt x="584" y="596"/>
                  </a:lnTo>
                  <a:lnTo>
                    <a:pt x="585" y="593"/>
                  </a:lnTo>
                  <a:lnTo>
                    <a:pt x="586" y="591"/>
                  </a:lnTo>
                  <a:lnTo>
                    <a:pt x="589" y="589"/>
                  </a:lnTo>
                  <a:lnTo>
                    <a:pt x="591" y="586"/>
                  </a:lnTo>
                  <a:lnTo>
                    <a:pt x="593" y="585"/>
                  </a:lnTo>
                  <a:lnTo>
                    <a:pt x="596" y="584"/>
                  </a:lnTo>
                  <a:lnTo>
                    <a:pt x="599" y="584"/>
                  </a:lnTo>
                  <a:lnTo>
                    <a:pt x="706" y="584"/>
                  </a:lnTo>
                  <a:lnTo>
                    <a:pt x="710" y="584"/>
                  </a:lnTo>
                  <a:lnTo>
                    <a:pt x="713" y="585"/>
                  </a:lnTo>
                  <a:lnTo>
                    <a:pt x="715" y="586"/>
                  </a:lnTo>
                  <a:lnTo>
                    <a:pt x="717" y="589"/>
                  </a:lnTo>
                  <a:lnTo>
                    <a:pt x="719" y="591"/>
                  </a:lnTo>
                  <a:lnTo>
                    <a:pt x="720" y="593"/>
                  </a:lnTo>
                  <a:lnTo>
                    <a:pt x="721" y="596"/>
                  </a:lnTo>
                  <a:lnTo>
                    <a:pt x="721" y="599"/>
                  </a:lnTo>
                  <a:lnTo>
                    <a:pt x="721" y="706"/>
                  </a:lnTo>
                  <a:lnTo>
                    <a:pt x="721" y="710"/>
                  </a:lnTo>
                  <a:lnTo>
                    <a:pt x="720" y="713"/>
                  </a:lnTo>
                  <a:lnTo>
                    <a:pt x="719" y="715"/>
                  </a:lnTo>
                  <a:lnTo>
                    <a:pt x="717" y="717"/>
                  </a:lnTo>
                  <a:lnTo>
                    <a:pt x="715" y="719"/>
                  </a:lnTo>
                  <a:lnTo>
                    <a:pt x="713" y="720"/>
                  </a:lnTo>
                  <a:lnTo>
                    <a:pt x="710" y="721"/>
                  </a:lnTo>
                  <a:lnTo>
                    <a:pt x="706" y="721"/>
                  </a:lnTo>
                  <a:close/>
                  <a:moveTo>
                    <a:pt x="530" y="688"/>
                  </a:moveTo>
                  <a:lnTo>
                    <a:pt x="531" y="685"/>
                  </a:lnTo>
                  <a:lnTo>
                    <a:pt x="532" y="683"/>
                  </a:lnTo>
                  <a:lnTo>
                    <a:pt x="533" y="680"/>
                  </a:lnTo>
                  <a:lnTo>
                    <a:pt x="535" y="678"/>
                  </a:lnTo>
                  <a:lnTo>
                    <a:pt x="537" y="675"/>
                  </a:lnTo>
                  <a:lnTo>
                    <a:pt x="539" y="674"/>
                  </a:lnTo>
                  <a:lnTo>
                    <a:pt x="542" y="673"/>
                  </a:lnTo>
                  <a:lnTo>
                    <a:pt x="545" y="673"/>
                  </a:lnTo>
                  <a:lnTo>
                    <a:pt x="548" y="673"/>
                  </a:lnTo>
                  <a:lnTo>
                    <a:pt x="551" y="674"/>
                  </a:lnTo>
                  <a:lnTo>
                    <a:pt x="553" y="675"/>
                  </a:lnTo>
                  <a:lnTo>
                    <a:pt x="555" y="678"/>
                  </a:lnTo>
                  <a:lnTo>
                    <a:pt x="557" y="680"/>
                  </a:lnTo>
                  <a:lnTo>
                    <a:pt x="558" y="683"/>
                  </a:lnTo>
                  <a:lnTo>
                    <a:pt x="560" y="685"/>
                  </a:lnTo>
                  <a:lnTo>
                    <a:pt x="560" y="688"/>
                  </a:lnTo>
                  <a:lnTo>
                    <a:pt x="560" y="772"/>
                  </a:lnTo>
                  <a:lnTo>
                    <a:pt x="705" y="772"/>
                  </a:lnTo>
                  <a:lnTo>
                    <a:pt x="709" y="773"/>
                  </a:lnTo>
                  <a:lnTo>
                    <a:pt x="712" y="774"/>
                  </a:lnTo>
                  <a:lnTo>
                    <a:pt x="714" y="775"/>
                  </a:lnTo>
                  <a:lnTo>
                    <a:pt x="716" y="777"/>
                  </a:lnTo>
                  <a:lnTo>
                    <a:pt x="718" y="779"/>
                  </a:lnTo>
                  <a:lnTo>
                    <a:pt x="719" y="782"/>
                  </a:lnTo>
                  <a:lnTo>
                    <a:pt x="720" y="785"/>
                  </a:lnTo>
                  <a:lnTo>
                    <a:pt x="720" y="787"/>
                  </a:lnTo>
                  <a:lnTo>
                    <a:pt x="720" y="790"/>
                  </a:lnTo>
                  <a:lnTo>
                    <a:pt x="719" y="793"/>
                  </a:lnTo>
                  <a:lnTo>
                    <a:pt x="718" y="795"/>
                  </a:lnTo>
                  <a:lnTo>
                    <a:pt x="716" y="798"/>
                  </a:lnTo>
                  <a:lnTo>
                    <a:pt x="714" y="800"/>
                  </a:lnTo>
                  <a:lnTo>
                    <a:pt x="712" y="801"/>
                  </a:lnTo>
                  <a:lnTo>
                    <a:pt x="709" y="802"/>
                  </a:lnTo>
                  <a:lnTo>
                    <a:pt x="705" y="803"/>
                  </a:lnTo>
                  <a:lnTo>
                    <a:pt x="545" y="802"/>
                  </a:lnTo>
                  <a:lnTo>
                    <a:pt x="542" y="802"/>
                  </a:lnTo>
                  <a:lnTo>
                    <a:pt x="539" y="801"/>
                  </a:lnTo>
                  <a:lnTo>
                    <a:pt x="537" y="800"/>
                  </a:lnTo>
                  <a:lnTo>
                    <a:pt x="535" y="798"/>
                  </a:lnTo>
                  <a:lnTo>
                    <a:pt x="533" y="795"/>
                  </a:lnTo>
                  <a:lnTo>
                    <a:pt x="532" y="793"/>
                  </a:lnTo>
                  <a:lnTo>
                    <a:pt x="531" y="790"/>
                  </a:lnTo>
                  <a:lnTo>
                    <a:pt x="530" y="787"/>
                  </a:lnTo>
                  <a:lnTo>
                    <a:pt x="530" y="688"/>
                  </a:lnTo>
                  <a:close/>
                  <a:moveTo>
                    <a:pt x="655" y="530"/>
                  </a:moveTo>
                  <a:lnTo>
                    <a:pt x="657" y="530"/>
                  </a:lnTo>
                  <a:lnTo>
                    <a:pt x="660" y="531"/>
                  </a:lnTo>
                  <a:lnTo>
                    <a:pt x="662" y="533"/>
                  </a:lnTo>
                  <a:lnTo>
                    <a:pt x="666" y="534"/>
                  </a:lnTo>
                  <a:lnTo>
                    <a:pt x="667" y="536"/>
                  </a:lnTo>
                  <a:lnTo>
                    <a:pt x="669" y="539"/>
                  </a:lnTo>
                  <a:lnTo>
                    <a:pt x="669" y="541"/>
                  </a:lnTo>
                  <a:lnTo>
                    <a:pt x="670" y="545"/>
                  </a:lnTo>
                  <a:lnTo>
                    <a:pt x="669" y="548"/>
                  </a:lnTo>
                  <a:lnTo>
                    <a:pt x="669" y="551"/>
                  </a:lnTo>
                  <a:lnTo>
                    <a:pt x="667" y="553"/>
                  </a:lnTo>
                  <a:lnTo>
                    <a:pt x="666" y="555"/>
                  </a:lnTo>
                  <a:lnTo>
                    <a:pt x="662" y="557"/>
                  </a:lnTo>
                  <a:lnTo>
                    <a:pt x="660" y="559"/>
                  </a:lnTo>
                  <a:lnTo>
                    <a:pt x="657" y="560"/>
                  </a:lnTo>
                  <a:lnTo>
                    <a:pt x="655" y="560"/>
                  </a:lnTo>
                  <a:lnTo>
                    <a:pt x="553" y="560"/>
                  </a:lnTo>
                  <a:lnTo>
                    <a:pt x="550" y="560"/>
                  </a:lnTo>
                  <a:lnTo>
                    <a:pt x="547" y="559"/>
                  </a:lnTo>
                  <a:lnTo>
                    <a:pt x="545" y="557"/>
                  </a:lnTo>
                  <a:lnTo>
                    <a:pt x="542" y="555"/>
                  </a:lnTo>
                  <a:lnTo>
                    <a:pt x="540" y="553"/>
                  </a:lnTo>
                  <a:lnTo>
                    <a:pt x="539" y="551"/>
                  </a:lnTo>
                  <a:lnTo>
                    <a:pt x="538" y="548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9" y="539"/>
                  </a:lnTo>
                  <a:lnTo>
                    <a:pt x="540" y="536"/>
                  </a:lnTo>
                  <a:lnTo>
                    <a:pt x="542" y="534"/>
                  </a:lnTo>
                  <a:lnTo>
                    <a:pt x="545" y="533"/>
                  </a:lnTo>
                  <a:lnTo>
                    <a:pt x="547" y="531"/>
                  </a:lnTo>
                  <a:lnTo>
                    <a:pt x="550" y="530"/>
                  </a:lnTo>
                  <a:lnTo>
                    <a:pt x="553" y="530"/>
                  </a:lnTo>
                  <a:lnTo>
                    <a:pt x="584" y="530"/>
                  </a:lnTo>
                  <a:lnTo>
                    <a:pt x="584" y="467"/>
                  </a:lnTo>
                  <a:lnTo>
                    <a:pt x="584" y="464"/>
                  </a:lnTo>
                  <a:lnTo>
                    <a:pt x="585" y="462"/>
                  </a:lnTo>
                  <a:lnTo>
                    <a:pt x="586" y="459"/>
                  </a:lnTo>
                  <a:lnTo>
                    <a:pt x="589" y="457"/>
                  </a:lnTo>
                  <a:lnTo>
                    <a:pt x="591" y="456"/>
                  </a:lnTo>
                  <a:lnTo>
                    <a:pt x="593" y="453"/>
                  </a:lnTo>
                  <a:lnTo>
                    <a:pt x="596" y="452"/>
                  </a:lnTo>
                  <a:lnTo>
                    <a:pt x="599" y="452"/>
                  </a:lnTo>
                  <a:lnTo>
                    <a:pt x="602" y="452"/>
                  </a:lnTo>
                  <a:lnTo>
                    <a:pt x="605" y="453"/>
                  </a:lnTo>
                  <a:lnTo>
                    <a:pt x="608" y="456"/>
                  </a:lnTo>
                  <a:lnTo>
                    <a:pt x="610" y="457"/>
                  </a:lnTo>
                  <a:lnTo>
                    <a:pt x="611" y="459"/>
                  </a:lnTo>
                  <a:lnTo>
                    <a:pt x="613" y="462"/>
                  </a:lnTo>
                  <a:lnTo>
                    <a:pt x="613" y="464"/>
                  </a:lnTo>
                  <a:lnTo>
                    <a:pt x="614" y="467"/>
                  </a:lnTo>
                  <a:lnTo>
                    <a:pt x="614" y="530"/>
                  </a:lnTo>
                  <a:lnTo>
                    <a:pt x="655" y="530"/>
                  </a:lnTo>
                  <a:close/>
                  <a:moveTo>
                    <a:pt x="536" y="584"/>
                  </a:moveTo>
                  <a:lnTo>
                    <a:pt x="539" y="584"/>
                  </a:lnTo>
                  <a:lnTo>
                    <a:pt x="541" y="585"/>
                  </a:lnTo>
                  <a:lnTo>
                    <a:pt x="545" y="586"/>
                  </a:lnTo>
                  <a:lnTo>
                    <a:pt x="547" y="589"/>
                  </a:lnTo>
                  <a:lnTo>
                    <a:pt x="548" y="591"/>
                  </a:lnTo>
                  <a:lnTo>
                    <a:pt x="550" y="593"/>
                  </a:lnTo>
                  <a:lnTo>
                    <a:pt x="550" y="596"/>
                  </a:lnTo>
                  <a:lnTo>
                    <a:pt x="551" y="599"/>
                  </a:lnTo>
                  <a:lnTo>
                    <a:pt x="550" y="601"/>
                  </a:lnTo>
                  <a:lnTo>
                    <a:pt x="550" y="605"/>
                  </a:lnTo>
                  <a:lnTo>
                    <a:pt x="548" y="607"/>
                  </a:lnTo>
                  <a:lnTo>
                    <a:pt x="547" y="609"/>
                  </a:lnTo>
                  <a:lnTo>
                    <a:pt x="545" y="611"/>
                  </a:lnTo>
                  <a:lnTo>
                    <a:pt x="541" y="612"/>
                  </a:lnTo>
                  <a:lnTo>
                    <a:pt x="539" y="613"/>
                  </a:lnTo>
                  <a:lnTo>
                    <a:pt x="536" y="614"/>
                  </a:lnTo>
                  <a:lnTo>
                    <a:pt x="479" y="614"/>
                  </a:lnTo>
                  <a:lnTo>
                    <a:pt x="479" y="705"/>
                  </a:lnTo>
                  <a:lnTo>
                    <a:pt x="479" y="709"/>
                  </a:lnTo>
                  <a:lnTo>
                    <a:pt x="478" y="712"/>
                  </a:lnTo>
                  <a:lnTo>
                    <a:pt x="477" y="714"/>
                  </a:lnTo>
                  <a:lnTo>
                    <a:pt x="475" y="716"/>
                  </a:lnTo>
                  <a:lnTo>
                    <a:pt x="473" y="718"/>
                  </a:lnTo>
                  <a:lnTo>
                    <a:pt x="470" y="719"/>
                  </a:lnTo>
                  <a:lnTo>
                    <a:pt x="467" y="720"/>
                  </a:lnTo>
                  <a:lnTo>
                    <a:pt x="464" y="720"/>
                  </a:lnTo>
                  <a:lnTo>
                    <a:pt x="461" y="720"/>
                  </a:lnTo>
                  <a:lnTo>
                    <a:pt x="459" y="719"/>
                  </a:lnTo>
                  <a:lnTo>
                    <a:pt x="456" y="718"/>
                  </a:lnTo>
                  <a:lnTo>
                    <a:pt x="453" y="716"/>
                  </a:lnTo>
                  <a:lnTo>
                    <a:pt x="451" y="714"/>
                  </a:lnTo>
                  <a:lnTo>
                    <a:pt x="450" y="712"/>
                  </a:lnTo>
                  <a:lnTo>
                    <a:pt x="449" y="709"/>
                  </a:lnTo>
                  <a:lnTo>
                    <a:pt x="449" y="705"/>
                  </a:lnTo>
                  <a:lnTo>
                    <a:pt x="449" y="599"/>
                  </a:lnTo>
                  <a:lnTo>
                    <a:pt x="449" y="596"/>
                  </a:lnTo>
                  <a:lnTo>
                    <a:pt x="450" y="593"/>
                  </a:lnTo>
                  <a:lnTo>
                    <a:pt x="451" y="591"/>
                  </a:lnTo>
                  <a:lnTo>
                    <a:pt x="453" y="589"/>
                  </a:lnTo>
                  <a:lnTo>
                    <a:pt x="456" y="586"/>
                  </a:lnTo>
                  <a:lnTo>
                    <a:pt x="459" y="585"/>
                  </a:lnTo>
                  <a:lnTo>
                    <a:pt x="461" y="584"/>
                  </a:lnTo>
                  <a:lnTo>
                    <a:pt x="464" y="584"/>
                  </a:lnTo>
                  <a:lnTo>
                    <a:pt x="536" y="584"/>
                  </a:lnTo>
                  <a:close/>
                  <a:moveTo>
                    <a:pt x="366" y="371"/>
                  </a:moveTo>
                  <a:lnTo>
                    <a:pt x="362" y="371"/>
                  </a:lnTo>
                  <a:lnTo>
                    <a:pt x="360" y="370"/>
                  </a:lnTo>
                  <a:lnTo>
                    <a:pt x="357" y="369"/>
                  </a:lnTo>
                  <a:lnTo>
                    <a:pt x="355" y="367"/>
                  </a:lnTo>
                  <a:lnTo>
                    <a:pt x="354" y="365"/>
                  </a:lnTo>
                  <a:lnTo>
                    <a:pt x="352" y="362"/>
                  </a:lnTo>
                  <a:lnTo>
                    <a:pt x="351" y="359"/>
                  </a:lnTo>
                  <a:lnTo>
                    <a:pt x="351" y="356"/>
                  </a:lnTo>
                  <a:lnTo>
                    <a:pt x="351" y="353"/>
                  </a:lnTo>
                  <a:lnTo>
                    <a:pt x="352" y="351"/>
                  </a:lnTo>
                  <a:lnTo>
                    <a:pt x="354" y="347"/>
                  </a:lnTo>
                  <a:lnTo>
                    <a:pt x="355" y="345"/>
                  </a:lnTo>
                  <a:lnTo>
                    <a:pt x="357" y="344"/>
                  </a:lnTo>
                  <a:lnTo>
                    <a:pt x="360" y="342"/>
                  </a:lnTo>
                  <a:lnTo>
                    <a:pt x="362" y="342"/>
                  </a:lnTo>
                  <a:lnTo>
                    <a:pt x="366" y="341"/>
                  </a:lnTo>
                  <a:lnTo>
                    <a:pt x="485" y="341"/>
                  </a:lnTo>
                  <a:lnTo>
                    <a:pt x="488" y="342"/>
                  </a:lnTo>
                  <a:lnTo>
                    <a:pt x="491" y="342"/>
                  </a:lnTo>
                  <a:lnTo>
                    <a:pt x="493" y="344"/>
                  </a:lnTo>
                  <a:lnTo>
                    <a:pt x="495" y="345"/>
                  </a:lnTo>
                  <a:lnTo>
                    <a:pt x="497" y="347"/>
                  </a:lnTo>
                  <a:lnTo>
                    <a:pt x="498" y="351"/>
                  </a:lnTo>
                  <a:lnTo>
                    <a:pt x="500" y="353"/>
                  </a:lnTo>
                  <a:lnTo>
                    <a:pt x="500" y="356"/>
                  </a:lnTo>
                  <a:lnTo>
                    <a:pt x="500" y="359"/>
                  </a:lnTo>
                  <a:lnTo>
                    <a:pt x="498" y="362"/>
                  </a:lnTo>
                  <a:lnTo>
                    <a:pt x="497" y="365"/>
                  </a:lnTo>
                  <a:lnTo>
                    <a:pt x="495" y="367"/>
                  </a:lnTo>
                  <a:lnTo>
                    <a:pt x="493" y="369"/>
                  </a:lnTo>
                  <a:lnTo>
                    <a:pt x="491" y="370"/>
                  </a:lnTo>
                  <a:lnTo>
                    <a:pt x="488" y="371"/>
                  </a:lnTo>
                  <a:lnTo>
                    <a:pt x="485" y="371"/>
                  </a:lnTo>
                  <a:lnTo>
                    <a:pt x="366" y="371"/>
                  </a:lnTo>
                  <a:close/>
                  <a:moveTo>
                    <a:pt x="417" y="422"/>
                  </a:moveTo>
                  <a:lnTo>
                    <a:pt x="485" y="422"/>
                  </a:lnTo>
                  <a:lnTo>
                    <a:pt x="488" y="422"/>
                  </a:lnTo>
                  <a:lnTo>
                    <a:pt x="491" y="423"/>
                  </a:lnTo>
                  <a:lnTo>
                    <a:pt x="493" y="425"/>
                  </a:lnTo>
                  <a:lnTo>
                    <a:pt x="495" y="427"/>
                  </a:lnTo>
                  <a:lnTo>
                    <a:pt x="497" y="429"/>
                  </a:lnTo>
                  <a:lnTo>
                    <a:pt x="498" y="431"/>
                  </a:lnTo>
                  <a:lnTo>
                    <a:pt x="500" y="434"/>
                  </a:lnTo>
                  <a:lnTo>
                    <a:pt x="500" y="437"/>
                  </a:lnTo>
                  <a:lnTo>
                    <a:pt x="500" y="441"/>
                  </a:lnTo>
                  <a:lnTo>
                    <a:pt x="498" y="443"/>
                  </a:lnTo>
                  <a:lnTo>
                    <a:pt x="497" y="446"/>
                  </a:lnTo>
                  <a:lnTo>
                    <a:pt x="495" y="448"/>
                  </a:lnTo>
                  <a:lnTo>
                    <a:pt x="493" y="449"/>
                  </a:lnTo>
                  <a:lnTo>
                    <a:pt x="491" y="451"/>
                  </a:lnTo>
                  <a:lnTo>
                    <a:pt x="488" y="451"/>
                  </a:lnTo>
                  <a:lnTo>
                    <a:pt x="485" y="452"/>
                  </a:lnTo>
                  <a:lnTo>
                    <a:pt x="417" y="452"/>
                  </a:lnTo>
                  <a:lnTo>
                    <a:pt x="414" y="451"/>
                  </a:lnTo>
                  <a:lnTo>
                    <a:pt x="411" y="451"/>
                  </a:lnTo>
                  <a:lnTo>
                    <a:pt x="408" y="449"/>
                  </a:lnTo>
                  <a:lnTo>
                    <a:pt x="406" y="448"/>
                  </a:lnTo>
                  <a:lnTo>
                    <a:pt x="404" y="446"/>
                  </a:lnTo>
                  <a:lnTo>
                    <a:pt x="403" y="443"/>
                  </a:lnTo>
                  <a:lnTo>
                    <a:pt x="402" y="441"/>
                  </a:lnTo>
                  <a:lnTo>
                    <a:pt x="402" y="437"/>
                  </a:lnTo>
                  <a:lnTo>
                    <a:pt x="402" y="434"/>
                  </a:lnTo>
                  <a:lnTo>
                    <a:pt x="403" y="431"/>
                  </a:lnTo>
                  <a:lnTo>
                    <a:pt x="404" y="429"/>
                  </a:lnTo>
                  <a:lnTo>
                    <a:pt x="406" y="427"/>
                  </a:lnTo>
                  <a:lnTo>
                    <a:pt x="408" y="425"/>
                  </a:lnTo>
                  <a:lnTo>
                    <a:pt x="411" y="423"/>
                  </a:lnTo>
                  <a:lnTo>
                    <a:pt x="414" y="422"/>
                  </a:lnTo>
                  <a:lnTo>
                    <a:pt x="417" y="422"/>
                  </a:lnTo>
                  <a:close/>
                  <a:moveTo>
                    <a:pt x="560" y="128"/>
                  </a:moveTo>
                  <a:lnTo>
                    <a:pt x="560" y="276"/>
                  </a:lnTo>
                  <a:lnTo>
                    <a:pt x="560" y="279"/>
                  </a:lnTo>
                  <a:lnTo>
                    <a:pt x="558" y="281"/>
                  </a:lnTo>
                  <a:lnTo>
                    <a:pt x="557" y="284"/>
                  </a:lnTo>
                  <a:lnTo>
                    <a:pt x="555" y="286"/>
                  </a:lnTo>
                  <a:lnTo>
                    <a:pt x="553" y="287"/>
                  </a:lnTo>
                  <a:lnTo>
                    <a:pt x="551" y="289"/>
                  </a:lnTo>
                  <a:lnTo>
                    <a:pt x="548" y="291"/>
                  </a:lnTo>
                  <a:lnTo>
                    <a:pt x="545" y="291"/>
                  </a:lnTo>
                  <a:lnTo>
                    <a:pt x="467" y="291"/>
                  </a:lnTo>
                  <a:lnTo>
                    <a:pt x="464" y="291"/>
                  </a:lnTo>
                  <a:lnTo>
                    <a:pt x="462" y="289"/>
                  </a:lnTo>
                  <a:lnTo>
                    <a:pt x="459" y="287"/>
                  </a:lnTo>
                  <a:lnTo>
                    <a:pt x="457" y="286"/>
                  </a:lnTo>
                  <a:lnTo>
                    <a:pt x="456" y="284"/>
                  </a:lnTo>
                  <a:lnTo>
                    <a:pt x="453" y="281"/>
                  </a:lnTo>
                  <a:lnTo>
                    <a:pt x="453" y="279"/>
                  </a:lnTo>
                  <a:lnTo>
                    <a:pt x="452" y="276"/>
                  </a:lnTo>
                  <a:lnTo>
                    <a:pt x="452" y="196"/>
                  </a:lnTo>
                  <a:lnTo>
                    <a:pt x="453" y="193"/>
                  </a:lnTo>
                  <a:lnTo>
                    <a:pt x="453" y="190"/>
                  </a:lnTo>
                  <a:lnTo>
                    <a:pt x="456" y="188"/>
                  </a:lnTo>
                  <a:lnTo>
                    <a:pt x="457" y="185"/>
                  </a:lnTo>
                  <a:lnTo>
                    <a:pt x="459" y="183"/>
                  </a:lnTo>
                  <a:lnTo>
                    <a:pt x="462" y="182"/>
                  </a:lnTo>
                  <a:lnTo>
                    <a:pt x="464" y="181"/>
                  </a:lnTo>
                  <a:lnTo>
                    <a:pt x="467" y="181"/>
                  </a:lnTo>
                  <a:lnTo>
                    <a:pt x="471" y="181"/>
                  </a:lnTo>
                  <a:lnTo>
                    <a:pt x="474" y="182"/>
                  </a:lnTo>
                  <a:lnTo>
                    <a:pt x="476" y="183"/>
                  </a:lnTo>
                  <a:lnTo>
                    <a:pt x="478" y="185"/>
                  </a:lnTo>
                  <a:lnTo>
                    <a:pt x="480" y="188"/>
                  </a:lnTo>
                  <a:lnTo>
                    <a:pt x="481" y="190"/>
                  </a:lnTo>
                  <a:lnTo>
                    <a:pt x="482" y="193"/>
                  </a:lnTo>
                  <a:lnTo>
                    <a:pt x="482" y="196"/>
                  </a:lnTo>
                  <a:lnTo>
                    <a:pt x="482" y="261"/>
                  </a:lnTo>
                  <a:lnTo>
                    <a:pt x="530" y="261"/>
                  </a:lnTo>
                  <a:lnTo>
                    <a:pt x="530" y="128"/>
                  </a:lnTo>
                  <a:lnTo>
                    <a:pt x="531" y="124"/>
                  </a:lnTo>
                  <a:lnTo>
                    <a:pt x="532" y="122"/>
                  </a:lnTo>
                  <a:lnTo>
                    <a:pt x="533" y="119"/>
                  </a:lnTo>
                  <a:lnTo>
                    <a:pt x="535" y="117"/>
                  </a:lnTo>
                  <a:lnTo>
                    <a:pt x="537" y="116"/>
                  </a:lnTo>
                  <a:lnTo>
                    <a:pt x="539" y="114"/>
                  </a:lnTo>
                  <a:lnTo>
                    <a:pt x="542" y="113"/>
                  </a:lnTo>
                  <a:lnTo>
                    <a:pt x="545" y="113"/>
                  </a:lnTo>
                  <a:lnTo>
                    <a:pt x="548" y="113"/>
                  </a:lnTo>
                  <a:lnTo>
                    <a:pt x="551" y="114"/>
                  </a:lnTo>
                  <a:lnTo>
                    <a:pt x="553" y="116"/>
                  </a:lnTo>
                  <a:lnTo>
                    <a:pt x="555" y="117"/>
                  </a:lnTo>
                  <a:lnTo>
                    <a:pt x="557" y="119"/>
                  </a:lnTo>
                  <a:lnTo>
                    <a:pt x="558" y="122"/>
                  </a:lnTo>
                  <a:lnTo>
                    <a:pt x="560" y="124"/>
                  </a:lnTo>
                  <a:lnTo>
                    <a:pt x="560" y="128"/>
                  </a:lnTo>
                  <a:close/>
                  <a:moveTo>
                    <a:pt x="88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887"/>
                  </a:lnTo>
                  <a:lnTo>
                    <a:pt x="0" y="890"/>
                  </a:lnTo>
                  <a:lnTo>
                    <a:pt x="1" y="892"/>
                  </a:lnTo>
                  <a:lnTo>
                    <a:pt x="2" y="895"/>
                  </a:lnTo>
                  <a:lnTo>
                    <a:pt x="4" y="897"/>
                  </a:lnTo>
                  <a:lnTo>
                    <a:pt x="6" y="898"/>
                  </a:lnTo>
                  <a:lnTo>
                    <a:pt x="9" y="901"/>
                  </a:lnTo>
                  <a:lnTo>
                    <a:pt x="12" y="902"/>
                  </a:lnTo>
                  <a:lnTo>
                    <a:pt x="15" y="902"/>
                  </a:lnTo>
                  <a:lnTo>
                    <a:pt x="886" y="902"/>
                  </a:lnTo>
                  <a:lnTo>
                    <a:pt x="890" y="902"/>
                  </a:lnTo>
                  <a:lnTo>
                    <a:pt x="892" y="901"/>
                  </a:lnTo>
                  <a:lnTo>
                    <a:pt x="895" y="898"/>
                  </a:lnTo>
                  <a:lnTo>
                    <a:pt x="897" y="897"/>
                  </a:lnTo>
                  <a:lnTo>
                    <a:pt x="899" y="895"/>
                  </a:lnTo>
                  <a:lnTo>
                    <a:pt x="900" y="892"/>
                  </a:lnTo>
                  <a:lnTo>
                    <a:pt x="901" y="890"/>
                  </a:lnTo>
                  <a:lnTo>
                    <a:pt x="901" y="887"/>
                  </a:lnTo>
                  <a:lnTo>
                    <a:pt x="901" y="15"/>
                  </a:lnTo>
                  <a:lnTo>
                    <a:pt x="901" y="12"/>
                  </a:lnTo>
                  <a:lnTo>
                    <a:pt x="900" y="9"/>
                  </a:lnTo>
                  <a:lnTo>
                    <a:pt x="899" y="6"/>
                  </a:lnTo>
                  <a:lnTo>
                    <a:pt x="897" y="4"/>
                  </a:lnTo>
                  <a:lnTo>
                    <a:pt x="895" y="2"/>
                  </a:lnTo>
                  <a:lnTo>
                    <a:pt x="892" y="1"/>
                  </a:lnTo>
                  <a:lnTo>
                    <a:pt x="890" y="0"/>
                  </a:lnTo>
                  <a:lnTo>
                    <a:pt x="8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885DCFDF-1422-4E0C-8DFC-E5A543A05273}"/>
              </a:ext>
            </a:extLst>
          </p:cNvPr>
          <p:cNvGrpSpPr/>
          <p:nvPr/>
        </p:nvGrpSpPr>
        <p:grpSpPr>
          <a:xfrm>
            <a:off x="8665319" y="5372442"/>
            <a:ext cx="285751" cy="287338"/>
            <a:chOff x="11601450" y="5076825"/>
            <a:chExt cx="285751" cy="287338"/>
          </a:xfrm>
          <a:solidFill>
            <a:schemeClr val="bg1"/>
          </a:solidFill>
        </p:grpSpPr>
        <p:sp>
          <p:nvSpPr>
            <p:cNvPr id="178" name="Freeform 2606">
              <a:extLst>
                <a:ext uri="{FF2B5EF4-FFF2-40B4-BE49-F238E27FC236}">
                  <a16:creationId xmlns:a16="http://schemas.microsoft.com/office/drawing/2014/main" id="{EB44AF77-AD94-4237-AB65-3274716F5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2413" y="5230813"/>
              <a:ext cx="122238" cy="63500"/>
            </a:xfrm>
            <a:custGeom>
              <a:avLst/>
              <a:gdLst>
                <a:gd name="T0" fmla="*/ 337 w 385"/>
                <a:gd name="T1" fmla="*/ 202 h 202"/>
                <a:gd name="T2" fmla="*/ 346 w 385"/>
                <a:gd name="T3" fmla="*/ 177 h 202"/>
                <a:gd name="T4" fmla="*/ 355 w 385"/>
                <a:gd name="T5" fmla="*/ 151 h 202"/>
                <a:gd name="T6" fmla="*/ 362 w 385"/>
                <a:gd name="T7" fmla="*/ 126 h 202"/>
                <a:gd name="T8" fmla="*/ 369 w 385"/>
                <a:gd name="T9" fmla="*/ 101 h 202"/>
                <a:gd name="T10" fmla="*/ 374 w 385"/>
                <a:gd name="T11" fmla="*/ 75 h 202"/>
                <a:gd name="T12" fmla="*/ 379 w 385"/>
                <a:gd name="T13" fmla="*/ 50 h 202"/>
                <a:gd name="T14" fmla="*/ 383 w 385"/>
                <a:gd name="T15" fmla="*/ 26 h 202"/>
                <a:gd name="T16" fmla="*/ 385 w 385"/>
                <a:gd name="T17" fmla="*/ 0 h 202"/>
                <a:gd name="T18" fmla="*/ 0 w 385"/>
                <a:gd name="T19" fmla="*/ 0 h 202"/>
                <a:gd name="T20" fmla="*/ 3 w 385"/>
                <a:gd name="T21" fmla="*/ 26 h 202"/>
                <a:gd name="T22" fmla="*/ 7 w 385"/>
                <a:gd name="T23" fmla="*/ 50 h 202"/>
                <a:gd name="T24" fmla="*/ 11 w 385"/>
                <a:gd name="T25" fmla="*/ 75 h 202"/>
                <a:gd name="T26" fmla="*/ 16 w 385"/>
                <a:gd name="T27" fmla="*/ 101 h 202"/>
                <a:gd name="T28" fmla="*/ 23 w 385"/>
                <a:gd name="T29" fmla="*/ 126 h 202"/>
                <a:gd name="T30" fmla="*/ 31 w 385"/>
                <a:gd name="T31" fmla="*/ 151 h 202"/>
                <a:gd name="T32" fmla="*/ 40 w 385"/>
                <a:gd name="T33" fmla="*/ 177 h 202"/>
                <a:gd name="T34" fmla="*/ 48 w 385"/>
                <a:gd name="T35" fmla="*/ 202 h 202"/>
                <a:gd name="T36" fmla="*/ 337 w 385"/>
                <a:gd name="T3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5" h="202">
                  <a:moveTo>
                    <a:pt x="337" y="202"/>
                  </a:moveTo>
                  <a:lnTo>
                    <a:pt x="346" y="177"/>
                  </a:lnTo>
                  <a:lnTo>
                    <a:pt x="355" y="151"/>
                  </a:lnTo>
                  <a:lnTo>
                    <a:pt x="362" y="126"/>
                  </a:lnTo>
                  <a:lnTo>
                    <a:pt x="369" y="101"/>
                  </a:lnTo>
                  <a:lnTo>
                    <a:pt x="374" y="75"/>
                  </a:lnTo>
                  <a:lnTo>
                    <a:pt x="379" y="50"/>
                  </a:lnTo>
                  <a:lnTo>
                    <a:pt x="383" y="26"/>
                  </a:lnTo>
                  <a:lnTo>
                    <a:pt x="385" y="0"/>
                  </a:lnTo>
                  <a:lnTo>
                    <a:pt x="0" y="0"/>
                  </a:lnTo>
                  <a:lnTo>
                    <a:pt x="3" y="26"/>
                  </a:lnTo>
                  <a:lnTo>
                    <a:pt x="7" y="50"/>
                  </a:lnTo>
                  <a:lnTo>
                    <a:pt x="11" y="75"/>
                  </a:lnTo>
                  <a:lnTo>
                    <a:pt x="16" y="101"/>
                  </a:lnTo>
                  <a:lnTo>
                    <a:pt x="23" y="126"/>
                  </a:lnTo>
                  <a:lnTo>
                    <a:pt x="31" y="151"/>
                  </a:lnTo>
                  <a:lnTo>
                    <a:pt x="40" y="177"/>
                  </a:lnTo>
                  <a:lnTo>
                    <a:pt x="48" y="202"/>
                  </a:lnTo>
                  <a:lnTo>
                    <a:pt x="33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9" name="Freeform 2607">
              <a:extLst>
                <a:ext uri="{FF2B5EF4-FFF2-40B4-BE49-F238E27FC236}">
                  <a16:creationId xmlns:a16="http://schemas.microsoft.com/office/drawing/2014/main" id="{399C6E6C-4199-4D82-9B4F-B87F25DE9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2413" y="5156200"/>
              <a:ext cx="123825" cy="65088"/>
            </a:xfrm>
            <a:custGeom>
              <a:avLst/>
              <a:gdLst>
                <a:gd name="T0" fmla="*/ 363 w 390"/>
                <a:gd name="T1" fmla="*/ 0 h 203"/>
                <a:gd name="T2" fmla="*/ 26 w 390"/>
                <a:gd name="T3" fmla="*/ 0 h 203"/>
                <a:gd name="T4" fmla="*/ 18 w 390"/>
                <a:gd name="T5" fmla="*/ 24 h 203"/>
                <a:gd name="T6" fmla="*/ 13 w 390"/>
                <a:gd name="T7" fmla="*/ 50 h 203"/>
                <a:gd name="T8" fmla="*/ 9 w 390"/>
                <a:gd name="T9" fmla="*/ 75 h 203"/>
                <a:gd name="T10" fmla="*/ 4 w 390"/>
                <a:gd name="T11" fmla="*/ 100 h 203"/>
                <a:gd name="T12" fmla="*/ 2 w 390"/>
                <a:gd name="T13" fmla="*/ 126 h 203"/>
                <a:gd name="T14" fmla="*/ 0 w 390"/>
                <a:gd name="T15" fmla="*/ 151 h 203"/>
                <a:gd name="T16" fmla="*/ 0 w 390"/>
                <a:gd name="T17" fmla="*/ 176 h 203"/>
                <a:gd name="T18" fmla="*/ 0 w 390"/>
                <a:gd name="T19" fmla="*/ 203 h 203"/>
                <a:gd name="T20" fmla="*/ 390 w 390"/>
                <a:gd name="T21" fmla="*/ 203 h 203"/>
                <a:gd name="T22" fmla="*/ 390 w 390"/>
                <a:gd name="T23" fmla="*/ 176 h 203"/>
                <a:gd name="T24" fmla="*/ 390 w 390"/>
                <a:gd name="T25" fmla="*/ 151 h 203"/>
                <a:gd name="T26" fmla="*/ 387 w 390"/>
                <a:gd name="T27" fmla="*/ 126 h 203"/>
                <a:gd name="T28" fmla="*/ 385 w 390"/>
                <a:gd name="T29" fmla="*/ 100 h 203"/>
                <a:gd name="T30" fmla="*/ 381 w 390"/>
                <a:gd name="T31" fmla="*/ 75 h 203"/>
                <a:gd name="T32" fmla="*/ 376 w 390"/>
                <a:gd name="T33" fmla="*/ 50 h 203"/>
                <a:gd name="T34" fmla="*/ 371 w 390"/>
                <a:gd name="T35" fmla="*/ 24 h 203"/>
                <a:gd name="T36" fmla="*/ 363 w 390"/>
                <a:gd name="T3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0" h="203">
                  <a:moveTo>
                    <a:pt x="363" y="0"/>
                  </a:moveTo>
                  <a:lnTo>
                    <a:pt x="26" y="0"/>
                  </a:lnTo>
                  <a:lnTo>
                    <a:pt x="18" y="24"/>
                  </a:lnTo>
                  <a:lnTo>
                    <a:pt x="13" y="50"/>
                  </a:lnTo>
                  <a:lnTo>
                    <a:pt x="9" y="75"/>
                  </a:lnTo>
                  <a:lnTo>
                    <a:pt x="4" y="100"/>
                  </a:lnTo>
                  <a:lnTo>
                    <a:pt x="2" y="126"/>
                  </a:lnTo>
                  <a:lnTo>
                    <a:pt x="0" y="151"/>
                  </a:lnTo>
                  <a:lnTo>
                    <a:pt x="0" y="176"/>
                  </a:lnTo>
                  <a:lnTo>
                    <a:pt x="0" y="203"/>
                  </a:lnTo>
                  <a:lnTo>
                    <a:pt x="390" y="203"/>
                  </a:lnTo>
                  <a:lnTo>
                    <a:pt x="390" y="176"/>
                  </a:lnTo>
                  <a:lnTo>
                    <a:pt x="390" y="151"/>
                  </a:lnTo>
                  <a:lnTo>
                    <a:pt x="387" y="126"/>
                  </a:lnTo>
                  <a:lnTo>
                    <a:pt x="385" y="100"/>
                  </a:lnTo>
                  <a:lnTo>
                    <a:pt x="381" y="75"/>
                  </a:lnTo>
                  <a:lnTo>
                    <a:pt x="376" y="50"/>
                  </a:lnTo>
                  <a:lnTo>
                    <a:pt x="371" y="24"/>
                  </a:lnTo>
                  <a:lnTo>
                    <a:pt x="3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Freeform 2608">
              <a:extLst>
                <a:ext uri="{FF2B5EF4-FFF2-40B4-BE49-F238E27FC236}">
                  <a16:creationId xmlns:a16="http://schemas.microsoft.com/office/drawing/2014/main" id="{D226468E-D263-4118-8803-95B7F15A0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9888" y="5230813"/>
              <a:ext cx="87313" cy="63500"/>
            </a:xfrm>
            <a:custGeom>
              <a:avLst/>
              <a:gdLst>
                <a:gd name="T0" fmla="*/ 0 w 274"/>
                <a:gd name="T1" fmla="*/ 202 h 202"/>
                <a:gd name="T2" fmla="*/ 209 w 274"/>
                <a:gd name="T3" fmla="*/ 202 h 202"/>
                <a:gd name="T4" fmla="*/ 222 w 274"/>
                <a:gd name="T5" fmla="*/ 180 h 202"/>
                <a:gd name="T6" fmla="*/ 233 w 274"/>
                <a:gd name="T7" fmla="*/ 156 h 202"/>
                <a:gd name="T8" fmla="*/ 244 w 274"/>
                <a:gd name="T9" fmla="*/ 131 h 202"/>
                <a:gd name="T10" fmla="*/ 253 w 274"/>
                <a:gd name="T11" fmla="*/ 106 h 202"/>
                <a:gd name="T12" fmla="*/ 261 w 274"/>
                <a:gd name="T13" fmla="*/ 81 h 202"/>
                <a:gd name="T14" fmla="*/ 266 w 274"/>
                <a:gd name="T15" fmla="*/ 54 h 202"/>
                <a:gd name="T16" fmla="*/ 271 w 274"/>
                <a:gd name="T17" fmla="*/ 28 h 202"/>
                <a:gd name="T18" fmla="*/ 274 w 274"/>
                <a:gd name="T19" fmla="*/ 0 h 202"/>
                <a:gd name="T20" fmla="*/ 45 w 274"/>
                <a:gd name="T21" fmla="*/ 0 h 202"/>
                <a:gd name="T22" fmla="*/ 43 w 274"/>
                <a:gd name="T23" fmla="*/ 26 h 202"/>
                <a:gd name="T24" fmla="*/ 39 w 274"/>
                <a:gd name="T25" fmla="*/ 50 h 202"/>
                <a:gd name="T26" fmla="*/ 35 w 274"/>
                <a:gd name="T27" fmla="*/ 75 h 202"/>
                <a:gd name="T28" fmla="*/ 29 w 274"/>
                <a:gd name="T29" fmla="*/ 101 h 202"/>
                <a:gd name="T30" fmla="*/ 24 w 274"/>
                <a:gd name="T31" fmla="*/ 126 h 202"/>
                <a:gd name="T32" fmla="*/ 16 w 274"/>
                <a:gd name="T33" fmla="*/ 151 h 202"/>
                <a:gd name="T34" fmla="*/ 9 w 274"/>
                <a:gd name="T35" fmla="*/ 177 h 202"/>
                <a:gd name="T36" fmla="*/ 0 w 274"/>
                <a:gd name="T37" fmla="*/ 202 h 202"/>
                <a:gd name="T38" fmla="*/ 0 w 274"/>
                <a:gd name="T3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4" h="202">
                  <a:moveTo>
                    <a:pt x="0" y="202"/>
                  </a:moveTo>
                  <a:lnTo>
                    <a:pt x="209" y="202"/>
                  </a:lnTo>
                  <a:lnTo>
                    <a:pt x="222" y="180"/>
                  </a:lnTo>
                  <a:lnTo>
                    <a:pt x="233" y="156"/>
                  </a:lnTo>
                  <a:lnTo>
                    <a:pt x="244" y="131"/>
                  </a:lnTo>
                  <a:lnTo>
                    <a:pt x="253" y="106"/>
                  </a:lnTo>
                  <a:lnTo>
                    <a:pt x="261" y="81"/>
                  </a:lnTo>
                  <a:lnTo>
                    <a:pt x="266" y="54"/>
                  </a:lnTo>
                  <a:lnTo>
                    <a:pt x="271" y="28"/>
                  </a:lnTo>
                  <a:lnTo>
                    <a:pt x="274" y="0"/>
                  </a:lnTo>
                  <a:lnTo>
                    <a:pt x="45" y="0"/>
                  </a:lnTo>
                  <a:lnTo>
                    <a:pt x="43" y="26"/>
                  </a:lnTo>
                  <a:lnTo>
                    <a:pt x="39" y="50"/>
                  </a:lnTo>
                  <a:lnTo>
                    <a:pt x="35" y="75"/>
                  </a:lnTo>
                  <a:lnTo>
                    <a:pt x="29" y="101"/>
                  </a:lnTo>
                  <a:lnTo>
                    <a:pt x="24" y="126"/>
                  </a:lnTo>
                  <a:lnTo>
                    <a:pt x="16" y="151"/>
                  </a:lnTo>
                  <a:lnTo>
                    <a:pt x="9" y="177"/>
                  </a:lnTo>
                  <a:lnTo>
                    <a:pt x="0" y="202"/>
                  </a:lnTo>
                  <a:lnTo>
                    <a:pt x="0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Freeform 2609">
              <a:extLst>
                <a:ext uri="{FF2B5EF4-FFF2-40B4-BE49-F238E27FC236}">
                  <a16:creationId xmlns:a16="http://schemas.microsoft.com/office/drawing/2014/main" id="{48FBE1C5-0F3C-4593-98CF-A79A5BC6A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3050" y="5303838"/>
              <a:ext cx="82550" cy="60325"/>
            </a:xfrm>
            <a:custGeom>
              <a:avLst/>
              <a:gdLst>
                <a:gd name="T0" fmla="*/ 0 w 262"/>
                <a:gd name="T1" fmla="*/ 0 h 186"/>
                <a:gd name="T2" fmla="*/ 10 w 262"/>
                <a:gd name="T3" fmla="*/ 23 h 186"/>
                <a:gd name="T4" fmla="*/ 21 w 262"/>
                <a:gd name="T5" fmla="*/ 46 h 186"/>
                <a:gd name="T6" fmla="*/ 33 w 262"/>
                <a:gd name="T7" fmla="*/ 69 h 186"/>
                <a:gd name="T8" fmla="*/ 46 w 262"/>
                <a:gd name="T9" fmla="*/ 92 h 186"/>
                <a:gd name="T10" fmla="*/ 60 w 262"/>
                <a:gd name="T11" fmla="*/ 115 h 186"/>
                <a:gd name="T12" fmla="*/ 75 w 262"/>
                <a:gd name="T13" fmla="*/ 140 h 186"/>
                <a:gd name="T14" fmla="*/ 90 w 262"/>
                <a:gd name="T15" fmla="*/ 163 h 186"/>
                <a:gd name="T16" fmla="*/ 106 w 262"/>
                <a:gd name="T17" fmla="*/ 186 h 186"/>
                <a:gd name="T18" fmla="*/ 117 w 262"/>
                <a:gd name="T19" fmla="*/ 186 h 186"/>
                <a:gd name="T20" fmla="*/ 130 w 262"/>
                <a:gd name="T21" fmla="*/ 186 h 186"/>
                <a:gd name="T22" fmla="*/ 143 w 262"/>
                <a:gd name="T23" fmla="*/ 186 h 186"/>
                <a:gd name="T24" fmla="*/ 155 w 262"/>
                <a:gd name="T25" fmla="*/ 186 h 186"/>
                <a:gd name="T26" fmla="*/ 171 w 262"/>
                <a:gd name="T27" fmla="*/ 163 h 186"/>
                <a:gd name="T28" fmla="*/ 187 w 262"/>
                <a:gd name="T29" fmla="*/ 138 h 186"/>
                <a:gd name="T30" fmla="*/ 201 w 262"/>
                <a:gd name="T31" fmla="*/ 115 h 186"/>
                <a:gd name="T32" fmla="*/ 215 w 262"/>
                <a:gd name="T33" fmla="*/ 92 h 186"/>
                <a:gd name="T34" fmla="*/ 229 w 262"/>
                <a:gd name="T35" fmla="*/ 69 h 186"/>
                <a:gd name="T36" fmla="*/ 241 w 262"/>
                <a:gd name="T37" fmla="*/ 46 h 186"/>
                <a:gd name="T38" fmla="*/ 252 w 262"/>
                <a:gd name="T39" fmla="*/ 23 h 186"/>
                <a:gd name="T40" fmla="*/ 262 w 262"/>
                <a:gd name="T41" fmla="*/ 0 h 186"/>
                <a:gd name="T42" fmla="*/ 0 w 262"/>
                <a:gd name="T4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2" h="186">
                  <a:moveTo>
                    <a:pt x="0" y="0"/>
                  </a:moveTo>
                  <a:lnTo>
                    <a:pt x="10" y="23"/>
                  </a:lnTo>
                  <a:lnTo>
                    <a:pt x="21" y="46"/>
                  </a:lnTo>
                  <a:lnTo>
                    <a:pt x="33" y="69"/>
                  </a:lnTo>
                  <a:lnTo>
                    <a:pt x="46" y="92"/>
                  </a:lnTo>
                  <a:lnTo>
                    <a:pt x="60" y="115"/>
                  </a:lnTo>
                  <a:lnTo>
                    <a:pt x="75" y="140"/>
                  </a:lnTo>
                  <a:lnTo>
                    <a:pt x="90" y="163"/>
                  </a:lnTo>
                  <a:lnTo>
                    <a:pt x="106" y="186"/>
                  </a:lnTo>
                  <a:lnTo>
                    <a:pt x="117" y="186"/>
                  </a:lnTo>
                  <a:lnTo>
                    <a:pt x="130" y="186"/>
                  </a:lnTo>
                  <a:lnTo>
                    <a:pt x="143" y="186"/>
                  </a:lnTo>
                  <a:lnTo>
                    <a:pt x="155" y="186"/>
                  </a:lnTo>
                  <a:lnTo>
                    <a:pt x="171" y="163"/>
                  </a:lnTo>
                  <a:lnTo>
                    <a:pt x="187" y="138"/>
                  </a:lnTo>
                  <a:lnTo>
                    <a:pt x="201" y="115"/>
                  </a:lnTo>
                  <a:lnTo>
                    <a:pt x="215" y="92"/>
                  </a:lnTo>
                  <a:lnTo>
                    <a:pt x="229" y="69"/>
                  </a:lnTo>
                  <a:lnTo>
                    <a:pt x="241" y="46"/>
                  </a:lnTo>
                  <a:lnTo>
                    <a:pt x="252" y="23"/>
                  </a:lnTo>
                  <a:lnTo>
                    <a:pt x="2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Freeform 2610">
              <a:extLst>
                <a:ext uri="{FF2B5EF4-FFF2-40B4-BE49-F238E27FC236}">
                  <a16:creationId xmlns:a16="http://schemas.microsoft.com/office/drawing/2014/main" id="{F1907857-4094-49A6-A544-1CD92CBEB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3525" y="5076825"/>
              <a:ext cx="101600" cy="69850"/>
            </a:xfrm>
            <a:custGeom>
              <a:avLst/>
              <a:gdLst>
                <a:gd name="T0" fmla="*/ 317 w 317"/>
                <a:gd name="T1" fmla="*/ 220 h 220"/>
                <a:gd name="T2" fmla="*/ 306 w 317"/>
                <a:gd name="T3" fmla="*/ 192 h 220"/>
                <a:gd name="T4" fmla="*/ 294 w 317"/>
                <a:gd name="T5" fmla="*/ 163 h 220"/>
                <a:gd name="T6" fmla="*/ 280 w 317"/>
                <a:gd name="T7" fmla="*/ 136 h 220"/>
                <a:gd name="T8" fmla="*/ 264 w 317"/>
                <a:gd name="T9" fmla="*/ 108 h 220"/>
                <a:gd name="T10" fmla="*/ 247 w 317"/>
                <a:gd name="T11" fmla="*/ 81 h 220"/>
                <a:gd name="T12" fmla="*/ 228 w 317"/>
                <a:gd name="T13" fmla="*/ 54 h 220"/>
                <a:gd name="T14" fmla="*/ 208 w 317"/>
                <a:gd name="T15" fmla="*/ 28 h 220"/>
                <a:gd name="T16" fmla="*/ 187 w 317"/>
                <a:gd name="T17" fmla="*/ 1 h 220"/>
                <a:gd name="T18" fmla="*/ 173 w 317"/>
                <a:gd name="T19" fmla="*/ 0 h 220"/>
                <a:gd name="T20" fmla="*/ 159 w 317"/>
                <a:gd name="T21" fmla="*/ 0 h 220"/>
                <a:gd name="T22" fmla="*/ 149 w 317"/>
                <a:gd name="T23" fmla="*/ 0 h 220"/>
                <a:gd name="T24" fmla="*/ 139 w 317"/>
                <a:gd name="T25" fmla="*/ 0 h 220"/>
                <a:gd name="T26" fmla="*/ 134 w 317"/>
                <a:gd name="T27" fmla="*/ 1 h 220"/>
                <a:gd name="T28" fmla="*/ 130 w 317"/>
                <a:gd name="T29" fmla="*/ 1 h 220"/>
                <a:gd name="T30" fmla="*/ 109 w 317"/>
                <a:gd name="T31" fmla="*/ 28 h 220"/>
                <a:gd name="T32" fmla="*/ 89 w 317"/>
                <a:gd name="T33" fmla="*/ 54 h 220"/>
                <a:gd name="T34" fmla="*/ 71 w 317"/>
                <a:gd name="T35" fmla="*/ 81 h 220"/>
                <a:gd name="T36" fmla="*/ 53 w 317"/>
                <a:gd name="T37" fmla="*/ 108 h 220"/>
                <a:gd name="T38" fmla="*/ 38 w 317"/>
                <a:gd name="T39" fmla="*/ 136 h 220"/>
                <a:gd name="T40" fmla="*/ 23 w 317"/>
                <a:gd name="T41" fmla="*/ 163 h 220"/>
                <a:gd name="T42" fmla="*/ 11 w 317"/>
                <a:gd name="T43" fmla="*/ 192 h 220"/>
                <a:gd name="T44" fmla="*/ 0 w 317"/>
                <a:gd name="T45" fmla="*/ 220 h 220"/>
                <a:gd name="T46" fmla="*/ 317 w 317"/>
                <a:gd name="T4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7" h="220">
                  <a:moveTo>
                    <a:pt x="317" y="220"/>
                  </a:moveTo>
                  <a:lnTo>
                    <a:pt x="306" y="192"/>
                  </a:lnTo>
                  <a:lnTo>
                    <a:pt x="294" y="163"/>
                  </a:lnTo>
                  <a:lnTo>
                    <a:pt x="280" y="136"/>
                  </a:lnTo>
                  <a:lnTo>
                    <a:pt x="264" y="108"/>
                  </a:lnTo>
                  <a:lnTo>
                    <a:pt x="247" y="81"/>
                  </a:lnTo>
                  <a:lnTo>
                    <a:pt x="228" y="54"/>
                  </a:lnTo>
                  <a:lnTo>
                    <a:pt x="208" y="28"/>
                  </a:lnTo>
                  <a:lnTo>
                    <a:pt x="187" y="1"/>
                  </a:lnTo>
                  <a:lnTo>
                    <a:pt x="173" y="0"/>
                  </a:lnTo>
                  <a:lnTo>
                    <a:pt x="159" y="0"/>
                  </a:lnTo>
                  <a:lnTo>
                    <a:pt x="149" y="0"/>
                  </a:lnTo>
                  <a:lnTo>
                    <a:pt x="139" y="0"/>
                  </a:lnTo>
                  <a:lnTo>
                    <a:pt x="134" y="1"/>
                  </a:lnTo>
                  <a:lnTo>
                    <a:pt x="130" y="1"/>
                  </a:lnTo>
                  <a:lnTo>
                    <a:pt x="109" y="28"/>
                  </a:lnTo>
                  <a:lnTo>
                    <a:pt x="89" y="54"/>
                  </a:lnTo>
                  <a:lnTo>
                    <a:pt x="71" y="81"/>
                  </a:lnTo>
                  <a:lnTo>
                    <a:pt x="53" y="108"/>
                  </a:lnTo>
                  <a:lnTo>
                    <a:pt x="38" y="136"/>
                  </a:lnTo>
                  <a:lnTo>
                    <a:pt x="23" y="163"/>
                  </a:lnTo>
                  <a:lnTo>
                    <a:pt x="11" y="192"/>
                  </a:lnTo>
                  <a:lnTo>
                    <a:pt x="0" y="220"/>
                  </a:lnTo>
                  <a:lnTo>
                    <a:pt x="317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Freeform 2611">
              <a:extLst>
                <a:ext uri="{FF2B5EF4-FFF2-40B4-BE49-F238E27FC236}">
                  <a16:creationId xmlns:a16="http://schemas.microsoft.com/office/drawing/2014/main" id="{FA16EAE2-C07D-4241-86A2-3D91CB7C5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6550" y="5080000"/>
              <a:ext cx="100013" cy="66675"/>
            </a:xfrm>
            <a:custGeom>
              <a:avLst/>
              <a:gdLst>
                <a:gd name="T0" fmla="*/ 316 w 316"/>
                <a:gd name="T1" fmla="*/ 214 h 214"/>
                <a:gd name="T2" fmla="*/ 303 w 316"/>
                <a:gd name="T3" fmla="*/ 193 h 214"/>
                <a:gd name="T4" fmla="*/ 289 w 316"/>
                <a:gd name="T5" fmla="*/ 174 h 214"/>
                <a:gd name="T6" fmla="*/ 273 w 316"/>
                <a:gd name="T7" fmla="*/ 155 h 214"/>
                <a:gd name="T8" fmla="*/ 257 w 316"/>
                <a:gd name="T9" fmla="*/ 136 h 214"/>
                <a:gd name="T10" fmla="*/ 240 w 316"/>
                <a:gd name="T11" fmla="*/ 119 h 214"/>
                <a:gd name="T12" fmla="*/ 222 w 316"/>
                <a:gd name="T13" fmla="*/ 103 h 214"/>
                <a:gd name="T14" fmla="*/ 203 w 316"/>
                <a:gd name="T15" fmla="*/ 88 h 214"/>
                <a:gd name="T16" fmla="*/ 183 w 316"/>
                <a:gd name="T17" fmla="*/ 73 h 214"/>
                <a:gd name="T18" fmla="*/ 162 w 316"/>
                <a:gd name="T19" fmla="*/ 59 h 214"/>
                <a:gd name="T20" fmla="*/ 141 w 316"/>
                <a:gd name="T21" fmla="*/ 47 h 214"/>
                <a:gd name="T22" fmla="*/ 119 w 316"/>
                <a:gd name="T23" fmla="*/ 36 h 214"/>
                <a:gd name="T24" fmla="*/ 96 w 316"/>
                <a:gd name="T25" fmla="*/ 26 h 214"/>
                <a:gd name="T26" fmla="*/ 73 w 316"/>
                <a:gd name="T27" fmla="*/ 18 h 214"/>
                <a:gd name="T28" fmla="*/ 49 w 316"/>
                <a:gd name="T29" fmla="*/ 11 h 214"/>
                <a:gd name="T30" fmla="*/ 24 w 316"/>
                <a:gd name="T31" fmla="*/ 4 h 214"/>
                <a:gd name="T32" fmla="*/ 0 w 316"/>
                <a:gd name="T33" fmla="*/ 0 h 214"/>
                <a:gd name="T34" fmla="*/ 19 w 316"/>
                <a:gd name="T35" fmla="*/ 25 h 214"/>
                <a:gd name="T36" fmla="*/ 38 w 316"/>
                <a:gd name="T37" fmla="*/ 51 h 214"/>
                <a:gd name="T38" fmla="*/ 54 w 316"/>
                <a:gd name="T39" fmla="*/ 78 h 214"/>
                <a:gd name="T40" fmla="*/ 70 w 316"/>
                <a:gd name="T41" fmla="*/ 104 h 214"/>
                <a:gd name="T42" fmla="*/ 84 w 316"/>
                <a:gd name="T43" fmla="*/ 131 h 214"/>
                <a:gd name="T44" fmla="*/ 96 w 316"/>
                <a:gd name="T45" fmla="*/ 158 h 214"/>
                <a:gd name="T46" fmla="*/ 108 w 316"/>
                <a:gd name="T47" fmla="*/ 186 h 214"/>
                <a:gd name="T48" fmla="*/ 118 w 316"/>
                <a:gd name="T49" fmla="*/ 214 h 214"/>
                <a:gd name="T50" fmla="*/ 316 w 316"/>
                <a:gd name="T51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214">
                  <a:moveTo>
                    <a:pt x="316" y="214"/>
                  </a:moveTo>
                  <a:lnTo>
                    <a:pt x="303" y="193"/>
                  </a:lnTo>
                  <a:lnTo>
                    <a:pt x="289" y="174"/>
                  </a:lnTo>
                  <a:lnTo>
                    <a:pt x="273" y="155"/>
                  </a:lnTo>
                  <a:lnTo>
                    <a:pt x="257" y="136"/>
                  </a:lnTo>
                  <a:lnTo>
                    <a:pt x="240" y="119"/>
                  </a:lnTo>
                  <a:lnTo>
                    <a:pt x="222" y="103"/>
                  </a:lnTo>
                  <a:lnTo>
                    <a:pt x="203" y="88"/>
                  </a:lnTo>
                  <a:lnTo>
                    <a:pt x="183" y="73"/>
                  </a:lnTo>
                  <a:lnTo>
                    <a:pt x="162" y="59"/>
                  </a:lnTo>
                  <a:lnTo>
                    <a:pt x="141" y="47"/>
                  </a:lnTo>
                  <a:lnTo>
                    <a:pt x="119" y="36"/>
                  </a:lnTo>
                  <a:lnTo>
                    <a:pt x="96" y="26"/>
                  </a:lnTo>
                  <a:lnTo>
                    <a:pt x="73" y="18"/>
                  </a:lnTo>
                  <a:lnTo>
                    <a:pt x="49" y="11"/>
                  </a:lnTo>
                  <a:lnTo>
                    <a:pt x="24" y="4"/>
                  </a:lnTo>
                  <a:lnTo>
                    <a:pt x="0" y="0"/>
                  </a:lnTo>
                  <a:lnTo>
                    <a:pt x="19" y="25"/>
                  </a:lnTo>
                  <a:lnTo>
                    <a:pt x="38" y="51"/>
                  </a:lnTo>
                  <a:lnTo>
                    <a:pt x="54" y="78"/>
                  </a:lnTo>
                  <a:lnTo>
                    <a:pt x="70" y="104"/>
                  </a:lnTo>
                  <a:lnTo>
                    <a:pt x="84" y="131"/>
                  </a:lnTo>
                  <a:lnTo>
                    <a:pt x="96" y="158"/>
                  </a:lnTo>
                  <a:lnTo>
                    <a:pt x="108" y="186"/>
                  </a:lnTo>
                  <a:lnTo>
                    <a:pt x="118" y="214"/>
                  </a:lnTo>
                  <a:lnTo>
                    <a:pt x="316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Freeform 2612">
              <a:extLst>
                <a:ext uri="{FF2B5EF4-FFF2-40B4-BE49-F238E27FC236}">
                  <a16:creationId xmlns:a16="http://schemas.microsoft.com/office/drawing/2014/main" id="{A1222513-1E40-4F02-939D-D1CE89C4C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7825" y="5156200"/>
              <a:ext cx="79375" cy="65088"/>
            </a:xfrm>
            <a:custGeom>
              <a:avLst/>
              <a:gdLst>
                <a:gd name="T0" fmla="*/ 205 w 252"/>
                <a:gd name="T1" fmla="*/ 0 h 203"/>
                <a:gd name="T2" fmla="*/ 0 w 252"/>
                <a:gd name="T3" fmla="*/ 0 h 203"/>
                <a:gd name="T4" fmla="*/ 6 w 252"/>
                <a:gd name="T5" fmla="*/ 24 h 203"/>
                <a:gd name="T6" fmla="*/ 12 w 252"/>
                <a:gd name="T7" fmla="*/ 50 h 203"/>
                <a:gd name="T8" fmla="*/ 16 w 252"/>
                <a:gd name="T9" fmla="*/ 75 h 203"/>
                <a:gd name="T10" fmla="*/ 20 w 252"/>
                <a:gd name="T11" fmla="*/ 100 h 203"/>
                <a:gd name="T12" fmla="*/ 23 w 252"/>
                <a:gd name="T13" fmla="*/ 126 h 203"/>
                <a:gd name="T14" fmla="*/ 24 w 252"/>
                <a:gd name="T15" fmla="*/ 151 h 203"/>
                <a:gd name="T16" fmla="*/ 24 w 252"/>
                <a:gd name="T17" fmla="*/ 176 h 203"/>
                <a:gd name="T18" fmla="*/ 24 w 252"/>
                <a:gd name="T19" fmla="*/ 203 h 203"/>
                <a:gd name="T20" fmla="*/ 252 w 252"/>
                <a:gd name="T21" fmla="*/ 203 h 203"/>
                <a:gd name="T22" fmla="*/ 252 w 252"/>
                <a:gd name="T23" fmla="*/ 200 h 203"/>
                <a:gd name="T24" fmla="*/ 252 w 252"/>
                <a:gd name="T25" fmla="*/ 199 h 203"/>
                <a:gd name="T26" fmla="*/ 251 w 252"/>
                <a:gd name="T27" fmla="*/ 173 h 203"/>
                <a:gd name="T28" fmla="*/ 249 w 252"/>
                <a:gd name="T29" fmla="*/ 147 h 203"/>
                <a:gd name="T30" fmla="*/ 245 w 252"/>
                <a:gd name="T31" fmla="*/ 120 h 203"/>
                <a:gd name="T32" fmla="*/ 240 w 252"/>
                <a:gd name="T33" fmla="*/ 95 h 203"/>
                <a:gd name="T34" fmla="*/ 233 w 252"/>
                <a:gd name="T35" fmla="*/ 71 h 203"/>
                <a:gd name="T36" fmla="*/ 226 w 252"/>
                <a:gd name="T37" fmla="*/ 46 h 203"/>
                <a:gd name="T38" fmla="*/ 216 w 252"/>
                <a:gd name="T39" fmla="*/ 23 h 203"/>
                <a:gd name="T40" fmla="*/ 205 w 252"/>
                <a:gd name="T4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3">
                  <a:moveTo>
                    <a:pt x="205" y="0"/>
                  </a:moveTo>
                  <a:lnTo>
                    <a:pt x="0" y="0"/>
                  </a:lnTo>
                  <a:lnTo>
                    <a:pt x="6" y="24"/>
                  </a:lnTo>
                  <a:lnTo>
                    <a:pt x="12" y="50"/>
                  </a:lnTo>
                  <a:lnTo>
                    <a:pt x="16" y="75"/>
                  </a:lnTo>
                  <a:lnTo>
                    <a:pt x="20" y="100"/>
                  </a:lnTo>
                  <a:lnTo>
                    <a:pt x="23" y="126"/>
                  </a:lnTo>
                  <a:lnTo>
                    <a:pt x="24" y="151"/>
                  </a:lnTo>
                  <a:lnTo>
                    <a:pt x="24" y="176"/>
                  </a:lnTo>
                  <a:lnTo>
                    <a:pt x="24" y="203"/>
                  </a:lnTo>
                  <a:lnTo>
                    <a:pt x="252" y="203"/>
                  </a:lnTo>
                  <a:lnTo>
                    <a:pt x="252" y="200"/>
                  </a:lnTo>
                  <a:lnTo>
                    <a:pt x="252" y="199"/>
                  </a:lnTo>
                  <a:lnTo>
                    <a:pt x="251" y="173"/>
                  </a:lnTo>
                  <a:lnTo>
                    <a:pt x="249" y="147"/>
                  </a:lnTo>
                  <a:lnTo>
                    <a:pt x="245" y="120"/>
                  </a:lnTo>
                  <a:lnTo>
                    <a:pt x="240" y="95"/>
                  </a:lnTo>
                  <a:lnTo>
                    <a:pt x="233" y="71"/>
                  </a:lnTo>
                  <a:lnTo>
                    <a:pt x="226" y="46"/>
                  </a:lnTo>
                  <a:lnTo>
                    <a:pt x="216" y="23"/>
                  </a:lnTo>
                  <a:lnTo>
                    <a:pt x="2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Freeform 2613">
              <a:extLst>
                <a:ext uri="{FF2B5EF4-FFF2-40B4-BE49-F238E27FC236}">
                  <a16:creationId xmlns:a16="http://schemas.microsoft.com/office/drawing/2014/main" id="{E526A39F-50C5-4ED9-904E-A26B4E250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4963" y="5303838"/>
              <a:ext cx="95250" cy="58738"/>
            </a:xfrm>
            <a:custGeom>
              <a:avLst/>
              <a:gdLst>
                <a:gd name="T0" fmla="*/ 0 w 300"/>
                <a:gd name="T1" fmla="*/ 181 h 181"/>
                <a:gd name="T2" fmla="*/ 23 w 300"/>
                <a:gd name="T3" fmla="*/ 177 h 181"/>
                <a:gd name="T4" fmla="*/ 45 w 300"/>
                <a:gd name="T5" fmla="*/ 173 h 181"/>
                <a:gd name="T6" fmla="*/ 67 w 300"/>
                <a:gd name="T7" fmla="*/ 166 h 181"/>
                <a:gd name="T8" fmla="*/ 89 w 300"/>
                <a:gd name="T9" fmla="*/ 159 h 181"/>
                <a:gd name="T10" fmla="*/ 110 w 300"/>
                <a:gd name="T11" fmla="*/ 151 h 181"/>
                <a:gd name="T12" fmla="*/ 131 w 300"/>
                <a:gd name="T13" fmla="*/ 142 h 181"/>
                <a:gd name="T14" fmla="*/ 150 w 300"/>
                <a:gd name="T15" fmla="*/ 131 h 181"/>
                <a:gd name="T16" fmla="*/ 169 w 300"/>
                <a:gd name="T17" fmla="*/ 120 h 181"/>
                <a:gd name="T18" fmla="*/ 188 w 300"/>
                <a:gd name="T19" fmla="*/ 108 h 181"/>
                <a:gd name="T20" fmla="*/ 207 w 300"/>
                <a:gd name="T21" fmla="*/ 94 h 181"/>
                <a:gd name="T22" fmla="*/ 224 w 300"/>
                <a:gd name="T23" fmla="*/ 81 h 181"/>
                <a:gd name="T24" fmla="*/ 241 w 300"/>
                <a:gd name="T25" fmla="*/ 66 h 181"/>
                <a:gd name="T26" fmla="*/ 256 w 300"/>
                <a:gd name="T27" fmla="*/ 50 h 181"/>
                <a:gd name="T28" fmla="*/ 271 w 300"/>
                <a:gd name="T29" fmla="*/ 34 h 181"/>
                <a:gd name="T30" fmla="*/ 286 w 300"/>
                <a:gd name="T31" fmla="*/ 17 h 181"/>
                <a:gd name="T32" fmla="*/ 300 w 300"/>
                <a:gd name="T33" fmla="*/ 0 h 181"/>
                <a:gd name="T34" fmla="*/ 99 w 300"/>
                <a:gd name="T35" fmla="*/ 0 h 181"/>
                <a:gd name="T36" fmla="*/ 89 w 300"/>
                <a:gd name="T37" fmla="*/ 23 h 181"/>
                <a:gd name="T38" fmla="*/ 79 w 300"/>
                <a:gd name="T39" fmla="*/ 45 h 181"/>
                <a:gd name="T40" fmla="*/ 68 w 300"/>
                <a:gd name="T41" fmla="*/ 68 h 181"/>
                <a:gd name="T42" fmla="*/ 56 w 300"/>
                <a:gd name="T43" fmla="*/ 91 h 181"/>
                <a:gd name="T44" fmla="*/ 42 w 300"/>
                <a:gd name="T45" fmla="*/ 113 h 181"/>
                <a:gd name="T46" fmla="*/ 29 w 300"/>
                <a:gd name="T47" fmla="*/ 136 h 181"/>
                <a:gd name="T48" fmla="*/ 15 w 300"/>
                <a:gd name="T49" fmla="*/ 159 h 181"/>
                <a:gd name="T50" fmla="*/ 0 w 300"/>
                <a:gd name="T51" fmla="*/ 181 h 181"/>
                <a:gd name="T52" fmla="*/ 0 w 300"/>
                <a:gd name="T5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0" h="181">
                  <a:moveTo>
                    <a:pt x="0" y="181"/>
                  </a:moveTo>
                  <a:lnTo>
                    <a:pt x="23" y="177"/>
                  </a:lnTo>
                  <a:lnTo>
                    <a:pt x="45" y="173"/>
                  </a:lnTo>
                  <a:lnTo>
                    <a:pt x="67" y="166"/>
                  </a:lnTo>
                  <a:lnTo>
                    <a:pt x="89" y="159"/>
                  </a:lnTo>
                  <a:lnTo>
                    <a:pt x="110" y="151"/>
                  </a:lnTo>
                  <a:lnTo>
                    <a:pt x="131" y="142"/>
                  </a:lnTo>
                  <a:lnTo>
                    <a:pt x="150" y="131"/>
                  </a:lnTo>
                  <a:lnTo>
                    <a:pt x="169" y="120"/>
                  </a:lnTo>
                  <a:lnTo>
                    <a:pt x="188" y="108"/>
                  </a:lnTo>
                  <a:lnTo>
                    <a:pt x="207" y="94"/>
                  </a:lnTo>
                  <a:lnTo>
                    <a:pt x="224" y="81"/>
                  </a:lnTo>
                  <a:lnTo>
                    <a:pt x="241" y="66"/>
                  </a:lnTo>
                  <a:lnTo>
                    <a:pt x="256" y="50"/>
                  </a:lnTo>
                  <a:lnTo>
                    <a:pt x="271" y="34"/>
                  </a:lnTo>
                  <a:lnTo>
                    <a:pt x="286" y="17"/>
                  </a:lnTo>
                  <a:lnTo>
                    <a:pt x="300" y="0"/>
                  </a:lnTo>
                  <a:lnTo>
                    <a:pt x="99" y="0"/>
                  </a:lnTo>
                  <a:lnTo>
                    <a:pt x="89" y="23"/>
                  </a:lnTo>
                  <a:lnTo>
                    <a:pt x="79" y="45"/>
                  </a:lnTo>
                  <a:lnTo>
                    <a:pt x="68" y="68"/>
                  </a:lnTo>
                  <a:lnTo>
                    <a:pt x="56" y="91"/>
                  </a:lnTo>
                  <a:lnTo>
                    <a:pt x="42" y="113"/>
                  </a:lnTo>
                  <a:lnTo>
                    <a:pt x="29" y="136"/>
                  </a:lnTo>
                  <a:lnTo>
                    <a:pt x="15" y="159"/>
                  </a:lnTo>
                  <a:lnTo>
                    <a:pt x="0" y="181"/>
                  </a:lnTo>
                  <a:lnTo>
                    <a:pt x="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Freeform 2614">
              <a:extLst>
                <a:ext uri="{FF2B5EF4-FFF2-40B4-BE49-F238E27FC236}">
                  <a16:creationId xmlns:a16="http://schemas.microsoft.com/office/drawing/2014/main" id="{FAE69804-9DAA-4CE8-9AF5-73EB0B5F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8438" y="5303838"/>
              <a:ext cx="95250" cy="58738"/>
            </a:xfrm>
            <a:custGeom>
              <a:avLst/>
              <a:gdLst>
                <a:gd name="T0" fmla="*/ 0 w 299"/>
                <a:gd name="T1" fmla="*/ 0 h 181"/>
                <a:gd name="T2" fmla="*/ 14 w 299"/>
                <a:gd name="T3" fmla="*/ 17 h 181"/>
                <a:gd name="T4" fmla="*/ 28 w 299"/>
                <a:gd name="T5" fmla="*/ 34 h 181"/>
                <a:gd name="T6" fmla="*/ 43 w 299"/>
                <a:gd name="T7" fmla="*/ 50 h 181"/>
                <a:gd name="T8" fmla="*/ 59 w 299"/>
                <a:gd name="T9" fmla="*/ 66 h 181"/>
                <a:gd name="T10" fmla="*/ 76 w 299"/>
                <a:gd name="T11" fmla="*/ 81 h 181"/>
                <a:gd name="T12" fmla="*/ 93 w 299"/>
                <a:gd name="T13" fmla="*/ 95 h 181"/>
                <a:gd name="T14" fmla="*/ 112 w 299"/>
                <a:gd name="T15" fmla="*/ 108 h 181"/>
                <a:gd name="T16" fmla="*/ 130 w 299"/>
                <a:gd name="T17" fmla="*/ 121 h 181"/>
                <a:gd name="T18" fmla="*/ 149 w 299"/>
                <a:gd name="T19" fmla="*/ 132 h 181"/>
                <a:gd name="T20" fmla="*/ 169 w 299"/>
                <a:gd name="T21" fmla="*/ 142 h 181"/>
                <a:gd name="T22" fmla="*/ 190 w 299"/>
                <a:gd name="T23" fmla="*/ 152 h 181"/>
                <a:gd name="T24" fmla="*/ 211 w 299"/>
                <a:gd name="T25" fmla="*/ 159 h 181"/>
                <a:gd name="T26" fmla="*/ 232 w 299"/>
                <a:gd name="T27" fmla="*/ 167 h 181"/>
                <a:gd name="T28" fmla="*/ 254 w 299"/>
                <a:gd name="T29" fmla="*/ 173 h 181"/>
                <a:gd name="T30" fmla="*/ 276 w 299"/>
                <a:gd name="T31" fmla="*/ 178 h 181"/>
                <a:gd name="T32" fmla="*/ 299 w 299"/>
                <a:gd name="T33" fmla="*/ 181 h 181"/>
                <a:gd name="T34" fmla="*/ 283 w 299"/>
                <a:gd name="T35" fmla="*/ 159 h 181"/>
                <a:gd name="T36" fmla="*/ 269 w 299"/>
                <a:gd name="T37" fmla="*/ 136 h 181"/>
                <a:gd name="T38" fmla="*/ 256 w 299"/>
                <a:gd name="T39" fmla="*/ 113 h 181"/>
                <a:gd name="T40" fmla="*/ 243 w 299"/>
                <a:gd name="T41" fmla="*/ 91 h 181"/>
                <a:gd name="T42" fmla="*/ 231 w 299"/>
                <a:gd name="T43" fmla="*/ 68 h 181"/>
                <a:gd name="T44" fmla="*/ 220 w 299"/>
                <a:gd name="T45" fmla="*/ 45 h 181"/>
                <a:gd name="T46" fmla="*/ 210 w 299"/>
                <a:gd name="T47" fmla="*/ 23 h 181"/>
                <a:gd name="T48" fmla="*/ 200 w 299"/>
                <a:gd name="T49" fmla="*/ 0 h 181"/>
                <a:gd name="T50" fmla="*/ 0 w 299"/>
                <a:gd name="T5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9" h="181">
                  <a:moveTo>
                    <a:pt x="0" y="0"/>
                  </a:moveTo>
                  <a:lnTo>
                    <a:pt x="14" y="17"/>
                  </a:lnTo>
                  <a:lnTo>
                    <a:pt x="28" y="34"/>
                  </a:lnTo>
                  <a:lnTo>
                    <a:pt x="43" y="50"/>
                  </a:lnTo>
                  <a:lnTo>
                    <a:pt x="59" y="66"/>
                  </a:lnTo>
                  <a:lnTo>
                    <a:pt x="76" y="81"/>
                  </a:lnTo>
                  <a:lnTo>
                    <a:pt x="93" y="95"/>
                  </a:lnTo>
                  <a:lnTo>
                    <a:pt x="112" y="108"/>
                  </a:lnTo>
                  <a:lnTo>
                    <a:pt x="130" y="121"/>
                  </a:lnTo>
                  <a:lnTo>
                    <a:pt x="149" y="132"/>
                  </a:lnTo>
                  <a:lnTo>
                    <a:pt x="169" y="142"/>
                  </a:lnTo>
                  <a:lnTo>
                    <a:pt x="190" y="152"/>
                  </a:lnTo>
                  <a:lnTo>
                    <a:pt x="211" y="159"/>
                  </a:lnTo>
                  <a:lnTo>
                    <a:pt x="232" y="167"/>
                  </a:lnTo>
                  <a:lnTo>
                    <a:pt x="254" y="173"/>
                  </a:lnTo>
                  <a:lnTo>
                    <a:pt x="276" y="178"/>
                  </a:lnTo>
                  <a:lnTo>
                    <a:pt x="299" y="181"/>
                  </a:lnTo>
                  <a:lnTo>
                    <a:pt x="283" y="159"/>
                  </a:lnTo>
                  <a:lnTo>
                    <a:pt x="269" y="136"/>
                  </a:lnTo>
                  <a:lnTo>
                    <a:pt x="256" y="113"/>
                  </a:lnTo>
                  <a:lnTo>
                    <a:pt x="243" y="91"/>
                  </a:lnTo>
                  <a:lnTo>
                    <a:pt x="231" y="68"/>
                  </a:lnTo>
                  <a:lnTo>
                    <a:pt x="220" y="45"/>
                  </a:lnTo>
                  <a:lnTo>
                    <a:pt x="210" y="23"/>
                  </a:lnTo>
                  <a:lnTo>
                    <a:pt x="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Freeform 2615">
              <a:extLst>
                <a:ext uri="{FF2B5EF4-FFF2-40B4-BE49-F238E27FC236}">
                  <a16:creationId xmlns:a16="http://schemas.microsoft.com/office/drawing/2014/main" id="{717FC7D8-4172-41FA-B86F-BC8C813DE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1450" y="5230813"/>
              <a:ext cx="87313" cy="63500"/>
            </a:xfrm>
            <a:custGeom>
              <a:avLst/>
              <a:gdLst>
                <a:gd name="T0" fmla="*/ 229 w 275"/>
                <a:gd name="T1" fmla="*/ 0 h 202"/>
                <a:gd name="T2" fmla="*/ 0 w 275"/>
                <a:gd name="T3" fmla="*/ 0 h 202"/>
                <a:gd name="T4" fmla="*/ 4 w 275"/>
                <a:gd name="T5" fmla="*/ 28 h 202"/>
                <a:gd name="T6" fmla="*/ 9 w 275"/>
                <a:gd name="T7" fmla="*/ 54 h 202"/>
                <a:gd name="T8" fmla="*/ 15 w 275"/>
                <a:gd name="T9" fmla="*/ 81 h 202"/>
                <a:gd name="T10" fmla="*/ 22 w 275"/>
                <a:gd name="T11" fmla="*/ 106 h 202"/>
                <a:gd name="T12" fmla="*/ 32 w 275"/>
                <a:gd name="T13" fmla="*/ 131 h 202"/>
                <a:gd name="T14" fmla="*/ 42 w 275"/>
                <a:gd name="T15" fmla="*/ 156 h 202"/>
                <a:gd name="T16" fmla="*/ 54 w 275"/>
                <a:gd name="T17" fmla="*/ 180 h 202"/>
                <a:gd name="T18" fmla="*/ 68 w 275"/>
                <a:gd name="T19" fmla="*/ 202 h 202"/>
                <a:gd name="T20" fmla="*/ 275 w 275"/>
                <a:gd name="T21" fmla="*/ 202 h 202"/>
                <a:gd name="T22" fmla="*/ 266 w 275"/>
                <a:gd name="T23" fmla="*/ 177 h 202"/>
                <a:gd name="T24" fmla="*/ 258 w 275"/>
                <a:gd name="T25" fmla="*/ 151 h 202"/>
                <a:gd name="T26" fmla="*/ 250 w 275"/>
                <a:gd name="T27" fmla="*/ 126 h 202"/>
                <a:gd name="T28" fmla="*/ 245 w 275"/>
                <a:gd name="T29" fmla="*/ 101 h 202"/>
                <a:gd name="T30" fmla="*/ 239 w 275"/>
                <a:gd name="T31" fmla="*/ 75 h 202"/>
                <a:gd name="T32" fmla="*/ 235 w 275"/>
                <a:gd name="T33" fmla="*/ 51 h 202"/>
                <a:gd name="T34" fmla="*/ 232 w 275"/>
                <a:gd name="T35" fmla="*/ 26 h 202"/>
                <a:gd name="T36" fmla="*/ 229 w 275"/>
                <a:gd name="T3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5" h="202">
                  <a:moveTo>
                    <a:pt x="229" y="0"/>
                  </a:moveTo>
                  <a:lnTo>
                    <a:pt x="0" y="0"/>
                  </a:lnTo>
                  <a:lnTo>
                    <a:pt x="4" y="28"/>
                  </a:lnTo>
                  <a:lnTo>
                    <a:pt x="9" y="54"/>
                  </a:lnTo>
                  <a:lnTo>
                    <a:pt x="15" y="81"/>
                  </a:lnTo>
                  <a:lnTo>
                    <a:pt x="22" y="106"/>
                  </a:lnTo>
                  <a:lnTo>
                    <a:pt x="32" y="131"/>
                  </a:lnTo>
                  <a:lnTo>
                    <a:pt x="42" y="156"/>
                  </a:lnTo>
                  <a:lnTo>
                    <a:pt x="54" y="180"/>
                  </a:lnTo>
                  <a:lnTo>
                    <a:pt x="68" y="202"/>
                  </a:lnTo>
                  <a:lnTo>
                    <a:pt x="275" y="202"/>
                  </a:lnTo>
                  <a:lnTo>
                    <a:pt x="266" y="177"/>
                  </a:lnTo>
                  <a:lnTo>
                    <a:pt x="258" y="151"/>
                  </a:lnTo>
                  <a:lnTo>
                    <a:pt x="250" y="126"/>
                  </a:lnTo>
                  <a:lnTo>
                    <a:pt x="245" y="101"/>
                  </a:lnTo>
                  <a:lnTo>
                    <a:pt x="239" y="75"/>
                  </a:lnTo>
                  <a:lnTo>
                    <a:pt x="235" y="51"/>
                  </a:lnTo>
                  <a:lnTo>
                    <a:pt x="232" y="26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Freeform 2616">
              <a:extLst>
                <a:ext uri="{FF2B5EF4-FFF2-40B4-BE49-F238E27FC236}">
                  <a16:creationId xmlns:a16="http://schemas.microsoft.com/office/drawing/2014/main" id="{CA4E7976-39DB-4421-8989-56C534996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1450" y="5156200"/>
              <a:ext cx="79375" cy="65088"/>
            </a:xfrm>
            <a:custGeom>
              <a:avLst/>
              <a:gdLst>
                <a:gd name="T0" fmla="*/ 252 w 252"/>
                <a:gd name="T1" fmla="*/ 0 h 203"/>
                <a:gd name="T2" fmla="*/ 42 w 252"/>
                <a:gd name="T3" fmla="*/ 0 h 203"/>
                <a:gd name="T4" fmla="*/ 33 w 252"/>
                <a:gd name="T5" fmla="*/ 22 h 203"/>
                <a:gd name="T6" fmla="*/ 25 w 252"/>
                <a:gd name="T7" fmla="*/ 44 h 203"/>
                <a:gd name="T8" fmla="*/ 17 w 252"/>
                <a:gd name="T9" fmla="*/ 67 h 203"/>
                <a:gd name="T10" fmla="*/ 11 w 252"/>
                <a:gd name="T11" fmla="*/ 91 h 203"/>
                <a:gd name="T12" fmla="*/ 6 w 252"/>
                <a:gd name="T13" fmla="*/ 116 h 203"/>
                <a:gd name="T14" fmla="*/ 3 w 252"/>
                <a:gd name="T15" fmla="*/ 140 h 203"/>
                <a:gd name="T16" fmla="*/ 0 w 252"/>
                <a:gd name="T17" fmla="*/ 165 h 203"/>
                <a:gd name="T18" fmla="*/ 0 w 252"/>
                <a:gd name="T19" fmla="*/ 192 h 203"/>
                <a:gd name="T20" fmla="*/ 0 w 252"/>
                <a:gd name="T21" fmla="*/ 197 h 203"/>
                <a:gd name="T22" fmla="*/ 0 w 252"/>
                <a:gd name="T23" fmla="*/ 203 h 203"/>
                <a:gd name="T24" fmla="*/ 228 w 252"/>
                <a:gd name="T25" fmla="*/ 203 h 203"/>
                <a:gd name="T26" fmla="*/ 228 w 252"/>
                <a:gd name="T27" fmla="*/ 176 h 203"/>
                <a:gd name="T28" fmla="*/ 228 w 252"/>
                <a:gd name="T29" fmla="*/ 151 h 203"/>
                <a:gd name="T30" fmla="*/ 229 w 252"/>
                <a:gd name="T31" fmla="*/ 126 h 203"/>
                <a:gd name="T32" fmla="*/ 233 w 252"/>
                <a:gd name="T33" fmla="*/ 100 h 203"/>
                <a:gd name="T34" fmla="*/ 236 w 252"/>
                <a:gd name="T35" fmla="*/ 75 h 203"/>
                <a:gd name="T36" fmla="*/ 240 w 252"/>
                <a:gd name="T37" fmla="*/ 50 h 203"/>
                <a:gd name="T38" fmla="*/ 246 w 252"/>
                <a:gd name="T39" fmla="*/ 24 h 203"/>
                <a:gd name="T40" fmla="*/ 252 w 252"/>
                <a:gd name="T4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3">
                  <a:moveTo>
                    <a:pt x="252" y="0"/>
                  </a:moveTo>
                  <a:lnTo>
                    <a:pt x="42" y="0"/>
                  </a:lnTo>
                  <a:lnTo>
                    <a:pt x="33" y="22"/>
                  </a:lnTo>
                  <a:lnTo>
                    <a:pt x="25" y="44"/>
                  </a:lnTo>
                  <a:lnTo>
                    <a:pt x="17" y="67"/>
                  </a:lnTo>
                  <a:lnTo>
                    <a:pt x="11" y="91"/>
                  </a:lnTo>
                  <a:lnTo>
                    <a:pt x="6" y="116"/>
                  </a:lnTo>
                  <a:lnTo>
                    <a:pt x="3" y="140"/>
                  </a:lnTo>
                  <a:lnTo>
                    <a:pt x="0" y="165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228" y="203"/>
                  </a:lnTo>
                  <a:lnTo>
                    <a:pt x="228" y="176"/>
                  </a:lnTo>
                  <a:lnTo>
                    <a:pt x="228" y="151"/>
                  </a:lnTo>
                  <a:lnTo>
                    <a:pt x="229" y="126"/>
                  </a:lnTo>
                  <a:lnTo>
                    <a:pt x="233" y="100"/>
                  </a:lnTo>
                  <a:lnTo>
                    <a:pt x="236" y="75"/>
                  </a:lnTo>
                  <a:lnTo>
                    <a:pt x="240" y="50"/>
                  </a:lnTo>
                  <a:lnTo>
                    <a:pt x="246" y="24"/>
                  </a:lnTo>
                  <a:lnTo>
                    <a:pt x="2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Freeform 2617">
              <a:extLst>
                <a:ext uri="{FF2B5EF4-FFF2-40B4-BE49-F238E27FC236}">
                  <a16:creationId xmlns:a16="http://schemas.microsoft.com/office/drawing/2014/main" id="{84E6A0AD-04E7-42D4-8915-9A5D0D039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00" y="5080000"/>
              <a:ext cx="101600" cy="66675"/>
            </a:xfrm>
            <a:custGeom>
              <a:avLst/>
              <a:gdLst>
                <a:gd name="T0" fmla="*/ 321 w 321"/>
                <a:gd name="T1" fmla="*/ 0 h 214"/>
                <a:gd name="T2" fmla="*/ 295 w 321"/>
                <a:gd name="T3" fmla="*/ 4 h 214"/>
                <a:gd name="T4" fmla="*/ 269 w 321"/>
                <a:gd name="T5" fmla="*/ 10 h 214"/>
                <a:gd name="T6" fmla="*/ 245 w 321"/>
                <a:gd name="T7" fmla="*/ 17 h 214"/>
                <a:gd name="T8" fmla="*/ 221 w 321"/>
                <a:gd name="T9" fmla="*/ 26 h 214"/>
                <a:gd name="T10" fmla="*/ 198 w 321"/>
                <a:gd name="T11" fmla="*/ 36 h 214"/>
                <a:gd name="T12" fmla="*/ 175 w 321"/>
                <a:gd name="T13" fmla="*/ 46 h 214"/>
                <a:gd name="T14" fmla="*/ 153 w 321"/>
                <a:gd name="T15" fmla="*/ 59 h 214"/>
                <a:gd name="T16" fmla="*/ 132 w 321"/>
                <a:gd name="T17" fmla="*/ 72 h 214"/>
                <a:gd name="T18" fmla="*/ 112 w 321"/>
                <a:gd name="T19" fmla="*/ 87 h 214"/>
                <a:gd name="T20" fmla="*/ 93 w 321"/>
                <a:gd name="T21" fmla="*/ 102 h 214"/>
                <a:gd name="T22" fmla="*/ 75 w 321"/>
                <a:gd name="T23" fmla="*/ 119 h 214"/>
                <a:gd name="T24" fmla="*/ 58 w 321"/>
                <a:gd name="T25" fmla="*/ 135 h 214"/>
                <a:gd name="T26" fmla="*/ 42 w 321"/>
                <a:gd name="T27" fmla="*/ 154 h 214"/>
                <a:gd name="T28" fmla="*/ 26 w 321"/>
                <a:gd name="T29" fmla="*/ 174 h 214"/>
                <a:gd name="T30" fmla="*/ 12 w 321"/>
                <a:gd name="T31" fmla="*/ 193 h 214"/>
                <a:gd name="T32" fmla="*/ 0 w 321"/>
                <a:gd name="T33" fmla="*/ 214 h 214"/>
                <a:gd name="T34" fmla="*/ 202 w 321"/>
                <a:gd name="T35" fmla="*/ 214 h 214"/>
                <a:gd name="T36" fmla="*/ 213 w 321"/>
                <a:gd name="T37" fmla="*/ 186 h 214"/>
                <a:gd name="T38" fmla="*/ 224 w 321"/>
                <a:gd name="T39" fmla="*/ 158 h 214"/>
                <a:gd name="T40" fmla="*/ 238 w 321"/>
                <a:gd name="T41" fmla="*/ 131 h 214"/>
                <a:gd name="T42" fmla="*/ 251 w 321"/>
                <a:gd name="T43" fmla="*/ 104 h 214"/>
                <a:gd name="T44" fmla="*/ 266 w 321"/>
                <a:gd name="T45" fmla="*/ 77 h 214"/>
                <a:gd name="T46" fmla="*/ 284 w 321"/>
                <a:gd name="T47" fmla="*/ 50 h 214"/>
                <a:gd name="T48" fmla="*/ 301 w 321"/>
                <a:gd name="T49" fmla="*/ 25 h 214"/>
                <a:gd name="T50" fmla="*/ 321 w 321"/>
                <a:gd name="T51" fmla="*/ 0 h 214"/>
                <a:gd name="T52" fmla="*/ 321 w 321"/>
                <a:gd name="T5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214">
                  <a:moveTo>
                    <a:pt x="321" y="0"/>
                  </a:moveTo>
                  <a:lnTo>
                    <a:pt x="295" y="4"/>
                  </a:lnTo>
                  <a:lnTo>
                    <a:pt x="269" y="10"/>
                  </a:lnTo>
                  <a:lnTo>
                    <a:pt x="245" y="17"/>
                  </a:lnTo>
                  <a:lnTo>
                    <a:pt x="221" y="26"/>
                  </a:lnTo>
                  <a:lnTo>
                    <a:pt x="198" y="36"/>
                  </a:lnTo>
                  <a:lnTo>
                    <a:pt x="175" y="46"/>
                  </a:lnTo>
                  <a:lnTo>
                    <a:pt x="153" y="59"/>
                  </a:lnTo>
                  <a:lnTo>
                    <a:pt x="132" y="72"/>
                  </a:lnTo>
                  <a:lnTo>
                    <a:pt x="112" y="87"/>
                  </a:lnTo>
                  <a:lnTo>
                    <a:pt x="93" y="102"/>
                  </a:lnTo>
                  <a:lnTo>
                    <a:pt x="75" y="119"/>
                  </a:lnTo>
                  <a:lnTo>
                    <a:pt x="58" y="135"/>
                  </a:lnTo>
                  <a:lnTo>
                    <a:pt x="42" y="154"/>
                  </a:lnTo>
                  <a:lnTo>
                    <a:pt x="26" y="174"/>
                  </a:lnTo>
                  <a:lnTo>
                    <a:pt x="12" y="193"/>
                  </a:lnTo>
                  <a:lnTo>
                    <a:pt x="0" y="214"/>
                  </a:lnTo>
                  <a:lnTo>
                    <a:pt x="202" y="214"/>
                  </a:lnTo>
                  <a:lnTo>
                    <a:pt x="213" y="186"/>
                  </a:lnTo>
                  <a:lnTo>
                    <a:pt x="224" y="158"/>
                  </a:lnTo>
                  <a:lnTo>
                    <a:pt x="238" y="131"/>
                  </a:lnTo>
                  <a:lnTo>
                    <a:pt x="251" y="104"/>
                  </a:lnTo>
                  <a:lnTo>
                    <a:pt x="266" y="77"/>
                  </a:lnTo>
                  <a:lnTo>
                    <a:pt x="284" y="50"/>
                  </a:lnTo>
                  <a:lnTo>
                    <a:pt x="301" y="25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CE54BDC-73CE-40C0-B721-F38005F6CB00}"/>
              </a:ext>
            </a:extLst>
          </p:cNvPr>
          <p:cNvGrpSpPr/>
          <p:nvPr/>
        </p:nvGrpSpPr>
        <p:grpSpPr>
          <a:xfrm>
            <a:off x="9114485" y="3818280"/>
            <a:ext cx="230188" cy="285750"/>
            <a:chOff x="11052175" y="4505325"/>
            <a:chExt cx="230188" cy="285750"/>
          </a:xfrm>
          <a:solidFill>
            <a:schemeClr val="bg1"/>
          </a:solidFill>
        </p:grpSpPr>
        <p:sp>
          <p:nvSpPr>
            <p:cNvPr id="191" name="Freeform 2657">
              <a:extLst>
                <a:ext uri="{FF2B5EF4-FFF2-40B4-BE49-F238E27FC236}">
                  <a16:creationId xmlns:a16="http://schemas.microsoft.com/office/drawing/2014/main" id="{0485A030-3997-43F8-9FEA-7DEB2481C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5" y="4505325"/>
              <a:ext cx="134938" cy="285750"/>
            </a:xfrm>
            <a:custGeom>
              <a:avLst/>
              <a:gdLst>
                <a:gd name="T0" fmla="*/ 16 w 421"/>
                <a:gd name="T1" fmla="*/ 0 h 902"/>
                <a:gd name="T2" fmla="*/ 9 w 421"/>
                <a:gd name="T3" fmla="*/ 2 h 902"/>
                <a:gd name="T4" fmla="*/ 5 w 421"/>
                <a:gd name="T5" fmla="*/ 5 h 902"/>
                <a:gd name="T6" fmla="*/ 1 w 421"/>
                <a:gd name="T7" fmla="*/ 10 h 902"/>
                <a:gd name="T8" fmla="*/ 0 w 421"/>
                <a:gd name="T9" fmla="*/ 15 h 902"/>
                <a:gd name="T10" fmla="*/ 256 w 421"/>
                <a:gd name="T11" fmla="*/ 61 h 902"/>
                <a:gd name="T12" fmla="*/ 261 w 421"/>
                <a:gd name="T13" fmla="*/ 62 h 902"/>
                <a:gd name="T14" fmla="*/ 267 w 421"/>
                <a:gd name="T15" fmla="*/ 65 h 902"/>
                <a:gd name="T16" fmla="*/ 270 w 421"/>
                <a:gd name="T17" fmla="*/ 69 h 902"/>
                <a:gd name="T18" fmla="*/ 271 w 421"/>
                <a:gd name="T19" fmla="*/ 76 h 902"/>
                <a:gd name="T20" fmla="*/ 270 w 421"/>
                <a:gd name="T21" fmla="*/ 81 h 902"/>
                <a:gd name="T22" fmla="*/ 267 w 421"/>
                <a:gd name="T23" fmla="*/ 86 h 902"/>
                <a:gd name="T24" fmla="*/ 261 w 421"/>
                <a:gd name="T25" fmla="*/ 89 h 902"/>
                <a:gd name="T26" fmla="*/ 256 w 421"/>
                <a:gd name="T27" fmla="*/ 90 h 902"/>
                <a:gd name="T28" fmla="*/ 0 w 421"/>
                <a:gd name="T29" fmla="*/ 151 h 902"/>
                <a:gd name="T30" fmla="*/ 197 w 421"/>
                <a:gd name="T31" fmla="*/ 151 h 902"/>
                <a:gd name="T32" fmla="*/ 203 w 421"/>
                <a:gd name="T33" fmla="*/ 153 h 902"/>
                <a:gd name="T34" fmla="*/ 206 w 421"/>
                <a:gd name="T35" fmla="*/ 157 h 902"/>
                <a:gd name="T36" fmla="*/ 208 w 421"/>
                <a:gd name="T37" fmla="*/ 163 h 902"/>
                <a:gd name="T38" fmla="*/ 208 w 421"/>
                <a:gd name="T39" fmla="*/ 168 h 902"/>
                <a:gd name="T40" fmla="*/ 206 w 421"/>
                <a:gd name="T41" fmla="*/ 174 h 902"/>
                <a:gd name="T42" fmla="*/ 203 w 421"/>
                <a:gd name="T43" fmla="*/ 178 h 902"/>
                <a:gd name="T44" fmla="*/ 197 w 421"/>
                <a:gd name="T45" fmla="*/ 181 h 902"/>
                <a:gd name="T46" fmla="*/ 0 w 421"/>
                <a:gd name="T47" fmla="*/ 181 h 902"/>
                <a:gd name="T48" fmla="*/ 132 w 421"/>
                <a:gd name="T49" fmla="*/ 241 h 902"/>
                <a:gd name="T50" fmla="*/ 138 w 421"/>
                <a:gd name="T51" fmla="*/ 242 h 902"/>
                <a:gd name="T52" fmla="*/ 142 w 421"/>
                <a:gd name="T53" fmla="*/ 245 h 902"/>
                <a:gd name="T54" fmla="*/ 146 w 421"/>
                <a:gd name="T55" fmla="*/ 250 h 902"/>
                <a:gd name="T56" fmla="*/ 147 w 421"/>
                <a:gd name="T57" fmla="*/ 255 h 902"/>
                <a:gd name="T58" fmla="*/ 146 w 421"/>
                <a:gd name="T59" fmla="*/ 262 h 902"/>
                <a:gd name="T60" fmla="*/ 142 w 421"/>
                <a:gd name="T61" fmla="*/ 266 h 902"/>
                <a:gd name="T62" fmla="*/ 138 w 421"/>
                <a:gd name="T63" fmla="*/ 270 h 902"/>
                <a:gd name="T64" fmla="*/ 132 w 421"/>
                <a:gd name="T65" fmla="*/ 271 h 902"/>
                <a:gd name="T66" fmla="*/ 0 w 421"/>
                <a:gd name="T67" fmla="*/ 301 h 902"/>
                <a:gd name="T68" fmla="*/ 139 w 421"/>
                <a:gd name="T69" fmla="*/ 302 h 902"/>
                <a:gd name="T70" fmla="*/ 143 w 421"/>
                <a:gd name="T71" fmla="*/ 304 h 902"/>
                <a:gd name="T72" fmla="*/ 148 w 421"/>
                <a:gd name="T73" fmla="*/ 307 h 902"/>
                <a:gd name="T74" fmla="*/ 150 w 421"/>
                <a:gd name="T75" fmla="*/ 313 h 902"/>
                <a:gd name="T76" fmla="*/ 151 w 421"/>
                <a:gd name="T77" fmla="*/ 902 h 902"/>
                <a:gd name="T78" fmla="*/ 181 w 421"/>
                <a:gd name="T79" fmla="*/ 766 h 902"/>
                <a:gd name="T80" fmla="*/ 182 w 421"/>
                <a:gd name="T81" fmla="*/ 761 h 902"/>
                <a:gd name="T82" fmla="*/ 185 w 421"/>
                <a:gd name="T83" fmla="*/ 755 h 902"/>
                <a:gd name="T84" fmla="*/ 190 w 421"/>
                <a:gd name="T85" fmla="*/ 752 h 902"/>
                <a:gd name="T86" fmla="*/ 195 w 421"/>
                <a:gd name="T87" fmla="*/ 751 h 902"/>
                <a:gd name="T88" fmla="*/ 319 w 421"/>
                <a:gd name="T89" fmla="*/ 752 h 902"/>
                <a:gd name="T90" fmla="*/ 324 w 421"/>
                <a:gd name="T91" fmla="*/ 754 h 902"/>
                <a:gd name="T92" fmla="*/ 328 w 421"/>
                <a:gd name="T93" fmla="*/ 757 h 902"/>
                <a:gd name="T94" fmla="*/ 331 w 421"/>
                <a:gd name="T95" fmla="*/ 763 h 902"/>
                <a:gd name="T96" fmla="*/ 331 w 421"/>
                <a:gd name="T97" fmla="*/ 902 h 902"/>
                <a:gd name="T98" fmla="*/ 409 w 421"/>
                <a:gd name="T99" fmla="*/ 901 h 902"/>
                <a:gd name="T100" fmla="*/ 414 w 421"/>
                <a:gd name="T101" fmla="*/ 898 h 902"/>
                <a:gd name="T102" fmla="*/ 419 w 421"/>
                <a:gd name="T103" fmla="*/ 895 h 902"/>
                <a:gd name="T104" fmla="*/ 421 w 421"/>
                <a:gd name="T105" fmla="*/ 890 h 902"/>
                <a:gd name="T106" fmla="*/ 421 w 421"/>
                <a:gd name="T107" fmla="*/ 15 h 902"/>
                <a:gd name="T108" fmla="*/ 420 w 421"/>
                <a:gd name="T109" fmla="*/ 10 h 902"/>
                <a:gd name="T110" fmla="*/ 417 w 421"/>
                <a:gd name="T111" fmla="*/ 4 h 902"/>
                <a:gd name="T112" fmla="*/ 412 w 421"/>
                <a:gd name="T113" fmla="*/ 2 h 902"/>
                <a:gd name="T114" fmla="*/ 406 w 421"/>
                <a:gd name="T115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1" h="902">
                  <a:moveTo>
                    <a:pt x="406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61"/>
                  </a:lnTo>
                  <a:lnTo>
                    <a:pt x="256" y="61"/>
                  </a:lnTo>
                  <a:lnTo>
                    <a:pt x="259" y="61"/>
                  </a:lnTo>
                  <a:lnTo>
                    <a:pt x="261" y="62"/>
                  </a:lnTo>
                  <a:lnTo>
                    <a:pt x="265" y="63"/>
                  </a:lnTo>
                  <a:lnTo>
                    <a:pt x="267" y="65"/>
                  </a:lnTo>
                  <a:lnTo>
                    <a:pt x="268" y="67"/>
                  </a:lnTo>
                  <a:lnTo>
                    <a:pt x="270" y="69"/>
                  </a:lnTo>
                  <a:lnTo>
                    <a:pt x="270" y="73"/>
                  </a:lnTo>
                  <a:lnTo>
                    <a:pt x="271" y="76"/>
                  </a:lnTo>
                  <a:lnTo>
                    <a:pt x="270" y="78"/>
                  </a:lnTo>
                  <a:lnTo>
                    <a:pt x="270" y="81"/>
                  </a:lnTo>
                  <a:lnTo>
                    <a:pt x="268" y="84"/>
                  </a:lnTo>
                  <a:lnTo>
                    <a:pt x="267" y="86"/>
                  </a:lnTo>
                  <a:lnTo>
                    <a:pt x="265" y="88"/>
                  </a:lnTo>
                  <a:lnTo>
                    <a:pt x="261" y="89"/>
                  </a:lnTo>
                  <a:lnTo>
                    <a:pt x="259" y="90"/>
                  </a:lnTo>
                  <a:lnTo>
                    <a:pt x="256" y="90"/>
                  </a:lnTo>
                  <a:lnTo>
                    <a:pt x="0" y="90"/>
                  </a:lnTo>
                  <a:lnTo>
                    <a:pt x="0" y="151"/>
                  </a:lnTo>
                  <a:lnTo>
                    <a:pt x="194" y="151"/>
                  </a:lnTo>
                  <a:lnTo>
                    <a:pt x="197" y="151"/>
                  </a:lnTo>
                  <a:lnTo>
                    <a:pt x="200" y="152"/>
                  </a:lnTo>
                  <a:lnTo>
                    <a:pt x="203" y="153"/>
                  </a:lnTo>
                  <a:lnTo>
                    <a:pt x="205" y="155"/>
                  </a:lnTo>
                  <a:lnTo>
                    <a:pt x="206" y="157"/>
                  </a:lnTo>
                  <a:lnTo>
                    <a:pt x="207" y="160"/>
                  </a:lnTo>
                  <a:lnTo>
                    <a:pt x="208" y="163"/>
                  </a:lnTo>
                  <a:lnTo>
                    <a:pt x="210" y="166"/>
                  </a:lnTo>
                  <a:lnTo>
                    <a:pt x="208" y="168"/>
                  </a:lnTo>
                  <a:lnTo>
                    <a:pt x="207" y="172"/>
                  </a:lnTo>
                  <a:lnTo>
                    <a:pt x="206" y="174"/>
                  </a:lnTo>
                  <a:lnTo>
                    <a:pt x="205" y="176"/>
                  </a:lnTo>
                  <a:lnTo>
                    <a:pt x="203" y="178"/>
                  </a:lnTo>
                  <a:lnTo>
                    <a:pt x="200" y="179"/>
                  </a:lnTo>
                  <a:lnTo>
                    <a:pt x="197" y="181"/>
                  </a:lnTo>
                  <a:lnTo>
                    <a:pt x="194" y="181"/>
                  </a:lnTo>
                  <a:lnTo>
                    <a:pt x="0" y="181"/>
                  </a:lnTo>
                  <a:lnTo>
                    <a:pt x="0" y="241"/>
                  </a:lnTo>
                  <a:lnTo>
                    <a:pt x="132" y="241"/>
                  </a:lnTo>
                  <a:lnTo>
                    <a:pt x="136" y="241"/>
                  </a:lnTo>
                  <a:lnTo>
                    <a:pt x="138" y="242"/>
                  </a:lnTo>
                  <a:lnTo>
                    <a:pt x="140" y="243"/>
                  </a:lnTo>
                  <a:lnTo>
                    <a:pt x="142" y="245"/>
                  </a:lnTo>
                  <a:lnTo>
                    <a:pt x="145" y="248"/>
                  </a:lnTo>
                  <a:lnTo>
                    <a:pt x="146" y="250"/>
                  </a:lnTo>
                  <a:lnTo>
                    <a:pt x="147" y="253"/>
                  </a:lnTo>
                  <a:lnTo>
                    <a:pt x="147" y="255"/>
                  </a:lnTo>
                  <a:lnTo>
                    <a:pt x="147" y="259"/>
                  </a:lnTo>
                  <a:lnTo>
                    <a:pt x="146" y="262"/>
                  </a:lnTo>
                  <a:lnTo>
                    <a:pt x="145" y="264"/>
                  </a:lnTo>
                  <a:lnTo>
                    <a:pt x="142" y="266"/>
                  </a:lnTo>
                  <a:lnTo>
                    <a:pt x="140" y="269"/>
                  </a:lnTo>
                  <a:lnTo>
                    <a:pt x="138" y="270"/>
                  </a:lnTo>
                  <a:lnTo>
                    <a:pt x="136" y="271"/>
                  </a:lnTo>
                  <a:lnTo>
                    <a:pt x="132" y="271"/>
                  </a:lnTo>
                  <a:lnTo>
                    <a:pt x="0" y="271"/>
                  </a:lnTo>
                  <a:lnTo>
                    <a:pt x="0" y="301"/>
                  </a:lnTo>
                  <a:lnTo>
                    <a:pt x="136" y="301"/>
                  </a:lnTo>
                  <a:lnTo>
                    <a:pt x="139" y="302"/>
                  </a:lnTo>
                  <a:lnTo>
                    <a:pt x="141" y="302"/>
                  </a:lnTo>
                  <a:lnTo>
                    <a:pt x="143" y="304"/>
                  </a:lnTo>
                  <a:lnTo>
                    <a:pt x="147" y="305"/>
                  </a:lnTo>
                  <a:lnTo>
                    <a:pt x="148" y="307"/>
                  </a:lnTo>
                  <a:lnTo>
                    <a:pt x="149" y="310"/>
                  </a:lnTo>
                  <a:lnTo>
                    <a:pt x="150" y="313"/>
                  </a:lnTo>
                  <a:lnTo>
                    <a:pt x="150" y="316"/>
                  </a:lnTo>
                  <a:lnTo>
                    <a:pt x="151" y="902"/>
                  </a:lnTo>
                  <a:lnTo>
                    <a:pt x="181" y="902"/>
                  </a:lnTo>
                  <a:lnTo>
                    <a:pt x="181" y="766"/>
                  </a:lnTo>
                  <a:lnTo>
                    <a:pt x="181" y="763"/>
                  </a:lnTo>
                  <a:lnTo>
                    <a:pt x="182" y="761"/>
                  </a:lnTo>
                  <a:lnTo>
                    <a:pt x="183" y="757"/>
                  </a:lnTo>
                  <a:lnTo>
                    <a:pt x="185" y="755"/>
                  </a:lnTo>
                  <a:lnTo>
                    <a:pt x="188" y="754"/>
                  </a:lnTo>
                  <a:lnTo>
                    <a:pt x="190" y="752"/>
                  </a:lnTo>
                  <a:lnTo>
                    <a:pt x="193" y="752"/>
                  </a:lnTo>
                  <a:lnTo>
                    <a:pt x="195" y="751"/>
                  </a:lnTo>
                  <a:lnTo>
                    <a:pt x="316" y="751"/>
                  </a:lnTo>
                  <a:lnTo>
                    <a:pt x="319" y="752"/>
                  </a:lnTo>
                  <a:lnTo>
                    <a:pt x="322" y="752"/>
                  </a:lnTo>
                  <a:lnTo>
                    <a:pt x="324" y="754"/>
                  </a:lnTo>
                  <a:lnTo>
                    <a:pt x="326" y="755"/>
                  </a:lnTo>
                  <a:lnTo>
                    <a:pt x="328" y="757"/>
                  </a:lnTo>
                  <a:lnTo>
                    <a:pt x="330" y="761"/>
                  </a:lnTo>
                  <a:lnTo>
                    <a:pt x="331" y="763"/>
                  </a:lnTo>
                  <a:lnTo>
                    <a:pt x="331" y="766"/>
                  </a:lnTo>
                  <a:lnTo>
                    <a:pt x="331" y="902"/>
                  </a:lnTo>
                  <a:lnTo>
                    <a:pt x="406" y="902"/>
                  </a:lnTo>
                  <a:lnTo>
                    <a:pt x="409" y="901"/>
                  </a:lnTo>
                  <a:lnTo>
                    <a:pt x="412" y="901"/>
                  </a:lnTo>
                  <a:lnTo>
                    <a:pt x="414" y="898"/>
                  </a:lnTo>
                  <a:lnTo>
                    <a:pt x="417" y="897"/>
                  </a:lnTo>
                  <a:lnTo>
                    <a:pt x="419" y="895"/>
                  </a:lnTo>
                  <a:lnTo>
                    <a:pt x="420" y="892"/>
                  </a:lnTo>
                  <a:lnTo>
                    <a:pt x="421" y="890"/>
                  </a:lnTo>
                  <a:lnTo>
                    <a:pt x="421" y="886"/>
                  </a:lnTo>
                  <a:lnTo>
                    <a:pt x="421" y="15"/>
                  </a:lnTo>
                  <a:lnTo>
                    <a:pt x="421" y="12"/>
                  </a:lnTo>
                  <a:lnTo>
                    <a:pt x="420" y="10"/>
                  </a:lnTo>
                  <a:lnTo>
                    <a:pt x="419" y="8"/>
                  </a:lnTo>
                  <a:lnTo>
                    <a:pt x="417" y="4"/>
                  </a:lnTo>
                  <a:lnTo>
                    <a:pt x="414" y="3"/>
                  </a:lnTo>
                  <a:lnTo>
                    <a:pt x="412" y="2"/>
                  </a:lnTo>
                  <a:lnTo>
                    <a:pt x="409" y="1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Freeform 2658">
              <a:extLst>
                <a:ext uri="{FF2B5EF4-FFF2-40B4-BE49-F238E27FC236}">
                  <a16:creationId xmlns:a16="http://schemas.microsoft.com/office/drawing/2014/main" id="{6B534FF5-61EF-4213-8AB1-5DEB9160E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2175" y="4610100"/>
              <a:ext cx="133350" cy="180975"/>
            </a:xfrm>
            <a:custGeom>
              <a:avLst/>
              <a:gdLst>
                <a:gd name="T0" fmla="*/ 0 w 420"/>
                <a:gd name="T1" fmla="*/ 0 h 572"/>
                <a:gd name="T2" fmla="*/ 0 w 420"/>
                <a:gd name="T3" fmla="*/ 91 h 572"/>
                <a:gd name="T4" fmla="*/ 188 w 420"/>
                <a:gd name="T5" fmla="*/ 92 h 572"/>
                <a:gd name="T6" fmla="*/ 194 w 420"/>
                <a:gd name="T7" fmla="*/ 94 h 572"/>
                <a:gd name="T8" fmla="*/ 198 w 420"/>
                <a:gd name="T9" fmla="*/ 97 h 572"/>
                <a:gd name="T10" fmla="*/ 200 w 420"/>
                <a:gd name="T11" fmla="*/ 103 h 572"/>
                <a:gd name="T12" fmla="*/ 200 w 420"/>
                <a:gd name="T13" fmla="*/ 109 h 572"/>
                <a:gd name="T14" fmla="*/ 198 w 420"/>
                <a:gd name="T15" fmla="*/ 115 h 572"/>
                <a:gd name="T16" fmla="*/ 194 w 420"/>
                <a:gd name="T17" fmla="*/ 118 h 572"/>
                <a:gd name="T18" fmla="*/ 188 w 420"/>
                <a:gd name="T19" fmla="*/ 120 h 572"/>
                <a:gd name="T20" fmla="*/ 0 w 420"/>
                <a:gd name="T21" fmla="*/ 121 h 572"/>
                <a:gd name="T22" fmla="*/ 155 w 420"/>
                <a:gd name="T23" fmla="*/ 181 h 572"/>
                <a:gd name="T24" fmla="*/ 161 w 420"/>
                <a:gd name="T25" fmla="*/ 182 h 572"/>
                <a:gd name="T26" fmla="*/ 165 w 420"/>
                <a:gd name="T27" fmla="*/ 185 h 572"/>
                <a:gd name="T28" fmla="*/ 168 w 420"/>
                <a:gd name="T29" fmla="*/ 191 h 572"/>
                <a:gd name="T30" fmla="*/ 169 w 420"/>
                <a:gd name="T31" fmla="*/ 196 h 572"/>
                <a:gd name="T32" fmla="*/ 168 w 420"/>
                <a:gd name="T33" fmla="*/ 202 h 572"/>
                <a:gd name="T34" fmla="*/ 165 w 420"/>
                <a:gd name="T35" fmla="*/ 206 h 572"/>
                <a:gd name="T36" fmla="*/ 161 w 420"/>
                <a:gd name="T37" fmla="*/ 209 h 572"/>
                <a:gd name="T38" fmla="*/ 155 w 420"/>
                <a:gd name="T39" fmla="*/ 211 h 572"/>
                <a:gd name="T40" fmla="*/ 0 w 420"/>
                <a:gd name="T41" fmla="*/ 271 h 572"/>
                <a:gd name="T42" fmla="*/ 96 w 420"/>
                <a:gd name="T43" fmla="*/ 271 h 572"/>
                <a:gd name="T44" fmla="*/ 101 w 420"/>
                <a:gd name="T45" fmla="*/ 273 h 572"/>
                <a:gd name="T46" fmla="*/ 105 w 420"/>
                <a:gd name="T47" fmla="*/ 278 h 572"/>
                <a:gd name="T48" fmla="*/ 108 w 420"/>
                <a:gd name="T49" fmla="*/ 283 h 572"/>
                <a:gd name="T50" fmla="*/ 108 w 420"/>
                <a:gd name="T51" fmla="*/ 289 h 572"/>
                <a:gd name="T52" fmla="*/ 105 w 420"/>
                <a:gd name="T53" fmla="*/ 294 h 572"/>
                <a:gd name="T54" fmla="*/ 101 w 420"/>
                <a:gd name="T55" fmla="*/ 299 h 572"/>
                <a:gd name="T56" fmla="*/ 96 w 420"/>
                <a:gd name="T57" fmla="*/ 301 h 572"/>
                <a:gd name="T58" fmla="*/ 0 w 420"/>
                <a:gd name="T59" fmla="*/ 301 h 572"/>
                <a:gd name="T60" fmla="*/ 0 w 420"/>
                <a:gd name="T61" fmla="*/ 572 h 572"/>
                <a:gd name="T62" fmla="*/ 90 w 420"/>
                <a:gd name="T63" fmla="*/ 572 h 572"/>
                <a:gd name="T64" fmla="*/ 90 w 420"/>
                <a:gd name="T65" fmla="*/ 433 h 572"/>
                <a:gd name="T66" fmla="*/ 93 w 420"/>
                <a:gd name="T67" fmla="*/ 427 h 572"/>
                <a:gd name="T68" fmla="*/ 97 w 420"/>
                <a:gd name="T69" fmla="*/ 424 h 572"/>
                <a:gd name="T70" fmla="*/ 102 w 420"/>
                <a:gd name="T71" fmla="*/ 422 h 572"/>
                <a:gd name="T72" fmla="*/ 225 w 420"/>
                <a:gd name="T73" fmla="*/ 421 h 572"/>
                <a:gd name="T74" fmla="*/ 231 w 420"/>
                <a:gd name="T75" fmla="*/ 422 h 572"/>
                <a:gd name="T76" fmla="*/ 237 w 420"/>
                <a:gd name="T77" fmla="*/ 425 h 572"/>
                <a:gd name="T78" fmla="*/ 239 w 420"/>
                <a:gd name="T79" fmla="*/ 431 h 572"/>
                <a:gd name="T80" fmla="*/ 241 w 420"/>
                <a:gd name="T81" fmla="*/ 436 h 572"/>
                <a:gd name="T82" fmla="*/ 406 w 420"/>
                <a:gd name="T83" fmla="*/ 572 h 572"/>
                <a:gd name="T84" fmla="*/ 420 w 420"/>
                <a:gd name="T85" fmla="*/ 556 h 572"/>
                <a:gd name="T86" fmla="*/ 420 w 420"/>
                <a:gd name="T87" fmla="*/ 0 h 572"/>
                <a:gd name="T88" fmla="*/ 15 w 420"/>
                <a:gd name="T89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0" h="572">
                  <a:moveTo>
                    <a:pt x="15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91"/>
                  </a:lnTo>
                  <a:lnTo>
                    <a:pt x="186" y="91"/>
                  </a:lnTo>
                  <a:lnTo>
                    <a:pt x="188" y="92"/>
                  </a:lnTo>
                  <a:lnTo>
                    <a:pt x="191" y="92"/>
                  </a:lnTo>
                  <a:lnTo>
                    <a:pt x="194" y="94"/>
                  </a:lnTo>
                  <a:lnTo>
                    <a:pt x="196" y="95"/>
                  </a:lnTo>
                  <a:lnTo>
                    <a:pt x="198" y="97"/>
                  </a:lnTo>
                  <a:lnTo>
                    <a:pt x="199" y="100"/>
                  </a:lnTo>
                  <a:lnTo>
                    <a:pt x="200" y="103"/>
                  </a:lnTo>
                  <a:lnTo>
                    <a:pt x="200" y="106"/>
                  </a:lnTo>
                  <a:lnTo>
                    <a:pt x="200" y="109"/>
                  </a:lnTo>
                  <a:lnTo>
                    <a:pt x="199" y="111"/>
                  </a:lnTo>
                  <a:lnTo>
                    <a:pt x="198" y="115"/>
                  </a:lnTo>
                  <a:lnTo>
                    <a:pt x="196" y="117"/>
                  </a:lnTo>
                  <a:lnTo>
                    <a:pt x="194" y="118"/>
                  </a:lnTo>
                  <a:lnTo>
                    <a:pt x="191" y="120"/>
                  </a:lnTo>
                  <a:lnTo>
                    <a:pt x="188" y="120"/>
                  </a:lnTo>
                  <a:lnTo>
                    <a:pt x="186" y="121"/>
                  </a:lnTo>
                  <a:lnTo>
                    <a:pt x="0" y="121"/>
                  </a:lnTo>
                  <a:lnTo>
                    <a:pt x="0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61" y="182"/>
                  </a:lnTo>
                  <a:lnTo>
                    <a:pt x="163" y="184"/>
                  </a:lnTo>
                  <a:lnTo>
                    <a:pt x="165" y="185"/>
                  </a:lnTo>
                  <a:lnTo>
                    <a:pt x="167" y="187"/>
                  </a:lnTo>
                  <a:lnTo>
                    <a:pt x="168" y="191"/>
                  </a:lnTo>
                  <a:lnTo>
                    <a:pt x="169" y="193"/>
                  </a:lnTo>
                  <a:lnTo>
                    <a:pt x="169" y="196"/>
                  </a:lnTo>
                  <a:lnTo>
                    <a:pt x="169" y="200"/>
                  </a:lnTo>
                  <a:lnTo>
                    <a:pt x="168" y="202"/>
                  </a:lnTo>
                  <a:lnTo>
                    <a:pt x="167" y="204"/>
                  </a:lnTo>
                  <a:lnTo>
                    <a:pt x="165" y="206"/>
                  </a:lnTo>
                  <a:lnTo>
                    <a:pt x="163" y="208"/>
                  </a:lnTo>
                  <a:lnTo>
                    <a:pt x="161" y="209"/>
                  </a:lnTo>
                  <a:lnTo>
                    <a:pt x="157" y="211"/>
                  </a:lnTo>
                  <a:lnTo>
                    <a:pt x="155" y="211"/>
                  </a:lnTo>
                  <a:lnTo>
                    <a:pt x="0" y="211"/>
                  </a:lnTo>
                  <a:lnTo>
                    <a:pt x="0" y="271"/>
                  </a:lnTo>
                  <a:lnTo>
                    <a:pt x="93" y="271"/>
                  </a:lnTo>
                  <a:lnTo>
                    <a:pt x="96" y="271"/>
                  </a:lnTo>
                  <a:lnTo>
                    <a:pt x="99" y="272"/>
                  </a:lnTo>
                  <a:lnTo>
                    <a:pt x="101" y="273"/>
                  </a:lnTo>
                  <a:lnTo>
                    <a:pt x="103" y="275"/>
                  </a:lnTo>
                  <a:lnTo>
                    <a:pt x="105" y="278"/>
                  </a:lnTo>
                  <a:lnTo>
                    <a:pt x="107" y="280"/>
                  </a:lnTo>
                  <a:lnTo>
                    <a:pt x="108" y="283"/>
                  </a:lnTo>
                  <a:lnTo>
                    <a:pt x="108" y="286"/>
                  </a:lnTo>
                  <a:lnTo>
                    <a:pt x="108" y="289"/>
                  </a:lnTo>
                  <a:lnTo>
                    <a:pt x="107" y="292"/>
                  </a:lnTo>
                  <a:lnTo>
                    <a:pt x="105" y="294"/>
                  </a:lnTo>
                  <a:lnTo>
                    <a:pt x="103" y="296"/>
                  </a:lnTo>
                  <a:lnTo>
                    <a:pt x="101" y="299"/>
                  </a:lnTo>
                  <a:lnTo>
                    <a:pt x="99" y="300"/>
                  </a:lnTo>
                  <a:lnTo>
                    <a:pt x="96" y="301"/>
                  </a:lnTo>
                  <a:lnTo>
                    <a:pt x="93" y="301"/>
                  </a:lnTo>
                  <a:lnTo>
                    <a:pt x="0" y="301"/>
                  </a:lnTo>
                  <a:lnTo>
                    <a:pt x="0" y="556"/>
                  </a:lnTo>
                  <a:lnTo>
                    <a:pt x="0" y="572"/>
                  </a:lnTo>
                  <a:lnTo>
                    <a:pt x="15" y="572"/>
                  </a:lnTo>
                  <a:lnTo>
                    <a:pt x="90" y="572"/>
                  </a:lnTo>
                  <a:lnTo>
                    <a:pt x="90" y="436"/>
                  </a:lnTo>
                  <a:lnTo>
                    <a:pt x="90" y="433"/>
                  </a:lnTo>
                  <a:lnTo>
                    <a:pt x="91" y="431"/>
                  </a:lnTo>
                  <a:lnTo>
                    <a:pt x="93" y="427"/>
                  </a:lnTo>
                  <a:lnTo>
                    <a:pt x="94" y="425"/>
                  </a:lnTo>
                  <a:lnTo>
                    <a:pt x="97" y="424"/>
                  </a:lnTo>
                  <a:lnTo>
                    <a:pt x="100" y="422"/>
                  </a:lnTo>
                  <a:lnTo>
                    <a:pt x="102" y="422"/>
                  </a:lnTo>
                  <a:lnTo>
                    <a:pt x="105" y="421"/>
                  </a:lnTo>
                  <a:lnTo>
                    <a:pt x="225" y="421"/>
                  </a:lnTo>
                  <a:lnTo>
                    <a:pt x="229" y="422"/>
                  </a:lnTo>
                  <a:lnTo>
                    <a:pt x="231" y="422"/>
                  </a:lnTo>
                  <a:lnTo>
                    <a:pt x="234" y="424"/>
                  </a:lnTo>
                  <a:lnTo>
                    <a:pt x="237" y="425"/>
                  </a:lnTo>
                  <a:lnTo>
                    <a:pt x="238" y="427"/>
                  </a:lnTo>
                  <a:lnTo>
                    <a:pt x="239" y="431"/>
                  </a:lnTo>
                  <a:lnTo>
                    <a:pt x="240" y="433"/>
                  </a:lnTo>
                  <a:lnTo>
                    <a:pt x="241" y="436"/>
                  </a:lnTo>
                  <a:lnTo>
                    <a:pt x="241" y="572"/>
                  </a:lnTo>
                  <a:lnTo>
                    <a:pt x="406" y="572"/>
                  </a:lnTo>
                  <a:lnTo>
                    <a:pt x="420" y="572"/>
                  </a:lnTo>
                  <a:lnTo>
                    <a:pt x="420" y="556"/>
                  </a:lnTo>
                  <a:lnTo>
                    <a:pt x="420" y="16"/>
                  </a:lnTo>
                  <a:lnTo>
                    <a:pt x="420" y="0"/>
                  </a:lnTo>
                  <a:lnTo>
                    <a:pt x="406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679CAA4-2862-47D3-DF86-060E6F004E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00661" y="2709929"/>
            <a:ext cx="3219509" cy="2217790"/>
            <a:chOff x="2898" y="1707"/>
            <a:chExt cx="2028" cy="1397"/>
          </a:xfrm>
        </p:grpSpPr>
        <p:grpSp>
          <p:nvGrpSpPr>
            <p:cNvPr id="10" name="Group 205">
              <a:extLst>
                <a:ext uri="{FF2B5EF4-FFF2-40B4-BE49-F238E27FC236}">
                  <a16:creationId xmlns:a16="http://schemas.microsoft.com/office/drawing/2014/main" id="{4AD97D8B-B602-1020-5816-CD8D94F848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8" y="1707"/>
              <a:ext cx="2028" cy="1397"/>
              <a:chOff x="2898" y="1707"/>
              <a:chExt cx="2028" cy="1397"/>
            </a:xfrm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7CC26B47-1EB6-7163-3FAC-B4480B926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1919"/>
                <a:ext cx="2018" cy="893"/>
              </a:xfrm>
              <a:custGeom>
                <a:avLst/>
                <a:gdLst>
                  <a:gd name="T0" fmla="*/ 287 w 4057"/>
                  <a:gd name="T1" fmla="*/ 1762 h 1795"/>
                  <a:gd name="T2" fmla="*/ 235 w 4057"/>
                  <a:gd name="T3" fmla="*/ 1642 h 1795"/>
                  <a:gd name="T4" fmla="*/ 157 w 4057"/>
                  <a:gd name="T5" fmla="*/ 1580 h 1795"/>
                  <a:gd name="T6" fmla="*/ 122 w 4057"/>
                  <a:gd name="T7" fmla="*/ 1490 h 1795"/>
                  <a:gd name="T8" fmla="*/ 82 w 4057"/>
                  <a:gd name="T9" fmla="*/ 1385 h 1795"/>
                  <a:gd name="T10" fmla="*/ 68 w 4057"/>
                  <a:gd name="T11" fmla="*/ 1345 h 1795"/>
                  <a:gd name="T12" fmla="*/ 58 w 4057"/>
                  <a:gd name="T13" fmla="*/ 1301 h 1795"/>
                  <a:gd name="T14" fmla="*/ 48 w 4057"/>
                  <a:gd name="T15" fmla="*/ 1254 h 1795"/>
                  <a:gd name="T16" fmla="*/ 38 w 4057"/>
                  <a:gd name="T17" fmla="*/ 1218 h 1795"/>
                  <a:gd name="T18" fmla="*/ 33 w 4057"/>
                  <a:gd name="T19" fmla="*/ 1155 h 1795"/>
                  <a:gd name="T20" fmla="*/ 22 w 4057"/>
                  <a:gd name="T21" fmla="*/ 1068 h 1795"/>
                  <a:gd name="T22" fmla="*/ 2 w 4057"/>
                  <a:gd name="T23" fmla="*/ 958 h 1795"/>
                  <a:gd name="T24" fmla="*/ 35 w 4057"/>
                  <a:gd name="T25" fmla="*/ 882 h 1795"/>
                  <a:gd name="T26" fmla="*/ 319 w 4057"/>
                  <a:gd name="T27" fmla="*/ 813 h 1795"/>
                  <a:gd name="T28" fmla="*/ 935 w 4057"/>
                  <a:gd name="T29" fmla="*/ 674 h 1795"/>
                  <a:gd name="T30" fmla="*/ 1781 w 4057"/>
                  <a:gd name="T31" fmla="*/ 484 h 1795"/>
                  <a:gd name="T32" fmla="*/ 2843 w 4057"/>
                  <a:gd name="T33" fmla="*/ 244 h 1795"/>
                  <a:gd name="T34" fmla="*/ 3880 w 4057"/>
                  <a:gd name="T35" fmla="*/ 11 h 1795"/>
                  <a:gd name="T36" fmla="*/ 3932 w 4057"/>
                  <a:gd name="T37" fmla="*/ 4 h 1795"/>
                  <a:gd name="T38" fmla="*/ 3948 w 4057"/>
                  <a:gd name="T39" fmla="*/ 65 h 1795"/>
                  <a:gd name="T40" fmla="*/ 3932 w 4057"/>
                  <a:gd name="T41" fmla="*/ 146 h 1795"/>
                  <a:gd name="T42" fmla="*/ 3917 w 4057"/>
                  <a:gd name="T43" fmla="*/ 187 h 1795"/>
                  <a:gd name="T44" fmla="*/ 3922 w 4057"/>
                  <a:gd name="T45" fmla="*/ 327 h 1795"/>
                  <a:gd name="T46" fmla="*/ 4013 w 4057"/>
                  <a:gd name="T47" fmla="*/ 350 h 1795"/>
                  <a:gd name="T48" fmla="*/ 4017 w 4057"/>
                  <a:gd name="T49" fmla="*/ 390 h 1795"/>
                  <a:gd name="T50" fmla="*/ 3990 w 4057"/>
                  <a:gd name="T51" fmla="*/ 487 h 1795"/>
                  <a:gd name="T52" fmla="*/ 4011 w 4057"/>
                  <a:gd name="T53" fmla="*/ 585 h 1795"/>
                  <a:gd name="T54" fmla="*/ 4024 w 4057"/>
                  <a:gd name="T55" fmla="*/ 680 h 1795"/>
                  <a:gd name="T56" fmla="*/ 4049 w 4057"/>
                  <a:gd name="T57" fmla="*/ 850 h 1795"/>
                  <a:gd name="T58" fmla="*/ 4046 w 4057"/>
                  <a:gd name="T59" fmla="*/ 950 h 1795"/>
                  <a:gd name="T60" fmla="*/ 3834 w 4057"/>
                  <a:gd name="T61" fmla="*/ 1003 h 1795"/>
                  <a:gd name="T62" fmla="*/ 2965 w 4057"/>
                  <a:gd name="T63" fmla="*/ 1199 h 1795"/>
                  <a:gd name="T64" fmla="*/ 1979 w 4057"/>
                  <a:gd name="T65" fmla="*/ 1421 h 1795"/>
                  <a:gd name="T66" fmla="*/ 1002 w 4057"/>
                  <a:gd name="T67" fmla="*/ 1641 h 1795"/>
                  <a:gd name="T68" fmla="*/ 338 w 4057"/>
                  <a:gd name="T69" fmla="*/ 1790 h 1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57" h="1795">
                    <a:moveTo>
                      <a:pt x="320" y="1790"/>
                    </a:moveTo>
                    <a:cubicBezTo>
                      <a:pt x="300" y="1792"/>
                      <a:pt x="295" y="1774"/>
                      <a:pt x="287" y="1762"/>
                    </a:cubicBezTo>
                    <a:cubicBezTo>
                      <a:pt x="273" y="1740"/>
                      <a:pt x="267" y="1715"/>
                      <a:pt x="258" y="1690"/>
                    </a:cubicBezTo>
                    <a:cubicBezTo>
                      <a:pt x="253" y="1673"/>
                      <a:pt x="243" y="1658"/>
                      <a:pt x="235" y="1642"/>
                    </a:cubicBezTo>
                    <a:cubicBezTo>
                      <a:pt x="232" y="1635"/>
                      <a:pt x="224" y="1633"/>
                      <a:pt x="217" y="1634"/>
                    </a:cubicBezTo>
                    <a:cubicBezTo>
                      <a:pt x="172" y="1638"/>
                      <a:pt x="166" y="1612"/>
                      <a:pt x="157" y="1580"/>
                    </a:cubicBezTo>
                    <a:cubicBezTo>
                      <a:pt x="154" y="1569"/>
                      <a:pt x="151" y="1557"/>
                      <a:pt x="144" y="1548"/>
                    </a:cubicBezTo>
                    <a:cubicBezTo>
                      <a:pt x="129" y="1531"/>
                      <a:pt x="125" y="1511"/>
                      <a:pt x="122" y="1490"/>
                    </a:cubicBezTo>
                    <a:cubicBezTo>
                      <a:pt x="118" y="1470"/>
                      <a:pt x="112" y="1453"/>
                      <a:pt x="97" y="1438"/>
                    </a:cubicBezTo>
                    <a:cubicBezTo>
                      <a:pt x="83" y="1424"/>
                      <a:pt x="79" y="1405"/>
                      <a:pt x="82" y="1385"/>
                    </a:cubicBezTo>
                    <a:cubicBezTo>
                      <a:pt x="83" y="1377"/>
                      <a:pt x="81" y="1373"/>
                      <a:pt x="75" y="1370"/>
                    </a:cubicBezTo>
                    <a:cubicBezTo>
                      <a:pt x="62" y="1364"/>
                      <a:pt x="62" y="1355"/>
                      <a:pt x="68" y="1345"/>
                    </a:cubicBezTo>
                    <a:cubicBezTo>
                      <a:pt x="77" y="1331"/>
                      <a:pt x="75" y="1321"/>
                      <a:pt x="62" y="1312"/>
                    </a:cubicBezTo>
                    <a:cubicBezTo>
                      <a:pt x="58" y="1310"/>
                      <a:pt x="56" y="1306"/>
                      <a:pt x="58" y="1301"/>
                    </a:cubicBezTo>
                    <a:cubicBezTo>
                      <a:pt x="58" y="1299"/>
                      <a:pt x="59" y="1297"/>
                      <a:pt x="59" y="1297"/>
                    </a:cubicBezTo>
                    <a:cubicBezTo>
                      <a:pt x="40" y="1287"/>
                      <a:pt x="60" y="1266"/>
                      <a:pt x="48" y="1254"/>
                    </a:cubicBezTo>
                    <a:cubicBezTo>
                      <a:pt x="45" y="1252"/>
                      <a:pt x="46" y="1246"/>
                      <a:pt x="46" y="1241"/>
                    </a:cubicBezTo>
                    <a:cubicBezTo>
                      <a:pt x="46" y="1232"/>
                      <a:pt x="45" y="1225"/>
                      <a:pt x="38" y="1218"/>
                    </a:cubicBezTo>
                    <a:cubicBezTo>
                      <a:pt x="29" y="1208"/>
                      <a:pt x="31" y="1195"/>
                      <a:pt x="35" y="1182"/>
                    </a:cubicBezTo>
                    <a:cubicBezTo>
                      <a:pt x="38" y="1173"/>
                      <a:pt x="40" y="1164"/>
                      <a:pt x="33" y="1155"/>
                    </a:cubicBezTo>
                    <a:cubicBezTo>
                      <a:pt x="29" y="1150"/>
                      <a:pt x="30" y="1144"/>
                      <a:pt x="29" y="1138"/>
                    </a:cubicBezTo>
                    <a:cubicBezTo>
                      <a:pt x="27" y="1114"/>
                      <a:pt x="20" y="1092"/>
                      <a:pt x="22" y="1068"/>
                    </a:cubicBezTo>
                    <a:cubicBezTo>
                      <a:pt x="23" y="1055"/>
                      <a:pt x="18" y="1042"/>
                      <a:pt x="15" y="1030"/>
                    </a:cubicBezTo>
                    <a:cubicBezTo>
                      <a:pt x="10" y="1006"/>
                      <a:pt x="4" y="982"/>
                      <a:pt x="2" y="958"/>
                    </a:cubicBezTo>
                    <a:cubicBezTo>
                      <a:pt x="0" y="934"/>
                      <a:pt x="6" y="916"/>
                      <a:pt x="17" y="897"/>
                    </a:cubicBezTo>
                    <a:cubicBezTo>
                      <a:pt x="22" y="890"/>
                      <a:pt x="28" y="885"/>
                      <a:pt x="35" y="882"/>
                    </a:cubicBezTo>
                    <a:cubicBezTo>
                      <a:pt x="38" y="875"/>
                      <a:pt x="44" y="875"/>
                      <a:pt x="50" y="874"/>
                    </a:cubicBezTo>
                    <a:cubicBezTo>
                      <a:pt x="139" y="853"/>
                      <a:pt x="229" y="833"/>
                      <a:pt x="319" y="813"/>
                    </a:cubicBezTo>
                    <a:cubicBezTo>
                      <a:pt x="419" y="790"/>
                      <a:pt x="519" y="768"/>
                      <a:pt x="619" y="745"/>
                    </a:cubicBezTo>
                    <a:cubicBezTo>
                      <a:pt x="724" y="722"/>
                      <a:pt x="829" y="698"/>
                      <a:pt x="935" y="674"/>
                    </a:cubicBezTo>
                    <a:cubicBezTo>
                      <a:pt x="1056" y="647"/>
                      <a:pt x="1178" y="620"/>
                      <a:pt x="1299" y="592"/>
                    </a:cubicBezTo>
                    <a:cubicBezTo>
                      <a:pt x="1460" y="556"/>
                      <a:pt x="1621" y="520"/>
                      <a:pt x="1781" y="484"/>
                    </a:cubicBezTo>
                    <a:cubicBezTo>
                      <a:pt x="1980" y="439"/>
                      <a:pt x="2178" y="394"/>
                      <a:pt x="2376" y="349"/>
                    </a:cubicBezTo>
                    <a:cubicBezTo>
                      <a:pt x="2532" y="314"/>
                      <a:pt x="2688" y="279"/>
                      <a:pt x="2843" y="244"/>
                    </a:cubicBezTo>
                    <a:cubicBezTo>
                      <a:pt x="3041" y="200"/>
                      <a:pt x="3239" y="155"/>
                      <a:pt x="3437" y="110"/>
                    </a:cubicBezTo>
                    <a:cubicBezTo>
                      <a:pt x="3585" y="77"/>
                      <a:pt x="3732" y="44"/>
                      <a:pt x="3880" y="11"/>
                    </a:cubicBezTo>
                    <a:cubicBezTo>
                      <a:pt x="3892" y="8"/>
                      <a:pt x="3904" y="4"/>
                      <a:pt x="3917" y="2"/>
                    </a:cubicBezTo>
                    <a:cubicBezTo>
                      <a:pt x="3922" y="1"/>
                      <a:pt x="3927" y="0"/>
                      <a:pt x="3932" y="4"/>
                    </a:cubicBezTo>
                    <a:cubicBezTo>
                      <a:pt x="3944" y="6"/>
                      <a:pt x="3950" y="11"/>
                      <a:pt x="3947" y="25"/>
                    </a:cubicBezTo>
                    <a:cubicBezTo>
                      <a:pt x="3944" y="38"/>
                      <a:pt x="3942" y="52"/>
                      <a:pt x="3948" y="65"/>
                    </a:cubicBezTo>
                    <a:cubicBezTo>
                      <a:pt x="3952" y="74"/>
                      <a:pt x="3947" y="82"/>
                      <a:pt x="3943" y="89"/>
                    </a:cubicBezTo>
                    <a:cubicBezTo>
                      <a:pt x="3933" y="107"/>
                      <a:pt x="3927" y="125"/>
                      <a:pt x="3932" y="146"/>
                    </a:cubicBezTo>
                    <a:cubicBezTo>
                      <a:pt x="3933" y="149"/>
                      <a:pt x="3933" y="153"/>
                      <a:pt x="3930" y="156"/>
                    </a:cubicBezTo>
                    <a:cubicBezTo>
                      <a:pt x="3920" y="164"/>
                      <a:pt x="3919" y="176"/>
                      <a:pt x="3917" y="187"/>
                    </a:cubicBezTo>
                    <a:cubicBezTo>
                      <a:pt x="3911" y="213"/>
                      <a:pt x="3901" y="236"/>
                      <a:pt x="3887" y="258"/>
                    </a:cubicBezTo>
                    <a:cubicBezTo>
                      <a:pt x="3869" y="286"/>
                      <a:pt x="3889" y="326"/>
                      <a:pt x="3922" y="327"/>
                    </a:cubicBezTo>
                    <a:cubicBezTo>
                      <a:pt x="3946" y="328"/>
                      <a:pt x="3970" y="331"/>
                      <a:pt x="3993" y="330"/>
                    </a:cubicBezTo>
                    <a:cubicBezTo>
                      <a:pt x="4008" y="329"/>
                      <a:pt x="4013" y="336"/>
                      <a:pt x="4013" y="350"/>
                    </a:cubicBezTo>
                    <a:cubicBezTo>
                      <a:pt x="4014" y="359"/>
                      <a:pt x="4014" y="368"/>
                      <a:pt x="4013" y="377"/>
                    </a:cubicBezTo>
                    <a:cubicBezTo>
                      <a:pt x="4013" y="382"/>
                      <a:pt x="4014" y="387"/>
                      <a:pt x="4017" y="390"/>
                    </a:cubicBezTo>
                    <a:cubicBezTo>
                      <a:pt x="4033" y="406"/>
                      <a:pt x="4027" y="424"/>
                      <a:pt x="4021" y="441"/>
                    </a:cubicBezTo>
                    <a:cubicBezTo>
                      <a:pt x="4014" y="458"/>
                      <a:pt x="4008" y="476"/>
                      <a:pt x="3990" y="487"/>
                    </a:cubicBezTo>
                    <a:cubicBezTo>
                      <a:pt x="3982" y="492"/>
                      <a:pt x="3987" y="501"/>
                      <a:pt x="3991" y="506"/>
                    </a:cubicBezTo>
                    <a:cubicBezTo>
                      <a:pt x="4008" y="530"/>
                      <a:pt x="4011" y="557"/>
                      <a:pt x="4011" y="585"/>
                    </a:cubicBezTo>
                    <a:cubicBezTo>
                      <a:pt x="4012" y="605"/>
                      <a:pt x="4014" y="624"/>
                      <a:pt x="4019" y="643"/>
                    </a:cubicBezTo>
                    <a:cubicBezTo>
                      <a:pt x="4023" y="655"/>
                      <a:pt x="4023" y="668"/>
                      <a:pt x="4024" y="680"/>
                    </a:cubicBezTo>
                    <a:cubicBezTo>
                      <a:pt x="4026" y="718"/>
                      <a:pt x="4031" y="755"/>
                      <a:pt x="4041" y="792"/>
                    </a:cubicBezTo>
                    <a:cubicBezTo>
                      <a:pt x="4046" y="811"/>
                      <a:pt x="4050" y="830"/>
                      <a:pt x="4049" y="850"/>
                    </a:cubicBezTo>
                    <a:cubicBezTo>
                      <a:pt x="4047" y="869"/>
                      <a:pt x="4051" y="886"/>
                      <a:pt x="4054" y="905"/>
                    </a:cubicBezTo>
                    <a:cubicBezTo>
                      <a:pt x="4057" y="920"/>
                      <a:pt x="4054" y="936"/>
                      <a:pt x="4046" y="950"/>
                    </a:cubicBezTo>
                    <a:cubicBezTo>
                      <a:pt x="4040" y="959"/>
                      <a:pt x="4031" y="959"/>
                      <a:pt x="4023" y="960"/>
                    </a:cubicBezTo>
                    <a:cubicBezTo>
                      <a:pt x="3960" y="974"/>
                      <a:pt x="3897" y="989"/>
                      <a:pt x="3834" y="1003"/>
                    </a:cubicBezTo>
                    <a:cubicBezTo>
                      <a:pt x="3663" y="1042"/>
                      <a:pt x="3491" y="1080"/>
                      <a:pt x="3319" y="1119"/>
                    </a:cubicBezTo>
                    <a:cubicBezTo>
                      <a:pt x="3201" y="1146"/>
                      <a:pt x="3083" y="1172"/>
                      <a:pt x="2965" y="1199"/>
                    </a:cubicBezTo>
                    <a:cubicBezTo>
                      <a:pt x="2805" y="1235"/>
                      <a:pt x="2645" y="1271"/>
                      <a:pt x="2485" y="1307"/>
                    </a:cubicBezTo>
                    <a:cubicBezTo>
                      <a:pt x="2317" y="1345"/>
                      <a:pt x="2148" y="1383"/>
                      <a:pt x="1979" y="1421"/>
                    </a:cubicBezTo>
                    <a:cubicBezTo>
                      <a:pt x="1830" y="1454"/>
                      <a:pt x="1680" y="1488"/>
                      <a:pt x="1530" y="1522"/>
                    </a:cubicBezTo>
                    <a:cubicBezTo>
                      <a:pt x="1354" y="1562"/>
                      <a:pt x="1178" y="1601"/>
                      <a:pt x="1002" y="1641"/>
                    </a:cubicBezTo>
                    <a:cubicBezTo>
                      <a:pt x="808" y="1685"/>
                      <a:pt x="614" y="1728"/>
                      <a:pt x="421" y="1772"/>
                    </a:cubicBezTo>
                    <a:cubicBezTo>
                      <a:pt x="393" y="1778"/>
                      <a:pt x="366" y="1785"/>
                      <a:pt x="338" y="1790"/>
                    </a:cubicBezTo>
                    <a:cubicBezTo>
                      <a:pt x="332" y="1792"/>
                      <a:pt x="326" y="1795"/>
                      <a:pt x="320" y="1790"/>
                    </a:cubicBezTo>
                    <a:close/>
                  </a:path>
                </a:pathLst>
              </a:custGeom>
              <a:solidFill>
                <a:srgbClr val="FC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81897DAD-7A64-5A0E-03AC-F74091F79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1707"/>
                <a:ext cx="1954" cy="651"/>
              </a:xfrm>
              <a:custGeom>
                <a:avLst/>
                <a:gdLst>
                  <a:gd name="T0" fmla="*/ 2973 w 3927"/>
                  <a:gd name="T1" fmla="*/ 638 h 1307"/>
                  <a:gd name="T2" fmla="*/ 315 w 3927"/>
                  <a:gd name="T3" fmla="*/ 1237 h 1307"/>
                  <a:gd name="T4" fmla="*/ 8 w 3927"/>
                  <a:gd name="T5" fmla="*/ 1283 h 1307"/>
                  <a:gd name="T6" fmla="*/ 46 w 3927"/>
                  <a:gd name="T7" fmla="*/ 1067 h 1307"/>
                  <a:gd name="T8" fmla="*/ 256 w 3927"/>
                  <a:gd name="T9" fmla="*/ 1000 h 1307"/>
                  <a:gd name="T10" fmla="*/ 226 w 3927"/>
                  <a:gd name="T11" fmla="*/ 740 h 1307"/>
                  <a:gd name="T12" fmla="*/ 194 w 3927"/>
                  <a:gd name="T13" fmla="*/ 622 h 1307"/>
                  <a:gd name="T14" fmla="*/ 201 w 3927"/>
                  <a:gd name="T15" fmla="*/ 561 h 1307"/>
                  <a:gd name="T16" fmla="*/ 236 w 3927"/>
                  <a:gd name="T17" fmla="*/ 520 h 1307"/>
                  <a:gd name="T18" fmla="*/ 312 w 3927"/>
                  <a:gd name="T19" fmla="*/ 484 h 1307"/>
                  <a:gd name="T20" fmla="*/ 376 w 3927"/>
                  <a:gd name="T21" fmla="*/ 436 h 1307"/>
                  <a:gd name="T22" fmla="*/ 674 w 3927"/>
                  <a:gd name="T23" fmla="*/ 390 h 1307"/>
                  <a:gd name="T24" fmla="*/ 874 w 3927"/>
                  <a:gd name="T25" fmla="*/ 351 h 1307"/>
                  <a:gd name="T26" fmla="*/ 981 w 3927"/>
                  <a:gd name="T27" fmla="*/ 335 h 1307"/>
                  <a:gd name="T28" fmla="*/ 1063 w 3927"/>
                  <a:gd name="T29" fmla="*/ 321 h 1307"/>
                  <a:gd name="T30" fmla="*/ 1110 w 3927"/>
                  <a:gd name="T31" fmla="*/ 305 h 1307"/>
                  <a:gd name="T32" fmla="*/ 1159 w 3927"/>
                  <a:gd name="T33" fmla="*/ 289 h 1307"/>
                  <a:gd name="T34" fmla="*/ 1245 w 3927"/>
                  <a:gd name="T35" fmla="*/ 289 h 1307"/>
                  <a:gd name="T36" fmla="*/ 1312 w 3927"/>
                  <a:gd name="T37" fmla="*/ 275 h 1307"/>
                  <a:gd name="T38" fmla="*/ 1319 w 3927"/>
                  <a:gd name="T39" fmla="*/ 272 h 1307"/>
                  <a:gd name="T40" fmla="*/ 1417 w 3927"/>
                  <a:gd name="T41" fmla="*/ 250 h 1307"/>
                  <a:gd name="T42" fmla="*/ 1505 w 3927"/>
                  <a:gd name="T43" fmla="*/ 229 h 1307"/>
                  <a:gd name="T44" fmla="*/ 1571 w 3927"/>
                  <a:gd name="T45" fmla="*/ 227 h 1307"/>
                  <a:gd name="T46" fmla="*/ 1608 w 3927"/>
                  <a:gd name="T47" fmla="*/ 220 h 1307"/>
                  <a:gd name="T48" fmla="*/ 1674 w 3927"/>
                  <a:gd name="T49" fmla="*/ 207 h 1307"/>
                  <a:gd name="T50" fmla="*/ 1758 w 3927"/>
                  <a:gd name="T51" fmla="*/ 194 h 1307"/>
                  <a:gd name="T52" fmla="*/ 2016 w 3927"/>
                  <a:gd name="T53" fmla="*/ 153 h 1307"/>
                  <a:gd name="T54" fmla="*/ 2108 w 3927"/>
                  <a:gd name="T55" fmla="*/ 137 h 1307"/>
                  <a:gd name="T56" fmla="*/ 2197 w 3927"/>
                  <a:gd name="T57" fmla="*/ 142 h 1307"/>
                  <a:gd name="T58" fmla="*/ 2237 w 3927"/>
                  <a:gd name="T59" fmla="*/ 123 h 1307"/>
                  <a:gd name="T60" fmla="*/ 2330 w 3927"/>
                  <a:gd name="T61" fmla="*/ 114 h 1307"/>
                  <a:gd name="T62" fmla="*/ 2425 w 3927"/>
                  <a:gd name="T63" fmla="*/ 104 h 1307"/>
                  <a:gd name="T64" fmla="*/ 2558 w 3927"/>
                  <a:gd name="T65" fmla="*/ 70 h 1307"/>
                  <a:gd name="T66" fmla="*/ 2646 w 3927"/>
                  <a:gd name="T67" fmla="*/ 78 h 1307"/>
                  <a:gd name="T68" fmla="*/ 2699 w 3927"/>
                  <a:gd name="T69" fmla="*/ 70 h 1307"/>
                  <a:gd name="T70" fmla="*/ 2729 w 3927"/>
                  <a:gd name="T71" fmla="*/ 82 h 1307"/>
                  <a:gd name="T72" fmla="*/ 2812 w 3927"/>
                  <a:gd name="T73" fmla="*/ 54 h 1307"/>
                  <a:gd name="T74" fmla="*/ 2984 w 3927"/>
                  <a:gd name="T75" fmla="*/ 33 h 1307"/>
                  <a:gd name="T76" fmla="*/ 2974 w 3927"/>
                  <a:gd name="T77" fmla="*/ 48 h 1307"/>
                  <a:gd name="T78" fmla="*/ 3069 w 3927"/>
                  <a:gd name="T79" fmla="*/ 45 h 1307"/>
                  <a:gd name="T80" fmla="*/ 3348 w 3927"/>
                  <a:gd name="T81" fmla="*/ 25 h 1307"/>
                  <a:gd name="T82" fmla="*/ 3555 w 3927"/>
                  <a:gd name="T83" fmla="*/ 3 h 1307"/>
                  <a:gd name="T84" fmla="*/ 3655 w 3927"/>
                  <a:gd name="T85" fmla="*/ 5 h 1307"/>
                  <a:gd name="T86" fmla="*/ 3636 w 3927"/>
                  <a:gd name="T87" fmla="*/ 35 h 1307"/>
                  <a:gd name="T88" fmla="*/ 3846 w 3927"/>
                  <a:gd name="T89" fmla="*/ 132 h 1307"/>
                  <a:gd name="T90" fmla="*/ 3879 w 3927"/>
                  <a:gd name="T91" fmla="*/ 221 h 1307"/>
                  <a:gd name="T92" fmla="*/ 3905 w 3927"/>
                  <a:gd name="T93" fmla="*/ 429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927" h="1307">
                    <a:moveTo>
                      <a:pt x="3905" y="429"/>
                    </a:moveTo>
                    <a:cubicBezTo>
                      <a:pt x="3853" y="441"/>
                      <a:pt x="3801" y="452"/>
                      <a:pt x="3749" y="463"/>
                    </a:cubicBezTo>
                    <a:cubicBezTo>
                      <a:pt x="3490" y="522"/>
                      <a:pt x="3231" y="580"/>
                      <a:pt x="2973" y="638"/>
                    </a:cubicBezTo>
                    <a:cubicBezTo>
                      <a:pt x="2703" y="699"/>
                      <a:pt x="2433" y="760"/>
                      <a:pt x="2163" y="821"/>
                    </a:cubicBezTo>
                    <a:cubicBezTo>
                      <a:pt x="1901" y="880"/>
                      <a:pt x="1639" y="939"/>
                      <a:pt x="1376" y="998"/>
                    </a:cubicBezTo>
                    <a:cubicBezTo>
                      <a:pt x="1022" y="1077"/>
                      <a:pt x="669" y="1157"/>
                      <a:pt x="315" y="1237"/>
                    </a:cubicBezTo>
                    <a:cubicBezTo>
                      <a:pt x="215" y="1259"/>
                      <a:pt x="116" y="1282"/>
                      <a:pt x="17" y="1304"/>
                    </a:cubicBezTo>
                    <a:cubicBezTo>
                      <a:pt x="14" y="1305"/>
                      <a:pt x="11" y="1306"/>
                      <a:pt x="8" y="1307"/>
                    </a:cubicBezTo>
                    <a:cubicBezTo>
                      <a:pt x="3" y="1299"/>
                      <a:pt x="9" y="1291"/>
                      <a:pt x="8" y="1283"/>
                    </a:cubicBezTo>
                    <a:cubicBezTo>
                      <a:pt x="4" y="1255"/>
                      <a:pt x="0" y="1227"/>
                      <a:pt x="0" y="1199"/>
                    </a:cubicBezTo>
                    <a:cubicBezTo>
                      <a:pt x="0" y="1183"/>
                      <a:pt x="3" y="1169"/>
                      <a:pt x="12" y="1157"/>
                    </a:cubicBezTo>
                    <a:cubicBezTo>
                      <a:pt x="31" y="1130"/>
                      <a:pt x="45" y="1101"/>
                      <a:pt x="46" y="1067"/>
                    </a:cubicBezTo>
                    <a:cubicBezTo>
                      <a:pt x="46" y="1050"/>
                      <a:pt x="60" y="1042"/>
                      <a:pt x="75" y="1037"/>
                    </a:cubicBezTo>
                    <a:cubicBezTo>
                      <a:pt x="111" y="1026"/>
                      <a:pt x="148" y="1024"/>
                      <a:pt x="185" y="1018"/>
                    </a:cubicBezTo>
                    <a:cubicBezTo>
                      <a:pt x="209" y="1015"/>
                      <a:pt x="233" y="1011"/>
                      <a:pt x="256" y="1000"/>
                    </a:cubicBezTo>
                    <a:cubicBezTo>
                      <a:pt x="272" y="992"/>
                      <a:pt x="274" y="985"/>
                      <a:pt x="270" y="968"/>
                    </a:cubicBezTo>
                    <a:cubicBezTo>
                      <a:pt x="255" y="902"/>
                      <a:pt x="241" y="837"/>
                      <a:pt x="227" y="771"/>
                    </a:cubicBezTo>
                    <a:cubicBezTo>
                      <a:pt x="225" y="761"/>
                      <a:pt x="226" y="751"/>
                      <a:pt x="226" y="740"/>
                    </a:cubicBezTo>
                    <a:cubicBezTo>
                      <a:pt x="225" y="724"/>
                      <a:pt x="220" y="709"/>
                      <a:pt x="211" y="695"/>
                    </a:cubicBezTo>
                    <a:cubicBezTo>
                      <a:pt x="209" y="691"/>
                      <a:pt x="205" y="687"/>
                      <a:pt x="205" y="683"/>
                    </a:cubicBezTo>
                    <a:cubicBezTo>
                      <a:pt x="203" y="663"/>
                      <a:pt x="203" y="641"/>
                      <a:pt x="194" y="622"/>
                    </a:cubicBezTo>
                    <a:cubicBezTo>
                      <a:pt x="193" y="620"/>
                      <a:pt x="193" y="617"/>
                      <a:pt x="194" y="616"/>
                    </a:cubicBezTo>
                    <a:cubicBezTo>
                      <a:pt x="206" y="603"/>
                      <a:pt x="202" y="589"/>
                      <a:pt x="198" y="575"/>
                    </a:cubicBezTo>
                    <a:cubicBezTo>
                      <a:pt x="197" y="571"/>
                      <a:pt x="197" y="565"/>
                      <a:pt x="201" y="561"/>
                    </a:cubicBezTo>
                    <a:cubicBezTo>
                      <a:pt x="210" y="551"/>
                      <a:pt x="211" y="538"/>
                      <a:pt x="212" y="525"/>
                    </a:cubicBezTo>
                    <a:cubicBezTo>
                      <a:pt x="213" y="513"/>
                      <a:pt x="219" y="510"/>
                      <a:pt x="230" y="516"/>
                    </a:cubicBezTo>
                    <a:cubicBezTo>
                      <a:pt x="232" y="518"/>
                      <a:pt x="234" y="519"/>
                      <a:pt x="236" y="520"/>
                    </a:cubicBezTo>
                    <a:cubicBezTo>
                      <a:pt x="256" y="533"/>
                      <a:pt x="275" y="529"/>
                      <a:pt x="285" y="507"/>
                    </a:cubicBezTo>
                    <a:cubicBezTo>
                      <a:pt x="289" y="499"/>
                      <a:pt x="293" y="493"/>
                      <a:pt x="302" y="492"/>
                    </a:cubicBezTo>
                    <a:cubicBezTo>
                      <a:pt x="307" y="491"/>
                      <a:pt x="312" y="489"/>
                      <a:pt x="312" y="484"/>
                    </a:cubicBezTo>
                    <a:cubicBezTo>
                      <a:pt x="312" y="477"/>
                      <a:pt x="307" y="476"/>
                      <a:pt x="302" y="475"/>
                    </a:cubicBezTo>
                    <a:cubicBezTo>
                      <a:pt x="300" y="474"/>
                      <a:pt x="299" y="474"/>
                      <a:pt x="296" y="472"/>
                    </a:cubicBezTo>
                    <a:cubicBezTo>
                      <a:pt x="318" y="450"/>
                      <a:pt x="341" y="433"/>
                      <a:pt x="376" y="436"/>
                    </a:cubicBezTo>
                    <a:cubicBezTo>
                      <a:pt x="397" y="437"/>
                      <a:pt x="420" y="430"/>
                      <a:pt x="442" y="426"/>
                    </a:cubicBezTo>
                    <a:cubicBezTo>
                      <a:pt x="494" y="418"/>
                      <a:pt x="546" y="409"/>
                      <a:pt x="597" y="394"/>
                    </a:cubicBezTo>
                    <a:cubicBezTo>
                      <a:pt x="622" y="387"/>
                      <a:pt x="648" y="386"/>
                      <a:pt x="674" y="390"/>
                    </a:cubicBezTo>
                    <a:cubicBezTo>
                      <a:pt x="704" y="395"/>
                      <a:pt x="733" y="390"/>
                      <a:pt x="759" y="375"/>
                    </a:cubicBezTo>
                    <a:cubicBezTo>
                      <a:pt x="791" y="357"/>
                      <a:pt x="824" y="350"/>
                      <a:pt x="860" y="358"/>
                    </a:cubicBezTo>
                    <a:cubicBezTo>
                      <a:pt x="867" y="360"/>
                      <a:pt x="872" y="359"/>
                      <a:pt x="874" y="351"/>
                    </a:cubicBezTo>
                    <a:cubicBezTo>
                      <a:pt x="876" y="344"/>
                      <a:pt x="880" y="343"/>
                      <a:pt x="886" y="344"/>
                    </a:cubicBezTo>
                    <a:cubicBezTo>
                      <a:pt x="910" y="350"/>
                      <a:pt x="932" y="345"/>
                      <a:pt x="955" y="340"/>
                    </a:cubicBezTo>
                    <a:cubicBezTo>
                      <a:pt x="964" y="338"/>
                      <a:pt x="973" y="336"/>
                      <a:pt x="981" y="335"/>
                    </a:cubicBezTo>
                    <a:cubicBezTo>
                      <a:pt x="988" y="335"/>
                      <a:pt x="993" y="333"/>
                      <a:pt x="996" y="326"/>
                    </a:cubicBezTo>
                    <a:cubicBezTo>
                      <a:pt x="999" y="320"/>
                      <a:pt x="1004" y="316"/>
                      <a:pt x="1010" y="319"/>
                    </a:cubicBezTo>
                    <a:cubicBezTo>
                      <a:pt x="1028" y="328"/>
                      <a:pt x="1045" y="320"/>
                      <a:pt x="1063" y="321"/>
                    </a:cubicBezTo>
                    <a:cubicBezTo>
                      <a:pt x="1063" y="313"/>
                      <a:pt x="1054" y="316"/>
                      <a:pt x="1051" y="311"/>
                    </a:cubicBezTo>
                    <a:cubicBezTo>
                      <a:pt x="1066" y="305"/>
                      <a:pt x="1081" y="298"/>
                      <a:pt x="1097" y="309"/>
                    </a:cubicBezTo>
                    <a:cubicBezTo>
                      <a:pt x="1103" y="313"/>
                      <a:pt x="1107" y="310"/>
                      <a:pt x="1110" y="305"/>
                    </a:cubicBezTo>
                    <a:cubicBezTo>
                      <a:pt x="1113" y="297"/>
                      <a:pt x="1117" y="298"/>
                      <a:pt x="1123" y="303"/>
                    </a:cubicBezTo>
                    <a:cubicBezTo>
                      <a:pt x="1135" y="313"/>
                      <a:pt x="1141" y="311"/>
                      <a:pt x="1147" y="297"/>
                    </a:cubicBezTo>
                    <a:cubicBezTo>
                      <a:pt x="1150" y="292"/>
                      <a:pt x="1154" y="290"/>
                      <a:pt x="1159" y="289"/>
                    </a:cubicBezTo>
                    <a:cubicBezTo>
                      <a:pt x="1165" y="289"/>
                      <a:pt x="1170" y="289"/>
                      <a:pt x="1176" y="288"/>
                    </a:cubicBezTo>
                    <a:cubicBezTo>
                      <a:pt x="1172" y="298"/>
                      <a:pt x="1172" y="298"/>
                      <a:pt x="1183" y="298"/>
                    </a:cubicBezTo>
                    <a:cubicBezTo>
                      <a:pt x="1204" y="297"/>
                      <a:pt x="1225" y="292"/>
                      <a:pt x="1245" y="289"/>
                    </a:cubicBezTo>
                    <a:cubicBezTo>
                      <a:pt x="1261" y="286"/>
                      <a:pt x="1277" y="283"/>
                      <a:pt x="1293" y="283"/>
                    </a:cubicBezTo>
                    <a:cubicBezTo>
                      <a:pt x="1295" y="283"/>
                      <a:pt x="1297" y="283"/>
                      <a:pt x="1299" y="282"/>
                    </a:cubicBezTo>
                    <a:cubicBezTo>
                      <a:pt x="1304" y="281"/>
                      <a:pt x="1311" y="280"/>
                      <a:pt x="1312" y="275"/>
                    </a:cubicBezTo>
                    <a:cubicBezTo>
                      <a:pt x="1313" y="269"/>
                      <a:pt x="1304" y="271"/>
                      <a:pt x="1300" y="266"/>
                    </a:cubicBezTo>
                    <a:cubicBezTo>
                      <a:pt x="1308" y="263"/>
                      <a:pt x="1317" y="262"/>
                      <a:pt x="1325" y="261"/>
                    </a:cubicBezTo>
                    <a:cubicBezTo>
                      <a:pt x="1327" y="267"/>
                      <a:pt x="1321" y="268"/>
                      <a:pt x="1319" y="272"/>
                    </a:cubicBezTo>
                    <a:cubicBezTo>
                      <a:pt x="1346" y="271"/>
                      <a:pt x="1372" y="263"/>
                      <a:pt x="1399" y="265"/>
                    </a:cubicBezTo>
                    <a:cubicBezTo>
                      <a:pt x="1403" y="265"/>
                      <a:pt x="1407" y="262"/>
                      <a:pt x="1406" y="257"/>
                    </a:cubicBezTo>
                    <a:cubicBezTo>
                      <a:pt x="1402" y="242"/>
                      <a:pt x="1410" y="247"/>
                      <a:pt x="1417" y="250"/>
                    </a:cubicBezTo>
                    <a:cubicBezTo>
                      <a:pt x="1429" y="255"/>
                      <a:pt x="1441" y="255"/>
                      <a:pt x="1454" y="251"/>
                    </a:cubicBezTo>
                    <a:cubicBezTo>
                      <a:pt x="1445" y="241"/>
                      <a:pt x="1445" y="239"/>
                      <a:pt x="1459" y="236"/>
                    </a:cubicBezTo>
                    <a:cubicBezTo>
                      <a:pt x="1474" y="233"/>
                      <a:pt x="1490" y="231"/>
                      <a:pt x="1505" y="229"/>
                    </a:cubicBezTo>
                    <a:cubicBezTo>
                      <a:pt x="1507" y="235"/>
                      <a:pt x="1499" y="234"/>
                      <a:pt x="1498" y="239"/>
                    </a:cubicBezTo>
                    <a:cubicBezTo>
                      <a:pt x="1508" y="245"/>
                      <a:pt x="1517" y="241"/>
                      <a:pt x="1525" y="234"/>
                    </a:cubicBezTo>
                    <a:cubicBezTo>
                      <a:pt x="1539" y="222"/>
                      <a:pt x="1553" y="216"/>
                      <a:pt x="1571" y="227"/>
                    </a:cubicBezTo>
                    <a:cubicBezTo>
                      <a:pt x="1575" y="229"/>
                      <a:pt x="1579" y="229"/>
                      <a:pt x="1580" y="223"/>
                    </a:cubicBezTo>
                    <a:cubicBezTo>
                      <a:pt x="1581" y="211"/>
                      <a:pt x="1590" y="214"/>
                      <a:pt x="1597" y="215"/>
                    </a:cubicBezTo>
                    <a:cubicBezTo>
                      <a:pt x="1601" y="216"/>
                      <a:pt x="1604" y="218"/>
                      <a:pt x="1608" y="220"/>
                    </a:cubicBezTo>
                    <a:cubicBezTo>
                      <a:pt x="1619" y="228"/>
                      <a:pt x="1628" y="227"/>
                      <a:pt x="1637" y="216"/>
                    </a:cubicBezTo>
                    <a:cubicBezTo>
                      <a:pt x="1647" y="204"/>
                      <a:pt x="1660" y="202"/>
                      <a:pt x="1675" y="205"/>
                    </a:cubicBezTo>
                    <a:cubicBezTo>
                      <a:pt x="1675" y="206"/>
                      <a:pt x="1675" y="207"/>
                      <a:pt x="1674" y="207"/>
                    </a:cubicBezTo>
                    <a:cubicBezTo>
                      <a:pt x="1671" y="211"/>
                      <a:pt x="1661" y="209"/>
                      <a:pt x="1662" y="215"/>
                    </a:cubicBezTo>
                    <a:cubicBezTo>
                      <a:pt x="1664" y="221"/>
                      <a:pt x="1672" y="217"/>
                      <a:pt x="1677" y="217"/>
                    </a:cubicBezTo>
                    <a:cubicBezTo>
                      <a:pt x="1707" y="217"/>
                      <a:pt x="1732" y="202"/>
                      <a:pt x="1758" y="194"/>
                    </a:cubicBezTo>
                    <a:cubicBezTo>
                      <a:pt x="1810" y="176"/>
                      <a:pt x="1865" y="171"/>
                      <a:pt x="1919" y="161"/>
                    </a:cubicBezTo>
                    <a:cubicBezTo>
                      <a:pt x="1933" y="158"/>
                      <a:pt x="1946" y="155"/>
                      <a:pt x="1960" y="151"/>
                    </a:cubicBezTo>
                    <a:cubicBezTo>
                      <a:pt x="1979" y="147"/>
                      <a:pt x="1997" y="144"/>
                      <a:pt x="2016" y="153"/>
                    </a:cubicBezTo>
                    <a:cubicBezTo>
                      <a:pt x="2020" y="154"/>
                      <a:pt x="2023" y="155"/>
                      <a:pt x="2027" y="151"/>
                    </a:cubicBezTo>
                    <a:cubicBezTo>
                      <a:pt x="2036" y="142"/>
                      <a:pt x="2049" y="141"/>
                      <a:pt x="2061" y="140"/>
                    </a:cubicBezTo>
                    <a:cubicBezTo>
                      <a:pt x="2077" y="138"/>
                      <a:pt x="2093" y="138"/>
                      <a:pt x="2108" y="137"/>
                    </a:cubicBezTo>
                    <a:cubicBezTo>
                      <a:pt x="2118" y="136"/>
                      <a:pt x="2127" y="135"/>
                      <a:pt x="2135" y="130"/>
                    </a:cubicBezTo>
                    <a:cubicBezTo>
                      <a:pt x="2145" y="124"/>
                      <a:pt x="2154" y="124"/>
                      <a:pt x="2163" y="133"/>
                    </a:cubicBezTo>
                    <a:cubicBezTo>
                      <a:pt x="2172" y="143"/>
                      <a:pt x="2184" y="144"/>
                      <a:pt x="2197" y="142"/>
                    </a:cubicBezTo>
                    <a:cubicBezTo>
                      <a:pt x="2210" y="139"/>
                      <a:pt x="2224" y="137"/>
                      <a:pt x="2238" y="134"/>
                    </a:cubicBezTo>
                    <a:cubicBezTo>
                      <a:pt x="2241" y="134"/>
                      <a:pt x="2244" y="134"/>
                      <a:pt x="2244" y="129"/>
                    </a:cubicBezTo>
                    <a:cubicBezTo>
                      <a:pt x="2244" y="125"/>
                      <a:pt x="2241" y="123"/>
                      <a:pt x="2237" y="123"/>
                    </a:cubicBezTo>
                    <a:cubicBezTo>
                      <a:pt x="2231" y="123"/>
                      <a:pt x="2224" y="123"/>
                      <a:pt x="2217" y="122"/>
                    </a:cubicBezTo>
                    <a:cubicBezTo>
                      <a:pt x="2229" y="116"/>
                      <a:pt x="2241" y="108"/>
                      <a:pt x="2255" y="115"/>
                    </a:cubicBezTo>
                    <a:cubicBezTo>
                      <a:pt x="2280" y="128"/>
                      <a:pt x="2305" y="123"/>
                      <a:pt x="2330" y="114"/>
                    </a:cubicBezTo>
                    <a:cubicBezTo>
                      <a:pt x="2329" y="106"/>
                      <a:pt x="2320" y="111"/>
                      <a:pt x="2318" y="105"/>
                    </a:cubicBezTo>
                    <a:cubicBezTo>
                      <a:pt x="2336" y="94"/>
                      <a:pt x="2355" y="97"/>
                      <a:pt x="2374" y="100"/>
                    </a:cubicBezTo>
                    <a:cubicBezTo>
                      <a:pt x="2391" y="103"/>
                      <a:pt x="2407" y="105"/>
                      <a:pt x="2425" y="104"/>
                    </a:cubicBezTo>
                    <a:cubicBezTo>
                      <a:pt x="2428" y="104"/>
                      <a:pt x="2432" y="104"/>
                      <a:pt x="2435" y="103"/>
                    </a:cubicBezTo>
                    <a:cubicBezTo>
                      <a:pt x="2465" y="89"/>
                      <a:pt x="2498" y="93"/>
                      <a:pt x="2529" y="84"/>
                    </a:cubicBezTo>
                    <a:cubicBezTo>
                      <a:pt x="2539" y="81"/>
                      <a:pt x="2549" y="77"/>
                      <a:pt x="2558" y="70"/>
                    </a:cubicBezTo>
                    <a:cubicBezTo>
                      <a:pt x="2562" y="67"/>
                      <a:pt x="2570" y="63"/>
                      <a:pt x="2572" y="72"/>
                    </a:cubicBezTo>
                    <a:cubicBezTo>
                      <a:pt x="2575" y="86"/>
                      <a:pt x="2585" y="81"/>
                      <a:pt x="2593" y="79"/>
                    </a:cubicBezTo>
                    <a:cubicBezTo>
                      <a:pt x="2610" y="75"/>
                      <a:pt x="2628" y="73"/>
                      <a:pt x="2646" y="78"/>
                    </a:cubicBezTo>
                    <a:cubicBezTo>
                      <a:pt x="2653" y="80"/>
                      <a:pt x="2660" y="83"/>
                      <a:pt x="2667" y="86"/>
                    </a:cubicBezTo>
                    <a:cubicBezTo>
                      <a:pt x="2682" y="93"/>
                      <a:pt x="2684" y="92"/>
                      <a:pt x="2692" y="78"/>
                    </a:cubicBezTo>
                    <a:cubicBezTo>
                      <a:pt x="2694" y="75"/>
                      <a:pt x="2694" y="70"/>
                      <a:pt x="2699" y="70"/>
                    </a:cubicBezTo>
                    <a:cubicBezTo>
                      <a:pt x="2703" y="70"/>
                      <a:pt x="2703" y="75"/>
                      <a:pt x="2704" y="78"/>
                    </a:cubicBezTo>
                    <a:cubicBezTo>
                      <a:pt x="2711" y="88"/>
                      <a:pt x="2720" y="85"/>
                      <a:pt x="2729" y="85"/>
                    </a:cubicBezTo>
                    <a:cubicBezTo>
                      <a:pt x="2729" y="84"/>
                      <a:pt x="2729" y="83"/>
                      <a:pt x="2729" y="82"/>
                    </a:cubicBezTo>
                    <a:cubicBezTo>
                      <a:pt x="2726" y="77"/>
                      <a:pt x="2715" y="79"/>
                      <a:pt x="2719" y="70"/>
                    </a:cubicBezTo>
                    <a:cubicBezTo>
                      <a:pt x="2723" y="62"/>
                      <a:pt x="2730" y="68"/>
                      <a:pt x="2735" y="70"/>
                    </a:cubicBezTo>
                    <a:cubicBezTo>
                      <a:pt x="2763" y="77"/>
                      <a:pt x="2789" y="72"/>
                      <a:pt x="2812" y="54"/>
                    </a:cubicBezTo>
                    <a:cubicBezTo>
                      <a:pt x="2819" y="49"/>
                      <a:pt x="2825" y="47"/>
                      <a:pt x="2833" y="45"/>
                    </a:cubicBezTo>
                    <a:cubicBezTo>
                      <a:pt x="2873" y="39"/>
                      <a:pt x="2914" y="30"/>
                      <a:pt x="2955" y="28"/>
                    </a:cubicBezTo>
                    <a:cubicBezTo>
                      <a:pt x="2965" y="28"/>
                      <a:pt x="2975" y="29"/>
                      <a:pt x="2984" y="33"/>
                    </a:cubicBezTo>
                    <a:cubicBezTo>
                      <a:pt x="2987" y="34"/>
                      <a:pt x="2991" y="35"/>
                      <a:pt x="2990" y="39"/>
                    </a:cubicBezTo>
                    <a:cubicBezTo>
                      <a:pt x="2990" y="42"/>
                      <a:pt x="2987" y="44"/>
                      <a:pt x="2984" y="45"/>
                    </a:cubicBezTo>
                    <a:cubicBezTo>
                      <a:pt x="2981" y="46"/>
                      <a:pt x="2977" y="46"/>
                      <a:pt x="2974" y="48"/>
                    </a:cubicBezTo>
                    <a:cubicBezTo>
                      <a:pt x="2969" y="50"/>
                      <a:pt x="2970" y="55"/>
                      <a:pt x="2971" y="59"/>
                    </a:cubicBezTo>
                    <a:cubicBezTo>
                      <a:pt x="2973" y="64"/>
                      <a:pt x="2977" y="65"/>
                      <a:pt x="2982" y="64"/>
                    </a:cubicBezTo>
                    <a:cubicBezTo>
                      <a:pt x="3011" y="59"/>
                      <a:pt x="3042" y="58"/>
                      <a:pt x="3069" y="45"/>
                    </a:cubicBezTo>
                    <a:cubicBezTo>
                      <a:pt x="3076" y="41"/>
                      <a:pt x="3082" y="40"/>
                      <a:pt x="3089" y="45"/>
                    </a:cubicBezTo>
                    <a:cubicBezTo>
                      <a:pt x="3097" y="51"/>
                      <a:pt x="3107" y="51"/>
                      <a:pt x="3117" y="50"/>
                    </a:cubicBezTo>
                    <a:cubicBezTo>
                      <a:pt x="3194" y="42"/>
                      <a:pt x="3270" y="25"/>
                      <a:pt x="3348" y="25"/>
                    </a:cubicBezTo>
                    <a:cubicBezTo>
                      <a:pt x="3378" y="24"/>
                      <a:pt x="3407" y="17"/>
                      <a:pt x="3437" y="13"/>
                    </a:cubicBezTo>
                    <a:cubicBezTo>
                      <a:pt x="3464" y="9"/>
                      <a:pt x="3491" y="11"/>
                      <a:pt x="3518" y="10"/>
                    </a:cubicBezTo>
                    <a:cubicBezTo>
                      <a:pt x="3531" y="10"/>
                      <a:pt x="3544" y="10"/>
                      <a:pt x="3555" y="3"/>
                    </a:cubicBezTo>
                    <a:cubicBezTo>
                      <a:pt x="3558" y="1"/>
                      <a:pt x="3560" y="0"/>
                      <a:pt x="3563" y="1"/>
                    </a:cubicBezTo>
                    <a:cubicBezTo>
                      <a:pt x="3579" y="7"/>
                      <a:pt x="3595" y="5"/>
                      <a:pt x="3611" y="3"/>
                    </a:cubicBezTo>
                    <a:cubicBezTo>
                      <a:pt x="3625" y="2"/>
                      <a:pt x="3639" y="0"/>
                      <a:pt x="3655" y="5"/>
                    </a:cubicBezTo>
                    <a:cubicBezTo>
                      <a:pt x="3646" y="11"/>
                      <a:pt x="3639" y="16"/>
                      <a:pt x="3632" y="21"/>
                    </a:cubicBezTo>
                    <a:cubicBezTo>
                      <a:pt x="3628" y="24"/>
                      <a:pt x="3623" y="26"/>
                      <a:pt x="3624" y="31"/>
                    </a:cubicBezTo>
                    <a:cubicBezTo>
                      <a:pt x="3626" y="37"/>
                      <a:pt x="3632" y="35"/>
                      <a:pt x="3636" y="35"/>
                    </a:cubicBezTo>
                    <a:cubicBezTo>
                      <a:pt x="3689" y="34"/>
                      <a:pt x="3741" y="40"/>
                      <a:pt x="3790" y="60"/>
                    </a:cubicBezTo>
                    <a:cubicBezTo>
                      <a:pt x="3811" y="68"/>
                      <a:pt x="3829" y="82"/>
                      <a:pt x="3841" y="102"/>
                    </a:cubicBezTo>
                    <a:cubicBezTo>
                      <a:pt x="3847" y="111"/>
                      <a:pt x="3847" y="121"/>
                      <a:pt x="3846" y="132"/>
                    </a:cubicBezTo>
                    <a:cubicBezTo>
                      <a:pt x="3843" y="148"/>
                      <a:pt x="3842" y="165"/>
                      <a:pt x="3848" y="181"/>
                    </a:cubicBezTo>
                    <a:cubicBezTo>
                      <a:pt x="3852" y="193"/>
                      <a:pt x="3859" y="202"/>
                      <a:pt x="3869" y="209"/>
                    </a:cubicBezTo>
                    <a:cubicBezTo>
                      <a:pt x="3874" y="213"/>
                      <a:pt x="3879" y="215"/>
                      <a:pt x="3879" y="221"/>
                    </a:cubicBezTo>
                    <a:cubicBezTo>
                      <a:pt x="3883" y="248"/>
                      <a:pt x="3900" y="268"/>
                      <a:pt x="3908" y="293"/>
                    </a:cubicBezTo>
                    <a:cubicBezTo>
                      <a:pt x="3921" y="334"/>
                      <a:pt x="3927" y="376"/>
                      <a:pt x="3920" y="419"/>
                    </a:cubicBezTo>
                    <a:cubicBezTo>
                      <a:pt x="3918" y="429"/>
                      <a:pt x="3909" y="425"/>
                      <a:pt x="3905" y="429"/>
                    </a:cubicBezTo>
                    <a:close/>
                  </a:path>
                </a:pathLst>
              </a:custGeom>
              <a:solidFill>
                <a:srgbClr val="1F4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id="{D76B1D47-06E1-3ECC-3929-8DB9D6A16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2391"/>
                <a:ext cx="1877" cy="713"/>
              </a:xfrm>
              <a:custGeom>
                <a:avLst/>
                <a:gdLst>
                  <a:gd name="T0" fmla="*/ 2838 w 3772"/>
                  <a:gd name="T1" fmla="*/ 205 h 1431"/>
                  <a:gd name="T2" fmla="*/ 3693 w 3772"/>
                  <a:gd name="T3" fmla="*/ 220 h 1431"/>
                  <a:gd name="T4" fmla="*/ 3676 w 3772"/>
                  <a:gd name="T5" fmla="*/ 258 h 1431"/>
                  <a:gd name="T6" fmla="*/ 3565 w 3772"/>
                  <a:gd name="T7" fmla="*/ 415 h 1431"/>
                  <a:gd name="T8" fmla="*/ 3368 w 3772"/>
                  <a:gd name="T9" fmla="*/ 626 h 1431"/>
                  <a:gd name="T10" fmla="*/ 3429 w 3772"/>
                  <a:gd name="T11" fmla="*/ 684 h 1431"/>
                  <a:gd name="T12" fmla="*/ 3429 w 3772"/>
                  <a:gd name="T13" fmla="*/ 769 h 1431"/>
                  <a:gd name="T14" fmla="*/ 3332 w 3772"/>
                  <a:gd name="T15" fmla="*/ 686 h 1431"/>
                  <a:gd name="T16" fmla="*/ 3275 w 3772"/>
                  <a:gd name="T17" fmla="*/ 688 h 1431"/>
                  <a:gd name="T18" fmla="*/ 3251 w 3772"/>
                  <a:gd name="T19" fmla="*/ 693 h 1431"/>
                  <a:gd name="T20" fmla="*/ 3183 w 3772"/>
                  <a:gd name="T21" fmla="*/ 645 h 1431"/>
                  <a:gd name="T22" fmla="*/ 3093 w 3772"/>
                  <a:gd name="T23" fmla="*/ 667 h 1431"/>
                  <a:gd name="T24" fmla="*/ 3042 w 3772"/>
                  <a:gd name="T25" fmla="*/ 733 h 1431"/>
                  <a:gd name="T26" fmla="*/ 2861 w 3772"/>
                  <a:gd name="T27" fmla="*/ 785 h 1431"/>
                  <a:gd name="T28" fmla="*/ 2736 w 3772"/>
                  <a:gd name="T29" fmla="*/ 814 h 1431"/>
                  <a:gd name="T30" fmla="*/ 2694 w 3772"/>
                  <a:gd name="T31" fmla="*/ 830 h 1431"/>
                  <a:gd name="T32" fmla="*/ 2681 w 3772"/>
                  <a:gd name="T33" fmla="*/ 848 h 1431"/>
                  <a:gd name="T34" fmla="*/ 2676 w 3772"/>
                  <a:gd name="T35" fmla="*/ 887 h 1431"/>
                  <a:gd name="T36" fmla="*/ 2759 w 3772"/>
                  <a:gd name="T37" fmla="*/ 867 h 1431"/>
                  <a:gd name="T38" fmla="*/ 2749 w 3772"/>
                  <a:gd name="T39" fmla="*/ 893 h 1431"/>
                  <a:gd name="T40" fmla="*/ 2724 w 3772"/>
                  <a:gd name="T41" fmla="*/ 940 h 1431"/>
                  <a:gd name="T42" fmla="*/ 2675 w 3772"/>
                  <a:gd name="T43" fmla="*/ 924 h 1431"/>
                  <a:gd name="T44" fmla="*/ 2661 w 3772"/>
                  <a:gd name="T45" fmla="*/ 961 h 1431"/>
                  <a:gd name="T46" fmla="*/ 2750 w 3772"/>
                  <a:gd name="T47" fmla="*/ 966 h 1431"/>
                  <a:gd name="T48" fmla="*/ 2773 w 3772"/>
                  <a:gd name="T49" fmla="*/ 984 h 1431"/>
                  <a:gd name="T50" fmla="*/ 2743 w 3772"/>
                  <a:gd name="T51" fmla="*/ 996 h 1431"/>
                  <a:gd name="T52" fmla="*/ 2593 w 3772"/>
                  <a:gd name="T53" fmla="*/ 1051 h 1431"/>
                  <a:gd name="T54" fmla="*/ 2533 w 3772"/>
                  <a:gd name="T55" fmla="*/ 1034 h 1431"/>
                  <a:gd name="T56" fmla="*/ 2373 w 3772"/>
                  <a:gd name="T57" fmla="*/ 1070 h 1431"/>
                  <a:gd name="T58" fmla="*/ 2354 w 3772"/>
                  <a:gd name="T59" fmla="*/ 1093 h 1431"/>
                  <a:gd name="T60" fmla="*/ 2236 w 3772"/>
                  <a:gd name="T61" fmla="*/ 1078 h 1431"/>
                  <a:gd name="T62" fmla="*/ 2314 w 3772"/>
                  <a:gd name="T63" fmla="*/ 1052 h 1431"/>
                  <a:gd name="T64" fmla="*/ 2412 w 3772"/>
                  <a:gd name="T65" fmla="*/ 1016 h 1431"/>
                  <a:gd name="T66" fmla="*/ 2465 w 3772"/>
                  <a:gd name="T67" fmla="*/ 1014 h 1431"/>
                  <a:gd name="T68" fmla="*/ 2554 w 3772"/>
                  <a:gd name="T69" fmla="*/ 962 h 1431"/>
                  <a:gd name="T70" fmla="*/ 2462 w 3772"/>
                  <a:gd name="T71" fmla="*/ 958 h 1431"/>
                  <a:gd name="T72" fmla="*/ 2428 w 3772"/>
                  <a:gd name="T73" fmla="*/ 939 h 1431"/>
                  <a:gd name="T74" fmla="*/ 2365 w 3772"/>
                  <a:gd name="T75" fmla="*/ 948 h 1431"/>
                  <a:gd name="T76" fmla="*/ 2302 w 3772"/>
                  <a:gd name="T77" fmla="*/ 997 h 1431"/>
                  <a:gd name="T78" fmla="*/ 2083 w 3772"/>
                  <a:gd name="T79" fmla="*/ 1086 h 1431"/>
                  <a:gd name="T80" fmla="*/ 1597 w 3772"/>
                  <a:gd name="T81" fmla="*/ 1201 h 1431"/>
                  <a:gd name="T82" fmla="*/ 1476 w 3772"/>
                  <a:gd name="T83" fmla="*/ 1233 h 1431"/>
                  <a:gd name="T84" fmla="*/ 1683 w 3772"/>
                  <a:gd name="T85" fmla="*/ 1232 h 1431"/>
                  <a:gd name="T86" fmla="*/ 1590 w 3772"/>
                  <a:gd name="T87" fmla="*/ 1297 h 1431"/>
                  <a:gd name="T88" fmla="*/ 1155 w 3772"/>
                  <a:gd name="T89" fmla="*/ 1430 h 1431"/>
                  <a:gd name="T90" fmla="*/ 961 w 3772"/>
                  <a:gd name="T91" fmla="*/ 1230 h 1431"/>
                  <a:gd name="T92" fmla="*/ 881 w 3772"/>
                  <a:gd name="T93" fmla="*/ 1208 h 1431"/>
                  <a:gd name="T94" fmla="*/ 739 w 3772"/>
                  <a:gd name="T95" fmla="*/ 1269 h 1431"/>
                  <a:gd name="T96" fmla="*/ 609 w 3772"/>
                  <a:gd name="T97" fmla="*/ 1171 h 1431"/>
                  <a:gd name="T98" fmla="*/ 536 w 3772"/>
                  <a:gd name="T99" fmla="*/ 1193 h 1431"/>
                  <a:gd name="T100" fmla="*/ 514 w 3772"/>
                  <a:gd name="T101" fmla="*/ 1161 h 1431"/>
                  <a:gd name="T102" fmla="*/ 365 w 3772"/>
                  <a:gd name="T103" fmla="*/ 1022 h 1431"/>
                  <a:gd name="T104" fmla="*/ 66 w 3772"/>
                  <a:gd name="T105" fmla="*/ 1041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72" h="1431">
                    <a:moveTo>
                      <a:pt x="15" y="840"/>
                    </a:moveTo>
                    <a:cubicBezTo>
                      <a:pt x="65" y="829"/>
                      <a:pt x="114" y="818"/>
                      <a:pt x="163" y="807"/>
                    </a:cubicBezTo>
                    <a:cubicBezTo>
                      <a:pt x="434" y="746"/>
                      <a:pt x="705" y="685"/>
                      <a:pt x="976" y="624"/>
                    </a:cubicBezTo>
                    <a:cubicBezTo>
                      <a:pt x="1263" y="559"/>
                      <a:pt x="1550" y="495"/>
                      <a:pt x="1838" y="430"/>
                    </a:cubicBezTo>
                    <a:cubicBezTo>
                      <a:pt x="2171" y="355"/>
                      <a:pt x="2504" y="280"/>
                      <a:pt x="2838" y="205"/>
                    </a:cubicBezTo>
                    <a:cubicBezTo>
                      <a:pt x="3082" y="150"/>
                      <a:pt x="3325" y="95"/>
                      <a:pt x="3569" y="39"/>
                    </a:cubicBezTo>
                    <a:cubicBezTo>
                      <a:pt x="3627" y="27"/>
                      <a:pt x="3684" y="13"/>
                      <a:pt x="3741" y="0"/>
                    </a:cubicBezTo>
                    <a:cubicBezTo>
                      <a:pt x="3750" y="5"/>
                      <a:pt x="3748" y="15"/>
                      <a:pt x="3750" y="23"/>
                    </a:cubicBezTo>
                    <a:cubicBezTo>
                      <a:pt x="3764" y="72"/>
                      <a:pt x="3772" y="121"/>
                      <a:pt x="3748" y="170"/>
                    </a:cubicBezTo>
                    <a:cubicBezTo>
                      <a:pt x="3736" y="193"/>
                      <a:pt x="3718" y="210"/>
                      <a:pt x="3693" y="220"/>
                    </a:cubicBezTo>
                    <a:cubicBezTo>
                      <a:pt x="3681" y="224"/>
                      <a:pt x="3669" y="229"/>
                      <a:pt x="3658" y="236"/>
                    </a:cubicBezTo>
                    <a:cubicBezTo>
                      <a:pt x="3656" y="238"/>
                      <a:pt x="3652" y="240"/>
                      <a:pt x="3654" y="243"/>
                    </a:cubicBezTo>
                    <a:cubicBezTo>
                      <a:pt x="3655" y="246"/>
                      <a:pt x="3659" y="245"/>
                      <a:pt x="3661" y="246"/>
                    </a:cubicBezTo>
                    <a:cubicBezTo>
                      <a:pt x="3674" y="247"/>
                      <a:pt x="3686" y="243"/>
                      <a:pt x="3700" y="248"/>
                    </a:cubicBezTo>
                    <a:cubicBezTo>
                      <a:pt x="3692" y="254"/>
                      <a:pt x="3684" y="256"/>
                      <a:pt x="3676" y="258"/>
                    </a:cubicBezTo>
                    <a:cubicBezTo>
                      <a:pt x="3664" y="262"/>
                      <a:pt x="3652" y="264"/>
                      <a:pt x="3640" y="267"/>
                    </a:cubicBezTo>
                    <a:cubicBezTo>
                      <a:pt x="3633" y="269"/>
                      <a:pt x="3626" y="270"/>
                      <a:pt x="3622" y="276"/>
                    </a:cubicBezTo>
                    <a:cubicBezTo>
                      <a:pt x="3618" y="284"/>
                      <a:pt x="3615" y="291"/>
                      <a:pt x="3603" y="284"/>
                    </a:cubicBezTo>
                    <a:cubicBezTo>
                      <a:pt x="3595" y="279"/>
                      <a:pt x="3568" y="302"/>
                      <a:pt x="3570" y="312"/>
                    </a:cubicBezTo>
                    <a:cubicBezTo>
                      <a:pt x="3578" y="347"/>
                      <a:pt x="3566" y="381"/>
                      <a:pt x="3565" y="415"/>
                    </a:cubicBezTo>
                    <a:cubicBezTo>
                      <a:pt x="3565" y="434"/>
                      <a:pt x="3564" y="453"/>
                      <a:pt x="3563" y="472"/>
                    </a:cubicBezTo>
                    <a:cubicBezTo>
                      <a:pt x="3562" y="524"/>
                      <a:pt x="3536" y="560"/>
                      <a:pt x="3488" y="580"/>
                    </a:cubicBezTo>
                    <a:cubicBezTo>
                      <a:pt x="3467" y="589"/>
                      <a:pt x="3446" y="598"/>
                      <a:pt x="3426" y="609"/>
                    </a:cubicBezTo>
                    <a:cubicBezTo>
                      <a:pt x="3411" y="618"/>
                      <a:pt x="3394" y="617"/>
                      <a:pt x="3377" y="615"/>
                    </a:cubicBezTo>
                    <a:cubicBezTo>
                      <a:pt x="3367" y="613"/>
                      <a:pt x="3364" y="616"/>
                      <a:pt x="3368" y="626"/>
                    </a:cubicBezTo>
                    <a:cubicBezTo>
                      <a:pt x="3371" y="633"/>
                      <a:pt x="3376" y="638"/>
                      <a:pt x="3382" y="640"/>
                    </a:cubicBezTo>
                    <a:cubicBezTo>
                      <a:pt x="3396" y="644"/>
                      <a:pt x="3409" y="650"/>
                      <a:pt x="3424" y="646"/>
                    </a:cubicBezTo>
                    <a:cubicBezTo>
                      <a:pt x="3437" y="644"/>
                      <a:pt x="3442" y="652"/>
                      <a:pt x="3437" y="664"/>
                    </a:cubicBezTo>
                    <a:cubicBezTo>
                      <a:pt x="3435" y="668"/>
                      <a:pt x="3433" y="672"/>
                      <a:pt x="3431" y="676"/>
                    </a:cubicBezTo>
                    <a:cubicBezTo>
                      <a:pt x="3429" y="678"/>
                      <a:pt x="3428" y="681"/>
                      <a:pt x="3429" y="684"/>
                    </a:cubicBezTo>
                    <a:cubicBezTo>
                      <a:pt x="3431" y="687"/>
                      <a:pt x="3434" y="685"/>
                      <a:pt x="3437" y="684"/>
                    </a:cubicBezTo>
                    <a:cubicBezTo>
                      <a:pt x="3444" y="681"/>
                      <a:pt x="3445" y="685"/>
                      <a:pt x="3446" y="691"/>
                    </a:cubicBezTo>
                    <a:cubicBezTo>
                      <a:pt x="3446" y="698"/>
                      <a:pt x="3445" y="704"/>
                      <a:pt x="3440" y="709"/>
                    </a:cubicBezTo>
                    <a:cubicBezTo>
                      <a:pt x="3430" y="718"/>
                      <a:pt x="3428" y="730"/>
                      <a:pt x="3429" y="742"/>
                    </a:cubicBezTo>
                    <a:cubicBezTo>
                      <a:pt x="3429" y="751"/>
                      <a:pt x="3430" y="760"/>
                      <a:pt x="3429" y="769"/>
                    </a:cubicBezTo>
                    <a:cubicBezTo>
                      <a:pt x="3428" y="787"/>
                      <a:pt x="3416" y="796"/>
                      <a:pt x="3399" y="792"/>
                    </a:cubicBezTo>
                    <a:cubicBezTo>
                      <a:pt x="3360" y="785"/>
                      <a:pt x="3340" y="741"/>
                      <a:pt x="3360" y="707"/>
                    </a:cubicBezTo>
                    <a:cubicBezTo>
                      <a:pt x="3364" y="699"/>
                      <a:pt x="3370" y="692"/>
                      <a:pt x="3372" y="683"/>
                    </a:cubicBezTo>
                    <a:cubicBezTo>
                      <a:pt x="3375" y="671"/>
                      <a:pt x="3371" y="666"/>
                      <a:pt x="3360" y="668"/>
                    </a:cubicBezTo>
                    <a:cubicBezTo>
                      <a:pt x="3348" y="670"/>
                      <a:pt x="3339" y="676"/>
                      <a:pt x="3332" y="686"/>
                    </a:cubicBezTo>
                    <a:cubicBezTo>
                      <a:pt x="3328" y="694"/>
                      <a:pt x="3322" y="700"/>
                      <a:pt x="3314" y="706"/>
                    </a:cubicBezTo>
                    <a:cubicBezTo>
                      <a:pt x="3306" y="711"/>
                      <a:pt x="3296" y="713"/>
                      <a:pt x="3288" y="709"/>
                    </a:cubicBezTo>
                    <a:cubicBezTo>
                      <a:pt x="3277" y="704"/>
                      <a:pt x="3267" y="703"/>
                      <a:pt x="3256" y="702"/>
                    </a:cubicBezTo>
                    <a:cubicBezTo>
                      <a:pt x="3250" y="696"/>
                      <a:pt x="3256" y="695"/>
                      <a:pt x="3260" y="693"/>
                    </a:cubicBezTo>
                    <a:cubicBezTo>
                      <a:pt x="3264" y="690"/>
                      <a:pt x="3269" y="692"/>
                      <a:pt x="3275" y="688"/>
                    </a:cubicBezTo>
                    <a:cubicBezTo>
                      <a:pt x="3260" y="683"/>
                      <a:pt x="3267" y="676"/>
                      <a:pt x="3273" y="668"/>
                    </a:cubicBezTo>
                    <a:cubicBezTo>
                      <a:pt x="3265" y="668"/>
                      <a:pt x="3259" y="668"/>
                      <a:pt x="3253" y="669"/>
                    </a:cubicBezTo>
                    <a:cubicBezTo>
                      <a:pt x="3251" y="673"/>
                      <a:pt x="3254" y="674"/>
                      <a:pt x="3256" y="676"/>
                    </a:cubicBezTo>
                    <a:cubicBezTo>
                      <a:pt x="3259" y="678"/>
                      <a:pt x="3265" y="680"/>
                      <a:pt x="3263" y="686"/>
                    </a:cubicBezTo>
                    <a:cubicBezTo>
                      <a:pt x="3261" y="691"/>
                      <a:pt x="3257" y="693"/>
                      <a:pt x="3251" y="693"/>
                    </a:cubicBezTo>
                    <a:cubicBezTo>
                      <a:pt x="3248" y="693"/>
                      <a:pt x="3244" y="694"/>
                      <a:pt x="3241" y="692"/>
                    </a:cubicBezTo>
                    <a:cubicBezTo>
                      <a:pt x="3230" y="690"/>
                      <a:pt x="3221" y="685"/>
                      <a:pt x="3212" y="678"/>
                    </a:cubicBezTo>
                    <a:cubicBezTo>
                      <a:pt x="3210" y="675"/>
                      <a:pt x="3207" y="672"/>
                      <a:pt x="3204" y="671"/>
                    </a:cubicBezTo>
                    <a:cubicBezTo>
                      <a:pt x="3193" y="668"/>
                      <a:pt x="3183" y="666"/>
                      <a:pt x="3188" y="651"/>
                    </a:cubicBezTo>
                    <a:cubicBezTo>
                      <a:pt x="3189" y="649"/>
                      <a:pt x="3187" y="645"/>
                      <a:pt x="3183" y="645"/>
                    </a:cubicBezTo>
                    <a:cubicBezTo>
                      <a:pt x="3180" y="645"/>
                      <a:pt x="3179" y="647"/>
                      <a:pt x="3179" y="650"/>
                    </a:cubicBezTo>
                    <a:cubicBezTo>
                      <a:pt x="3180" y="656"/>
                      <a:pt x="3176" y="655"/>
                      <a:pt x="3171" y="655"/>
                    </a:cubicBezTo>
                    <a:cubicBezTo>
                      <a:pt x="3154" y="651"/>
                      <a:pt x="3136" y="659"/>
                      <a:pt x="3118" y="657"/>
                    </a:cubicBezTo>
                    <a:cubicBezTo>
                      <a:pt x="3114" y="657"/>
                      <a:pt x="3110" y="660"/>
                      <a:pt x="3107" y="664"/>
                    </a:cubicBezTo>
                    <a:cubicBezTo>
                      <a:pt x="3103" y="667"/>
                      <a:pt x="3098" y="668"/>
                      <a:pt x="3093" y="667"/>
                    </a:cubicBezTo>
                    <a:cubicBezTo>
                      <a:pt x="3090" y="667"/>
                      <a:pt x="3086" y="662"/>
                      <a:pt x="3085" y="669"/>
                    </a:cubicBezTo>
                    <a:cubicBezTo>
                      <a:pt x="3085" y="673"/>
                      <a:pt x="3085" y="677"/>
                      <a:pt x="3090" y="678"/>
                    </a:cubicBezTo>
                    <a:cubicBezTo>
                      <a:pt x="3102" y="680"/>
                      <a:pt x="3110" y="685"/>
                      <a:pt x="3109" y="698"/>
                    </a:cubicBezTo>
                    <a:cubicBezTo>
                      <a:pt x="3107" y="718"/>
                      <a:pt x="3104" y="722"/>
                      <a:pt x="3085" y="727"/>
                    </a:cubicBezTo>
                    <a:cubicBezTo>
                      <a:pt x="3071" y="730"/>
                      <a:pt x="3057" y="733"/>
                      <a:pt x="3042" y="733"/>
                    </a:cubicBezTo>
                    <a:cubicBezTo>
                      <a:pt x="3030" y="733"/>
                      <a:pt x="3020" y="737"/>
                      <a:pt x="3013" y="747"/>
                    </a:cubicBezTo>
                    <a:cubicBezTo>
                      <a:pt x="3011" y="749"/>
                      <a:pt x="3009" y="752"/>
                      <a:pt x="3007" y="752"/>
                    </a:cubicBezTo>
                    <a:cubicBezTo>
                      <a:pt x="2991" y="751"/>
                      <a:pt x="2985" y="762"/>
                      <a:pt x="2979" y="774"/>
                    </a:cubicBezTo>
                    <a:cubicBezTo>
                      <a:pt x="2971" y="789"/>
                      <a:pt x="2955" y="796"/>
                      <a:pt x="2940" y="787"/>
                    </a:cubicBezTo>
                    <a:cubicBezTo>
                      <a:pt x="2913" y="772"/>
                      <a:pt x="2888" y="774"/>
                      <a:pt x="2861" y="785"/>
                    </a:cubicBezTo>
                    <a:cubicBezTo>
                      <a:pt x="2852" y="788"/>
                      <a:pt x="2841" y="787"/>
                      <a:pt x="2831" y="788"/>
                    </a:cubicBezTo>
                    <a:cubicBezTo>
                      <a:pt x="2819" y="789"/>
                      <a:pt x="2811" y="794"/>
                      <a:pt x="2810" y="807"/>
                    </a:cubicBezTo>
                    <a:cubicBezTo>
                      <a:pt x="2810" y="815"/>
                      <a:pt x="2806" y="819"/>
                      <a:pt x="2798" y="821"/>
                    </a:cubicBezTo>
                    <a:cubicBezTo>
                      <a:pt x="2787" y="824"/>
                      <a:pt x="2775" y="825"/>
                      <a:pt x="2764" y="827"/>
                    </a:cubicBezTo>
                    <a:cubicBezTo>
                      <a:pt x="2750" y="830"/>
                      <a:pt x="2745" y="811"/>
                      <a:pt x="2736" y="814"/>
                    </a:cubicBezTo>
                    <a:cubicBezTo>
                      <a:pt x="2723" y="818"/>
                      <a:pt x="2714" y="818"/>
                      <a:pt x="2704" y="812"/>
                    </a:cubicBezTo>
                    <a:cubicBezTo>
                      <a:pt x="2698" y="808"/>
                      <a:pt x="2693" y="804"/>
                      <a:pt x="2686" y="804"/>
                    </a:cubicBezTo>
                    <a:cubicBezTo>
                      <a:pt x="2682" y="803"/>
                      <a:pt x="2678" y="803"/>
                      <a:pt x="2677" y="807"/>
                    </a:cubicBezTo>
                    <a:cubicBezTo>
                      <a:pt x="2675" y="810"/>
                      <a:pt x="2679" y="812"/>
                      <a:pt x="2681" y="814"/>
                    </a:cubicBezTo>
                    <a:cubicBezTo>
                      <a:pt x="2688" y="818"/>
                      <a:pt x="2691" y="824"/>
                      <a:pt x="2694" y="830"/>
                    </a:cubicBezTo>
                    <a:cubicBezTo>
                      <a:pt x="2696" y="834"/>
                      <a:pt x="2699" y="836"/>
                      <a:pt x="2695" y="840"/>
                    </a:cubicBezTo>
                    <a:cubicBezTo>
                      <a:pt x="2691" y="843"/>
                      <a:pt x="2688" y="841"/>
                      <a:pt x="2684" y="839"/>
                    </a:cubicBezTo>
                    <a:cubicBezTo>
                      <a:pt x="2680" y="837"/>
                      <a:pt x="2679" y="829"/>
                      <a:pt x="2673" y="832"/>
                    </a:cubicBezTo>
                    <a:cubicBezTo>
                      <a:pt x="2671" y="833"/>
                      <a:pt x="2670" y="836"/>
                      <a:pt x="2670" y="838"/>
                    </a:cubicBezTo>
                    <a:cubicBezTo>
                      <a:pt x="2671" y="844"/>
                      <a:pt x="2676" y="846"/>
                      <a:pt x="2681" y="848"/>
                    </a:cubicBezTo>
                    <a:cubicBezTo>
                      <a:pt x="2683" y="849"/>
                      <a:pt x="2685" y="850"/>
                      <a:pt x="2688" y="850"/>
                    </a:cubicBezTo>
                    <a:cubicBezTo>
                      <a:pt x="2693" y="851"/>
                      <a:pt x="2696" y="854"/>
                      <a:pt x="2695" y="859"/>
                    </a:cubicBezTo>
                    <a:cubicBezTo>
                      <a:pt x="2693" y="864"/>
                      <a:pt x="2689" y="865"/>
                      <a:pt x="2685" y="864"/>
                    </a:cubicBezTo>
                    <a:cubicBezTo>
                      <a:pt x="2670" y="860"/>
                      <a:pt x="2670" y="867"/>
                      <a:pt x="2675" y="878"/>
                    </a:cubicBezTo>
                    <a:cubicBezTo>
                      <a:pt x="2676" y="881"/>
                      <a:pt x="2676" y="884"/>
                      <a:pt x="2676" y="887"/>
                    </a:cubicBezTo>
                    <a:cubicBezTo>
                      <a:pt x="2676" y="893"/>
                      <a:pt x="2675" y="901"/>
                      <a:pt x="2683" y="903"/>
                    </a:cubicBezTo>
                    <a:cubicBezTo>
                      <a:pt x="2691" y="904"/>
                      <a:pt x="2697" y="900"/>
                      <a:pt x="2702" y="894"/>
                    </a:cubicBezTo>
                    <a:cubicBezTo>
                      <a:pt x="2705" y="890"/>
                      <a:pt x="2705" y="885"/>
                      <a:pt x="2705" y="880"/>
                    </a:cubicBezTo>
                    <a:cubicBezTo>
                      <a:pt x="2704" y="866"/>
                      <a:pt x="2711" y="858"/>
                      <a:pt x="2727" y="854"/>
                    </a:cubicBezTo>
                    <a:cubicBezTo>
                      <a:pt x="2735" y="851"/>
                      <a:pt x="2755" y="859"/>
                      <a:pt x="2759" y="867"/>
                    </a:cubicBezTo>
                    <a:cubicBezTo>
                      <a:pt x="2761" y="871"/>
                      <a:pt x="2760" y="875"/>
                      <a:pt x="2754" y="877"/>
                    </a:cubicBezTo>
                    <a:cubicBezTo>
                      <a:pt x="2749" y="874"/>
                      <a:pt x="2743" y="872"/>
                      <a:pt x="2739" y="868"/>
                    </a:cubicBezTo>
                    <a:cubicBezTo>
                      <a:pt x="2743" y="872"/>
                      <a:pt x="2749" y="874"/>
                      <a:pt x="2754" y="877"/>
                    </a:cubicBezTo>
                    <a:cubicBezTo>
                      <a:pt x="2755" y="881"/>
                      <a:pt x="2752" y="884"/>
                      <a:pt x="2751" y="887"/>
                    </a:cubicBezTo>
                    <a:cubicBezTo>
                      <a:pt x="2750" y="889"/>
                      <a:pt x="2749" y="893"/>
                      <a:pt x="2749" y="893"/>
                    </a:cubicBezTo>
                    <a:cubicBezTo>
                      <a:pt x="2763" y="897"/>
                      <a:pt x="2754" y="906"/>
                      <a:pt x="2754" y="913"/>
                    </a:cubicBezTo>
                    <a:cubicBezTo>
                      <a:pt x="2755" y="924"/>
                      <a:pt x="2764" y="927"/>
                      <a:pt x="2774" y="927"/>
                    </a:cubicBezTo>
                    <a:cubicBezTo>
                      <a:pt x="2779" y="927"/>
                      <a:pt x="2785" y="924"/>
                      <a:pt x="2794" y="928"/>
                    </a:cubicBezTo>
                    <a:cubicBezTo>
                      <a:pt x="2772" y="933"/>
                      <a:pt x="2755" y="943"/>
                      <a:pt x="2734" y="944"/>
                    </a:cubicBezTo>
                    <a:cubicBezTo>
                      <a:pt x="2731" y="944"/>
                      <a:pt x="2725" y="946"/>
                      <a:pt x="2724" y="940"/>
                    </a:cubicBezTo>
                    <a:cubicBezTo>
                      <a:pt x="2723" y="936"/>
                      <a:pt x="2729" y="935"/>
                      <a:pt x="2733" y="934"/>
                    </a:cubicBezTo>
                    <a:cubicBezTo>
                      <a:pt x="2737" y="933"/>
                      <a:pt x="2743" y="935"/>
                      <a:pt x="2744" y="929"/>
                    </a:cubicBezTo>
                    <a:cubicBezTo>
                      <a:pt x="2745" y="923"/>
                      <a:pt x="2740" y="920"/>
                      <a:pt x="2735" y="917"/>
                    </a:cubicBezTo>
                    <a:cubicBezTo>
                      <a:pt x="2729" y="914"/>
                      <a:pt x="2722" y="911"/>
                      <a:pt x="2715" y="913"/>
                    </a:cubicBezTo>
                    <a:cubicBezTo>
                      <a:pt x="2702" y="917"/>
                      <a:pt x="2689" y="920"/>
                      <a:pt x="2675" y="924"/>
                    </a:cubicBezTo>
                    <a:cubicBezTo>
                      <a:pt x="2671" y="926"/>
                      <a:pt x="2666" y="928"/>
                      <a:pt x="2666" y="934"/>
                    </a:cubicBezTo>
                    <a:cubicBezTo>
                      <a:pt x="2666" y="941"/>
                      <a:pt x="2670" y="944"/>
                      <a:pt x="2676" y="945"/>
                    </a:cubicBezTo>
                    <a:cubicBezTo>
                      <a:pt x="2683" y="947"/>
                      <a:pt x="2690" y="947"/>
                      <a:pt x="2699" y="949"/>
                    </a:cubicBezTo>
                    <a:cubicBezTo>
                      <a:pt x="2694" y="957"/>
                      <a:pt x="2686" y="955"/>
                      <a:pt x="2680" y="955"/>
                    </a:cubicBezTo>
                    <a:cubicBezTo>
                      <a:pt x="2673" y="956"/>
                      <a:pt x="2666" y="955"/>
                      <a:pt x="2661" y="961"/>
                    </a:cubicBezTo>
                    <a:cubicBezTo>
                      <a:pt x="2660" y="962"/>
                      <a:pt x="2658" y="965"/>
                      <a:pt x="2659" y="967"/>
                    </a:cubicBezTo>
                    <a:cubicBezTo>
                      <a:pt x="2659" y="969"/>
                      <a:pt x="2662" y="969"/>
                      <a:pt x="2664" y="969"/>
                    </a:cubicBezTo>
                    <a:cubicBezTo>
                      <a:pt x="2676" y="969"/>
                      <a:pt x="2686" y="964"/>
                      <a:pt x="2697" y="961"/>
                    </a:cubicBezTo>
                    <a:cubicBezTo>
                      <a:pt x="2710" y="956"/>
                      <a:pt x="2723" y="954"/>
                      <a:pt x="2735" y="965"/>
                    </a:cubicBezTo>
                    <a:cubicBezTo>
                      <a:pt x="2739" y="969"/>
                      <a:pt x="2744" y="967"/>
                      <a:pt x="2750" y="966"/>
                    </a:cubicBezTo>
                    <a:cubicBezTo>
                      <a:pt x="2760" y="964"/>
                      <a:pt x="2771" y="963"/>
                      <a:pt x="2777" y="974"/>
                    </a:cubicBezTo>
                    <a:cubicBezTo>
                      <a:pt x="2780" y="978"/>
                      <a:pt x="2784" y="977"/>
                      <a:pt x="2788" y="977"/>
                    </a:cubicBezTo>
                    <a:cubicBezTo>
                      <a:pt x="2791" y="978"/>
                      <a:pt x="2794" y="976"/>
                      <a:pt x="2795" y="980"/>
                    </a:cubicBezTo>
                    <a:cubicBezTo>
                      <a:pt x="2795" y="983"/>
                      <a:pt x="2792" y="985"/>
                      <a:pt x="2789" y="986"/>
                    </a:cubicBezTo>
                    <a:cubicBezTo>
                      <a:pt x="2783" y="987"/>
                      <a:pt x="2778" y="985"/>
                      <a:pt x="2773" y="984"/>
                    </a:cubicBezTo>
                    <a:cubicBezTo>
                      <a:pt x="2762" y="981"/>
                      <a:pt x="2750" y="978"/>
                      <a:pt x="2739" y="979"/>
                    </a:cubicBezTo>
                    <a:cubicBezTo>
                      <a:pt x="2734" y="979"/>
                      <a:pt x="2730" y="980"/>
                      <a:pt x="2726" y="983"/>
                    </a:cubicBezTo>
                    <a:cubicBezTo>
                      <a:pt x="2723" y="985"/>
                      <a:pt x="2721" y="988"/>
                      <a:pt x="2722" y="992"/>
                    </a:cubicBezTo>
                    <a:cubicBezTo>
                      <a:pt x="2723" y="996"/>
                      <a:pt x="2726" y="997"/>
                      <a:pt x="2729" y="997"/>
                    </a:cubicBezTo>
                    <a:cubicBezTo>
                      <a:pt x="2734" y="997"/>
                      <a:pt x="2738" y="996"/>
                      <a:pt x="2743" y="996"/>
                    </a:cubicBezTo>
                    <a:cubicBezTo>
                      <a:pt x="2748" y="996"/>
                      <a:pt x="2752" y="997"/>
                      <a:pt x="2755" y="1001"/>
                    </a:cubicBezTo>
                    <a:cubicBezTo>
                      <a:pt x="2759" y="1006"/>
                      <a:pt x="2752" y="1007"/>
                      <a:pt x="2750" y="1010"/>
                    </a:cubicBezTo>
                    <a:cubicBezTo>
                      <a:pt x="2738" y="1026"/>
                      <a:pt x="2718" y="1033"/>
                      <a:pt x="2698" y="1026"/>
                    </a:cubicBezTo>
                    <a:cubicBezTo>
                      <a:pt x="2673" y="1018"/>
                      <a:pt x="2652" y="1021"/>
                      <a:pt x="2634" y="1041"/>
                    </a:cubicBezTo>
                    <a:cubicBezTo>
                      <a:pt x="2623" y="1052"/>
                      <a:pt x="2608" y="1053"/>
                      <a:pt x="2593" y="1051"/>
                    </a:cubicBezTo>
                    <a:cubicBezTo>
                      <a:pt x="2582" y="1049"/>
                      <a:pt x="2570" y="1048"/>
                      <a:pt x="2559" y="1046"/>
                    </a:cubicBezTo>
                    <a:cubicBezTo>
                      <a:pt x="2556" y="1046"/>
                      <a:pt x="2553" y="1044"/>
                      <a:pt x="2553" y="1049"/>
                    </a:cubicBezTo>
                    <a:cubicBezTo>
                      <a:pt x="2553" y="1054"/>
                      <a:pt x="2553" y="1058"/>
                      <a:pt x="2547" y="1058"/>
                    </a:cubicBezTo>
                    <a:cubicBezTo>
                      <a:pt x="2540" y="1057"/>
                      <a:pt x="2533" y="1054"/>
                      <a:pt x="2528" y="1049"/>
                    </a:cubicBezTo>
                    <a:cubicBezTo>
                      <a:pt x="2523" y="1042"/>
                      <a:pt x="2533" y="1042"/>
                      <a:pt x="2533" y="1034"/>
                    </a:cubicBezTo>
                    <a:cubicBezTo>
                      <a:pt x="2497" y="1053"/>
                      <a:pt x="2452" y="1043"/>
                      <a:pt x="2419" y="1071"/>
                    </a:cubicBezTo>
                    <a:cubicBezTo>
                      <a:pt x="2412" y="1077"/>
                      <a:pt x="2403" y="1077"/>
                      <a:pt x="2395" y="1078"/>
                    </a:cubicBezTo>
                    <a:cubicBezTo>
                      <a:pt x="2390" y="1079"/>
                      <a:pt x="2388" y="1078"/>
                      <a:pt x="2388" y="1073"/>
                    </a:cubicBezTo>
                    <a:cubicBezTo>
                      <a:pt x="2388" y="1070"/>
                      <a:pt x="2388" y="1065"/>
                      <a:pt x="2383" y="1065"/>
                    </a:cubicBezTo>
                    <a:cubicBezTo>
                      <a:pt x="2379" y="1065"/>
                      <a:pt x="2374" y="1065"/>
                      <a:pt x="2373" y="1070"/>
                    </a:cubicBezTo>
                    <a:cubicBezTo>
                      <a:pt x="2369" y="1078"/>
                      <a:pt x="2363" y="1079"/>
                      <a:pt x="2355" y="1078"/>
                    </a:cubicBezTo>
                    <a:cubicBezTo>
                      <a:pt x="2345" y="1076"/>
                      <a:pt x="2337" y="1084"/>
                      <a:pt x="2327" y="1086"/>
                    </a:cubicBezTo>
                    <a:cubicBezTo>
                      <a:pt x="2324" y="1087"/>
                      <a:pt x="2323" y="1091"/>
                      <a:pt x="2325" y="1094"/>
                    </a:cubicBezTo>
                    <a:cubicBezTo>
                      <a:pt x="2327" y="1098"/>
                      <a:pt x="2330" y="1099"/>
                      <a:pt x="2334" y="1099"/>
                    </a:cubicBezTo>
                    <a:cubicBezTo>
                      <a:pt x="2340" y="1097"/>
                      <a:pt x="2346" y="1095"/>
                      <a:pt x="2354" y="1093"/>
                    </a:cubicBezTo>
                    <a:cubicBezTo>
                      <a:pt x="2340" y="1106"/>
                      <a:pt x="2327" y="1109"/>
                      <a:pt x="2310" y="1102"/>
                    </a:cubicBezTo>
                    <a:cubicBezTo>
                      <a:pt x="2294" y="1095"/>
                      <a:pt x="2279" y="1096"/>
                      <a:pt x="2263" y="1104"/>
                    </a:cubicBezTo>
                    <a:cubicBezTo>
                      <a:pt x="2245" y="1113"/>
                      <a:pt x="2226" y="1109"/>
                      <a:pt x="2204" y="1111"/>
                    </a:cubicBezTo>
                    <a:cubicBezTo>
                      <a:pt x="2213" y="1103"/>
                      <a:pt x="2219" y="1097"/>
                      <a:pt x="2220" y="1088"/>
                    </a:cubicBezTo>
                    <a:cubicBezTo>
                      <a:pt x="2221" y="1080"/>
                      <a:pt x="2229" y="1079"/>
                      <a:pt x="2236" y="1078"/>
                    </a:cubicBezTo>
                    <a:cubicBezTo>
                      <a:pt x="2250" y="1077"/>
                      <a:pt x="2265" y="1079"/>
                      <a:pt x="2279" y="1076"/>
                    </a:cubicBezTo>
                    <a:cubicBezTo>
                      <a:pt x="2295" y="1072"/>
                      <a:pt x="2297" y="1069"/>
                      <a:pt x="2294" y="1053"/>
                    </a:cubicBezTo>
                    <a:cubicBezTo>
                      <a:pt x="2293" y="1049"/>
                      <a:pt x="2292" y="1046"/>
                      <a:pt x="2295" y="1043"/>
                    </a:cubicBezTo>
                    <a:cubicBezTo>
                      <a:pt x="2299" y="1040"/>
                      <a:pt x="2304" y="1041"/>
                      <a:pt x="2308" y="1043"/>
                    </a:cubicBezTo>
                    <a:cubicBezTo>
                      <a:pt x="2312" y="1045"/>
                      <a:pt x="2315" y="1048"/>
                      <a:pt x="2314" y="1052"/>
                    </a:cubicBezTo>
                    <a:cubicBezTo>
                      <a:pt x="2311" y="1065"/>
                      <a:pt x="2314" y="1068"/>
                      <a:pt x="2326" y="1064"/>
                    </a:cubicBezTo>
                    <a:cubicBezTo>
                      <a:pt x="2336" y="1060"/>
                      <a:pt x="2339" y="1070"/>
                      <a:pt x="2345" y="1076"/>
                    </a:cubicBezTo>
                    <a:cubicBezTo>
                      <a:pt x="2351" y="1065"/>
                      <a:pt x="2363" y="1062"/>
                      <a:pt x="2373" y="1057"/>
                    </a:cubicBezTo>
                    <a:cubicBezTo>
                      <a:pt x="2388" y="1051"/>
                      <a:pt x="2398" y="1041"/>
                      <a:pt x="2403" y="1026"/>
                    </a:cubicBezTo>
                    <a:cubicBezTo>
                      <a:pt x="2404" y="1021"/>
                      <a:pt x="2406" y="1016"/>
                      <a:pt x="2412" y="1016"/>
                    </a:cubicBezTo>
                    <a:cubicBezTo>
                      <a:pt x="2418" y="1016"/>
                      <a:pt x="2420" y="1021"/>
                      <a:pt x="2421" y="1026"/>
                    </a:cubicBezTo>
                    <a:cubicBezTo>
                      <a:pt x="2423" y="1035"/>
                      <a:pt x="2428" y="1040"/>
                      <a:pt x="2437" y="1038"/>
                    </a:cubicBezTo>
                    <a:cubicBezTo>
                      <a:pt x="2462" y="1034"/>
                      <a:pt x="2487" y="1030"/>
                      <a:pt x="2510" y="1020"/>
                    </a:cubicBezTo>
                    <a:cubicBezTo>
                      <a:pt x="2512" y="1020"/>
                      <a:pt x="2514" y="1019"/>
                      <a:pt x="2515" y="1016"/>
                    </a:cubicBezTo>
                    <a:cubicBezTo>
                      <a:pt x="2500" y="1008"/>
                      <a:pt x="2483" y="1023"/>
                      <a:pt x="2465" y="1014"/>
                    </a:cubicBezTo>
                    <a:cubicBezTo>
                      <a:pt x="2498" y="1005"/>
                      <a:pt x="2524" y="986"/>
                      <a:pt x="2554" y="978"/>
                    </a:cubicBezTo>
                    <a:cubicBezTo>
                      <a:pt x="2580" y="972"/>
                      <a:pt x="2603" y="959"/>
                      <a:pt x="2630" y="960"/>
                    </a:cubicBezTo>
                    <a:cubicBezTo>
                      <a:pt x="2637" y="960"/>
                      <a:pt x="2639" y="955"/>
                      <a:pt x="2637" y="949"/>
                    </a:cubicBezTo>
                    <a:cubicBezTo>
                      <a:pt x="2635" y="939"/>
                      <a:pt x="2628" y="933"/>
                      <a:pt x="2618" y="931"/>
                    </a:cubicBezTo>
                    <a:cubicBezTo>
                      <a:pt x="2593" y="927"/>
                      <a:pt x="2567" y="940"/>
                      <a:pt x="2554" y="962"/>
                    </a:cubicBezTo>
                    <a:cubicBezTo>
                      <a:pt x="2545" y="978"/>
                      <a:pt x="2534" y="966"/>
                      <a:pt x="2523" y="965"/>
                    </a:cubicBezTo>
                    <a:cubicBezTo>
                      <a:pt x="2525" y="960"/>
                      <a:pt x="2530" y="959"/>
                      <a:pt x="2534" y="957"/>
                    </a:cubicBezTo>
                    <a:cubicBezTo>
                      <a:pt x="2536" y="957"/>
                      <a:pt x="2538" y="956"/>
                      <a:pt x="2537" y="953"/>
                    </a:cubicBezTo>
                    <a:cubicBezTo>
                      <a:pt x="2537" y="950"/>
                      <a:pt x="2534" y="949"/>
                      <a:pt x="2532" y="950"/>
                    </a:cubicBezTo>
                    <a:cubicBezTo>
                      <a:pt x="2509" y="961"/>
                      <a:pt x="2485" y="956"/>
                      <a:pt x="2462" y="958"/>
                    </a:cubicBezTo>
                    <a:cubicBezTo>
                      <a:pt x="2456" y="958"/>
                      <a:pt x="2451" y="963"/>
                      <a:pt x="2445" y="966"/>
                    </a:cubicBezTo>
                    <a:cubicBezTo>
                      <a:pt x="2439" y="970"/>
                      <a:pt x="2433" y="970"/>
                      <a:pt x="2429" y="964"/>
                    </a:cubicBezTo>
                    <a:cubicBezTo>
                      <a:pt x="2426" y="960"/>
                      <a:pt x="2424" y="956"/>
                      <a:pt x="2432" y="954"/>
                    </a:cubicBezTo>
                    <a:cubicBezTo>
                      <a:pt x="2438" y="953"/>
                      <a:pt x="2444" y="950"/>
                      <a:pt x="2442" y="943"/>
                    </a:cubicBezTo>
                    <a:cubicBezTo>
                      <a:pt x="2440" y="936"/>
                      <a:pt x="2433" y="939"/>
                      <a:pt x="2428" y="939"/>
                    </a:cubicBezTo>
                    <a:cubicBezTo>
                      <a:pt x="2419" y="939"/>
                      <a:pt x="2411" y="940"/>
                      <a:pt x="2403" y="941"/>
                    </a:cubicBezTo>
                    <a:cubicBezTo>
                      <a:pt x="2391" y="943"/>
                      <a:pt x="2381" y="942"/>
                      <a:pt x="2376" y="929"/>
                    </a:cubicBezTo>
                    <a:cubicBezTo>
                      <a:pt x="2374" y="925"/>
                      <a:pt x="2369" y="923"/>
                      <a:pt x="2365" y="926"/>
                    </a:cubicBezTo>
                    <a:cubicBezTo>
                      <a:pt x="2359" y="930"/>
                      <a:pt x="2365" y="932"/>
                      <a:pt x="2366" y="934"/>
                    </a:cubicBezTo>
                    <a:cubicBezTo>
                      <a:pt x="2369" y="939"/>
                      <a:pt x="2369" y="944"/>
                      <a:pt x="2365" y="948"/>
                    </a:cubicBezTo>
                    <a:cubicBezTo>
                      <a:pt x="2360" y="952"/>
                      <a:pt x="2356" y="948"/>
                      <a:pt x="2353" y="945"/>
                    </a:cubicBezTo>
                    <a:cubicBezTo>
                      <a:pt x="2349" y="943"/>
                      <a:pt x="2346" y="939"/>
                      <a:pt x="2339" y="933"/>
                    </a:cubicBezTo>
                    <a:cubicBezTo>
                      <a:pt x="2345" y="953"/>
                      <a:pt x="2333" y="967"/>
                      <a:pt x="2332" y="983"/>
                    </a:cubicBezTo>
                    <a:cubicBezTo>
                      <a:pt x="2332" y="987"/>
                      <a:pt x="2331" y="990"/>
                      <a:pt x="2326" y="988"/>
                    </a:cubicBezTo>
                    <a:cubicBezTo>
                      <a:pt x="2316" y="985"/>
                      <a:pt x="2308" y="989"/>
                      <a:pt x="2302" y="997"/>
                    </a:cubicBezTo>
                    <a:cubicBezTo>
                      <a:pt x="2288" y="1013"/>
                      <a:pt x="2270" y="1020"/>
                      <a:pt x="2249" y="1023"/>
                    </a:cubicBezTo>
                    <a:cubicBezTo>
                      <a:pt x="2232" y="1025"/>
                      <a:pt x="2216" y="1029"/>
                      <a:pt x="2205" y="1045"/>
                    </a:cubicBezTo>
                    <a:cubicBezTo>
                      <a:pt x="2200" y="1053"/>
                      <a:pt x="2191" y="1054"/>
                      <a:pt x="2182" y="1051"/>
                    </a:cubicBezTo>
                    <a:cubicBezTo>
                      <a:pt x="2172" y="1049"/>
                      <a:pt x="2165" y="1052"/>
                      <a:pt x="2160" y="1060"/>
                    </a:cubicBezTo>
                    <a:cubicBezTo>
                      <a:pt x="2141" y="1087"/>
                      <a:pt x="2115" y="1094"/>
                      <a:pt x="2083" y="1086"/>
                    </a:cubicBezTo>
                    <a:cubicBezTo>
                      <a:pt x="2063" y="1081"/>
                      <a:pt x="2056" y="1084"/>
                      <a:pt x="2044" y="1102"/>
                    </a:cubicBezTo>
                    <a:cubicBezTo>
                      <a:pt x="2041" y="1106"/>
                      <a:pt x="2038" y="1108"/>
                      <a:pt x="2033" y="1108"/>
                    </a:cubicBezTo>
                    <a:cubicBezTo>
                      <a:pt x="1963" y="1104"/>
                      <a:pt x="1898" y="1126"/>
                      <a:pt x="1832" y="1145"/>
                    </a:cubicBezTo>
                    <a:cubicBezTo>
                      <a:pt x="1760" y="1165"/>
                      <a:pt x="1685" y="1180"/>
                      <a:pt x="1612" y="1197"/>
                    </a:cubicBezTo>
                    <a:cubicBezTo>
                      <a:pt x="1607" y="1198"/>
                      <a:pt x="1602" y="1199"/>
                      <a:pt x="1597" y="1201"/>
                    </a:cubicBezTo>
                    <a:cubicBezTo>
                      <a:pt x="1591" y="1203"/>
                      <a:pt x="1589" y="1207"/>
                      <a:pt x="1590" y="1214"/>
                    </a:cubicBezTo>
                    <a:cubicBezTo>
                      <a:pt x="1592" y="1225"/>
                      <a:pt x="1587" y="1229"/>
                      <a:pt x="1577" y="1224"/>
                    </a:cubicBezTo>
                    <a:cubicBezTo>
                      <a:pt x="1563" y="1218"/>
                      <a:pt x="1551" y="1219"/>
                      <a:pt x="1540" y="1232"/>
                    </a:cubicBezTo>
                    <a:cubicBezTo>
                      <a:pt x="1533" y="1239"/>
                      <a:pt x="1524" y="1238"/>
                      <a:pt x="1515" y="1237"/>
                    </a:cubicBezTo>
                    <a:cubicBezTo>
                      <a:pt x="1502" y="1236"/>
                      <a:pt x="1489" y="1234"/>
                      <a:pt x="1476" y="1233"/>
                    </a:cubicBezTo>
                    <a:cubicBezTo>
                      <a:pt x="1486" y="1242"/>
                      <a:pt x="1498" y="1245"/>
                      <a:pt x="1511" y="1245"/>
                    </a:cubicBezTo>
                    <a:cubicBezTo>
                      <a:pt x="1560" y="1245"/>
                      <a:pt x="1607" y="1237"/>
                      <a:pt x="1655" y="1228"/>
                    </a:cubicBezTo>
                    <a:cubicBezTo>
                      <a:pt x="1670" y="1226"/>
                      <a:pt x="1684" y="1222"/>
                      <a:pt x="1698" y="1216"/>
                    </a:cubicBezTo>
                    <a:cubicBezTo>
                      <a:pt x="1708" y="1212"/>
                      <a:pt x="1720" y="1210"/>
                      <a:pt x="1734" y="1214"/>
                    </a:cubicBezTo>
                    <a:cubicBezTo>
                      <a:pt x="1717" y="1224"/>
                      <a:pt x="1702" y="1235"/>
                      <a:pt x="1683" y="1232"/>
                    </a:cubicBezTo>
                    <a:cubicBezTo>
                      <a:pt x="1674" y="1231"/>
                      <a:pt x="1667" y="1233"/>
                      <a:pt x="1661" y="1239"/>
                    </a:cubicBezTo>
                    <a:cubicBezTo>
                      <a:pt x="1659" y="1241"/>
                      <a:pt x="1656" y="1244"/>
                      <a:pt x="1658" y="1246"/>
                    </a:cubicBezTo>
                    <a:cubicBezTo>
                      <a:pt x="1668" y="1254"/>
                      <a:pt x="1657" y="1256"/>
                      <a:pt x="1653" y="1259"/>
                    </a:cubicBezTo>
                    <a:cubicBezTo>
                      <a:pt x="1646" y="1266"/>
                      <a:pt x="1638" y="1272"/>
                      <a:pt x="1631" y="1278"/>
                    </a:cubicBezTo>
                    <a:cubicBezTo>
                      <a:pt x="1619" y="1288"/>
                      <a:pt x="1605" y="1294"/>
                      <a:pt x="1590" y="1297"/>
                    </a:cubicBezTo>
                    <a:cubicBezTo>
                      <a:pt x="1555" y="1303"/>
                      <a:pt x="1525" y="1316"/>
                      <a:pt x="1501" y="1343"/>
                    </a:cubicBezTo>
                    <a:cubicBezTo>
                      <a:pt x="1490" y="1355"/>
                      <a:pt x="1476" y="1356"/>
                      <a:pt x="1462" y="1348"/>
                    </a:cubicBezTo>
                    <a:cubicBezTo>
                      <a:pt x="1454" y="1343"/>
                      <a:pt x="1447" y="1343"/>
                      <a:pt x="1439" y="1343"/>
                    </a:cubicBezTo>
                    <a:cubicBezTo>
                      <a:pt x="1400" y="1346"/>
                      <a:pt x="1365" y="1358"/>
                      <a:pt x="1332" y="1378"/>
                    </a:cubicBezTo>
                    <a:cubicBezTo>
                      <a:pt x="1278" y="1412"/>
                      <a:pt x="1218" y="1428"/>
                      <a:pt x="1155" y="1430"/>
                    </a:cubicBezTo>
                    <a:cubicBezTo>
                      <a:pt x="1130" y="1431"/>
                      <a:pt x="1105" y="1428"/>
                      <a:pt x="1080" y="1425"/>
                    </a:cubicBezTo>
                    <a:cubicBezTo>
                      <a:pt x="1047" y="1422"/>
                      <a:pt x="1033" y="1407"/>
                      <a:pt x="1028" y="1374"/>
                    </a:cubicBezTo>
                    <a:cubicBezTo>
                      <a:pt x="1027" y="1361"/>
                      <a:pt x="1023" y="1349"/>
                      <a:pt x="1014" y="1340"/>
                    </a:cubicBezTo>
                    <a:cubicBezTo>
                      <a:pt x="995" y="1319"/>
                      <a:pt x="984" y="1292"/>
                      <a:pt x="975" y="1266"/>
                    </a:cubicBezTo>
                    <a:cubicBezTo>
                      <a:pt x="971" y="1254"/>
                      <a:pt x="966" y="1241"/>
                      <a:pt x="961" y="1230"/>
                    </a:cubicBezTo>
                    <a:cubicBezTo>
                      <a:pt x="957" y="1219"/>
                      <a:pt x="948" y="1214"/>
                      <a:pt x="937" y="1216"/>
                    </a:cubicBezTo>
                    <a:cubicBezTo>
                      <a:pt x="929" y="1217"/>
                      <a:pt x="920" y="1218"/>
                      <a:pt x="912" y="1220"/>
                    </a:cubicBezTo>
                    <a:cubicBezTo>
                      <a:pt x="899" y="1223"/>
                      <a:pt x="887" y="1222"/>
                      <a:pt x="881" y="1208"/>
                    </a:cubicBezTo>
                    <a:cubicBezTo>
                      <a:pt x="882" y="1205"/>
                      <a:pt x="886" y="1205"/>
                      <a:pt x="888" y="1204"/>
                    </a:cubicBezTo>
                    <a:cubicBezTo>
                      <a:pt x="882" y="1199"/>
                      <a:pt x="883" y="1207"/>
                      <a:pt x="881" y="1208"/>
                    </a:cubicBezTo>
                    <a:cubicBezTo>
                      <a:pt x="861" y="1197"/>
                      <a:pt x="842" y="1199"/>
                      <a:pt x="823" y="1208"/>
                    </a:cubicBezTo>
                    <a:cubicBezTo>
                      <a:pt x="811" y="1213"/>
                      <a:pt x="810" y="1217"/>
                      <a:pt x="819" y="1226"/>
                    </a:cubicBezTo>
                    <a:cubicBezTo>
                      <a:pt x="824" y="1231"/>
                      <a:pt x="822" y="1236"/>
                      <a:pt x="817" y="1236"/>
                    </a:cubicBezTo>
                    <a:cubicBezTo>
                      <a:pt x="800" y="1236"/>
                      <a:pt x="787" y="1248"/>
                      <a:pt x="773" y="1253"/>
                    </a:cubicBezTo>
                    <a:cubicBezTo>
                      <a:pt x="761" y="1257"/>
                      <a:pt x="750" y="1259"/>
                      <a:pt x="739" y="1269"/>
                    </a:cubicBezTo>
                    <a:cubicBezTo>
                      <a:pt x="730" y="1278"/>
                      <a:pt x="714" y="1282"/>
                      <a:pt x="701" y="1288"/>
                    </a:cubicBezTo>
                    <a:cubicBezTo>
                      <a:pt x="691" y="1292"/>
                      <a:pt x="683" y="1288"/>
                      <a:pt x="676" y="1280"/>
                    </a:cubicBezTo>
                    <a:cubicBezTo>
                      <a:pt x="664" y="1267"/>
                      <a:pt x="655" y="1253"/>
                      <a:pt x="646" y="1237"/>
                    </a:cubicBezTo>
                    <a:cubicBezTo>
                      <a:pt x="639" y="1222"/>
                      <a:pt x="631" y="1207"/>
                      <a:pt x="618" y="1195"/>
                    </a:cubicBezTo>
                    <a:cubicBezTo>
                      <a:pt x="612" y="1188"/>
                      <a:pt x="612" y="1179"/>
                      <a:pt x="609" y="1171"/>
                    </a:cubicBezTo>
                    <a:cubicBezTo>
                      <a:pt x="605" y="1156"/>
                      <a:pt x="600" y="1154"/>
                      <a:pt x="586" y="1160"/>
                    </a:cubicBezTo>
                    <a:cubicBezTo>
                      <a:pt x="579" y="1164"/>
                      <a:pt x="572" y="1167"/>
                      <a:pt x="565" y="1167"/>
                    </a:cubicBezTo>
                    <a:cubicBezTo>
                      <a:pt x="560" y="1168"/>
                      <a:pt x="557" y="1169"/>
                      <a:pt x="555" y="1174"/>
                    </a:cubicBezTo>
                    <a:cubicBezTo>
                      <a:pt x="553" y="1180"/>
                      <a:pt x="561" y="1179"/>
                      <a:pt x="564" y="1183"/>
                    </a:cubicBezTo>
                    <a:cubicBezTo>
                      <a:pt x="554" y="1186"/>
                      <a:pt x="545" y="1190"/>
                      <a:pt x="536" y="1193"/>
                    </a:cubicBezTo>
                    <a:cubicBezTo>
                      <a:pt x="533" y="1194"/>
                      <a:pt x="531" y="1195"/>
                      <a:pt x="529" y="1192"/>
                    </a:cubicBezTo>
                    <a:cubicBezTo>
                      <a:pt x="527" y="1190"/>
                      <a:pt x="528" y="1187"/>
                      <a:pt x="530" y="1185"/>
                    </a:cubicBezTo>
                    <a:cubicBezTo>
                      <a:pt x="533" y="1182"/>
                      <a:pt x="536" y="1179"/>
                      <a:pt x="536" y="1175"/>
                    </a:cubicBezTo>
                    <a:cubicBezTo>
                      <a:pt x="536" y="1169"/>
                      <a:pt x="535" y="1163"/>
                      <a:pt x="530" y="1159"/>
                    </a:cubicBezTo>
                    <a:cubicBezTo>
                      <a:pt x="525" y="1155"/>
                      <a:pt x="519" y="1158"/>
                      <a:pt x="514" y="1161"/>
                    </a:cubicBezTo>
                    <a:cubicBezTo>
                      <a:pt x="494" y="1174"/>
                      <a:pt x="472" y="1179"/>
                      <a:pt x="449" y="1182"/>
                    </a:cubicBezTo>
                    <a:cubicBezTo>
                      <a:pt x="426" y="1186"/>
                      <a:pt x="413" y="1175"/>
                      <a:pt x="415" y="1151"/>
                    </a:cubicBezTo>
                    <a:cubicBezTo>
                      <a:pt x="415" y="1143"/>
                      <a:pt x="413" y="1135"/>
                      <a:pt x="408" y="1129"/>
                    </a:cubicBezTo>
                    <a:cubicBezTo>
                      <a:pt x="390" y="1106"/>
                      <a:pt x="380" y="1080"/>
                      <a:pt x="379" y="1051"/>
                    </a:cubicBezTo>
                    <a:cubicBezTo>
                      <a:pt x="378" y="1040"/>
                      <a:pt x="374" y="1030"/>
                      <a:pt x="365" y="1022"/>
                    </a:cubicBezTo>
                    <a:cubicBezTo>
                      <a:pt x="362" y="1020"/>
                      <a:pt x="358" y="1017"/>
                      <a:pt x="360" y="1012"/>
                    </a:cubicBezTo>
                    <a:cubicBezTo>
                      <a:pt x="368" y="997"/>
                      <a:pt x="356" y="1000"/>
                      <a:pt x="348" y="1000"/>
                    </a:cubicBezTo>
                    <a:cubicBezTo>
                      <a:pt x="304" y="998"/>
                      <a:pt x="262" y="1009"/>
                      <a:pt x="219" y="1016"/>
                    </a:cubicBezTo>
                    <a:cubicBezTo>
                      <a:pt x="175" y="1022"/>
                      <a:pt x="132" y="1038"/>
                      <a:pt x="86" y="1041"/>
                    </a:cubicBezTo>
                    <a:cubicBezTo>
                      <a:pt x="80" y="1041"/>
                      <a:pt x="73" y="1042"/>
                      <a:pt x="66" y="1041"/>
                    </a:cubicBezTo>
                    <a:cubicBezTo>
                      <a:pt x="45" y="1038"/>
                      <a:pt x="35" y="1026"/>
                      <a:pt x="40" y="1006"/>
                    </a:cubicBezTo>
                    <a:cubicBezTo>
                      <a:pt x="44" y="981"/>
                      <a:pt x="39" y="959"/>
                      <a:pt x="30" y="938"/>
                    </a:cubicBezTo>
                    <a:cubicBezTo>
                      <a:pt x="21" y="913"/>
                      <a:pt x="11" y="887"/>
                      <a:pt x="4" y="862"/>
                    </a:cubicBezTo>
                    <a:cubicBezTo>
                      <a:pt x="0" y="849"/>
                      <a:pt x="1" y="841"/>
                      <a:pt x="15" y="840"/>
                    </a:cubicBezTo>
                    <a:close/>
                  </a:path>
                </a:pathLst>
              </a:custGeom>
              <a:solidFill>
                <a:srgbClr val="1F4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8">
                <a:extLst>
                  <a:ext uri="{FF2B5EF4-FFF2-40B4-BE49-F238E27FC236}">
                    <a16:creationId xmlns:a16="http://schemas.microsoft.com/office/drawing/2014/main" id="{AE348CE7-FCBC-6F06-BDA5-3C352D378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2322"/>
                <a:ext cx="132" cy="237"/>
              </a:xfrm>
              <a:custGeom>
                <a:avLst/>
                <a:gdLst>
                  <a:gd name="T0" fmla="*/ 221 w 265"/>
                  <a:gd name="T1" fmla="*/ 53 h 476"/>
                  <a:gd name="T2" fmla="*/ 216 w 265"/>
                  <a:gd name="T3" fmla="*/ 80 h 476"/>
                  <a:gd name="T4" fmla="*/ 217 w 265"/>
                  <a:gd name="T5" fmla="*/ 102 h 476"/>
                  <a:gd name="T6" fmla="*/ 230 w 265"/>
                  <a:gd name="T7" fmla="*/ 136 h 476"/>
                  <a:gd name="T8" fmla="*/ 219 w 265"/>
                  <a:gd name="T9" fmla="*/ 149 h 476"/>
                  <a:gd name="T10" fmla="*/ 207 w 265"/>
                  <a:gd name="T11" fmla="*/ 180 h 476"/>
                  <a:gd name="T12" fmla="*/ 263 w 265"/>
                  <a:gd name="T13" fmla="*/ 181 h 476"/>
                  <a:gd name="T14" fmla="*/ 215 w 265"/>
                  <a:gd name="T15" fmla="*/ 257 h 476"/>
                  <a:gd name="T16" fmla="*/ 196 w 265"/>
                  <a:gd name="T17" fmla="*/ 284 h 476"/>
                  <a:gd name="T18" fmla="*/ 207 w 265"/>
                  <a:gd name="T19" fmla="*/ 300 h 476"/>
                  <a:gd name="T20" fmla="*/ 210 w 265"/>
                  <a:gd name="T21" fmla="*/ 331 h 476"/>
                  <a:gd name="T22" fmla="*/ 148 w 265"/>
                  <a:gd name="T23" fmla="*/ 345 h 476"/>
                  <a:gd name="T24" fmla="*/ 207 w 265"/>
                  <a:gd name="T25" fmla="*/ 334 h 476"/>
                  <a:gd name="T26" fmla="*/ 130 w 265"/>
                  <a:gd name="T27" fmla="*/ 360 h 476"/>
                  <a:gd name="T28" fmla="*/ 130 w 265"/>
                  <a:gd name="T29" fmla="*/ 368 h 476"/>
                  <a:gd name="T30" fmla="*/ 117 w 265"/>
                  <a:gd name="T31" fmla="*/ 394 h 476"/>
                  <a:gd name="T32" fmla="*/ 136 w 265"/>
                  <a:gd name="T33" fmla="*/ 417 h 476"/>
                  <a:gd name="T34" fmla="*/ 72 w 265"/>
                  <a:gd name="T35" fmla="*/ 451 h 476"/>
                  <a:gd name="T36" fmla="*/ 35 w 265"/>
                  <a:gd name="T37" fmla="*/ 464 h 476"/>
                  <a:gd name="T38" fmla="*/ 2 w 265"/>
                  <a:gd name="T39" fmla="*/ 440 h 476"/>
                  <a:gd name="T40" fmla="*/ 8 w 265"/>
                  <a:gd name="T41" fmla="*/ 404 h 476"/>
                  <a:gd name="T42" fmla="*/ 24 w 265"/>
                  <a:gd name="T43" fmla="*/ 366 h 476"/>
                  <a:gd name="T44" fmla="*/ 25 w 265"/>
                  <a:gd name="T45" fmla="*/ 405 h 476"/>
                  <a:gd name="T46" fmla="*/ 40 w 265"/>
                  <a:gd name="T47" fmla="*/ 338 h 476"/>
                  <a:gd name="T48" fmla="*/ 60 w 265"/>
                  <a:gd name="T49" fmla="*/ 324 h 476"/>
                  <a:gd name="T50" fmla="*/ 97 w 265"/>
                  <a:gd name="T51" fmla="*/ 361 h 476"/>
                  <a:gd name="T52" fmla="*/ 97 w 265"/>
                  <a:gd name="T53" fmla="*/ 354 h 476"/>
                  <a:gd name="T54" fmla="*/ 109 w 265"/>
                  <a:gd name="T55" fmla="*/ 266 h 476"/>
                  <a:gd name="T56" fmla="*/ 141 w 265"/>
                  <a:gd name="T57" fmla="*/ 244 h 476"/>
                  <a:gd name="T58" fmla="*/ 176 w 265"/>
                  <a:gd name="T59" fmla="*/ 251 h 476"/>
                  <a:gd name="T60" fmla="*/ 169 w 265"/>
                  <a:gd name="T61" fmla="*/ 182 h 476"/>
                  <a:gd name="T62" fmla="*/ 186 w 265"/>
                  <a:gd name="T63" fmla="*/ 167 h 476"/>
                  <a:gd name="T64" fmla="*/ 186 w 265"/>
                  <a:gd name="T65" fmla="*/ 208 h 476"/>
                  <a:gd name="T66" fmla="*/ 193 w 265"/>
                  <a:gd name="T67" fmla="*/ 200 h 476"/>
                  <a:gd name="T68" fmla="*/ 205 w 265"/>
                  <a:gd name="T69" fmla="*/ 232 h 476"/>
                  <a:gd name="T70" fmla="*/ 216 w 265"/>
                  <a:gd name="T71" fmla="*/ 249 h 476"/>
                  <a:gd name="T72" fmla="*/ 227 w 265"/>
                  <a:gd name="T73" fmla="*/ 209 h 476"/>
                  <a:gd name="T74" fmla="*/ 212 w 265"/>
                  <a:gd name="T75" fmla="*/ 191 h 476"/>
                  <a:gd name="T76" fmla="*/ 194 w 265"/>
                  <a:gd name="T77" fmla="*/ 173 h 476"/>
                  <a:gd name="T78" fmla="*/ 190 w 265"/>
                  <a:gd name="T79" fmla="*/ 151 h 476"/>
                  <a:gd name="T80" fmla="*/ 182 w 265"/>
                  <a:gd name="T81" fmla="*/ 108 h 476"/>
                  <a:gd name="T82" fmla="*/ 189 w 265"/>
                  <a:gd name="T83" fmla="*/ 94 h 476"/>
                  <a:gd name="T84" fmla="*/ 183 w 265"/>
                  <a:gd name="T85" fmla="*/ 106 h 476"/>
                  <a:gd name="T86" fmla="*/ 166 w 265"/>
                  <a:gd name="T87" fmla="*/ 119 h 476"/>
                  <a:gd name="T88" fmla="*/ 163 w 265"/>
                  <a:gd name="T89" fmla="*/ 82 h 476"/>
                  <a:gd name="T90" fmla="*/ 190 w 265"/>
                  <a:gd name="T91" fmla="*/ 75 h 476"/>
                  <a:gd name="T92" fmla="*/ 181 w 265"/>
                  <a:gd name="T93" fmla="*/ 56 h 476"/>
                  <a:gd name="T94" fmla="*/ 235 w 265"/>
                  <a:gd name="T95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5" h="476">
                    <a:moveTo>
                      <a:pt x="235" y="0"/>
                    </a:moveTo>
                    <a:cubicBezTo>
                      <a:pt x="240" y="20"/>
                      <a:pt x="232" y="37"/>
                      <a:pt x="221" y="53"/>
                    </a:cubicBezTo>
                    <a:cubicBezTo>
                      <a:pt x="221" y="53"/>
                      <a:pt x="221" y="53"/>
                      <a:pt x="221" y="53"/>
                    </a:cubicBezTo>
                    <a:cubicBezTo>
                      <a:pt x="212" y="57"/>
                      <a:pt x="199" y="60"/>
                      <a:pt x="211" y="75"/>
                    </a:cubicBezTo>
                    <a:cubicBezTo>
                      <a:pt x="212" y="77"/>
                      <a:pt x="208" y="82"/>
                      <a:pt x="210" y="86"/>
                    </a:cubicBezTo>
                    <a:cubicBezTo>
                      <a:pt x="212" y="84"/>
                      <a:pt x="214" y="82"/>
                      <a:pt x="216" y="80"/>
                    </a:cubicBezTo>
                    <a:cubicBezTo>
                      <a:pt x="217" y="80"/>
                      <a:pt x="218" y="81"/>
                      <a:pt x="219" y="82"/>
                    </a:cubicBezTo>
                    <a:cubicBezTo>
                      <a:pt x="219" y="84"/>
                      <a:pt x="219" y="86"/>
                      <a:pt x="219" y="88"/>
                    </a:cubicBezTo>
                    <a:cubicBezTo>
                      <a:pt x="218" y="92"/>
                      <a:pt x="218" y="97"/>
                      <a:pt x="217" y="102"/>
                    </a:cubicBezTo>
                    <a:cubicBezTo>
                      <a:pt x="216" y="104"/>
                      <a:pt x="215" y="105"/>
                      <a:pt x="215" y="107"/>
                    </a:cubicBezTo>
                    <a:cubicBezTo>
                      <a:pt x="213" y="116"/>
                      <a:pt x="210" y="125"/>
                      <a:pt x="213" y="134"/>
                    </a:cubicBezTo>
                    <a:cubicBezTo>
                      <a:pt x="218" y="141"/>
                      <a:pt x="223" y="142"/>
                      <a:pt x="230" y="136"/>
                    </a:cubicBezTo>
                    <a:cubicBezTo>
                      <a:pt x="234" y="134"/>
                      <a:pt x="238" y="131"/>
                      <a:pt x="242" y="131"/>
                    </a:cubicBezTo>
                    <a:cubicBezTo>
                      <a:pt x="243" y="131"/>
                      <a:pt x="244" y="131"/>
                      <a:pt x="245" y="133"/>
                    </a:cubicBezTo>
                    <a:cubicBezTo>
                      <a:pt x="239" y="142"/>
                      <a:pt x="229" y="146"/>
                      <a:pt x="219" y="149"/>
                    </a:cubicBezTo>
                    <a:cubicBezTo>
                      <a:pt x="207" y="152"/>
                      <a:pt x="206" y="158"/>
                      <a:pt x="212" y="169"/>
                    </a:cubicBezTo>
                    <a:cubicBezTo>
                      <a:pt x="211" y="169"/>
                      <a:pt x="211" y="169"/>
                      <a:pt x="211" y="169"/>
                    </a:cubicBezTo>
                    <a:cubicBezTo>
                      <a:pt x="210" y="172"/>
                      <a:pt x="209" y="175"/>
                      <a:pt x="207" y="180"/>
                    </a:cubicBezTo>
                    <a:cubicBezTo>
                      <a:pt x="220" y="174"/>
                      <a:pt x="233" y="168"/>
                      <a:pt x="246" y="163"/>
                    </a:cubicBezTo>
                    <a:cubicBezTo>
                      <a:pt x="245" y="170"/>
                      <a:pt x="244" y="176"/>
                      <a:pt x="243" y="183"/>
                    </a:cubicBezTo>
                    <a:cubicBezTo>
                      <a:pt x="250" y="183"/>
                      <a:pt x="256" y="182"/>
                      <a:pt x="263" y="181"/>
                    </a:cubicBezTo>
                    <a:cubicBezTo>
                      <a:pt x="264" y="182"/>
                      <a:pt x="264" y="183"/>
                      <a:pt x="265" y="183"/>
                    </a:cubicBezTo>
                    <a:cubicBezTo>
                      <a:pt x="248" y="198"/>
                      <a:pt x="251" y="221"/>
                      <a:pt x="240" y="238"/>
                    </a:cubicBezTo>
                    <a:cubicBezTo>
                      <a:pt x="234" y="249"/>
                      <a:pt x="227" y="256"/>
                      <a:pt x="215" y="257"/>
                    </a:cubicBezTo>
                    <a:cubicBezTo>
                      <a:pt x="211" y="258"/>
                      <a:pt x="207" y="257"/>
                      <a:pt x="211" y="264"/>
                    </a:cubicBezTo>
                    <a:cubicBezTo>
                      <a:pt x="213" y="267"/>
                      <a:pt x="209" y="272"/>
                      <a:pt x="206" y="271"/>
                    </a:cubicBezTo>
                    <a:cubicBezTo>
                      <a:pt x="189" y="265"/>
                      <a:pt x="197" y="278"/>
                      <a:pt x="196" y="284"/>
                    </a:cubicBezTo>
                    <a:cubicBezTo>
                      <a:pt x="195" y="285"/>
                      <a:pt x="196" y="286"/>
                      <a:pt x="196" y="288"/>
                    </a:cubicBezTo>
                    <a:cubicBezTo>
                      <a:pt x="200" y="291"/>
                      <a:pt x="204" y="282"/>
                      <a:pt x="207" y="286"/>
                    </a:cubicBezTo>
                    <a:cubicBezTo>
                      <a:pt x="211" y="290"/>
                      <a:pt x="208" y="295"/>
                      <a:pt x="207" y="300"/>
                    </a:cubicBezTo>
                    <a:cubicBezTo>
                      <a:pt x="206" y="307"/>
                      <a:pt x="201" y="311"/>
                      <a:pt x="198" y="318"/>
                    </a:cubicBezTo>
                    <a:cubicBezTo>
                      <a:pt x="207" y="318"/>
                      <a:pt x="215" y="317"/>
                      <a:pt x="224" y="317"/>
                    </a:cubicBezTo>
                    <a:cubicBezTo>
                      <a:pt x="220" y="323"/>
                      <a:pt x="216" y="328"/>
                      <a:pt x="210" y="331"/>
                    </a:cubicBezTo>
                    <a:cubicBezTo>
                      <a:pt x="196" y="324"/>
                      <a:pt x="183" y="325"/>
                      <a:pt x="169" y="333"/>
                    </a:cubicBezTo>
                    <a:cubicBezTo>
                      <a:pt x="164" y="336"/>
                      <a:pt x="158" y="338"/>
                      <a:pt x="153" y="341"/>
                    </a:cubicBezTo>
                    <a:cubicBezTo>
                      <a:pt x="151" y="342"/>
                      <a:pt x="147" y="341"/>
                      <a:pt x="148" y="345"/>
                    </a:cubicBezTo>
                    <a:cubicBezTo>
                      <a:pt x="150" y="354"/>
                      <a:pt x="150" y="354"/>
                      <a:pt x="155" y="354"/>
                    </a:cubicBezTo>
                    <a:cubicBezTo>
                      <a:pt x="170" y="354"/>
                      <a:pt x="182" y="349"/>
                      <a:pt x="194" y="340"/>
                    </a:cubicBezTo>
                    <a:cubicBezTo>
                      <a:pt x="198" y="337"/>
                      <a:pt x="201" y="331"/>
                      <a:pt x="207" y="334"/>
                    </a:cubicBezTo>
                    <a:cubicBezTo>
                      <a:pt x="197" y="355"/>
                      <a:pt x="171" y="365"/>
                      <a:pt x="140" y="359"/>
                    </a:cubicBezTo>
                    <a:cubicBezTo>
                      <a:pt x="123" y="356"/>
                      <a:pt x="123" y="356"/>
                      <a:pt x="116" y="362"/>
                    </a:cubicBezTo>
                    <a:cubicBezTo>
                      <a:pt x="121" y="364"/>
                      <a:pt x="126" y="363"/>
                      <a:pt x="130" y="360"/>
                    </a:cubicBezTo>
                    <a:cubicBezTo>
                      <a:pt x="132" y="359"/>
                      <a:pt x="134" y="359"/>
                      <a:pt x="136" y="361"/>
                    </a:cubicBezTo>
                    <a:cubicBezTo>
                      <a:pt x="136" y="363"/>
                      <a:pt x="137" y="365"/>
                      <a:pt x="136" y="366"/>
                    </a:cubicBezTo>
                    <a:cubicBezTo>
                      <a:pt x="135" y="369"/>
                      <a:pt x="132" y="368"/>
                      <a:pt x="130" y="368"/>
                    </a:cubicBezTo>
                    <a:cubicBezTo>
                      <a:pt x="109" y="367"/>
                      <a:pt x="109" y="367"/>
                      <a:pt x="96" y="381"/>
                    </a:cubicBezTo>
                    <a:cubicBezTo>
                      <a:pt x="104" y="382"/>
                      <a:pt x="112" y="382"/>
                      <a:pt x="119" y="379"/>
                    </a:cubicBezTo>
                    <a:cubicBezTo>
                      <a:pt x="123" y="385"/>
                      <a:pt x="117" y="388"/>
                      <a:pt x="117" y="394"/>
                    </a:cubicBezTo>
                    <a:cubicBezTo>
                      <a:pt x="124" y="396"/>
                      <a:pt x="132" y="390"/>
                      <a:pt x="139" y="393"/>
                    </a:cubicBezTo>
                    <a:cubicBezTo>
                      <a:pt x="137" y="402"/>
                      <a:pt x="130" y="408"/>
                      <a:pt x="124" y="416"/>
                    </a:cubicBezTo>
                    <a:cubicBezTo>
                      <a:pt x="128" y="416"/>
                      <a:pt x="132" y="417"/>
                      <a:pt x="136" y="417"/>
                    </a:cubicBezTo>
                    <a:cubicBezTo>
                      <a:pt x="136" y="419"/>
                      <a:pt x="136" y="420"/>
                      <a:pt x="136" y="421"/>
                    </a:cubicBezTo>
                    <a:cubicBezTo>
                      <a:pt x="127" y="432"/>
                      <a:pt x="118" y="440"/>
                      <a:pt x="103" y="442"/>
                    </a:cubicBezTo>
                    <a:cubicBezTo>
                      <a:pt x="92" y="443"/>
                      <a:pt x="82" y="448"/>
                      <a:pt x="72" y="451"/>
                    </a:cubicBezTo>
                    <a:cubicBezTo>
                      <a:pt x="63" y="453"/>
                      <a:pt x="53" y="452"/>
                      <a:pt x="41" y="449"/>
                    </a:cubicBezTo>
                    <a:cubicBezTo>
                      <a:pt x="52" y="456"/>
                      <a:pt x="60" y="461"/>
                      <a:pt x="71" y="467"/>
                    </a:cubicBezTo>
                    <a:cubicBezTo>
                      <a:pt x="57" y="471"/>
                      <a:pt x="46" y="476"/>
                      <a:pt x="35" y="464"/>
                    </a:cubicBezTo>
                    <a:cubicBezTo>
                      <a:pt x="32" y="461"/>
                      <a:pt x="29" y="457"/>
                      <a:pt x="24" y="460"/>
                    </a:cubicBezTo>
                    <a:cubicBezTo>
                      <a:pt x="14" y="460"/>
                      <a:pt x="9" y="453"/>
                      <a:pt x="3" y="447"/>
                    </a:cubicBezTo>
                    <a:cubicBezTo>
                      <a:pt x="2" y="445"/>
                      <a:pt x="0" y="443"/>
                      <a:pt x="2" y="440"/>
                    </a:cubicBezTo>
                    <a:cubicBezTo>
                      <a:pt x="8" y="435"/>
                      <a:pt x="14" y="441"/>
                      <a:pt x="20" y="441"/>
                    </a:cubicBezTo>
                    <a:cubicBezTo>
                      <a:pt x="14" y="440"/>
                      <a:pt x="9" y="439"/>
                      <a:pt x="4" y="436"/>
                    </a:cubicBezTo>
                    <a:cubicBezTo>
                      <a:pt x="0" y="425"/>
                      <a:pt x="6" y="415"/>
                      <a:pt x="8" y="404"/>
                    </a:cubicBezTo>
                    <a:cubicBezTo>
                      <a:pt x="10" y="393"/>
                      <a:pt x="9" y="381"/>
                      <a:pt x="11" y="370"/>
                    </a:cubicBezTo>
                    <a:cubicBezTo>
                      <a:pt x="13" y="365"/>
                      <a:pt x="13" y="359"/>
                      <a:pt x="18" y="355"/>
                    </a:cubicBezTo>
                    <a:cubicBezTo>
                      <a:pt x="26" y="355"/>
                      <a:pt x="24" y="361"/>
                      <a:pt x="24" y="366"/>
                    </a:cubicBezTo>
                    <a:cubicBezTo>
                      <a:pt x="24" y="372"/>
                      <a:pt x="22" y="378"/>
                      <a:pt x="21" y="384"/>
                    </a:cubicBezTo>
                    <a:cubicBezTo>
                      <a:pt x="20" y="386"/>
                      <a:pt x="18" y="390"/>
                      <a:pt x="21" y="391"/>
                    </a:cubicBezTo>
                    <a:cubicBezTo>
                      <a:pt x="33" y="394"/>
                      <a:pt x="24" y="401"/>
                      <a:pt x="25" y="405"/>
                    </a:cubicBezTo>
                    <a:cubicBezTo>
                      <a:pt x="28" y="397"/>
                      <a:pt x="31" y="389"/>
                      <a:pt x="37" y="382"/>
                    </a:cubicBezTo>
                    <a:cubicBezTo>
                      <a:pt x="42" y="377"/>
                      <a:pt x="45" y="371"/>
                      <a:pt x="48" y="364"/>
                    </a:cubicBezTo>
                    <a:cubicBezTo>
                      <a:pt x="55" y="350"/>
                      <a:pt x="53" y="346"/>
                      <a:pt x="40" y="338"/>
                    </a:cubicBezTo>
                    <a:cubicBezTo>
                      <a:pt x="38" y="337"/>
                      <a:pt x="36" y="336"/>
                      <a:pt x="36" y="333"/>
                    </a:cubicBezTo>
                    <a:cubicBezTo>
                      <a:pt x="39" y="327"/>
                      <a:pt x="44" y="324"/>
                      <a:pt x="50" y="322"/>
                    </a:cubicBezTo>
                    <a:cubicBezTo>
                      <a:pt x="54" y="321"/>
                      <a:pt x="58" y="320"/>
                      <a:pt x="60" y="324"/>
                    </a:cubicBezTo>
                    <a:cubicBezTo>
                      <a:pt x="63" y="335"/>
                      <a:pt x="70" y="330"/>
                      <a:pt x="77" y="329"/>
                    </a:cubicBezTo>
                    <a:cubicBezTo>
                      <a:pt x="87" y="326"/>
                      <a:pt x="90" y="329"/>
                      <a:pt x="89" y="340"/>
                    </a:cubicBezTo>
                    <a:cubicBezTo>
                      <a:pt x="88" y="348"/>
                      <a:pt x="90" y="352"/>
                      <a:pt x="97" y="361"/>
                    </a:cubicBezTo>
                    <a:cubicBezTo>
                      <a:pt x="99" y="357"/>
                      <a:pt x="104" y="357"/>
                      <a:pt x="106" y="353"/>
                    </a:cubicBezTo>
                    <a:cubicBezTo>
                      <a:pt x="106" y="353"/>
                      <a:pt x="106" y="353"/>
                      <a:pt x="107" y="351"/>
                    </a:cubicBezTo>
                    <a:cubicBezTo>
                      <a:pt x="104" y="355"/>
                      <a:pt x="101" y="359"/>
                      <a:pt x="97" y="354"/>
                    </a:cubicBezTo>
                    <a:cubicBezTo>
                      <a:pt x="93" y="346"/>
                      <a:pt x="93" y="338"/>
                      <a:pt x="98" y="330"/>
                    </a:cubicBezTo>
                    <a:cubicBezTo>
                      <a:pt x="102" y="324"/>
                      <a:pt x="102" y="317"/>
                      <a:pt x="102" y="311"/>
                    </a:cubicBezTo>
                    <a:cubicBezTo>
                      <a:pt x="103" y="295"/>
                      <a:pt x="106" y="281"/>
                      <a:pt x="109" y="266"/>
                    </a:cubicBezTo>
                    <a:cubicBezTo>
                      <a:pt x="111" y="253"/>
                      <a:pt x="116" y="251"/>
                      <a:pt x="126" y="259"/>
                    </a:cubicBezTo>
                    <a:cubicBezTo>
                      <a:pt x="129" y="261"/>
                      <a:pt x="133" y="264"/>
                      <a:pt x="133" y="271"/>
                    </a:cubicBezTo>
                    <a:cubicBezTo>
                      <a:pt x="134" y="260"/>
                      <a:pt x="131" y="247"/>
                      <a:pt x="141" y="244"/>
                    </a:cubicBezTo>
                    <a:cubicBezTo>
                      <a:pt x="151" y="241"/>
                      <a:pt x="157" y="253"/>
                      <a:pt x="162" y="261"/>
                    </a:cubicBezTo>
                    <a:cubicBezTo>
                      <a:pt x="165" y="266"/>
                      <a:pt x="168" y="271"/>
                      <a:pt x="169" y="278"/>
                    </a:cubicBezTo>
                    <a:cubicBezTo>
                      <a:pt x="173" y="269"/>
                      <a:pt x="184" y="262"/>
                      <a:pt x="176" y="251"/>
                    </a:cubicBezTo>
                    <a:cubicBezTo>
                      <a:pt x="185" y="242"/>
                      <a:pt x="183" y="232"/>
                      <a:pt x="180" y="222"/>
                    </a:cubicBezTo>
                    <a:cubicBezTo>
                      <a:pt x="176" y="211"/>
                      <a:pt x="175" y="199"/>
                      <a:pt x="170" y="188"/>
                    </a:cubicBezTo>
                    <a:cubicBezTo>
                      <a:pt x="169" y="186"/>
                      <a:pt x="169" y="184"/>
                      <a:pt x="169" y="182"/>
                    </a:cubicBezTo>
                    <a:cubicBezTo>
                      <a:pt x="170" y="179"/>
                      <a:pt x="170" y="175"/>
                      <a:pt x="169" y="172"/>
                    </a:cubicBezTo>
                    <a:cubicBezTo>
                      <a:pt x="168" y="167"/>
                      <a:pt x="167" y="160"/>
                      <a:pt x="173" y="158"/>
                    </a:cubicBezTo>
                    <a:cubicBezTo>
                      <a:pt x="180" y="156"/>
                      <a:pt x="183" y="161"/>
                      <a:pt x="186" y="167"/>
                    </a:cubicBezTo>
                    <a:cubicBezTo>
                      <a:pt x="184" y="173"/>
                      <a:pt x="182" y="179"/>
                      <a:pt x="187" y="185"/>
                    </a:cubicBezTo>
                    <a:cubicBezTo>
                      <a:pt x="190" y="188"/>
                      <a:pt x="191" y="192"/>
                      <a:pt x="188" y="196"/>
                    </a:cubicBezTo>
                    <a:cubicBezTo>
                      <a:pt x="183" y="199"/>
                      <a:pt x="184" y="204"/>
                      <a:pt x="186" y="208"/>
                    </a:cubicBezTo>
                    <a:cubicBezTo>
                      <a:pt x="189" y="215"/>
                      <a:pt x="191" y="222"/>
                      <a:pt x="191" y="230"/>
                    </a:cubicBezTo>
                    <a:cubicBezTo>
                      <a:pt x="193" y="218"/>
                      <a:pt x="182" y="209"/>
                      <a:pt x="186" y="197"/>
                    </a:cubicBezTo>
                    <a:cubicBezTo>
                      <a:pt x="190" y="194"/>
                      <a:pt x="192" y="197"/>
                      <a:pt x="193" y="200"/>
                    </a:cubicBezTo>
                    <a:cubicBezTo>
                      <a:pt x="195" y="203"/>
                      <a:pt x="196" y="206"/>
                      <a:pt x="199" y="208"/>
                    </a:cubicBezTo>
                    <a:cubicBezTo>
                      <a:pt x="205" y="219"/>
                      <a:pt x="199" y="229"/>
                      <a:pt x="199" y="238"/>
                    </a:cubicBezTo>
                    <a:cubicBezTo>
                      <a:pt x="200" y="236"/>
                      <a:pt x="201" y="230"/>
                      <a:pt x="205" y="232"/>
                    </a:cubicBezTo>
                    <a:cubicBezTo>
                      <a:pt x="211" y="234"/>
                      <a:pt x="208" y="239"/>
                      <a:pt x="206" y="243"/>
                    </a:cubicBezTo>
                    <a:cubicBezTo>
                      <a:pt x="214" y="239"/>
                      <a:pt x="217" y="227"/>
                      <a:pt x="227" y="225"/>
                    </a:cubicBezTo>
                    <a:cubicBezTo>
                      <a:pt x="233" y="239"/>
                      <a:pt x="221" y="242"/>
                      <a:pt x="216" y="249"/>
                    </a:cubicBezTo>
                    <a:cubicBezTo>
                      <a:pt x="231" y="244"/>
                      <a:pt x="245" y="220"/>
                      <a:pt x="245" y="197"/>
                    </a:cubicBezTo>
                    <a:cubicBezTo>
                      <a:pt x="244" y="207"/>
                      <a:pt x="235" y="222"/>
                      <a:pt x="227" y="225"/>
                    </a:cubicBezTo>
                    <a:cubicBezTo>
                      <a:pt x="223" y="220"/>
                      <a:pt x="225" y="214"/>
                      <a:pt x="227" y="209"/>
                    </a:cubicBezTo>
                    <a:cubicBezTo>
                      <a:pt x="229" y="206"/>
                      <a:pt x="231" y="203"/>
                      <a:pt x="232" y="199"/>
                    </a:cubicBezTo>
                    <a:cubicBezTo>
                      <a:pt x="235" y="193"/>
                      <a:pt x="239" y="183"/>
                      <a:pt x="231" y="180"/>
                    </a:cubicBezTo>
                    <a:cubicBezTo>
                      <a:pt x="224" y="177"/>
                      <a:pt x="216" y="183"/>
                      <a:pt x="212" y="191"/>
                    </a:cubicBezTo>
                    <a:cubicBezTo>
                      <a:pt x="208" y="197"/>
                      <a:pt x="209" y="206"/>
                      <a:pt x="199" y="207"/>
                    </a:cubicBezTo>
                    <a:cubicBezTo>
                      <a:pt x="196" y="194"/>
                      <a:pt x="189" y="183"/>
                      <a:pt x="184" y="170"/>
                    </a:cubicBezTo>
                    <a:cubicBezTo>
                      <a:pt x="188" y="166"/>
                      <a:pt x="191" y="171"/>
                      <a:pt x="194" y="173"/>
                    </a:cubicBezTo>
                    <a:cubicBezTo>
                      <a:pt x="192" y="171"/>
                      <a:pt x="191" y="168"/>
                      <a:pt x="191" y="166"/>
                    </a:cubicBezTo>
                    <a:cubicBezTo>
                      <a:pt x="192" y="165"/>
                      <a:pt x="193" y="164"/>
                      <a:pt x="194" y="163"/>
                    </a:cubicBezTo>
                    <a:cubicBezTo>
                      <a:pt x="199" y="157"/>
                      <a:pt x="194" y="154"/>
                      <a:pt x="190" y="151"/>
                    </a:cubicBezTo>
                    <a:cubicBezTo>
                      <a:pt x="186" y="148"/>
                      <a:pt x="182" y="146"/>
                      <a:pt x="184" y="140"/>
                    </a:cubicBezTo>
                    <a:cubicBezTo>
                      <a:pt x="188" y="138"/>
                      <a:pt x="191" y="140"/>
                      <a:pt x="195" y="138"/>
                    </a:cubicBezTo>
                    <a:cubicBezTo>
                      <a:pt x="195" y="126"/>
                      <a:pt x="183" y="119"/>
                      <a:pt x="182" y="108"/>
                    </a:cubicBezTo>
                    <a:cubicBezTo>
                      <a:pt x="185" y="102"/>
                      <a:pt x="189" y="104"/>
                      <a:pt x="192" y="107"/>
                    </a:cubicBezTo>
                    <a:cubicBezTo>
                      <a:pt x="196" y="111"/>
                      <a:pt x="198" y="116"/>
                      <a:pt x="201" y="121"/>
                    </a:cubicBezTo>
                    <a:cubicBezTo>
                      <a:pt x="198" y="111"/>
                      <a:pt x="198" y="101"/>
                      <a:pt x="189" y="94"/>
                    </a:cubicBezTo>
                    <a:cubicBezTo>
                      <a:pt x="186" y="91"/>
                      <a:pt x="182" y="87"/>
                      <a:pt x="178" y="90"/>
                    </a:cubicBezTo>
                    <a:cubicBezTo>
                      <a:pt x="174" y="94"/>
                      <a:pt x="179" y="97"/>
                      <a:pt x="180" y="100"/>
                    </a:cubicBezTo>
                    <a:cubicBezTo>
                      <a:pt x="181" y="102"/>
                      <a:pt x="183" y="104"/>
                      <a:pt x="183" y="106"/>
                    </a:cubicBezTo>
                    <a:cubicBezTo>
                      <a:pt x="180" y="111"/>
                      <a:pt x="175" y="114"/>
                      <a:pt x="172" y="118"/>
                    </a:cubicBezTo>
                    <a:cubicBezTo>
                      <a:pt x="171" y="119"/>
                      <a:pt x="170" y="120"/>
                      <a:pt x="169" y="120"/>
                    </a:cubicBezTo>
                    <a:cubicBezTo>
                      <a:pt x="168" y="120"/>
                      <a:pt x="167" y="119"/>
                      <a:pt x="166" y="119"/>
                    </a:cubicBezTo>
                    <a:cubicBezTo>
                      <a:pt x="165" y="118"/>
                      <a:pt x="164" y="117"/>
                      <a:pt x="164" y="115"/>
                    </a:cubicBezTo>
                    <a:cubicBezTo>
                      <a:pt x="164" y="112"/>
                      <a:pt x="166" y="108"/>
                      <a:pt x="166" y="104"/>
                    </a:cubicBezTo>
                    <a:cubicBezTo>
                      <a:pt x="167" y="97"/>
                      <a:pt x="163" y="90"/>
                      <a:pt x="163" y="82"/>
                    </a:cubicBezTo>
                    <a:cubicBezTo>
                      <a:pt x="163" y="72"/>
                      <a:pt x="167" y="69"/>
                      <a:pt x="176" y="73"/>
                    </a:cubicBezTo>
                    <a:cubicBezTo>
                      <a:pt x="184" y="76"/>
                      <a:pt x="192" y="81"/>
                      <a:pt x="199" y="88"/>
                    </a:cubicBezTo>
                    <a:cubicBezTo>
                      <a:pt x="198" y="81"/>
                      <a:pt x="192" y="79"/>
                      <a:pt x="190" y="75"/>
                    </a:cubicBezTo>
                    <a:cubicBezTo>
                      <a:pt x="189" y="74"/>
                      <a:pt x="190" y="73"/>
                      <a:pt x="191" y="72"/>
                    </a:cubicBezTo>
                    <a:cubicBezTo>
                      <a:pt x="195" y="69"/>
                      <a:pt x="198" y="67"/>
                      <a:pt x="192" y="63"/>
                    </a:cubicBezTo>
                    <a:cubicBezTo>
                      <a:pt x="188" y="61"/>
                      <a:pt x="183" y="60"/>
                      <a:pt x="181" y="56"/>
                    </a:cubicBezTo>
                    <a:cubicBezTo>
                      <a:pt x="183" y="50"/>
                      <a:pt x="189" y="50"/>
                      <a:pt x="193" y="47"/>
                    </a:cubicBezTo>
                    <a:cubicBezTo>
                      <a:pt x="216" y="49"/>
                      <a:pt x="221" y="47"/>
                      <a:pt x="228" y="22"/>
                    </a:cubicBezTo>
                    <a:cubicBezTo>
                      <a:pt x="230" y="14"/>
                      <a:pt x="226" y="5"/>
                      <a:pt x="235" y="0"/>
                    </a:cubicBezTo>
                    <a:close/>
                  </a:path>
                </a:pathLst>
              </a:custGeom>
              <a:solidFill>
                <a:srgbClr val="1F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id="{A4466CF7-3351-D7C2-7AA4-516A63E61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2425"/>
                <a:ext cx="181" cy="150"/>
              </a:xfrm>
              <a:custGeom>
                <a:avLst/>
                <a:gdLst>
                  <a:gd name="T0" fmla="*/ 193 w 365"/>
                  <a:gd name="T1" fmla="*/ 222 h 302"/>
                  <a:gd name="T2" fmla="*/ 182 w 365"/>
                  <a:gd name="T3" fmla="*/ 241 h 302"/>
                  <a:gd name="T4" fmla="*/ 127 w 365"/>
                  <a:gd name="T5" fmla="*/ 221 h 302"/>
                  <a:gd name="T6" fmla="*/ 117 w 365"/>
                  <a:gd name="T7" fmla="*/ 193 h 302"/>
                  <a:gd name="T8" fmla="*/ 93 w 365"/>
                  <a:gd name="T9" fmla="*/ 174 h 302"/>
                  <a:gd name="T10" fmla="*/ 56 w 365"/>
                  <a:gd name="T11" fmla="*/ 166 h 302"/>
                  <a:gd name="T12" fmla="*/ 59 w 365"/>
                  <a:gd name="T13" fmla="*/ 150 h 302"/>
                  <a:gd name="T14" fmla="*/ 88 w 365"/>
                  <a:gd name="T15" fmla="*/ 142 h 302"/>
                  <a:gd name="T16" fmla="*/ 37 w 365"/>
                  <a:gd name="T17" fmla="*/ 109 h 302"/>
                  <a:gd name="T18" fmla="*/ 44 w 365"/>
                  <a:gd name="T19" fmla="*/ 142 h 302"/>
                  <a:gd name="T20" fmla="*/ 29 w 365"/>
                  <a:gd name="T21" fmla="*/ 118 h 302"/>
                  <a:gd name="T22" fmla="*/ 52 w 365"/>
                  <a:gd name="T23" fmla="*/ 92 h 302"/>
                  <a:gd name="T24" fmla="*/ 1 w 365"/>
                  <a:gd name="T25" fmla="*/ 70 h 302"/>
                  <a:gd name="T26" fmla="*/ 38 w 365"/>
                  <a:gd name="T27" fmla="*/ 55 h 302"/>
                  <a:gd name="T28" fmla="*/ 57 w 365"/>
                  <a:gd name="T29" fmla="*/ 0 h 302"/>
                  <a:gd name="T30" fmla="*/ 69 w 365"/>
                  <a:gd name="T31" fmla="*/ 49 h 302"/>
                  <a:gd name="T32" fmla="*/ 60 w 365"/>
                  <a:gd name="T33" fmla="*/ 31 h 302"/>
                  <a:gd name="T34" fmla="*/ 68 w 365"/>
                  <a:gd name="T35" fmla="*/ 64 h 302"/>
                  <a:gd name="T36" fmla="*/ 94 w 365"/>
                  <a:gd name="T37" fmla="*/ 133 h 302"/>
                  <a:gd name="T38" fmla="*/ 88 w 365"/>
                  <a:gd name="T39" fmla="*/ 81 h 302"/>
                  <a:gd name="T40" fmla="*/ 104 w 365"/>
                  <a:gd name="T41" fmla="*/ 103 h 302"/>
                  <a:gd name="T42" fmla="*/ 114 w 365"/>
                  <a:gd name="T43" fmla="*/ 128 h 302"/>
                  <a:gd name="T44" fmla="*/ 122 w 365"/>
                  <a:gd name="T45" fmla="*/ 149 h 302"/>
                  <a:gd name="T46" fmla="*/ 135 w 365"/>
                  <a:gd name="T47" fmla="*/ 165 h 302"/>
                  <a:gd name="T48" fmla="*/ 159 w 365"/>
                  <a:gd name="T49" fmla="*/ 138 h 302"/>
                  <a:gd name="T50" fmla="*/ 178 w 365"/>
                  <a:gd name="T51" fmla="*/ 127 h 302"/>
                  <a:gd name="T52" fmla="*/ 177 w 365"/>
                  <a:gd name="T53" fmla="*/ 161 h 302"/>
                  <a:gd name="T54" fmla="*/ 209 w 365"/>
                  <a:gd name="T55" fmla="*/ 192 h 302"/>
                  <a:gd name="T56" fmla="*/ 217 w 365"/>
                  <a:gd name="T57" fmla="*/ 182 h 302"/>
                  <a:gd name="T58" fmla="*/ 242 w 365"/>
                  <a:gd name="T59" fmla="*/ 217 h 302"/>
                  <a:gd name="T60" fmla="*/ 244 w 365"/>
                  <a:gd name="T61" fmla="*/ 178 h 302"/>
                  <a:gd name="T62" fmla="*/ 319 w 365"/>
                  <a:gd name="T63" fmla="*/ 190 h 302"/>
                  <a:gd name="T64" fmla="*/ 278 w 365"/>
                  <a:gd name="T65" fmla="*/ 174 h 302"/>
                  <a:gd name="T66" fmla="*/ 250 w 365"/>
                  <a:gd name="T67" fmla="*/ 187 h 302"/>
                  <a:gd name="T68" fmla="*/ 273 w 365"/>
                  <a:gd name="T69" fmla="*/ 194 h 302"/>
                  <a:gd name="T70" fmla="*/ 326 w 365"/>
                  <a:gd name="T71" fmla="*/ 229 h 302"/>
                  <a:gd name="T72" fmla="*/ 262 w 365"/>
                  <a:gd name="T73" fmla="*/ 268 h 302"/>
                  <a:gd name="T74" fmla="*/ 300 w 365"/>
                  <a:gd name="T75" fmla="*/ 239 h 302"/>
                  <a:gd name="T76" fmla="*/ 240 w 365"/>
                  <a:gd name="T77" fmla="*/ 270 h 302"/>
                  <a:gd name="T78" fmla="*/ 317 w 365"/>
                  <a:gd name="T79" fmla="*/ 269 h 302"/>
                  <a:gd name="T80" fmla="*/ 331 w 365"/>
                  <a:gd name="T81" fmla="*/ 234 h 302"/>
                  <a:gd name="T82" fmla="*/ 350 w 365"/>
                  <a:gd name="T83" fmla="*/ 249 h 302"/>
                  <a:gd name="T84" fmla="*/ 352 w 365"/>
                  <a:gd name="T85" fmla="*/ 270 h 302"/>
                  <a:gd name="T86" fmla="*/ 322 w 365"/>
                  <a:gd name="T87" fmla="*/ 276 h 302"/>
                  <a:gd name="T88" fmla="*/ 213 w 365"/>
                  <a:gd name="T89" fmla="*/ 262 h 302"/>
                  <a:gd name="T90" fmla="*/ 247 w 365"/>
                  <a:gd name="T91" fmla="*/ 233 h 302"/>
                  <a:gd name="T92" fmla="*/ 204 w 365"/>
                  <a:gd name="T93" fmla="*/ 229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5" h="302">
                    <a:moveTo>
                      <a:pt x="202" y="229"/>
                    </a:moveTo>
                    <a:cubicBezTo>
                      <a:pt x="195" y="233"/>
                      <a:pt x="190" y="240"/>
                      <a:pt x="181" y="241"/>
                    </a:cubicBezTo>
                    <a:cubicBezTo>
                      <a:pt x="178" y="230"/>
                      <a:pt x="191" y="231"/>
                      <a:pt x="193" y="222"/>
                    </a:cubicBezTo>
                    <a:cubicBezTo>
                      <a:pt x="171" y="225"/>
                      <a:pt x="148" y="218"/>
                      <a:pt x="127" y="229"/>
                    </a:cubicBezTo>
                    <a:cubicBezTo>
                      <a:pt x="133" y="238"/>
                      <a:pt x="141" y="238"/>
                      <a:pt x="150" y="239"/>
                    </a:cubicBezTo>
                    <a:cubicBezTo>
                      <a:pt x="161" y="241"/>
                      <a:pt x="171" y="234"/>
                      <a:pt x="182" y="241"/>
                    </a:cubicBezTo>
                    <a:cubicBezTo>
                      <a:pt x="171" y="250"/>
                      <a:pt x="159" y="249"/>
                      <a:pt x="146" y="247"/>
                    </a:cubicBezTo>
                    <a:cubicBezTo>
                      <a:pt x="131" y="245"/>
                      <a:pt x="118" y="236"/>
                      <a:pt x="104" y="230"/>
                    </a:cubicBezTo>
                    <a:cubicBezTo>
                      <a:pt x="112" y="227"/>
                      <a:pt x="120" y="225"/>
                      <a:pt x="127" y="221"/>
                    </a:cubicBezTo>
                    <a:cubicBezTo>
                      <a:pt x="121" y="216"/>
                      <a:pt x="116" y="212"/>
                      <a:pt x="111" y="207"/>
                    </a:cubicBezTo>
                    <a:cubicBezTo>
                      <a:pt x="108" y="204"/>
                      <a:pt x="104" y="200"/>
                      <a:pt x="106" y="195"/>
                    </a:cubicBezTo>
                    <a:cubicBezTo>
                      <a:pt x="108" y="190"/>
                      <a:pt x="113" y="196"/>
                      <a:pt x="117" y="193"/>
                    </a:cubicBezTo>
                    <a:cubicBezTo>
                      <a:pt x="116" y="189"/>
                      <a:pt x="114" y="186"/>
                      <a:pt x="113" y="182"/>
                    </a:cubicBezTo>
                    <a:cubicBezTo>
                      <a:pt x="111" y="176"/>
                      <a:pt x="109" y="174"/>
                      <a:pt x="104" y="178"/>
                    </a:cubicBezTo>
                    <a:cubicBezTo>
                      <a:pt x="98" y="183"/>
                      <a:pt x="93" y="186"/>
                      <a:pt x="93" y="174"/>
                    </a:cubicBezTo>
                    <a:cubicBezTo>
                      <a:pt x="93" y="173"/>
                      <a:pt x="93" y="171"/>
                      <a:pt x="92" y="171"/>
                    </a:cubicBezTo>
                    <a:cubicBezTo>
                      <a:pt x="90" y="171"/>
                      <a:pt x="88" y="172"/>
                      <a:pt x="87" y="173"/>
                    </a:cubicBezTo>
                    <a:cubicBezTo>
                      <a:pt x="75" y="175"/>
                      <a:pt x="64" y="176"/>
                      <a:pt x="56" y="166"/>
                    </a:cubicBezTo>
                    <a:cubicBezTo>
                      <a:pt x="60" y="161"/>
                      <a:pt x="64" y="165"/>
                      <a:pt x="68" y="165"/>
                    </a:cubicBezTo>
                    <a:cubicBezTo>
                      <a:pt x="74" y="166"/>
                      <a:pt x="79" y="167"/>
                      <a:pt x="83" y="166"/>
                    </a:cubicBezTo>
                    <a:cubicBezTo>
                      <a:pt x="73" y="163"/>
                      <a:pt x="63" y="162"/>
                      <a:pt x="59" y="150"/>
                    </a:cubicBezTo>
                    <a:cubicBezTo>
                      <a:pt x="67" y="144"/>
                      <a:pt x="71" y="152"/>
                      <a:pt x="77" y="153"/>
                    </a:cubicBezTo>
                    <a:cubicBezTo>
                      <a:pt x="82" y="154"/>
                      <a:pt x="87" y="158"/>
                      <a:pt x="91" y="154"/>
                    </a:cubicBezTo>
                    <a:cubicBezTo>
                      <a:pt x="94" y="150"/>
                      <a:pt x="89" y="146"/>
                      <a:pt x="88" y="142"/>
                    </a:cubicBezTo>
                    <a:cubicBezTo>
                      <a:pt x="82" y="130"/>
                      <a:pt x="72" y="121"/>
                      <a:pt x="62" y="112"/>
                    </a:cubicBezTo>
                    <a:cubicBezTo>
                      <a:pt x="60" y="110"/>
                      <a:pt x="58" y="109"/>
                      <a:pt x="56" y="108"/>
                    </a:cubicBezTo>
                    <a:cubicBezTo>
                      <a:pt x="50" y="107"/>
                      <a:pt x="41" y="103"/>
                      <a:pt x="37" y="109"/>
                    </a:cubicBezTo>
                    <a:cubicBezTo>
                      <a:pt x="33" y="115"/>
                      <a:pt x="40" y="120"/>
                      <a:pt x="43" y="125"/>
                    </a:cubicBezTo>
                    <a:cubicBezTo>
                      <a:pt x="48" y="132"/>
                      <a:pt x="60" y="134"/>
                      <a:pt x="58" y="145"/>
                    </a:cubicBezTo>
                    <a:cubicBezTo>
                      <a:pt x="52" y="149"/>
                      <a:pt x="48" y="145"/>
                      <a:pt x="44" y="142"/>
                    </a:cubicBezTo>
                    <a:cubicBezTo>
                      <a:pt x="40" y="138"/>
                      <a:pt x="35" y="136"/>
                      <a:pt x="30" y="139"/>
                    </a:cubicBezTo>
                    <a:cubicBezTo>
                      <a:pt x="23" y="135"/>
                      <a:pt x="16" y="131"/>
                      <a:pt x="9" y="126"/>
                    </a:cubicBezTo>
                    <a:cubicBezTo>
                      <a:pt x="15" y="121"/>
                      <a:pt x="23" y="122"/>
                      <a:pt x="29" y="118"/>
                    </a:cubicBezTo>
                    <a:cubicBezTo>
                      <a:pt x="27" y="112"/>
                      <a:pt x="22" y="107"/>
                      <a:pt x="16" y="101"/>
                    </a:cubicBezTo>
                    <a:cubicBezTo>
                      <a:pt x="31" y="101"/>
                      <a:pt x="44" y="101"/>
                      <a:pt x="57" y="101"/>
                    </a:cubicBezTo>
                    <a:cubicBezTo>
                      <a:pt x="59" y="94"/>
                      <a:pt x="52" y="96"/>
                      <a:pt x="52" y="92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2" y="79"/>
                      <a:pt x="49" y="75"/>
                      <a:pt x="37" y="76"/>
                    </a:cubicBezTo>
                    <a:cubicBezTo>
                      <a:pt x="24" y="78"/>
                      <a:pt x="12" y="79"/>
                      <a:pt x="1" y="70"/>
                    </a:cubicBezTo>
                    <a:cubicBezTo>
                      <a:pt x="0" y="69"/>
                      <a:pt x="0" y="68"/>
                      <a:pt x="1" y="67"/>
                    </a:cubicBezTo>
                    <a:cubicBezTo>
                      <a:pt x="3" y="66"/>
                      <a:pt x="5" y="66"/>
                      <a:pt x="7" y="67"/>
                    </a:cubicBezTo>
                    <a:cubicBezTo>
                      <a:pt x="21" y="75"/>
                      <a:pt x="29" y="64"/>
                      <a:pt x="38" y="55"/>
                    </a:cubicBezTo>
                    <a:cubicBezTo>
                      <a:pt x="39" y="54"/>
                      <a:pt x="39" y="53"/>
                      <a:pt x="40" y="52"/>
                    </a:cubicBezTo>
                    <a:cubicBezTo>
                      <a:pt x="39" y="35"/>
                      <a:pt x="47" y="21"/>
                      <a:pt x="52" y="5"/>
                    </a:cubicBezTo>
                    <a:cubicBezTo>
                      <a:pt x="53" y="3"/>
                      <a:pt x="54" y="0"/>
                      <a:pt x="57" y="0"/>
                    </a:cubicBezTo>
                    <a:cubicBezTo>
                      <a:pt x="61" y="4"/>
                      <a:pt x="62" y="11"/>
                      <a:pt x="67" y="14"/>
                    </a:cubicBezTo>
                    <a:cubicBezTo>
                      <a:pt x="70" y="19"/>
                      <a:pt x="72" y="24"/>
                      <a:pt x="71" y="29"/>
                    </a:cubicBezTo>
                    <a:cubicBezTo>
                      <a:pt x="70" y="36"/>
                      <a:pt x="70" y="42"/>
                      <a:pt x="69" y="49"/>
                    </a:cubicBezTo>
                    <a:cubicBezTo>
                      <a:pt x="69" y="55"/>
                      <a:pt x="68" y="61"/>
                      <a:pt x="62" y="64"/>
                    </a:cubicBezTo>
                    <a:cubicBezTo>
                      <a:pt x="55" y="62"/>
                      <a:pt x="57" y="56"/>
                      <a:pt x="58" y="52"/>
                    </a:cubicBezTo>
                    <a:cubicBezTo>
                      <a:pt x="59" y="45"/>
                      <a:pt x="59" y="38"/>
                      <a:pt x="60" y="31"/>
                    </a:cubicBezTo>
                    <a:cubicBezTo>
                      <a:pt x="50" y="36"/>
                      <a:pt x="50" y="41"/>
                      <a:pt x="59" y="65"/>
                    </a:cubicBezTo>
                    <a:cubicBezTo>
                      <a:pt x="60" y="68"/>
                      <a:pt x="60" y="72"/>
                      <a:pt x="60" y="75"/>
                    </a:cubicBezTo>
                    <a:cubicBezTo>
                      <a:pt x="60" y="70"/>
                      <a:pt x="60" y="63"/>
                      <a:pt x="68" y="64"/>
                    </a:cubicBezTo>
                    <a:cubicBezTo>
                      <a:pt x="75" y="65"/>
                      <a:pt x="75" y="71"/>
                      <a:pt x="73" y="78"/>
                    </a:cubicBezTo>
                    <a:cubicBezTo>
                      <a:pt x="71" y="84"/>
                      <a:pt x="67" y="90"/>
                      <a:pt x="71" y="97"/>
                    </a:cubicBezTo>
                    <a:cubicBezTo>
                      <a:pt x="75" y="111"/>
                      <a:pt x="91" y="118"/>
                      <a:pt x="94" y="133"/>
                    </a:cubicBezTo>
                    <a:cubicBezTo>
                      <a:pt x="94" y="134"/>
                      <a:pt x="95" y="135"/>
                      <a:pt x="95" y="135"/>
                    </a:cubicBezTo>
                    <a:cubicBezTo>
                      <a:pt x="91" y="123"/>
                      <a:pt x="88" y="109"/>
                      <a:pt x="84" y="96"/>
                    </a:cubicBezTo>
                    <a:cubicBezTo>
                      <a:pt x="83" y="91"/>
                      <a:pt x="82" y="85"/>
                      <a:pt x="88" y="81"/>
                    </a:cubicBezTo>
                    <a:cubicBezTo>
                      <a:pt x="91" y="89"/>
                      <a:pt x="92" y="79"/>
                      <a:pt x="95" y="81"/>
                    </a:cubicBezTo>
                    <a:cubicBezTo>
                      <a:pt x="98" y="82"/>
                      <a:pt x="100" y="84"/>
                      <a:pt x="103" y="86"/>
                    </a:cubicBezTo>
                    <a:cubicBezTo>
                      <a:pt x="109" y="91"/>
                      <a:pt x="111" y="97"/>
                      <a:pt x="104" y="103"/>
                    </a:cubicBezTo>
                    <a:cubicBezTo>
                      <a:pt x="100" y="105"/>
                      <a:pt x="98" y="102"/>
                      <a:pt x="97" y="99"/>
                    </a:cubicBezTo>
                    <a:cubicBezTo>
                      <a:pt x="103" y="114"/>
                      <a:pt x="103" y="130"/>
                      <a:pt x="108" y="147"/>
                    </a:cubicBezTo>
                    <a:cubicBezTo>
                      <a:pt x="114" y="140"/>
                      <a:pt x="115" y="134"/>
                      <a:pt x="114" y="128"/>
                    </a:cubicBezTo>
                    <a:cubicBezTo>
                      <a:pt x="113" y="122"/>
                      <a:pt x="110" y="117"/>
                      <a:pt x="113" y="111"/>
                    </a:cubicBezTo>
                    <a:cubicBezTo>
                      <a:pt x="114" y="108"/>
                      <a:pt x="117" y="107"/>
                      <a:pt x="120" y="108"/>
                    </a:cubicBezTo>
                    <a:cubicBezTo>
                      <a:pt x="125" y="122"/>
                      <a:pt x="128" y="135"/>
                      <a:pt x="122" y="149"/>
                    </a:cubicBezTo>
                    <a:cubicBezTo>
                      <a:pt x="118" y="157"/>
                      <a:pt x="119" y="163"/>
                      <a:pt x="127" y="167"/>
                    </a:cubicBezTo>
                    <a:cubicBezTo>
                      <a:pt x="129" y="167"/>
                      <a:pt x="130" y="168"/>
                      <a:pt x="131" y="168"/>
                    </a:cubicBezTo>
                    <a:cubicBezTo>
                      <a:pt x="135" y="171"/>
                      <a:pt x="135" y="168"/>
                      <a:pt x="135" y="165"/>
                    </a:cubicBezTo>
                    <a:cubicBezTo>
                      <a:pt x="134" y="157"/>
                      <a:pt x="136" y="149"/>
                      <a:pt x="138" y="141"/>
                    </a:cubicBezTo>
                    <a:cubicBezTo>
                      <a:pt x="139" y="136"/>
                      <a:pt x="141" y="130"/>
                      <a:pt x="147" y="129"/>
                    </a:cubicBezTo>
                    <a:cubicBezTo>
                      <a:pt x="154" y="128"/>
                      <a:pt x="156" y="134"/>
                      <a:pt x="159" y="138"/>
                    </a:cubicBezTo>
                    <a:cubicBezTo>
                      <a:pt x="160" y="140"/>
                      <a:pt x="161" y="143"/>
                      <a:pt x="163" y="145"/>
                    </a:cubicBezTo>
                    <a:cubicBezTo>
                      <a:pt x="166" y="145"/>
                      <a:pt x="165" y="142"/>
                      <a:pt x="165" y="141"/>
                    </a:cubicBezTo>
                    <a:cubicBezTo>
                      <a:pt x="168" y="135"/>
                      <a:pt x="169" y="127"/>
                      <a:pt x="178" y="127"/>
                    </a:cubicBezTo>
                    <a:cubicBezTo>
                      <a:pt x="185" y="128"/>
                      <a:pt x="187" y="136"/>
                      <a:pt x="188" y="143"/>
                    </a:cubicBezTo>
                    <a:cubicBezTo>
                      <a:pt x="188" y="144"/>
                      <a:pt x="187" y="146"/>
                      <a:pt x="186" y="146"/>
                    </a:cubicBezTo>
                    <a:cubicBezTo>
                      <a:pt x="173" y="149"/>
                      <a:pt x="171" y="151"/>
                      <a:pt x="177" y="161"/>
                    </a:cubicBezTo>
                    <a:cubicBezTo>
                      <a:pt x="184" y="173"/>
                      <a:pt x="190" y="185"/>
                      <a:pt x="196" y="198"/>
                    </a:cubicBezTo>
                    <a:cubicBezTo>
                      <a:pt x="199" y="202"/>
                      <a:pt x="201" y="203"/>
                      <a:pt x="207" y="201"/>
                    </a:cubicBezTo>
                    <a:cubicBezTo>
                      <a:pt x="213" y="199"/>
                      <a:pt x="210" y="195"/>
                      <a:pt x="209" y="192"/>
                    </a:cubicBezTo>
                    <a:cubicBezTo>
                      <a:pt x="206" y="181"/>
                      <a:pt x="197" y="173"/>
                      <a:pt x="193" y="162"/>
                    </a:cubicBezTo>
                    <a:cubicBezTo>
                      <a:pt x="191" y="158"/>
                      <a:pt x="187" y="154"/>
                      <a:pt x="194" y="151"/>
                    </a:cubicBezTo>
                    <a:cubicBezTo>
                      <a:pt x="206" y="158"/>
                      <a:pt x="209" y="172"/>
                      <a:pt x="217" y="182"/>
                    </a:cubicBezTo>
                    <a:cubicBezTo>
                      <a:pt x="218" y="184"/>
                      <a:pt x="218" y="188"/>
                      <a:pt x="221" y="189"/>
                    </a:cubicBezTo>
                    <a:cubicBezTo>
                      <a:pt x="231" y="192"/>
                      <a:pt x="233" y="200"/>
                      <a:pt x="235" y="209"/>
                    </a:cubicBezTo>
                    <a:cubicBezTo>
                      <a:pt x="236" y="211"/>
                      <a:pt x="238" y="213"/>
                      <a:pt x="242" y="217"/>
                    </a:cubicBezTo>
                    <a:cubicBezTo>
                      <a:pt x="239" y="212"/>
                      <a:pt x="235" y="208"/>
                      <a:pt x="238" y="204"/>
                    </a:cubicBezTo>
                    <a:cubicBezTo>
                      <a:pt x="240" y="200"/>
                      <a:pt x="239" y="198"/>
                      <a:pt x="237" y="194"/>
                    </a:cubicBezTo>
                    <a:cubicBezTo>
                      <a:pt x="230" y="183"/>
                      <a:pt x="232" y="179"/>
                      <a:pt x="244" y="178"/>
                    </a:cubicBezTo>
                    <a:cubicBezTo>
                      <a:pt x="251" y="177"/>
                      <a:pt x="256" y="177"/>
                      <a:pt x="255" y="168"/>
                    </a:cubicBezTo>
                    <a:cubicBezTo>
                      <a:pt x="254" y="164"/>
                      <a:pt x="258" y="161"/>
                      <a:pt x="262" y="160"/>
                    </a:cubicBezTo>
                    <a:cubicBezTo>
                      <a:pt x="279" y="157"/>
                      <a:pt x="312" y="174"/>
                      <a:pt x="319" y="190"/>
                    </a:cubicBezTo>
                    <a:cubicBezTo>
                      <a:pt x="319" y="192"/>
                      <a:pt x="320" y="194"/>
                      <a:pt x="319" y="196"/>
                    </a:cubicBezTo>
                    <a:cubicBezTo>
                      <a:pt x="312" y="199"/>
                      <a:pt x="309" y="194"/>
                      <a:pt x="306" y="190"/>
                    </a:cubicBezTo>
                    <a:cubicBezTo>
                      <a:pt x="299" y="181"/>
                      <a:pt x="289" y="176"/>
                      <a:pt x="278" y="174"/>
                    </a:cubicBezTo>
                    <a:cubicBezTo>
                      <a:pt x="271" y="172"/>
                      <a:pt x="268" y="174"/>
                      <a:pt x="271" y="182"/>
                    </a:cubicBezTo>
                    <a:cubicBezTo>
                      <a:pt x="273" y="186"/>
                      <a:pt x="276" y="190"/>
                      <a:pt x="273" y="194"/>
                    </a:cubicBezTo>
                    <a:cubicBezTo>
                      <a:pt x="264" y="196"/>
                      <a:pt x="259" y="184"/>
                      <a:pt x="250" y="187"/>
                    </a:cubicBezTo>
                    <a:cubicBezTo>
                      <a:pt x="259" y="212"/>
                      <a:pt x="286" y="211"/>
                      <a:pt x="303" y="225"/>
                    </a:cubicBezTo>
                    <a:cubicBezTo>
                      <a:pt x="295" y="219"/>
                      <a:pt x="286" y="215"/>
                      <a:pt x="278" y="210"/>
                    </a:cubicBezTo>
                    <a:cubicBezTo>
                      <a:pt x="272" y="207"/>
                      <a:pt x="267" y="202"/>
                      <a:pt x="273" y="194"/>
                    </a:cubicBezTo>
                    <a:cubicBezTo>
                      <a:pt x="280" y="191"/>
                      <a:pt x="283" y="199"/>
                      <a:pt x="288" y="202"/>
                    </a:cubicBezTo>
                    <a:cubicBezTo>
                      <a:pt x="300" y="207"/>
                      <a:pt x="310" y="214"/>
                      <a:pt x="320" y="221"/>
                    </a:cubicBezTo>
                    <a:cubicBezTo>
                      <a:pt x="323" y="223"/>
                      <a:pt x="327" y="225"/>
                      <a:pt x="326" y="229"/>
                    </a:cubicBezTo>
                    <a:cubicBezTo>
                      <a:pt x="323" y="235"/>
                      <a:pt x="318" y="234"/>
                      <a:pt x="313" y="233"/>
                    </a:cubicBezTo>
                    <a:cubicBezTo>
                      <a:pt x="320" y="234"/>
                      <a:pt x="321" y="238"/>
                      <a:pt x="319" y="244"/>
                    </a:cubicBezTo>
                    <a:cubicBezTo>
                      <a:pt x="302" y="258"/>
                      <a:pt x="281" y="262"/>
                      <a:pt x="262" y="268"/>
                    </a:cubicBezTo>
                    <a:cubicBezTo>
                      <a:pt x="258" y="269"/>
                      <a:pt x="256" y="268"/>
                      <a:pt x="256" y="263"/>
                    </a:cubicBezTo>
                    <a:cubicBezTo>
                      <a:pt x="255" y="258"/>
                      <a:pt x="257" y="254"/>
                      <a:pt x="262" y="252"/>
                    </a:cubicBezTo>
                    <a:cubicBezTo>
                      <a:pt x="275" y="249"/>
                      <a:pt x="288" y="244"/>
                      <a:pt x="300" y="239"/>
                    </a:cubicBezTo>
                    <a:cubicBezTo>
                      <a:pt x="282" y="247"/>
                      <a:pt x="263" y="251"/>
                      <a:pt x="245" y="257"/>
                    </a:cubicBezTo>
                    <a:cubicBezTo>
                      <a:pt x="237" y="259"/>
                      <a:pt x="245" y="269"/>
                      <a:pt x="236" y="269"/>
                    </a:cubicBezTo>
                    <a:cubicBezTo>
                      <a:pt x="237" y="270"/>
                      <a:pt x="238" y="270"/>
                      <a:pt x="240" y="270"/>
                    </a:cubicBezTo>
                    <a:cubicBezTo>
                      <a:pt x="246" y="270"/>
                      <a:pt x="251" y="271"/>
                      <a:pt x="247" y="279"/>
                    </a:cubicBezTo>
                    <a:cubicBezTo>
                      <a:pt x="244" y="284"/>
                      <a:pt x="248" y="286"/>
                      <a:pt x="252" y="285"/>
                    </a:cubicBezTo>
                    <a:cubicBezTo>
                      <a:pt x="274" y="281"/>
                      <a:pt x="297" y="282"/>
                      <a:pt x="317" y="269"/>
                    </a:cubicBezTo>
                    <a:cubicBezTo>
                      <a:pt x="325" y="263"/>
                      <a:pt x="332" y="256"/>
                      <a:pt x="334" y="245"/>
                    </a:cubicBezTo>
                    <a:cubicBezTo>
                      <a:pt x="330" y="245"/>
                      <a:pt x="325" y="247"/>
                      <a:pt x="322" y="242"/>
                    </a:cubicBezTo>
                    <a:cubicBezTo>
                      <a:pt x="321" y="235"/>
                      <a:pt x="327" y="235"/>
                      <a:pt x="331" y="234"/>
                    </a:cubicBezTo>
                    <a:cubicBezTo>
                      <a:pt x="336" y="234"/>
                      <a:pt x="340" y="235"/>
                      <a:pt x="345" y="235"/>
                    </a:cubicBezTo>
                    <a:cubicBezTo>
                      <a:pt x="349" y="237"/>
                      <a:pt x="352" y="239"/>
                      <a:pt x="352" y="244"/>
                    </a:cubicBezTo>
                    <a:cubicBezTo>
                      <a:pt x="352" y="246"/>
                      <a:pt x="351" y="247"/>
                      <a:pt x="350" y="249"/>
                    </a:cubicBezTo>
                    <a:cubicBezTo>
                      <a:pt x="351" y="249"/>
                      <a:pt x="351" y="247"/>
                      <a:pt x="352" y="247"/>
                    </a:cubicBezTo>
                    <a:cubicBezTo>
                      <a:pt x="357" y="245"/>
                      <a:pt x="361" y="241"/>
                      <a:pt x="365" y="247"/>
                    </a:cubicBezTo>
                    <a:cubicBezTo>
                      <a:pt x="363" y="256"/>
                      <a:pt x="363" y="266"/>
                      <a:pt x="352" y="270"/>
                    </a:cubicBezTo>
                    <a:cubicBezTo>
                      <a:pt x="344" y="272"/>
                      <a:pt x="341" y="274"/>
                      <a:pt x="338" y="280"/>
                    </a:cubicBezTo>
                    <a:cubicBezTo>
                      <a:pt x="330" y="296"/>
                      <a:pt x="327" y="297"/>
                      <a:pt x="308" y="299"/>
                    </a:cubicBezTo>
                    <a:cubicBezTo>
                      <a:pt x="311" y="290"/>
                      <a:pt x="318" y="284"/>
                      <a:pt x="322" y="276"/>
                    </a:cubicBezTo>
                    <a:cubicBezTo>
                      <a:pt x="291" y="286"/>
                      <a:pt x="260" y="302"/>
                      <a:pt x="226" y="286"/>
                    </a:cubicBezTo>
                    <a:cubicBezTo>
                      <a:pt x="228" y="280"/>
                      <a:pt x="234" y="281"/>
                      <a:pt x="236" y="276"/>
                    </a:cubicBezTo>
                    <a:cubicBezTo>
                      <a:pt x="228" y="273"/>
                      <a:pt x="219" y="271"/>
                      <a:pt x="213" y="262"/>
                    </a:cubicBezTo>
                    <a:cubicBezTo>
                      <a:pt x="218" y="257"/>
                      <a:pt x="226" y="259"/>
                      <a:pt x="232" y="255"/>
                    </a:cubicBezTo>
                    <a:cubicBezTo>
                      <a:pt x="232" y="249"/>
                      <a:pt x="224" y="249"/>
                      <a:pt x="224" y="242"/>
                    </a:cubicBezTo>
                    <a:cubicBezTo>
                      <a:pt x="232" y="239"/>
                      <a:pt x="241" y="239"/>
                      <a:pt x="247" y="233"/>
                    </a:cubicBezTo>
                    <a:cubicBezTo>
                      <a:pt x="238" y="228"/>
                      <a:pt x="229" y="227"/>
                      <a:pt x="218" y="229"/>
                    </a:cubicBezTo>
                    <a:cubicBezTo>
                      <a:pt x="218" y="229"/>
                      <a:pt x="218" y="228"/>
                      <a:pt x="217" y="228"/>
                    </a:cubicBezTo>
                    <a:cubicBezTo>
                      <a:pt x="213" y="224"/>
                      <a:pt x="209" y="229"/>
                      <a:pt x="204" y="229"/>
                    </a:cubicBezTo>
                    <a:cubicBezTo>
                      <a:pt x="204" y="229"/>
                      <a:pt x="203" y="229"/>
                      <a:pt x="202" y="229"/>
                    </a:cubicBezTo>
                    <a:close/>
                  </a:path>
                </a:pathLst>
              </a:custGeom>
              <a:solidFill>
                <a:srgbClr val="1F5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10">
                <a:extLst>
                  <a:ext uri="{FF2B5EF4-FFF2-40B4-BE49-F238E27FC236}">
                    <a16:creationId xmlns:a16="http://schemas.microsoft.com/office/drawing/2014/main" id="{5FBFCF94-B339-BD96-332A-5A067A107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2252"/>
                <a:ext cx="39" cy="99"/>
              </a:xfrm>
              <a:custGeom>
                <a:avLst/>
                <a:gdLst>
                  <a:gd name="T0" fmla="*/ 41 w 78"/>
                  <a:gd name="T1" fmla="*/ 15 h 199"/>
                  <a:gd name="T2" fmla="*/ 78 w 78"/>
                  <a:gd name="T3" fmla="*/ 156 h 199"/>
                  <a:gd name="T4" fmla="*/ 41 w 78"/>
                  <a:gd name="T5" fmla="*/ 196 h 199"/>
                  <a:gd name="T6" fmla="*/ 30 w 78"/>
                  <a:gd name="T7" fmla="*/ 195 h 199"/>
                  <a:gd name="T8" fmla="*/ 20 w 78"/>
                  <a:gd name="T9" fmla="*/ 188 h 199"/>
                  <a:gd name="T10" fmla="*/ 21 w 78"/>
                  <a:gd name="T11" fmla="*/ 165 h 199"/>
                  <a:gd name="T12" fmla="*/ 5 w 78"/>
                  <a:gd name="T13" fmla="*/ 76 h 199"/>
                  <a:gd name="T14" fmla="*/ 0 w 78"/>
                  <a:gd name="T15" fmla="*/ 55 h 199"/>
                  <a:gd name="T16" fmla="*/ 24 w 78"/>
                  <a:gd name="T17" fmla="*/ 8 h 199"/>
                  <a:gd name="T18" fmla="*/ 41 w 78"/>
                  <a:gd name="T19" fmla="*/ 1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199">
                    <a:moveTo>
                      <a:pt x="41" y="15"/>
                    </a:moveTo>
                    <a:cubicBezTo>
                      <a:pt x="56" y="61"/>
                      <a:pt x="73" y="107"/>
                      <a:pt x="78" y="156"/>
                    </a:cubicBezTo>
                    <a:cubicBezTo>
                      <a:pt x="72" y="174"/>
                      <a:pt x="58" y="187"/>
                      <a:pt x="41" y="196"/>
                    </a:cubicBezTo>
                    <a:cubicBezTo>
                      <a:pt x="37" y="199"/>
                      <a:pt x="33" y="198"/>
                      <a:pt x="30" y="195"/>
                    </a:cubicBezTo>
                    <a:cubicBezTo>
                      <a:pt x="28" y="191"/>
                      <a:pt x="24" y="190"/>
                      <a:pt x="20" y="188"/>
                    </a:cubicBezTo>
                    <a:cubicBezTo>
                      <a:pt x="18" y="180"/>
                      <a:pt x="21" y="173"/>
                      <a:pt x="21" y="165"/>
                    </a:cubicBezTo>
                    <a:cubicBezTo>
                      <a:pt x="24" y="134"/>
                      <a:pt x="13" y="105"/>
                      <a:pt x="5" y="76"/>
                    </a:cubicBezTo>
                    <a:cubicBezTo>
                      <a:pt x="3" y="69"/>
                      <a:pt x="0" y="63"/>
                      <a:pt x="0" y="55"/>
                    </a:cubicBezTo>
                    <a:cubicBezTo>
                      <a:pt x="5" y="38"/>
                      <a:pt x="15" y="23"/>
                      <a:pt x="24" y="8"/>
                    </a:cubicBezTo>
                    <a:cubicBezTo>
                      <a:pt x="29" y="0"/>
                      <a:pt x="34" y="2"/>
                      <a:pt x="41" y="15"/>
                    </a:cubicBezTo>
                    <a:close/>
                  </a:path>
                </a:pathLst>
              </a:custGeom>
              <a:solidFill>
                <a:srgbClr val="23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F42AC870-AA3E-884B-1A04-EA02EB0D3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2" y="2295"/>
                <a:ext cx="45" cy="90"/>
              </a:xfrm>
              <a:custGeom>
                <a:avLst/>
                <a:gdLst>
                  <a:gd name="T0" fmla="*/ 28 w 91"/>
                  <a:gd name="T1" fmla="*/ 158 h 182"/>
                  <a:gd name="T2" fmla="*/ 24 w 91"/>
                  <a:gd name="T3" fmla="*/ 144 h 182"/>
                  <a:gd name="T4" fmla="*/ 23 w 91"/>
                  <a:gd name="T5" fmla="*/ 132 h 182"/>
                  <a:gd name="T6" fmla="*/ 24 w 91"/>
                  <a:gd name="T7" fmla="*/ 125 h 182"/>
                  <a:gd name="T8" fmla="*/ 31 w 91"/>
                  <a:gd name="T9" fmla="*/ 126 h 182"/>
                  <a:gd name="T10" fmla="*/ 45 w 91"/>
                  <a:gd name="T11" fmla="*/ 136 h 182"/>
                  <a:gd name="T12" fmla="*/ 25 w 91"/>
                  <a:gd name="T13" fmla="*/ 120 h 182"/>
                  <a:gd name="T14" fmla="*/ 13 w 91"/>
                  <a:gd name="T15" fmla="*/ 92 h 182"/>
                  <a:gd name="T16" fmla="*/ 9 w 91"/>
                  <a:gd name="T17" fmla="*/ 63 h 182"/>
                  <a:gd name="T18" fmla="*/ 4 w 91"/>
                  <a:gd name="T19" fmla="*/ 19 h 182"/>
                  <a:gd name="T20" fmla="*/ 7 w 91"/>
                  <a:gd name="T21" fmla="*/ 4 h 182"/>
                  <a:gd name="T22" fmla="*/ 23 w 91"/>
                  <a:gd name="T23" fmla="*/ 6 h 182"/>
                  <a:gd name="T24" fmla="*/ 29 w 91"/>
                  <a:gd name="T25" fmla="*/ 10 h 182"/>
                  <a:gd name="T26" fmla="*/ 55 w 91"/>
                  <a:gd name="T27" fmla="*/ 32 h 182"/>
                  <a:gd name="T28" fmla="*/ 61 w 91"/>
                  <a:gd name="T29" fmla="*/ 65 h 182"/>
                  <a:gd name="T30" fmla="*/ 89 w 91"/>
                  <a:gd name="T31" fmla="*/ 154 h 182"/>
                  <a:gd name="T32" fmla="*/ 89 w 91"/>
                  <a:gd name="T33" fmla="*/ 157 h 182"/>
                  <a:gd name="T34" fmla="*/ 65 w 91"/>
                  <a:gd name="T35" fmla="*/ 175 h 182"/>
                  <a:gd name="T36" fmla="*/ 42 w 91"/>
                  <a:gd name="T37" fmla="*/ 168 h 182"/>
                  <a:gd name="T38" fmla="*/ 28 w 91"/>
                  <a:gd name="T39" fmla="*/ 1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1" h="182">
                    <a:moveTo>
                      <a:pt x="28" y="158"/>
                    </a:moveTo>
                    <a:cubicBezTo>
                      <a:pt x="27" y="154"/>
                      <a:pt x="25" y="149"/>
                      <a:pt x="24" y="144"/>
                    </a:cubicBezTo>
                    <a:cubicBezTo>
                      <a:pt x="25" y="140"/>
                      <a:pt x="24" y="136"/>
                      <a:pt x="23" y="132"/>
                    </a:cubicBezTo>
                    <a:cubicBezTo>
                      <a:pt x="22" y="130"/>
                      <a:pt x="21" y="127"/>
                      <a:pt x="24" y="125"/>
                    </a:cubicBezTo>
                    <a:cubicBezTo>
                      <a:pt x="26" y="123"/>
                      <a:pt x="29" y="125"/>
                      <a:pt x="31" y="126"/>
                    </a:cubicBezTo>
                    <a:cubicBezTo>
                      <a:pt x="37" y="130"/>
                      <a:pt x="41" y="135"/>
                      <a:pt x="45" y="136"/>
                    </a:cubicBezTo>
                    <a:cubicBezTo>
                      <a:pt x="39" y="132"/>
                      <a:pt x="31" y="127"/>
                      <a:pt x="25" y="120"/>
                    </a:cubicBezTo>
                    <a:cubicBezTo>
                      <a:pt x="18" y="112"/>
                      <a:pt x="15" y="103"/>
                      <a:pt x="13" y="92"/>
                    </a:cubicBezTo>
                    <a:cubicBezTo>
                      <a:pt x="11" y="83"/>
                      <a:pt x="9" y="73"/>
                      <a:pt x="9" y="63"/>
                    </a:cubicBezTo>
                    <a:cubicBezTo>
                      <a:pt x="8" y="48"/>
                      <a:pt x="5" y="34"/>
                      <a:pt x="4" y="19"/>
                    </a:cubicBezTo>
                    <a:cubicBezTo>
                      <a:pt x="3" y="14"/>
                      <a:pt x="0" y="8"/>
                      <a:pt x="7" y="4"/>
                    </a:cubicBezTo>
                    <a:cubicBezTo>
                      <a:pt x="13" y="0"/>
                      <a:pt x="18" y="4"/>
                      <a:pt x="23" y="6"/>
                    </a:cubicBezTo>
                    <a:cubicBezTo>
                      <a:pt x="25" y="7"/>
                      <a:pt x="27" y="9"/>
                      <a:pt x="29" y="10"/>
                    </a:cubicBezTo>
                    <a:cubicBezTo>
                      <a:pt x="38" y="17"/>
                      <a:pt x="50" y="21"/>
                      <a:pt x="55" y="32"/>
                    </a:cubicBezTo>
                    <a:cubicBezTo>
                      <a:pt x="59" y="43"/>
                      <a:pt x="60" y="54"/>
                      <a:pt x="61" y="65"/>
                    </a:cubicBezTo>
                    <a:cubicBezTo>
                      <a:pt x="65" y="96"/>
                      <a:pt x="76" y="126"/>
                      <a:pt x="89" y="154"/>
                    </a:cubicBezTo>
                    <a:cubicBezTo>
                      <a:pt x="89" y="155"/>
                      <a:pt x="89" y="156"/>
                      <a:pt x="89" y="157"/>
                    </a:cubicBezTo>
                    <a:cubicBezTo>
                      <a:pt x="91" y="179"/>
                      <a:pt x="87" y="182"/>
                      <a:pt x="65" y="175"/>
                    </a:cubicBezTo>
                    <a:cubicBezTo>
                      <a:pt x="57" y="172"/>
                      <a:pt x="50" y="170"/>
                      <a:pt x="42" y="168"/>
                    </a:cubicBezTo>
                    <a:cubicBezTo>
                      <a:pt x="37" y="166"/>
                      <a:pt x="29" y="166"/>
                      <a:pt x="28" y="158"/>
                    </a:cubicBezTo>
                    <a:close/>
                  </a:path>
                </a:pathLst>
              </a:custGeom>
              <a:solidFill>
                <a:srgbClr val="234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0BBA0E0B-EBC0-42F2-9723-024C0B761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2329"/>
                <a:ext cx="244" cy="153"/>
              </a:xfrm>
              <a:custGeom>
                <a:avLst/>
                <a:gdLst>
                  <a:gd name="T0" fmla="*/ 336 w 491"/>
                  <a:gd name="T1" fmla="*/ 32 h 307"/>
                  <a:gd name="T2" fmla="*/ 339 w 491"/>
                  <a:gd name="T3" fmla="*/ 32 h 307"/>
                  <a:gd name="T4" fmla="*/ 366 w 491"/>
                  <a:gd name="T5" fmla="*/ 28 h 307"/>
                  <a:gd name="T6" fmla="*/ 391 w 491"/>
                  <a:gd name="T7" fmla="*/ 0 h 307"/>
                  <a:gd name="T8" fmla="*/ 392 w 491"/>
                  <a:gd name="T9" fmla="*/ 2 h 307"/>
                  <a:gd name="T10" fmla="*/ 385 w 491"/>
                  <a:gd name="T11" fmla="*/ 20 h 307"/>
                  <a:gd name="T12" fmla="*/ 376 w 491"/>
                  <a:gd name="T13" fmla="*/ 35 h 307"/>
                  <a:gd name="T14" fmla="*/ 374 w 491"/>
                  <a:gd name="T15" fmla="*/ 38 h 307"/>
                  <a:gd name="T16" fmla="*/ 371 w 491"/>
                  <a:gd name="T17" fmla="*/ 42 h 307"/>
                  <a:gd name="T18" fmla="*/ 372 w 491"/>
                  <a:gd name="T19" fmla="*/ 67 h 307"/>
                  <a:gd name="T20" fmla="*/ 378 w 491"/>
                  <a:gd name="T21" fmla="*/ 73 h 307"/>
                  <a:gd name="T22" fmla="*/ 423 w 491"/>
                  <a:gd name="T23" fmla="*/ 121 h 307"/>
                  <a:gd name="T24" fmla="*/ 430 w 491"/>
                  <a:gd name="T25" fmla="*/ 127 h 307"/>
                  <a:gd name="T26" fmla="*/ 468 w 491"/>
                  <a:gd name="T27" fmla="*/ 164 h 307"/>
                  <a:gd name="T28" fmla="*/ 472 w 491"/>
                  <a:gd name="T29" fmla="*/ 145 h 307"/>
                  <a:gd name="T30" fmla="*/ 479 w 491"/>
                  <a:gd name="T31" fmla="*/ 137 h 307"/>
                  <a:gd name="T32" fmla="*/ 481 w 491"/>
                  <a:gd name="T33" fmla="*/ 154 h 307"/>
                  <a:gd name="T34" fmla="*/ 484 w 491"/>
                  <a:gd name="T35" fmla="*/ 167 h 307"/>
                  <a:gd name="T36" fmla="*/ 484 w 491"/>
                  <a:gd name="T37" fmla="*/ 174 h 307"/>
                  <a:gd name="T38" fmla="*/ 487 w 491"/>
                  <a:gd name="T39" fmla="*/ 191 h 307"/>
                  <a:gd name="T40" fmla="*/ 476 w 491"/>
                  <a:gd name="T41" fmla="*/ 207 h 307"/>
                  <a:gd name="T42" fmla="*/ 443 w 491"/>
                  <a:gd name="T43" fmla="*/ 211 h 307"/>
                  <a:gd name="T44" fmla="*/ 390 w 491"/>
                  <a:gd name="T45" fmla="*/ 221 h 307"/>
                  <a:gd name="T46" fmla="*/ 323 w 491"/>
                  <a:gd name="T47" fmla="*/ 238 h 307"/>
                  <a:gd name="T48" fmla="*/ 251 w 491"/>
                  <a:gd name="T49" fmla="*/ 256 h 307"/>
                  <a:gd name="T50" fmla="*/ 243 w 491"/>
                  <a:gd name="T51" fmla="*/ 259 h 307"/>
                  <a:gd name="T52" fmla="*/ 169 w 491"/>
                  <a:gd name="T53" fmla="*/ 272 h 307"/>
                  <a:gd name="T54" fmla="*/ 102 w 491"/>
                  <a:gd name="T55" fmla="*/ 287 h 307"/>
                  <a:gd name="T56" fmla="*/ 48 w 491"/>
                  <a:gd name="T57" fmla="*/ 301 h 307"/>
                  <a:gd name="T58" fmla="*/ 21 w 491"/>
                  <a:gd name="T59" fmla="*/ 301 h 307"/>
                  <a:gd name="T60" fmla="*/ 15 w 491"/>
                  <a:gd name="T61" fmla="*/ 304 h 307"/>
                  <a:gd name="T62" fmla="*/ 2 w 491"/>
                  <a:gd name="T63" fmla="*/ 303 h 307"/>
                  <a:gd name="T64" fmla="*/ 4 w 491"/>
                  <a:gd name="T65" fmla="*/ 295 h 307"/>
                  <a:gd name="T66" fmla="*/ 2 w 491"/>
                  <a:gd name="T67" fmla="*/ 280 h 307"/>
                  <a:gd name="T68" fmla="*/ 2 w 491"/>
                  <a:gd name="T69" fmla="*/ 274 h 307"/>
                  <a:gd name="T70" fmla="*/ 27 w 491"/>
                  <a:gd name="T71" fmla="*/ 216 h 307"/>
                  <a:gd name="T72" fmla="*/ 35 w 491"/>
                  <a:gd name="T73" fmla="*/ 211 h 307"/>
                  <a:gd name="T74" fmla="*/ 37 w 491"/>
                  <a:gd name="T75" fmla="*/ 215 h 307"/>
                  <a:gd name="T76" fmla="*/ 24 w 491"/>
                  <a:gd name="T77" fmla="*/ 264 h 307"/>
                  <a:gd name="T78" fmla="*/ 17 w 491"/>
                  <a:gd name="T79" fmla="*/ 292 h 307"/>
                  <a:gd name="T80" fmla="*/ 45 w 491"/>
                  <a:gd name="T81" fmla="*/ 288 h 307"/>
                  <a:gd name="T82" fmla="*/ 462 w 491"/>
                  <a:gd name="T83" fmla="*/ 193 h 307"/>
                  <a:gd name="T84" fmla="*/ 471 w 491"/>
                  <a:gd name="T85" fmla="*/ 189 h 307"/>
                  <a:gd name="T86" fmla="*/ 425 w 491"/>
                  <a:gd name="T87" fmla="*/ 139 h 307"/>
                  <a:gd name="T88" fmla="*/ 341 w 491"/>
                  <a:gd name="T89" fmla="*/ 52 h 307"/>
                  <a:gd name="T90" fmla="*/ 332 w 491"/>
                  <a:gd name="T91" fmla="*/ 38 h 307"/>
                  <a:gd name="T92" fmla="*/ 332 w 491"/>
                  <a:gd name="T93" fmla="*/ 34 h 307"/>
                  <a:gd name="T94" fmla="*/ 336 w 491"/>
                  <a:gd name="T95" fmla="*/ 32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1" h="307">
                    <a:moveTo>
                      <a:pt x="336" y="32"/>
                    </a:moveTo>
                    <a:cubicBezTo>
                      <a:pt x="337" y="32"/>
                      <a:pt x="338" y="31"/>
                      <a:pt x="339" y="32"/>
                    </a:cubicBezTo>
                    <a:cubicBezTo>
                      <a:pt x="349" y="44"/>
                      <a:pt x="357" y="37"/>
                      <a:pt x="366" y="28"/>
                    </a:cubicBezTo>
                    <a:cubicBezTo>
                      <a:pt x="375" y="19"/>
                      <a:pt x="384" y="10"/>
                      <a:pt x="391" y="0"/>
                    </a:cubicBezTo>
                    <a:cubicBezTo>
                      <a:pt x="392" y="1"/>
                      <a:pt x="392" y="1"/>
                      <a:pt x="392" y="2"/>
                    </a:cubicBezTo>
                    <a:cubicBezTo>
                      <a:pt x="396" y="11"/>
                      <a:pt x="389" y="15"/>
                      <a:pt x="385" y="20"/>
                    </a:cubicBezTo>
                    <a:cubicBezTo>
                      <a:pt x="381" y="25"/>
                      <a:pt x="376" y="28"/>
                      <a:pt x="376" y="35"/>
                    </a:cubicBezTo>
                    <a:cubicBezTo>
                      <a:pt x="375" y="36"/>
                      <a:pt x="375" y="37"/>
                      <a:pt x="374" y="38"/>
                    </a:cubicBezTo>
                    <a:cubicBezTo>
                      <a:pt x="373" y="40"/>
                      <a:pt x="372" y="41"/>
                      <a:pt x="371" y="42"/>
                    </a:cubicBezTo>
                    <a:cubicBezTo>
                      <a:pt x="361" y="55"/>
                      <a:pt x="361" y="56"/>
                      <a:pt x="372" y="67"/>
                    </a:cubicBezTo>
                    <a:cubicBezTo>
                      <a:pt x="374" y="69"/>
                      <a:pt x="376" y="71"/>
                      <a:pt x="378" y="73"/>
                    </a:cubicBezTo>
                    <a:cubicBezTo>
                      <a:pt x="393" y="89"/>
                      <a:pt x="407" y="106"/>
                      <a:pt x="423" y="121"/>
                    </a:cubicBezTo>
                    <a:cubicBezTo>
                      <a:pt x="426" y="123"/>
                      <a:pt x="428" y="125"/>
                      <a:pt x="430" y="127"/>
                    </a:cubicBezTo>
                    <a:cubicBezTo>
                      <a:pt x="444" y="137"/>
                      <a:pt x="453" y="154"/>
                      <a:pt x="468" y="164"/>
                    </a:cubicBezTo>
                    <a:cubicBezTo>
                      <a:pt x="472" y="158"/>
                      <a:pt x="471" y="151"/>
                      <a:pt x="472" y="145"/>
                    </a:cubicBezTo>
                    <a:cubicBezTo>
                      <a:pt x="473" y="141"/>
                      <a:pt x="471" y="135"/>
                      <a:pt x="479" y="137"/>
                    </a:cubicBezTo>
                    <a:cubicBezTo>
                      <a:pt x="483" y="142"/>
                      <a:pt x="480" y="149"/>
                      <a:pt x="481" y="154"/>
                    </a:cubicBezTo>
                    <a:cubicBezTo>
                      <a:pt x="482" y="159"/>
                      <a:pt x="479" y="164"/>
                      <a:pt x="484" y="167"/>
                    </a:cubicBezTo>
                    <a:cubicBezTo>
                      <a:pt x="484" y="170"/>
                      <a:pt x="484" y="172"/>
                      <a:pt x="484" y="174"/>
                    </a:cubicBezTo>
                    <a:cubicBezTo>
                      <a:pt x="486" y="179"/>
                      <a:pt x="486" y="185"/>
                      <a:pt x="487" y="191"/>
                    </a:cubicBezTo>
                    <a:cubicBezTo>
                      <a:pt x="491" y="200"/>
                      <a:pt x="480" y="202"/>
                      <a:pt x="476" y="207"/>
                    </a:cubicBezTo>
                    <a:cubicBezTo>
                      <a:pt x="464" y="203"/>
                      <a:pt x="454" y="209"/>
                      <a:pt x="443" y="211"/>
                    </a:cubicBezTo>
                    <a:cubicBezTo>
                      <a:pt x="425" y="215"/>
                      <a:pt x="408" y="219"/>
                      <a:pt x="390" y="221"/>
                    </a:cubicBezTo>
                    <a:cubicBezTo>
                      <a:pt x="368" y="228"/>
                      <a:pt x="345" y="230"/>
                      <a:pt x="323" y="238"/>
                    </a:cubicBezTo>
                    <a:cubicBezTo>
                      <a:pt x="299" y="244"/>
                      <a:pt x="274" y="247"/>
                      <a:pt x="251" y="256"/>
                    </a:cubicBezTo>
                    <a:cubicBezTo>
                      <a:pt x="247" y="254"/>
                      <a:pt x="245" y="257"/>
                      <a:pt x="243" y="259"/>
                    </a:cubicBezTo>
                    <a:cubicBezTo>
                      <a:pt x="217" y="259"/>
                      <a:pt x="194" y="268"/>
                      <a:pt x="169" y="272"/>
                    </a:cubicBezTo>
                    <a:cubicBezTo>
                      <a:pt x="147" y="278"/>
                      <a:pt x="124" y="281"/>
                      <a:pt x="102" y="287"/>
                    </a:cubicBezTo>
                    <a:cubicBezTo>
                      <a:pt x="84" y="293"/>
                      <a:pt x="65" y="295"/>
                      <a:pt x="48" y="301"/>
                    </a:cubicBezTo>
                    <a:cubicBezTo>
                      <a:pt x="39" y="301"/>
                      <a:pt x="30" y="306"/>
                      <a:pt x="21" y="301"/>
                    </a:cubicBezTo>
                    <a:cubicBezTo>
                      <a:pt x="19" y="302"/>
                      <a:pt x="17" y="303"/>
                      <a:pt x="15" y="304"/>
                    </a:cubicBezTo>
                    <a:cubicBezTo>
                      <a:pt x="11" y="307"/>
                      <a:pt x="6" y="307"/>
                      <a:pt x="2" y="303"/>
                    </a:cubicBezTo>
                    <a:cubicBezTo>
                      <a:pt x="0" y="300"/>
                      <a:pt x="1" y="297"/>
                      <a:pt x="4" y="295"/>
                    </a:cubicBezTo>
                    <a:cubicBezTo>
                      <a:pt x="9" y="289"/>
                      <a:pt x="9" y="284"/>
                      <a:pt x="2" y="280"/>
                    </a:cubicBezTo>
                    <a:cubicBezTo>
                      <a:pt x="0" y="278"/>
                      <a:pt x="0" y="276"/>
                      <a:pt x="2" y="274"/>
                    </a:cubicBezTo>
                    <a:cubicBezTo>
                      <a:pt x="14" y="256"/>
                      <a:pt x="20" y="236"/>
                      <a:pt x="27" y="216"/>
                    </a:cubicBezTo>
                    <a:cubicBezTo>
                      <a:pt x="28" y="213"/>
                      <a:pt x="30" y="211"/>
                      <a:pt x="35" y="211"/>
                    </a:cubicBezTo>
                    <a:cubicBezTo>
                      <a:pt x="36" y="212"/>
                      <a:pt x="37" y="214"/>
                      <a:pt x="37" y="215"/>
                    </a:cubicBezTo>
                    <a:cubicBezTo>
                      <a:pt x="37" y="232"/>
                      <a:pt x="27" y="247"/>
                      <a:pt x="24" y="264"/>
                    </a:cubicBezTo>
                    <a:cubicBezTo>
                      <a:pt x="21" y="273"/>
                      <a:pt x="11" y="285"/>
                      <a:pt x="17" y="292"/>
                    </a:cubicBezTo>
                    <a:cubicBezTo>
                      <a:pt x="22" y="297"/>
                      <a:pt x="35" y="290"/>
                      <a:pt x="45" y="288"/>
                    </a:cubicBezTo>
                    <a:cubicBezTo>
                      <a:pt x="184" y="256"/>
                      <a:pt x="323" y="225"/>
                      <a:pt x="462" y="193"/>
                    </a:cubicBezTo>
                    <a:cubicBezTo>
                      <a:pt x="465" y="193"/>
                      <a:pt x="469" y="193"/>
                      <a:pt x="471" y="189"/>
                    </a:cubicBezTo>
                    <a:cubicBezTo>
                      <a:pt x="456" y="172"/>
                      <a:pt x="441" y="155"/>
                      <a:pt x="425" y="139"/>
                    </a:cubicBezTo>
                    <a:cubicBezTo>
                      <a:pt x="397" y="111"/>
                      <a:pt x="371" y="80"/>
                      <a:pt x="341" y="52"/>
                    </a:cubicBezTo>
                    <a:cubicBezTo>
                      <a:pt x="337" y="48"/>
                      <a:pt x="333" y="44"/>
                      <a:pt x="332" y="38"/>
                    </a:cubicBezTo>
                    <a:cubicBezTo>
                      <a:pt x="332" y="36"/>
                      <a:pt x="332" y="35"/>
                      <a:pt x="332" y="34"/>
                    </a:cubicBezTo>
                    <a:cubicBezTo>
                      <a:pt x="333" y="33"/>
                      <a:pt x="335" y="32"/>
                      <a:pt x="336" y="32"/>
                    </a:cubicBezTo>
                    <a:close/>
                  </a:path>
                </a:pathLst>
              </a:custGeom>
              <a:solidFill>
                <a:srgbClr val="2A2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E3C6D208-4834-34BC-5580-F614E1EF6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2251"/>
                <a:ext cx="61" cy="59"/>
              </a:xfrm>
              <a:custGeom>
                <a:avLst/>
                <a:gdLst>
                  <a:gd name="T0" fmla="*/ 66 w 124"/>
                  <a:gd name="T1" fmla="*/ 53 h 120"/>
                  <a:gd name="T2" fmla="*/ 89 w 124"/>
                  <a:gd name="T3" fmla="*/ 74 h 120"/>
                  <a:gd name="T4" fmla="*/ 97 w 124"/>
                  <a:gd name="T5" fmla="*/ 60 h 120"/>
                  <a:gd name="T6" fmla="*/ 118 w 124"/>
                  <a:gd name="T7" fmla="*/ 107 h 120"/>
                  <a:gd name="T8" fmla="*/ 107 w 124"/>
                  <a:gd name="T9" fmla="*/ 118 h 120"/>
                  <a:gd name="T10" fmla="*/ 96 w 124"/>
                  <a:gd name="T11" fmla="*/ 102 h 120"/>
                  <a:gd name="T12" fmla="*/ 96 w 124"/>
                  <a:gd name="T13" fmla="*/ 95 h 120"/>
                  <a:gd name="T14" fmla="*/ 94 w 124"/>
                  <a:gd name="T15" fmla="*/ 109 h 120"/>
                  <a:gd name="T16" fmla="*/ 78 w 124"/>
                  <a:gd name="T17" fmla="*/ 107 h 120"/>
                  <a:gd name="T18" fmla="*/ 60 w 124"/>
                  <a:gd name="T19" fmla="*/ 96 h 120"/>
                  <a:gd name="T20" fmla="*/ 57 w 124"/>
                  <a:gd name="T21" fmla="*/ 93 h 120"/>
                  <a:gd name="T22" fmla="*/ 61 w 124"/>
                  <a:gd name="T23" fmla="*/ 82 h 120"/>
                  <a:gd name="T24" fmla="*/ 67 w 124"/>
                  <a:gd name="T25" fmla="*/ 74 h 120"/>
                  <a:gd name="T26" fmla="*/ 58 w 124"/>
                  <a:gd name="T27" fmla="*/ 70 h 120"/>
                  <a:gd name="T28" fmla="*/ 53 w 124"/>
                  <a:gd name="T29" fmla="*/ 74 h 120"/>
                  <a:gd name="T30" fmla="*/ 44 w 124"/>
                  <a:gd name="T31" fmla="*/ 73 h 120"/>
                  <a:gd name="T32" fmla="*/ 43 w 124"/>
                  <a:gd name="T33" fmla="*/ 67 h 120"/>
                  <a:gd name="T34" fmla="*/ 51 w 124"/>
                  <a:gd name="T35" fmla="*/ 66 h 120"/>
                  <a:gd name="T36" fmla="*/ 60 w 124"/>
                  <a:gd name="T37" fmla="*/ 65 h 120"/>
                  <a:gd name="T38" fmla="*/ 52 w 124"/>
                  <a:gd name="T39" fmla="*/ 61 h 120"/>
                  <a:gd name="T40" fmla="*/ 0 w 124"/>
                  <a:gd name="T41" fmla="*/ 37 h 120"/>
                  <a:gd name="T42" fmla="*/ 13 w 124"/>
                  <a:gd name="T43" fmla="*/ 32 h 120"/>
                  <a:gd name="T44" fmla="*/ 3 w 124"/>
                  <a:gd name="T45" fmla="*/ 10 h 120"/>
                  <a:gd name="T46" fmla="*/ 3 w 124"/>
                  <a:gd name="T47" fmla="*/ 2 h 120"/>
                  <a:gd name="T48" fmla="*/ 11 w 124"/>
                  <a:gd name="T49" fmla="*/ 3 h 120"/>
                  <a:gd name="T50" fmla="*/ 13 w 124"/>
                  <a:gd name="T51" fmla="*/ 8 h 120"/>
                  <a:gd name="T52" fmla="*/ 24 w 124"/>
                  <a:gd name="T53" fmla="*/ 17 h 120"/>
                  <a:gd name="T54" fmla="*/ 31 w 124"/>
                  <a:gd name="T55" fmla="*/ 7 h 120"/>
                  <a:gd name="T56" fmla="*/ 61 w 124"/>
                  <a:gd name="T57" fmla="*/ 50 h 120"/>
                  <a:gd name="T58" fmla="*/ 67 w 124"/>
                  <a:gd name="T59" fmla="*/ 53 h 120"/>
                  <a:gd name="T60" fmla="*/ 66 w 124"/>
                  <a:gd name="T61" fmla="*/ 5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4" h="120">
                    <a:moveTo>
                      <a:pt x="66" y="53"/>
                    </a:moveTo>
                    <a:cubicBezTo>
                      <a:pt x="67" y="62"/>
                      <a:pt x="81" y="75"/>
                      <a:pt x="89" y="74"/>
                    </a:cubicBezTo>
                    <a:cubicBezTo>
                      <a:pt x="96" y="72"/>
                      <a:pt x="90" y="63"/>
                      <a:pt x="97" y="60"/>
                    </a:cubicBezTo>
                    <a:cubicBezTo>
                      <a:pt x="108" y="74"/>
                      <a:pt x="124" y="85"/>
                      <a:pt x="118" y="107"/>
                    </a:cubicBezTo>
                    <a:cubicBezTo>
                      <a:pt x="112" y="109"/>
                      <a:pt x="116" y="120"/>
                      <a:pt x="107" y="118"/>
                    </a:cubicBezTo>
                    <a:cubicBezTo>
                      <a:pt x="99" y="116"/>
                      <a:pt x="97" y="109"/>
                      <a:pt x="96" y="102"/>
                    </a:cubicBezTo>
                    <a:cubicBezTo>
                      <a:pt x="96" y="100"/>
                      <a:pt x="95" y="97"/>
                      <a:pt x="96" y="95"/>
                    </a:cubicBezTo>
                    <a:cubicBezTo>
                      <a:pt x="92" y="100"/>
                      <a:pt x="102" y="106"/>
                      <a:pt x="94" y="109"/>
                    </a:cubicBezTo>
                    <a:cubicBezTo>
                      <a:pt x="89" y="111"/>
                      <a:pt x="79" y="110"/>
                      <a:pt x="78" y="107"/>
                    </a:cubicBezTo>
                    <a:cubicBezTo>
                      <a:pt x="77" y="94"/>
                      <a:pt x="65" y="101"/>
                      <a:pt x="60" y="96"/>
                    </a:cubicBezTo>
                    <a:cubicBezTo>
                      <a:pt x="59" y="95"/>
                      <a:pt x="59" y="94"/>
                      <a:pt x="57" y="93"/>
                    </a:cubicBezTo>
                    <a:cubicBezTo>
                      <a:pt x="54" y="88"/>
                      <a:pt x="47" y="81"/>
                      <a:pt x="61" y="82"/>
                    </a:cubicBezTo>
                    <a:cubicBezTo>
                      <a:pt x="68" y="82"/>
                      <a:pt x="68" y="79"/>
                      <a:pt x="67" y="74"/>
                    </a:cubicBezTo>
                    <a:cubicBezTo>
                      <a:pt x="66" y="69"/>
                      <a:pt x="62" y="68"/>
                      <a:pt x="58" y="70"/>
                    </a:cubicBezTo>
                    <a:cubicBezTo>
                      <a:pt x="56" y="71"/>
                      <a:pt x="54" y="73"/>
                      <a:pt x="53" y="74"/>
                    </a:cubicBezTo>
                    <a:cubicBezTo>
                      <a:pt x="50" y="76"/>
                      <a:pt x="47" y="75"/>
                      <a:pt x="44" y="73"/>
                    </a:cubicBezTo>
                    <a:cubicBezTo>
                      <a:pt x="42" y="72"/>
                      <a:pt x="42" y="69"/>
                      <a:pt x="43" y="67"/>
                    </a:cubicBezTo>
                    <a:cubicBezTo>
                      <a:pt x="45" y="64"/>
                      <a:pt x="48" y="64"/>
                      <a:pt x="51" y="66"/>
                    </a:cubicBezTo>
                    <a:cubicBezTo>
                      <a:pt x="54" y="68"/>
                      <a:pt x="59" y="68"/>
                      <a:pt x="60" y="65"/>
                    </a:cubicBezTo>
                    <a:cubicBezTo>
                      <a:pt x="60" y="60"/>
                      <a:pt x="55" y="61"/>
                      <a:pt x="52" y="61"/>
                    </a:cubicBezTo>
                    <a:cubicBezTo>
                      <a:pt x="30" y="63"/>
                      <a:pt x="13" y="55"/>
                      <a:pt x="0" y="37"/>
                    </a:cubicBezTo>
                    <a:cubicBezTo>
                      <a:pt x="2" y="32"/>
                      <a:pt x="8" y="35"/>
                      <a:pt x="13" y="32"/>
                    </a:cubicBezTo>
                    <a:cubicBezTo>
                      <a:pt x="8" y="26"/>
                      <a:pt x="14" y="14"/>
                      <a:pt x="3" y="10"/>
                    </a:cubicBezTo>
                    <a:cubicBezTo>
                      <a:pt x="1" y="9"/>
                      <a:pt x="1" y="5"/>
                      <a:pt x="3" y="2"/>
                    </a:cubicBezTo>
                    <a:cubicBezTo>
                      <a:pt x="6" y="0"/>
                      <a:pt x="9" y="1"/>
                      <a:pt x="11" y="3"/>
                    </a:cubicBezTo>
                    <a:cubicBezTo>
                      <a:pt x="12" y="4"/>
                      <a:pt x="12" y="7"/>
                      <a:pt x="13" y="8"/>
                    </a:cubicBezTo>
                    <a:cubicBezTo>
                      <a:pt x="15" y="14"/>
                      <a:pt x="19" y="16"/>
                      <a:pt x="24" y="17"/>
                    </a:cubicBezTo>
                    <a:cubicBezTo>
                      <a:pt x="31" y="18"/>
                      <a:pt x="25" y="9"/>
                      <a:pt x="31" y="7"/>
                    </a:cubicBezTo>
                    <a:cubicBezTo>
                      <a:pt x="47" y="16"/>
                      <a:pt x="60" y="28"/>
                      <a:pt x="61" y="50"/>
                    </a:cubicBezTo>
                    <a:cubicBezTo>
                      <a:pt x="61" y="54"/>
                      <a:pt x="62" y="57"/>
                      <a:pt x="67" y="53"/>
                    </a:cubicBezTo>
                    <a:lnTo>
                      <a:pt x="66" y="53"/>
                    </a:lnTo>
                    <a:close/>
                  </a:path>
                </a:pathLst>
              </a:custGeom>
              <a:solidFill>
                <a:srgbClr val="2F6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C0930249-2E90-3562-8747-96D671186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2299"/>
                <a:ext cx="34" cy="65"/>
              </a:xfrm>
              <a:custGeom>
                <a:avLst/>
                <a:gdLst>
                  <a:gd name="T0" fmla="*/ 11 w 68"/>
                  <a:gd name="T1" fmla="*/ 94 h 131"/>
                  <a:gd name="T2" fmla="*/ 17 w 68"/>
                  <a:gd name="T3" fmla="*/ 76 h 131"/>
                  <a:gd name="T4" fmla="*/ 17 w 68"/>
                  <a:gd name="T5" fmla="*/ 75 h 131"/>
                  <a:gd name="T6" fmla="*/ 18 w 68"/>
                  <a:gd name="T7" fmla="*/ 65 h 131"/>
                  <a:gd name="T8" fmla="*/ 28 w 68"/>
                  <a:gd name="T9" fmla="*/ 15 h 131"/>
                  <a:gd name="T10" fmla="*/ 38 w 68"/>
                  <a:gd name="T11" fmla="*/ 22 h 131"/>
                  <a:gd name="T12" fmla="*/ 44 w 68"/>
                  <a:gd name="T13" fmla="*/ 9 h 131"/>
                  <a:gd name="T14" fmla="*/ 47 w 68"/>
                  <a:gd name="T15" fmla="*/ 0 h 131"/>
                  <a:gd name="T16" fmla="*/ 52 w 68"/>
                  <a:gd name="T17" fmla="*/ 1 h 131"/>
                  <a:gd name="T18" fmla="*/ 51 w 68"/>
                  <a:gd name="T19" fmla="*/ 11 h 131"/>
                  <a:gd name="T20" fmla="*/ 54 w 68"/>
                  <a:gd name="T21" fmla="*/ 32 h 131"/>
                  <a:gd name="T22" fmla="*/ 68 w 68"/>
                  <a:gd name="T23" fmla="*/ 30 h 131"/>
                  <a:gd name="T24" fmla="*/ 25 w 68"/>
                  <a:gd name="T25" fmla="*/ 80 h 131"/>
                  <a:gd name="T26" fmla="*/ 35 w 68"/>
                  <a:gd name="T27" fmla="*/ 77 h 131"/>
                  <a:gd name="T28" fmla="*/ 43 w 68"/>
                  <a:gd name="T29" fmla="*/ 76 h 131"/>
                  <a:gd name="T30" fmla="*/ 44 w 68"/>
                  <a:gd name="T31" fmla="*/ 82 h 131"/>
                  <a:gd name="T32" fmla="*/ 36 w 68"/>
                  <a:gd name="T33" fmla="*/ 86 h 131"/>
                  <a:gd name="T34" fmla="*/ 26 w 68"/>
                  <a:gd name="T35" fmla="*/ 86 h 131"/>
                  <a:gd name="T36" fmla="*/ 24 w 68"/>
                  <a:gd name="T37" fmla="*/ 93 h 131"/>
                  <a:gd name="T38" fmla="*/ 30 w 68"/>
                  <a:gd name="T39" fmla="*/ 98 h 131"/>
                  <a:gd name="T40" fmla="*/ 41 w 68"/>
                  <a:gd name="T41" fmla="*/ 110 h 131"/>
                  <a:gd name="T42" fmla="*/ 30 w 68"/>
                  <a:gd name="T43" fmla="*/ 121 h 131"/>
                  <a:gd name="T44" fmla="*/ 17 w 68"/>
                  <a:gd name="T45" fmla="*/ 130 h 131"/>
                  <a:gd name="T46" fmla="*/ 3 w 68"/>
                  <a:gd name="T47" fmla="*/ 118 h 131"/>
                  <a:gd name="T48" fmla="*/ 11 w 68"/>
                  <a:gd name="T49" fmla="*/ 9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131">
                    <a:moveTo>
                      <a:pt x="11" y="94"/>
                    </a:moveTo>
                    <a:cubicBezTo>
                      <a:pt x="15" y="89"/>
                      <a:pt x="19" y="83"/>
                      <a:pt x="17" y="76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1" y="72"/>
                      <a:pt x="19" y="69"/>
                      <a:pt x="18" y="65"/>
                    </a:cubicBezTo>
                    <a:cubicBezTo>
                      <a:pt x="10" y="46"/>
                      <a:pt x="18" y="30"/>
                      <a:pt x="28" y="15"/>
                    </a:cubicBezTo>
                    <a:cubicBezTo>
                      <a:pt x="33" y="16"/>
                      <a:pt x="32" y="25"/>
                      <a:pt x="38" y="22"/>
                    </a:cubicBezTo>
                    <a:cubicBezTo>
                      <a:pt x="42" y="19"/>
                      <a:pt x="45" y="14"/>
                      <a:pt x="44" y="9"/>
                    </a:cubicBezTo>
                    <a:cubicBezTo>
                      <a:pt x="43" y="5"/>
                      <a:pt x="42" y="1"/>
                      <a:pt x="47" y="0"/>
                    </a:cubicBezTo>
                    <a:cubicBezTo>
                      <a:pt x="49" y="0"/>
                      <a:pt x="51" y="0"/>
                      <a:pt x="52" y="1"/>
                    </a:cubicBezTo>
                    <a:cubicBezTo>
                      <a:pt x="56" y="5"/>
                      <a:pt x="53" y="7"/>
                      <a:pt x="51" y="11"/>
                    </a:cubicBezTo>
                    <a:cubicBezTo>
                      <a:pt x="49" y="18"/>
                      <a:pt x="56" y="24"/>
                      <a:pt x="54" y="32"/>
                    </a:cubicBezTo>
                    <a:cubicBezTo>
                      <a:pt x="60" y="32"/>
                      <a:pt x="63" y="28"/>
                      <a:pt x="68" y="30"/>
                    </a:cubicBezTo>
                    <a:cubicBezTo>
                      <a:pt x="66" y="57"/>
                      <a:pt x="45" y="68"/>
                      <a:pt x="25" y="80"/>
                    </a:cubicBezTo>
                    <a:cubicBezTo>
                      <a:pt x="29" y="82"/>
                      <a:pt x="32" y="81"/>
                      <a:pt x="35" y="77"/>
                    </a:cubicBezTo>
                    <a:cubicBezTo>
                      <a:pt x="36" y="75"/>
                      <a:pt x="39" y="73"/>
                      <a:pt x="43" y="76"/>
                    </a:cubicBezTo>
                    <a:cubicBezTo>
                      <a:pt x="45" y="77"/>
                      <a:pt x="45" y="80"/>
                      <a:pt x="44" y="82"/>
                    </a:cubicBezTo>
                    <a:cubicBezTo>
                      <a:pt x="42" y="85"/>
                      <a:pt x="40" y="88"/>
                      <a:pt x="36" y="86"/>
                    </a:cubicBezTo>
                    <a:cubicBezTo>
                      <a:pt x="33" y="83"/>
                      <a:pt x="30" y="85"/>
                      <a:pt x="26" y="86"/>
                    </a:cubicBezTo>
                    <a:cubicBezTo>
                      <a:pt x="22" y="88"/>
                      <a:pt x="22" y="90"/>
                      <a:pt x="24" y="93"/>
                    </a:cubicBezTo>
                    <a:cubicBezTo>
                      <a:pt x="25" y="95"/>
                      <a:pt x="25" y="100"/>
                      <a:pt x="30" y="98"/>
                    </a:cubicBezTo>
                    <a:cubicBezTo>
                      <a:pt x="49" y="88"/>
                      <a:pt x="39" y="104"/>
                      <a:pt x="41" y="110"/>
                    </a:cubicBezTo>
                    <a:cubicBezTo>
                      <a:pt x="37" y="113"/>
                      <a:pt x="31" y="115"/>
                      <a:pt x="30" y="121"/>
                    </a:cubicBezTo>
                    <a:cubicBezTo>
                      <a:pt x="29" y="128"/>
                      <a:pt x="24" y="131"/>
                      <a:pt x="17" y="130"/>
                    </a:cubicBezTo>
                    <a:cubicBezTo>
                      <a:pt x="11" y="128"/>
                      <a:pt x="5" y="126"/>
                      <a:pt x="3" y="118"/>
                    </a:cubicBezTo>
                    <a:cubicBezTo>
                      <a:pt x="0" y="108"/>
                      <a:pt x="7" y="101"/>
                      <a:pt x="11" y="94"/>
                    </a:cubicBezTo>
                    <a:close/>
                  </a:path>
                </a:pathLst>
              </a:custGeom>
              <a:solidFill>
                <a:srgbClr val="2E7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6A4003B7-B070-49BA-E6F2-F535C493F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" y="2378"/>
                <a:ext cx="31" cy="41"/>
              </a:xfrm>
              <a:custGeom>
                <a:avLst/>
                <a:gdLst>
                  <a:gd name="T0" fmla="*/ 42 w 62"/>
                  <a:gd name="T1" fmla="*/ 82 h 82"/>
                  <a:gd name="T2" fmla="*/ 1 w 62"/>
                  <a:gd name="T3" fmla="*/ 26 h 82"/>
                  <a:gd name="T4" fmla="*/ 5 w 62"/>
                  <a:gd name="T5" fmla="*/ 21 h 82"/>
                  <a:gd name="T6" fmla="*/ 16 w 62"/>
                  <a:gd name="T7" fmla="*/ 12 h 82"/>
                  <a:gd name="T8" fmla="*/ 28 w 62"/>
                  <a:gd name="T9" fmla="*/ 5 h 82"/>
                  <a:gd name="T10" fmla="*/ 28 w 62"/>
                  <a:gd name="T11" fmla="*/ 5 h 82"/>
                  <a:gd name="T12" fmla="*/ 33 w 62"/>
                  <a:gd name="T13" fmla="*/ 13 h 82"/>
                  <a:gd name="T14" fmla="*/ 62 w 62"/>
                  <a:gd name="T15" fmla="*/ 67 h 82"/>
                  <a:gd name="T16" fmla="*/ 47 w 62"/>
                  <a:gd name="T17" fmla="*/ 74 h 82"/>
                  <a:gd name="T18" fmla="*/ 52 w 62"/>
                  <a:gd name="T19" fmla="*/ 78 h 82"/>
                  <a:gd name="T20" fmla="*/ 50 w 62"/>
                  <a:gd name="T21" fmla="*/ 82 h 82"/>
                  <a:gd name="T22" fmla="*/ 42 w 62"/>
                  <a:gd name="T2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82">
                    <a:moveTo>
                      <a:pt x="42" y="82"/>
                    </a:moveTo>
                    <a:cubicBezTo>
                      <a:pt x="20" y="80"/>
                      <a:pt x="1" y="52"/>
                      <a:pt x="1" y="26"/>
                    </a:cubicBezTo>
                    <a:cubicBezTo>
                      <a:pt x="1" y="24"/>
                      <a:pt x="0" y="18"/>
                      <a:pt x="5" y="21"/>
                    </a:cubicBezTo>
                    <a:cubicBezTo>
                      <a:pt x="16" y="26"/>
                      <a:pt x="15" y="17"/>
                      <a:pt x="16" y="12"/>
                    </a:cubicBezTo>
                    <a:cubicBezTo>
                      <a:pt x="17" y="2"/>
                      <a:pt x="20" y="0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9"/>
                      <a:pt x="32" y="10"/>
                      <a:pt x="33" y="13"/>
                    </a:cubicBezTo>
                    <a:cubicBezTo>
                      <a:pt x="51" y="27"/>
                      <a:pt x="58" y="47"/>
                      <a:pt x="62" y="67"/>
                    </a:cubicBezTo>
                    <a:cubicBezTo>
                      <a:pt x="60" y="80"/>
                      <a:pt x="60" y="80"/>
                      <a:pt x="47" y="74"/>
                    </a:cubicBezTo>
                    <a:cubicBezTo>
                      <a:pt x="50" y="74"/>
                      <a:pt x="52" y="76"/>
                      <a:pt x="52" y="78"/>
                    </a:cubicBezTo>
                    <a:cubicBezTo>
                      <a:pt x="53" y="80"/>
                      <a:pt x="52" y="81"/>
                      <a:pt x="50" y="82"/>
                    </a:cubicBezTo>
                    <a:cubicBezTo>
                      <a:pt x="47" y="82"/>
                      <a:pt x="44" y="81"/>
                      <a:pt x="42" y="82"/>
                    </a:cubicBezTo>
                    <a:close/>
                  </a:path>
                </a:pathLst>
              </a:custGeom>
              <a:solidFill>
                <a:srgbClr val="1C8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5E8102C4-7B73-E2BC-1E72-C2CD286D1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306"/>
                <a:ext cx="24" cy="45"/>
              </a:xfrm>
              <a:custGeom>
                <a:avLst/>
                <a:gdLst>
                  <a:gd name="T0" fmla="*/ 48 w 48"/>
                  <a:gd name="T1" fmla="*/ 33 h 90"/>
                  <a:gd name="T2" fmla="*/ 43 w 48"/>
                  <a:gd name="T3" fmla="*/ 62 h 90"/>
                  <a:gd name="T4" fmla="*/ 6 w 48"/>
                  <a:gd name="T5" fmla="*/ 81 h 90"/>
                  <a:gd name="T6" fmla="*/ 4 w 48"/>
                  <a:gd name="T7" fmla="*/ 78 h 90"/>
                  <a:gd name="T8" fmla="*/ 4 w 48"/>
                  <a:gd name="T9" fmla="*/ 67 h 90"/>
                  <a:gd name="T10" fmla="*/ 7 w 48"/>
                  <a:gd name="T11" fmla="*/ 20 h 90"/>
                  <a:gd name="T12" fmla="*/ 10 w 48"/>
                  <a:gd name="T13" fmla="*/ 10 h 90"/>
                  <a:gd name="T14" fmla="*/ 11 w 48"/>
                  <a:gd name="T15" fmla="*/ 9 h 90"/>
                  <a:gd name="T16" fmla="*/ 22 w 48"/>
                  <a:gd name="T17" fmla="*/ 8 h 90"/>
                  <a:gd name="T18" fmla="*/ 31 w 48"/>
                  <a:gd name="T19" fmla="*/ 20 h 90"/>
                  <a:gd name="T20" fmla="*/ 40 w 48"/>
                  <a:gd name="T21" fmla="*/ 12 h 90"/>
                  <a:gd name="T22" fmla="*/ 48 w 48"/>
                  <a:gd name="T23" fmla="*/ 3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90">
                    <a:moveTo>
                      <a:pt x="48" y="33"/>
                    </a:moveTo>
                    <a:cubicBezTo>
                      <a:pt x="46" y="42"/>
                      <a:pt x="46" y="53"/>
                      <a:pt x="43" y="62"/>
                    </a:cubicBezTo>
                    <a:cubicBezTo>
                      <a:pt x="38" y="82"/>
                      <a:pt x="23" y="90"/>
                      <a:pt x="6" y="81"/>
                    </a:cubicBezTo>
                    <a:cubicBezTo>
                      <a:pt x="5" y="80"/>
                      <a:pt x="5" y="79"/>
                      <a:pt x="4" y="78"/>
                    </a:cubicBezTo>
                    <a:cubicBezTo>
                      <a:pt x="5" y="74"/>
                      <a:pt x="4" y="71"/>
                      <a:pt x="4" y="67"/>
                    </a:cubicBezTo>
                    <a:cubicBezTo>
                      <a:pt x="0" y="51"/>
                      <a:pt x="0" y="35"/>
                      <a:pt x="7" y="20"/>
                    </a:cubicBezTo>
                    <a:cubicBezTo>
                      <a:pt x="8" y="16"/>
                      <a:pt x="8" y="13"/>
                      <a:pt x="10" y="10"/>
                    </a:cubicBezTo>
                    <a:cubicBezTo>
                      <a:pt x="10" y="10"/>
                      <a:pt x="11" y="9"/>
                      <a:pt x="11" y="9"/>
                    </a:cubicBezTo>
                    <a:cubicBezTo>
                      <a:pt x="14" y="4"/>
                      <a:pt x="17" y="0"/>
                      <a:pt x="22" y="8"/>
                    </a:cubicBezTo>
                    <a:cubicBezTo>
                      <a:pt x="24" y="12"/>
                      <a:pt x="28" y="16"/>
                      <a:pt x="31" y="20"/>
                    </a:cubicBezTo>
                    <a:cubicBezTo>
                      <a:pt x="34" y="17"/>
                      <a:pt x="37" y="15"/>
                      <a:pt x="40" y="12"/>
                    </a:cubicBezTo>
                    <a:cubicBezTo>
                      <a:pt x="45" y="19"/>
                      <a:pt x="46" y="26"/>
                      <a:pt x="48" y="33"/>
                    </a:cubicBezTo>
                    <a:close/>
                  </a:path>
                </a:pathLst>
              </a:custGeom>
              <a:solidFill>
                <a:srgbClr val="1B8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235A2B71-0A07-C84C-3D85-894A68AE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5" y="2294"/>
                <a:ext cx="41" cy="51"/>
              </a:xfrm>
              <a:custGeom>
                <a:avLst/>
                <a:gdLst>
                  <a:gd name="T0" fmla="*/ 82 w 83"/>
                  <a:gd name="T1" fmla="*/ 42 h 101"/>
                  <a:gd name="T2" fmla="*/ 78 w 83"/>
                  <a:gd name="T3" fmla="*/ 101 h 101"/>
                  <a:gd name="T4" fmla="*/ 59 w 83"/>
                  <a:gd name="T5" fmla="*/ 89 h 101"/>
                  <a:gd name="T6" fmla="*/ 43 w 83"/>
                  <a:gd name="T7" fmla="*/ 89 h 101"/>
                  <a:gd name="T8" fmla="*/ 40 w 83"/>
                  <a:gd name="T9" fmla="*/ 89 h 101"/>
                  <a:gd name="T10" fmla="*/ 35 w 83"/>
                  <a:gd name="T11" fmla="*/ 80 h 101"/>
                  <a:gd name="T12" fmla="*/ 37 w 83"/>
                  <a:gd name="T13" fmla="*/ 70 h 101"/>
                  <a:gd name="T14" fmla="*/ 45 w 83"/>
                  <a:gd name="T15" fmla="*/ 54 h 101"/>
                  <a:gd name="T16" fmla="*/ 60 w 83"/>
                  <a:gd name="T17" fmla="*/ 57 h 101"/>
                  <a:gd name="T18" fmla="*/ 55 w 83"/>
                  <a:gd name="T19" fmla="*/ 52 h 101"/>
                  <a:gd name="T20" fmla="*/ 52 w 83"/>
                  <a:gd name="T21" fmla="*/ 43 h 101"/>
                  <a:gd name="T22" fmla="*/ 32 w 83"/>
                  <a:gd name="T23" fmla="*/ 45 h 101"/>
                  <a:gd name="T24" fmla="*/ 27 w 83"/>
                  <a:gd name="T25" fmla="*/ 54 h 101"/>
                  <a:gd name="T26" fmla="*/ 16 w 83"/>
                  <a:gd name="T27" fmla="*/ 35 h 101"/>
                  <a:gd name="T28" fmla="*/ 6 w 83"/>
                  <a:gd name="T29" fmla="*/ 43 h 101"/>
                  <a:gd name="T30" fmla="*/ 13 w 83"/>
                  <a:gd name="T31" fmla="*/ 29 h 101"/>
                  <a:gd name="T32" fmla="*/ 11 w 83"/>
                  <a:gd name="T33" fmla="*/ 18 h 101"/>
                  <a:gd name="T34" fmla="*/ 4 w 83"/>
                  <a:gd name="T35" fmla="*/ 5 h 101"/>
                  <a:gd name="T36" fmla="*/ 20 w 83"/>
                  <a:gd name="T37" fmla="*/ 2 h 101"/>
                  <a:gd name="T38" fmla="*/ 24 w 83"/>
                  <a:gd name="T39" fmla="*/ 4 h 101"/>
                  <a:gd name="T40" fmla="*/ 39 w 83"/>
                  <a:gd name="T41" fmla="*/ 18 h 101"/>
                  <a:gd name="T42" fmla="*/ 44 w 83"/>
                  <a:gd name="T43" fmla="*/ 21 h 101"/>
                  <a:gd name="T44" fmla="*/ 41 w 83"/>
                  <a:gd name="T45" fmla="*/ 0 h 101"/>
                  <a:gd name="T46" fmla="*/ 45 w 83"/>
                  <a:gd name="T47" fmla="*/ 8 h 101"/>
                  <a:gd name="T48" fmla="*/ 54 w 83"/>
                  <a:gd name="T49" fmla="*/ 27 h 101"/>
                  <a:gd name="T50" fmla="*/ 65 w 83"/>
                  <a:gd name="T51" fmla="*/ 19 h 101"/>
                  <a:gd name="T52" fmla="*/ 65 w 83"/>
                  <a:gd name="T53" fmla="*/ 43 h 101"/>
                  <a:gd name="T54" fmla="*/ 83 w 83"/>
                  <a:gd name="T55" fmla="*/ 32 h 101"/>
                  <a:gd name="T56" fmla="*/ 83 w 83"/>
                  <a:gd name="T57" fmla="*/ 32 h 101"/>
                  <a:gd name="T58" fmla="*/ 73 w 83"/>
                  <a:gd name="T59" fmla="*/ 46 h 101"/>
                  <a:gd name="T60" fmla="*/ 73 w 83"/>
                  <a:gd name="T61" fmla="*/ 50 h 101"/>
                  <a:gd name="T62" fmla="*/ 82 w 83"/>
                  <a:gd name="T63" fmla="*/ 4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3" h="101">
                    <a:moveTo>
                      <a:pt x="82" y="42"/>
                    </a:moveTo>
                    <a:cubicBezTo>
                      <a:pt x="74" y="61"/>
                      <a:pt x="80" y="81"/>
                      <a:pt x="78" y="101"/>
                    </a:cubicBezTo>
                    <a:cubicBezTo>
                      <a:pt x="70" y="100"/>
                      <a:pt x="64" y="94"/>
                      <a:pt x="59" y="89"/>
                    </a:cubicBezTo>
                    <a:cubicBezTo>
                      <a:pt x="53" y="83"/>
                      <a:pt x="48" y="82"/>
                      <a:pt x="43" y="89"/>
                    </a:cubicBezTo>
                    <a:cubicBezTo>
                      <a:pt x="42" y="89"/>
                      <a:pt x="41" y="89"/>
                      <a:pt x="40" y="89"/>
                    </a:cubicBezTo>
                    <a:cubicBezTo>
                      <a:pt x="37" y="87"/>
                      <a:pt x="36" y="84"/>
                      <a:pt x="35" y="80"/>
                    </a:cubicBezTo>
                    <a:cubicBezTo>
                      <a:pt x="34" y="76"/>
                      <a:pt x="34" y="71"/>
                      <a:pt x="37" y="70"/>
                    </a:cubicBezTo>
                    <a:cubicBezTo>
                      <a:pt x="44" y="66"/>
                      <a:pt x="43" y="60"/>
                      <a:pt x="45" y="54"/>
                    </a:cubicBezTo>
                    <a:cubicBezTo>
                      <a:pt x="51" y="49"/>
                      <a:pt x="55" y="56"/>
                      <a:pt x="60" y="57"/>
                    </a:cubicBezTo>
                    <a:cubicBezTo>
                      <a:pt x="58" y="56"/>
                      <a:pt x="56" y="54"/>
                      <a:pt x="55" y="52"/>
                    </a:cubicBezTo>
                    <a:cubicBezTo>
                      <a:pt x="55" y="48"/>
                      <a:pt x="54" y="45"/>
                      <a:pt x="52" y="43"/>
                    </a:cubicBezTo>
                    <a:cubicBezTo>
                      <a:pt x="46" y="34"/>
                      <a:pt x="36" y="35"/>
                      <a:pt x="32" y="45"/>
                    </a:cubicBezTo>
                    <a:cubicBezTo>
                      <a:pt x="30" y="48"/>
                      <a:pt x="30" y="52"/>
                      <a:pt x="27" y="54"/>
                    </a:cubicBezTo>
                    <a:cubicBezTo>
                      <a:pt x="17" y="50"/>
                      <a:pt x="15" y="43"/>
                      <a:pt x="16" y="35"/>
                    </a:cubicBezTo>
                    <a:cubicBezTo>
                      <a:pt x="15" y="39"/>
                      <a:pt x="12" y="43"/>
                      <a:pt x="6" y="43"/>
                    </a:cubicBezTo>
                    <a:cubicBezTo>
                      <a:pt x="0" y="35"/>
                      <a:pt x="10" y="33"/>
                      <a:pt x="13" y="29"/>
                    </a:cubicBezTo>
                    <a:cubicBezTo>
                      <a:pt x="17" y="24"/>
                      <a:pt x="20" y="20"/>
                      <a:pt x="11" y="18"/>
                    </a:cubicBezTo>
                    <a:cubicBezTo>
                      <a:pt x="4" y="16"/>
                      <a:pt x="7" y="9"/>
                      <a:pt x="4" y="5"/>
                    </a:cubicBezTo>
                    <a:cubicBezTo>
                      <a:pt x="9" y="3"/>
                      <a:pt x="18" y="16"/>
                      <a:pt x="20" y="2"/>
                    </a:cubicBezTo>
                    <a:cubicBezTo>
                      <a:pt x="22" y="3"/>
                      <a:pt x="24" y="4"/>
                      <a:pt x="24" y="4"/>
                    </a:cubicBezTo>
                    <a:cubicBezTo>
                      <a:pt x="21" y="18"/>
                      <a:pt x="31" y="16"/>
                      <a:pt x="39" y="18"/>
                    </a:cubicBezTo>
                    <a:cubicBezTo>
                      <a:pt x="39" y="18"/>
                      <a:pt x="40" y="19"/>
                      <a:pt x="44" y="21"/>
                    </a:cubicBezTo>
                    <a:cubicBezTo>
                      <a:pt x="38" y="13"/>
                      <a:pt x="39" y="6"/>
                      <a:pt x="41" y="0"/>
                    </a:cubicBezTo>
                    <a:cubicBezTo>
                      <a:pt x="45" y="1"/>
                      <a:pt x="45" y="5"/>
                      <a:pt x="45" y="8"/>
                    </a:cubicBezTo>
                    <a:cubicBezTo>
                      <a:pt x="45" y="16"/>
                      <a:pt x="46" y="23"/>
                      <a:pt x="54" y="27"/>
                    </a:cubicBezTo>
                    <a:cubicBezTo>
                      <a:pt x="62" y="31"/>
                      <a:pt x="57" y="17"/>
                      <a:pt x="65" y="19"/>
                    </a:cubicBezTo>
                    <a:cubicBezTo>
                      <a:pt x="62" y="27"/>
                      <a:pt x="61" y="35"/>
                      <a:pt x="65" y="43"/>
                    </a:cubicBezTo>
                    <a:cubicBezTo>
                      <a:pt x="77" y="25"/>
                      <a:pt x="77" y="25"/>
                      <a:pt x="83" y="3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7"/>
                      <a:pt x="75" y="40"/>
                      <a:pt x="73" y="46"/>
                    </a:cubicBezTo>
                    <a:cubicBezTo>
                      <a:pt x="73" y="46"/>
                      <a:pt x="73" y="47"/>
                      <a:pt x="73" y="50"/>
                    </a:cubicBezTo>
                    <a:cubicBezTo>
                      <a:pt x="76" y="47"/>
                      <a:pt x="78" y="42"/>
                      <a:pt x="82" y="42"/>
                    </a:cubicBezTo>
                    <a:close/>
                  </a:path>
                </a:pathLst>
              </a:custGeom>
              <a:solidFill>
                <a:srgbClr val="1F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B249FF95-8E74-30A6-CC36-93692EFF7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2513"/>
                <a:ext cx="31" cy="62"/>
              </a:xfrm>
              <a:custGeom>
                <a:avLst/>
                <a:gdLst>
                  <a:gd name="T0" fmla="*/ 14 w 63"/>
                  <a:gd name="T1" fmla="*/ 68 h 124"/>
                  <a:gd name="T2" fmla="*/ 10 w 63"/>
                  <a:gd name="T3" fmla="*/ 60 h 124"/>
                  <a:gd name="T4" fmla="*/ 14 w 63"/>
                  <a:gd name="T5" fmla="*/ 50 h 124"/>
                  <a:gd name="T6" fmla="*/ 31 w 63"/>
                  <a:gd name="T7" fmla="*/ 46 h 124"/>
                  <a:gd name="T8" fmla="*/ 13 w 63"/>
                  <a:gd name="T9" fmla="*/ 28 h 124"/>
                  <a:gd name="T10" fmla="*/ 0 w 63"/>
                  <a:gd name="T11" fmla="*/ 10 h 124"/>
                  <a:gd name="T12" fmla="*/ 38 w 63"/>
                  <a:gd name="T13" fmla="*/ 16 h 124"/>
                  <a:gd name="T14" fmla="*/ 51 w 63"/>
                  <a:gd name="T15" fmla="*/ 37 h 124"/>
                  <a:gd name="T16" fmla="*/ 58 w 63"/>
                  <a:gd name="T17" fmla="*/ 49 h 124"/>
                  <a:gd name="T18" fmla="*/ 50 w 63"/>
                  <a:gd name="T19" fmla="*/ 65 h 124"/>
                  <a:gd name="T20" fmla="*/ 38 w 63"/>
                  <a:gd name="T21" fmla="*/ 77 h 124"/>
                  <a:gd name="T22" fmla="*/ 43 w 63"/>
                  <a:gd name="T23" fmla="*/ 112 h 124"/>
                  <a:gd name="T24" fmla="*/ 32 w 63"/>
                  <a:gd name="T25" fmla="*/ 124 h 124"/>
                  <a:gd name="T26" fmla="*/ 16 w 63"/>
                  <a:gd name="T27" fmla="*/ 93 h 124"/>
                  <a:gd name="T28" fmla="*/ 27 w 63"/>
                  <a:gd name="T29" fmla="*/ 68 h 124"/>
                  <a:gd name="T30" fmla="*/ 14 w 63"/>
                  <a:gd name="T31" fmla="*/ 6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124">
                    <a:moveTo>
                      <a:pt x="14" y="68"/>
                    </a:moveTo>
                    <a:cubicBezTo>
                      <a:pt x="15" y="64"/>
                      <a:pt x="12" y="62"/>
                      <a:pt x="10" y="60"/>
                    </a:cubicBezTo>
                    <a:cubicBezTo>
                      <a:pt x="5" y="54"/>
                      <a:pt x="10" y="52"/>
                      <a:pt x="14" y="50"/>
                    </a:cubicBezTo>
                    <a:cubicBezTo>
                      <a:pt x="19" y="47"/>
                      <a:pt x="25" y="46"/>
                      <a:pt x="31" y="46"/>
                    </a:cubicBezTo>
                    <a:cubicBezTo>
                      <a:pt x="26" y="39"/>
                      <a:pt x="18" y="34"/>
                      <a:pt x="13" y="28"/>
                    </a:cubicBezTo>
                    <a:cubicBezTo>
                      <a:pt x="10" y="21"/>
                      <a:pt x="0" y="19"/>
                      <a:pt x="0" y="10"/>
                    </a:cubicBezTo>
                    <a:cubicBezTo>
                      <a:pt x="15" y="0"/>
                      <a:pt x="28" y="2"/>
                      <a:pt x="38" y="16"/>
                    </a:cubicBezTo>
                    <a:cubicBezTo>
                      <a:pt x="43" y="23"/>
                      <a:pt x="46" y="31"/>
                      <a:pt x="51" y="37"/>
                    </a:cubicBezTo>
                    <a:cubicBezTo>
                      <a:pt x="53" y="41"/>
                      <a:pt x="56" y="45"/>
                      <a:pt x="58" y="49"/>
                    </a:cubicBezTo>
                    <a:cubicBezTo>
                      <a:pt x="61" y="57"/>
                      <a:pt x="63" y="64"/>
                      <a:pt x="50" y="65"/>
                    </a:cubicBezTo>
                    <a:cubicBezTo>
                      <a:pt x="44" y="66"/>
                      <a:pt x="39" y="70"/>
                      <a:pt x="38" y="77"/>
                    </a:cubicBezTo>
                    <a:cubicBezTo>
                      <a:pt x="31" y="89"/>
                      <a:pt x="33" y="100"/>
                      <a:pt x="43" y="112"/>
                    </a:cubicBezTo>
                    <a:cubicBezTo>
                      <a:pt x="32" y="109"/>
                      <a:pt x="27" y="112"/>
                      <a:pt x="32" y="124"/>
                    </a:cubicBezTo>
                    <a:cubicBezTo>
                      <a:pt x="20" y="114"/>
                      <a:pt x="13" y="106"/>
                      <a:pt x="16" y="93"/>
                    </a:cubicBezTo>
                    <a:cubicBezTo>
                      <a:pt x="20" y="85"/>
                      <a:pt x="23" y="77"/>
                      <a:pt x="27" y="68"/>
                    </a:cubicBezTo>
                    <a:cubicBezTo>
                      <a:pt x="23" y="64"/>
                      <a:pt x="18" y="72"/>
                      <a:pt x="14" y="68"/>
                    </a:cubicBezTo>
                    <a:close/>
                  </a:path>
                </a:pathLst>
              </a:custGeom>
              <a:solidFill>
                <a:srgbClr val="274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181C1417-4372-7D5F-017E-107BFB8B6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2" y="2252"/>
                <a:ext cx="107" cy="184"/>
              </a:xfrm>
              <a:custGeom>
                <a:avLst/>
                <a:gdLst>
                  <a:gd name="T0" fmla="*/ 17 w 216"/>
                  <a:gd name="T1" fmla="*/ 371 h 371"/>
                  <a:gd name="T2" fmla="*/ 15 w 216"/>
                  <a:gd name="T3" fmla="*/ 367 h 371"/>
                  <a:gd name="T4" fmla="*/ 14 w 216"/>
                  <a:gd name="T5" fmla="*/ 364 h 371"/>
                  <a:gd name="T6" fmla="*/ 32 w 216"/>
                  <a:gd name="T7" fmla="*/ 303 h 371"/>
                  <a:gd name="T8" fmla="*/ 39 w 216"/>
                  <a:gd name="T9" fmla="*/ 274 h 371"/>
                  <a:gd name="T10" fmla="*/ 14 w 216"/>
                  <a:gd name="T11" fmla="*/ 262 h 371"/>
                  <a:gd name="T12" fmla="*/ 0 w 216"/>
                  <a:gd name="T13" fmla="*/ 250 h 371"/>
                  <a:gd name="T14" fmla="*/ 33 w 216"/>
                  <a:gd name="T15" fmla="*/ 260 h 371"/>
                  <a:gd name="T16" fmla="*/ 47 w 216"/>
                  <a:gd name="T17" fmla="*/ 249 h 371"/>
                  <a:gd name="T18" fmla="*/ 48 w 216"/>
                  <a:gd name="T19" fmla="*/ 242 h 371"/>
                  <a:gd name="T20" fmla="*/ 55 w 216"/>
                  <a:gd name="T21" fmla="*/ 234 h 371"/>
                  <a:gd name="T22" fmla="*/ 68 w 216"/>
                  <a:gd name="T23" fmla="*/ 190 h 371"/>
                  <a:gd name="T24" fmla="*/ 74 w 216"/>
                  <a:gd name="T25" fmla="*/ 161 h 371"/>
                  <a:gd name="T26" fmla="*/ 81 w 216"/>
                  <a:gd name="T27" fmla="*/ 158 h 371"/>
                  <a:gd name="T28" fmla="*/ 108 w 216"/>
                  <a:gd name="T29" fmla="*/ 83 h 371"/>
                  <a:gd name="T30" fmla="*/ 119 w 216"/>
                  <a:gd name="T31" fmla="*/ 43 h 371"/>
                  <a:gd name="T32" fmla="*/ 119 w 216"/>
                  <a:gd name="T33" fmla="*/ 36 h 371"/>
                  <a:gd name="T34" fmla="*/ 126 w 216"/>
                  <a:gd name="T35" fmla="*/ 15 h 371"/>
                  <a:gd name="T36" fmla="*/ 138 w 216"/>
                  <a:gd name="T37" fmla="*/ 0 h 371"/>
                  <a:gd name="T38" fmla="*/ 150 w 216"/>
                  <a:gd name="T39" fmla="*/ 13 h 371"/>
                  <a:gd name="T40" fmla="*/ 208 w 216"/>
                  <a:gd name="T41" fmla="*/ 76 h 371"/>
                  <a:gd name="T42" fmla="*/ 216 w 216"/>
                  <a:gd name="T43" fmla="*/ 85 h 371"/>
                  <a:gd name="T44" fmla="*/ 213 w 216"/>
                  <a:gd name="T45" fmla="*/ 87 h 371"/>
                  <a:gd name="T46" fmla="*/ 204 w 216"/>
                  <a:gd name="T47" fmla="*/ 82 h 371"/>
                  <a:gd name="T48" fmla="*/ 150 w 216"/>
                  <a:gd name="T49" fmla="*/ 24 h 371"/>
                  <a:gd name="T50" fmla="*/ 134 w 216"/>
                  <a:gd name="T51" fmla="*/ 27 h 371"/>
                  <a:gd name="T52" fmla="*/ 51 w 216"/>
                  <a:gd name="T53" fmla="*/ 282 h 371"/>
                  <a:gd name="T54" fmla="*/ 25 w 216"/>
                  <a:gd name="T55" fmla="*/ 360 h 371"/>
                  <a:gd name="T56" fmla="*/ 17 w 216"/>
                  <a:gd name="T57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6" h="371">
                    <a:moveTo>
                      <a:pt x="17" y="371"/>
                    </a:moveTo>
                    <a:cubicBezTo>
                      <a:pt x="16" y="370"/>
                      <a:pt x="16" y="369"/>
                      <a:pt x="15" y="367"/>
                    </a:cubicBezTo>
                    <a:cubicBezTo>
                      <a:pt x="14" y="366"/>
                      <a:pt x="14" y="365"/>
                      <a:pt x="14" y="364"/>
                    </a:cubicBezTo>
                    <a:cubicBezTo>
                      <a:pt x="17" y="343"/>
                      <a:pt x="26" y="323"/>
                      <a:pt x="32" y="303"/>
                    </a:cubicBezTo>
                    <a:cubicBezTo>
                      <a:pt x="36" y="294"/>
                      <a:pt x="38" y="284"/>
                      <a:pt x="39" y="274"/>
                    </a:cubicBezTo>
                    <a:cubicBezTo>
                      <a:pt x="33" y="266"/>
                      <a:pt x="22" y="266"/>
                      <a:pt x="14" y="262"/>
                    </a:cubicBezTo>
                    <a:cubicBezTo>
                      <a:pt x="9" y="259"/>
                      <a:pt x="1" y="259"/>
                      <a:pt x="0" y="250"/>
                    </a:cubicBezTo>
                    <a:cubicBezTo>
                      <a:pt x="11" y="253"/>
                      <a:pt x="22" y="257"/>
                      <a:pt x="33" y="260"/>
                    </a:cubicBezTo>
                    <a:cubicBezTo>
                      <a:pt x="46" y="265"/>
                      <a:pt x="48" y="263"/>
                      <a:pt x="47" y="249"/>
                    </a:cubicBezTo>
                    <a:cubicBezTo>
                      <a:pt x="46" y="247"/>
                      <a:pt x="46" y="244"/>
                      <a:pt x="48" y="242"/>
                    </a:cubicBezTo>
                    <a:cubicBezTo>
                      <a:pt x="53" y="241"/>
                      <a:pt x="54" y="238"/>
                      <a:pt x="55" y="234"/>
                    </a:cubicBezTo>
                    <a:cubicBezTo>
                      <a:pt x="59" y="219"/>
                      <a:pt x="64" y="205"/>
                      <a:pt x="68" y="190"/>
                    </a:cubicBezTo>
                    <a:cubicBezTo>
                      <a:pt x="73" y="181"/>
                      <a:pt x="74" y="171"/>
                      <a:pt x="74" y="161"/>
                    </a:cubicBezTo>
                    <a:cubicBezTo>
                      <a:pt x="76" y="159"/>
                      <a:pt x="79" y="158"/>
                      <a:pt x="81" y="158"/>
                    </a:cubicBezTo>
                    <a:cubicBezTo>
                      <a:pt x="93" y="134"/>
                      <a:pt x="99" y="108"/>
                      <a:pt x="108" y="83"/>
                    </a:cubicBezTo>
                    <a:cubicBezTo>
                      <a:pt x="112" y="70"/>
                      <a:pt x="119" y="57"/>
                      <a:pt x="119" y="43"/>
                    </a:cubicBezTo>
                    <a:cubicBezTo>
                      <a:pt x="117" y="41"/>
                      <a:pt x="119" y="38"/>
                      <a:pt x="119" y="36"/>
                    </a:cubicBezTo>
                    <a:cubicBezTo>
                      <a:pt x="122" y="29"/>
                      <a:pt x="124" y="22"/>
                      <a:pt x="126" y="15"/>
                    </a:cubicBezTo>
                    <a:cubicBezTo>
                      <a:pt x="130" y="10"/>
                      <a:pt x="129" y="0"/>
                      <a:pt x="138" y="0"/>
                    </a:cubicBezTo>
                    <a:cubicBezTo>
                      <a:pt x="144" y="3"/>
                      <a:pt x="148" y="7"/>
                      <a:pt x="150" y="13"/>
                    </a:cubicBezTo>
                    <a:cubicBezTo>
                      <a:pt x="168" y="35"/>
                      <a:pt x="190" y="54"/>
                      <a:pt x="208" y="76"/>
                    </a:cubicBezTo>
                    <a:cubicBezTo>
                      <a:pt x="211" y="79"/>
                      <a:pt x="214" y="82"/>
                      <a:pt x="216" y="85"/>
                    </a:cubicBezTo>
                    <a:cubicBezTo>
                      <a:pt x="216" y="86"/>
                      <a:pt x="215" y="87"/>
                      <a:pt x="213" y="87"/>
                    </a:cubicBezTo>
                    <a:cubicBezTo>
                      <a:pt x="209" y="87"/>
                      <a:pt x="206" y="85"/>
                      <a:pt x="204" y="82"/>
                    </a:cubicBezTo>
                    <a:cubicBezTo>
                      <a:pt x="187" y="62"/>
                      <a:pt x="166" y="45"/>
                      <a:pt x="150" y="24"/>
                    </a:cubicBezTo>
                    <a:cubicBezTo>
                      <a:pt x="141" y="14"/>
                      <a:pt x="139" y="14"/>
                      <a:pt x="134" y="27"/>
                    </a:cubicBezTo>
                    <a:cubicBezTo>
                      <a:pt x="107" y="112"/>
                      <a:pt x="78" y="197"/>
                      <a:pt x="51" y="282"/>
                    </a:cubicBezTo>
                    <a:cubicBezTo>
                      <a:pt x="43" y="308"/>
                      <a:pt x="34" y="334"/>
                      <a:pt x="25" y="360"/>
                    </a:cubicBezTo>
                    <a:cubicBezTo>
                      <a:pt x="24" y="364"/>
                      <a:pt x="23" y="370"/>
                      <a:pt x="17" y="371"/>
                    </a:cubicBezTo>
                    <a:close/>
                  </a:path>
                </a:pathLst>
              </a:custGeom>
              <a:solidFill>
                <a:srgbClr val="372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42CB928E-10BB-757A-CF28-AAD55F360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2238"/>
                <a:ext cx="38" cy="38"/>
              </a:xfrm>
              <a:custGeom>
                <a:avLst/>
                <a:gdLst>
                  <a:gd name="T0" fmla="*/ 46 w 76"/>
                  <a:gd name="T1" fmla="*/ 49 h 76"/>
                  <a:gd name="T2" fmla="*/ 30 w 76"/>
                  <a:gd name="T3" fmla="*/ 52 h 76"/>
                  <a:gd name="T4" fmla="*/ 21 w 76"/>
                  <a:gd name="T5" fmla="*/ 52 h 76"/>
                  <a:gd name="T6" fmla="*/ 23 w 76"/>
                  <a:gd name="T7" fmla="*/ 42 h 76"/>
                  <a:gd name="T8" fmla="*/ 28 w 76"/>
                  <a:gd name="T9" fmla="*/ 31 h 76"/>
                  <a:gd name="T10" fmla="*/ 14 w 76"/>
                  <a:gd name="T11" fmla="*/ 35 h 76"/>
                  <a:gd name="T12" fmla="*/ 2 w 76"/>
                  <a:gd name="T13" fmla="*/ 33 h 76"/>
                  <a:gd name="T14" fmla="*/ 8 w 76"/>
                  <a:gd name="T15" fmla="*/ 24 h 76"/>
                  <a:gd name="T16" fmla="*/ 40 w 76"/>
                  <a:gd name="T17" fmla="*/ 5 h 76"/>
                  <a:gd name="T18" fmla="*/ 51 w 76"/>
                  <a:gd name="T19" fmla="*/ 4 h 76"/>
                  <a:gd name="T20" fmla="*/ 51 w 76"/>
                  <a:gd name="T21" fmla="*/ 15 h 76"/>
                  <a:gd name="T22" fmla="*/ 43 w 76"/>
                  <a:gd name="T23" fmla="*/ 34 h 76"/>
                  <a:gd name="T24" fmla="*/ 63 w 76"/>
                  <a:gd name="T25" fmla="*/ 30 h 76"/>
                  <a:gd name="T26" fmla="*/ 73 w 76"/>
                  <a:gd name="T27" fmla="*/ 31 h 76"/>
                  <a:gd name="T28" fmla="*/ 72 w 76"/>
                  <a:gd name="T29" fmla="*/ 41 h 76"/>
                  <a:gd name="T30" fmla="*/ 44 w 76"/>
                  <a:gd name="T31" fmla="*/ 71 h 76"/>
                  <a:gd name="T32" fmla="*/ 36 w 76"/>
                  <a:gd name="T33" fmla="*/ 73 h 76"/>
                  <a:gd name="T34" fmla="*/ 35 w 76"/>
                  <a:gd name="T35" fmla="*/ 63 h 76"/>
                  <a:gd name="T36" fmla="*/ 46 w 76"/>
                  <a:gd name="T37" fmla="*/ 4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" h="76">
                    <a:moveTo>
                      <a:pt x="46" y="49"/>
                    </a:moveTo>
                    <a:cubicBezTo>
                      <a:pt x="39" y="47"/>
                      <a:pt x="35" y="50"/>
                      <a:pt x="30" y="52"/>
                    </a:cubicBezTo>
                    <a:cubicBezTo>
                      <a:pt x="27" y="52"/>
                      <a:pt x="23" y="55"/>
                      <a:pt x="21" y="52"/>
                    </a:cubicBezTo>
                    <a:cubicBezTo>
                      <a:pt x="18" y="48"/>
                      <a:pt x="21" y="45"/>
                      <a:pt x="23" y="42"/>
                    </a:cubicBezTo>
                    <a:cubicBezTo>
                      <a:pt x="25" y="39"/>
                      <a:pt x="26" y="35"/>
                      <a:pt x="28" y="31"/>
                    </a:cubicBezTo>
                    <a:cubicBezTo>
                      <a:pt x="21" y="28"/>
                      <a:pt x="18" y="33"/>
                      <a:pt x="14" y="35"/>
                    </a:cubicBezTo>
                    <a:cubicBezTo>
                      <a:pt x="9" y="38"/>
                      <a:pt x="5" y="38"/>
                      <a:pt x="2" y="33"/>
                    </a:cubicBezTo>
                    <a:cubicBezTo>
                      <a:pt x="0" y="28"/>
                      <a:pt x="4" y="26"/>
                      <a:pt x="8" y="24"/>
                    </a:cubicBezTo>
                    <a:cubicBezTo>
                      <a:pt x="18" y="18"/>
                      <a:pt x="29" y="12"/>
                      <a:pt x="40" y="5"/>
                    </a:cubicBezTo>
                    <a:cubicBezTo>
                      <a:pt x="44" y="3"/>
                      <a:pt x="47" y="0"/>
                      <a:pt x="51" y="4"/>
                    </a:cubicBezTo>
                    <a:cubicBezTo>
                      <a:pt x="54" y="7"/>
                      <a:pt x="53" y="11"/>
                      <a:pt x="51" y="15"/>
                    </a:cubicBezTo>
                    <a:cubicBezTo>
                      <a:pt x="48" y="21"/>
                      <a:pt x="39" y="29"/>
                      <a:pt x="43" y="34"/>
                    </a:cubicBezTo>
                    <a:cubicBezTo>
                      <a:pt x="47" y="40"/>
                      <a:pt x="56" y="32"/>
                      <a:pt x="63" y="30"/>
                    </a:cubicBezTo>
                    <a:cubicBezTo>
                      <a:pt x="67" y="29"/>
                      <a:pt x="71" y="28"/>
                      <a:pt x="73" y="31"/>
                    </a:cubicBezTo>
                    <a:cubicBezTo>
                      <a:pt x="76" y="34"/>
                      <a:pt x="74" y="38"/>
                      <a:pt x="72" y="41"/>
                    </a:cubicBezTo>
                    <a:cubicBezTo>
                      <a:pt x="62" y="51"/>
                      <a:pt x="53" y="61"/>
                      <a:pt x="44" y="71"/>
                    </a:cubicBezTo>
                    <a:cubicBezTo>
                      <a:pt x="41" y="74"/>
                      <a:pt x="39" y="76"/>
                      <a:pt x="36" y="73"/>
                    </a:cubicBezTo>
                    <a:cubicBezTo>
                      <a:pt x="33" y="70"/>
                      <a:pt x="32" y="67"/>
                      <a:pt x="35" y="63"/>
                    </a:cubicBezTo>
                    <a:cubicBezTo>
                      <a:pt x="38" y="59"/>
                      <a:pt x="42" y="54"/>
                      <a:pt x="46" y="49"/>
                    </a:cubicBezTo>
                    <a:close/>
                  </a:path>
                </a:pathLst>
              </a:custGeom>
              <a:solidFill>
                <a:srgbClr val="F5C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53195CE7-EC8B-7A5A-7D05-8C6AB8969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2345"/>
                <a:ext cx="37" cy="67"/>
              </a:xfrm>
              <a:custGeom>
                <a:avLst/>
                <a:gdLst>
                  <a:gd name="T0" fmla="*/ 35 w 74"/>
                  <a:gd name="T1" fmla="*/ 134 h 134"/>
                  <a:gd name="T2" fmla="*/ 28 w 74"/>
                  <a:gd name="T3" fmla="*/ 113 h 134"/>
                  <a:gd name="T4" fmla="*/ 8 w 74"/>
                  <a:gd name="T5" fmla="*/ 80 h 134"/>
                  <a:gd name="T6" fmla="*/ 25 w 74"/>
                  <a:gd name="T7" fmla="*/ 94 h 134"/>
                  <a:gd name="T8" fmla="*/ 13 w 74"/>
                  <a:gd name="T9" fmla="*/ 51 h 134"/>
                  <a:gd name="T10" fmla="*/ 22 w 74"/>
                  <a:gd name="T11" fmla="*/ 32 h 134"/>
                  <a:gd name="T12" fmla="*/ 16 w 74"/>
                  <a:gd name="T13" fmla="*/ 17 h 134"/>
                  <a:gd name="T14" fmla="*/ 12 w 74"/>
                  <a:gd name="T15" fmla="*/ 35 h 134"/>
                  <a:gd name="T16" fmla="*/ 11 w 74"/>
                  <a:gd name="T17" fmla="*/ 49 h 134"/>
                  <a:gd name="T18" fmla="*/ 11 w 74"/>
                  <a:gd name="T19" fmla="*/ 0 h 134"/>
                  <a:gd name="T20" fmla="*/ 24 w 74"/>
                  <a:gd name="T21" fmla="*/ 11 h 134"/>
                  <a:gd name="T22" fmla="*/ 32 w 74"/>
                  <a:gd name="T23" fmla="*/ 2 h 134"/>
                  <a:gd name="T24" fmla="*/ 26 w 74"/>
                  <a:gd name="T25" fmla="*/ 22 h 134"/>
                  <a:gd name="T26" fmla="*/ 39 w 74"/>
                  <a:gd name="T27" fmla="*/ 35 h 134"/>
                  <a:gd name="T28" fmla="*/ 47 w 74"/>
                  <a:gd name="T29" fmla="*/ 26 h 134"/>
                  <a:gd name="T30" fmla="*/ 62 w 74"/>
                  <a:gd name="T31" fmla="*/ 18 h 134"/>
                  <a:gd name="T32" fmla="*/ 57 w 74"/>
                  <a:gd name="T33" fmla="*/ 34 h 134"/>
                  <a:gd name="T34" fmla="*/ 74 w 74"/>
                  <a:gd name="T35" fmla="*/ 46 h 134"/>
                  <a:gd name="T36" fmla="*/ 59 w 74"/>
                  <a:gd name="T37" fmla="*/ 60 h 134"/>
                  <a:gd name="T38" fmla="*/ 50 w 74"/>
                  <a:gd name="T39" fmla="*/ 56 h 134"/>
                  <a:gd name="T40" fmla="*/ 34 w 74"/>
                  <a:gd name="T41" fmla="*/ 77 h 134"/>
                  <a:gd name="T42" fmla="*/ 33 w 74"/>
                  <a:gd name="T43" fmla="*/ 84 h 134"/>
                  <a:gd name="T44" fmla="*/ 38 w 74"/>
                  <a:gd name="T45" fmla="*/ 86 h 134"/>
                  <a:gd name="T46" fmla="*/ 37 w 74"/>
                  <a:gd name="T47" fmla="*/ 133 h 134"/>
                  <a:gd name="T48" fmla="*/ 35 w 74"/>
                  <a:gd name="T49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134">
                    <a:moveTo>
                      <a:pt x="35" y="134"/>
                    </a:moveTo>
                    <a:cubicBezTo>
                      <a:pt x="30" y="128"/>
                      <a:pt x="29" y="120"/>
                      <a:pt x="28" y="113"/>
                    </a:cubicBezTo>
                    <a:cubicBezTo>
                      <a:pt x="25" y="99"/>
                      <a:pt x="13" y="92"/>
                      <a:pt x="8" y="80"/>
                    </a:cubicBezTo>
                    <a:cubicBezTo>
                      <a:pt x="13" y="84"/>
                      <a:pt x="18" y="88"/>
                      <a:pt x="25" y="94"/>
                    </a:cubicBezTo>
                    <a:cubicBezTo>
                      <a:pt x="19" y="78"/>
                      <a:pt x="26" y="62"/>
                      <a:pt x="13" y="51"/>
                    </a:cubicBezTo>
                    <a:cubicBezTo>
                      <a:pt x="25" y="49"/>
                      <a:pt x="27" y="43"/>
                      <a:pt x="22" y="32"/>
                    </a:cubicBezTo>
                    <a:cubicBezTo>
                      <a:pt x="19" y="28"/>
                      <a:pt x="20" y="22"/>
                      <a:pt x="16" y="17"/>
                    </a:cubicBezTo>
                    <a:cubicBezTo>
                      <a:pt x="11" y="23"/>
                      <a:pt x="12" y="29"/>
                      <a:pt x="12" y="35"/>
                    </a:cubicBezTo>
                    <a:cubicBezTo>
                      <a:pt x="13" y="40"/>
                      <a:pt x="16" y="45"/>
                      <a:pt x="11" y="49"/>
                    </a:cubicBezTo>
                    <a:cubicBezTo>
                      <a:pt x="0" y="33"/>
                      <a:pt x="7" y="17"/>
                      <a:pt x="11" y="0"/>
                    </a:cubicBezTo>
                    <a:cubicBezTo>
                      <a:pt x="18" y="1"/>
                      <a:pt x="18" y="8"/>
                      <a:pt x="24" y="11"/>
                    </a:cubicBezTo>
                    <a:cubicBezTo>
                      <a:pt x="27" y="8"/>
                      <a:pt x="29" y="5"/>
                      <a:pt x="32" y="2"/>
                    </a:cubicBezTo>
                    <a:cubicBezTo>
                      <a:pt x="32" y="9"/>
                      <a:pt x="26" y="14"/>
                      <a:pt x="26" y="22"/>
                    </a:cubicBezTo>
                    <a:cubicBezTo>
                      <a:pt x="27" y="31"/>
                      <a:pt x="33" y="34"/>
                      <a:pt x="39" y="35"/>
                    </a:cubicBezTo>
                    <a:cubicBezTo>
                      <a:pt x="45" y="37"/>
                      <a:pt x="48" y="33"/>
                      <a:pt x="47" y="26"/>
                    </a:cubicBezTo>
                    <a:cubicBezTo>
                      <a:pt x="47" y="20"/>
                      <a:pt x="54" y="16"/>
                      <a:pt x="62" y="18"/>
                    </a:cubicBezTo>
                    <a:cubicBezTo>
                      <a:pt x="66" y="25"/>
                      <a:pt x="55" y="28"/>
                      <a:pt x="57" y="34"/>
                    </a:cubicBezTo>
                    <a:cubicBezTo>
                      <a:pt x="61" y="41"/>
                      <a:pt x="72" y="36"/>
                      <a:pt x="74" y="46"/>
                    </a:cubicBezTo>
                    <a:cubicBezTo>
                      <a:pt x="67" y="48"/>
                      <a:pt x="67" y="59"/>
                      <a:pt x="59" y="60"/>
                    </a:cubicBezTo>
                    <a:cubicBezTo>
                      <a:pt x="55" y="62"/>
                      <a:pt x="59" y="52"/>
                      <a:pt x="50" y="56"/>
                    </a:cubicBezTo>
                    <a:cubicBezTo>
                      <a:pt x="36" y="62"/>
                      <a:pt x="34" y="61"/>
                      <a:pt x="34" y="77"/>
                    </a:cubicBezTo>
                    <a:cubicBezTo>
                      <a:pt x="34" y="80"/>
                      <a:pt x="34" y="82"/>
                      <a:pt x="33" y="84"/>
                    </a:cubicBezTo>
                    <a:cubicBezTo>
                      <a:pt x="31" y="94"/>
                      <a:pt x="38" y="80"/>
                      <a:pt x="38" y="86"/>
                    </a:cubicBezTo>
                    <a:cubicBezTo>
                      <a:pt x="38" y="101"/>
                      <a:pt x="36" y="117"/>
                      <a:pt x="37" y="133"/>
                    </a:cubicBezTo>
                    <a:cubicBezTo>
                      <a:pt x="36" y="133"/>
                      <a:pt x="36" y="134"/>
                      <a:pt x="35" y="134"/>
                    </a:cubicBezTo>
                    <a:close/>
                  </a:path>
                </a:pathLst>
              </a:custGeom>
              <a:solidFill>
                <a:srgbClr val="2843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08554072-87D1-957F-2967-FD3405811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2178"/>
                <a:ext cx="28" cy="29"/>
              </a:xfrm>
              <a:custGeom>
                <a:avLst/>
                <a:gdLst>
                  <a:gd name="T0" fmla="*/ 55 w 56"/>
                  <a:gd name="T1" fmla="*/ 31 h 58"/>
                  <a:gd name="T2" fmla="*/ 27 w 56"/>
                  <a:gd name="T3" fmla="*/ 58 h 58"/>
                  <a:gd name="T4" fmla="*/ 0 w 56"/>
                  <a:gd name="T5" fmla="*/ 29 h 58"/>
                  <a:gd name="T6" fmla="*/ 29 w 56"/>
                  <a:gd name="T7" fmla="*/ 1 h 58"/>
                  <a:gd name="T8" fmla="*/ 55 w 56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8">
                    <a:moveTo>
                      <a:pt x="55" y="31"/>
                    </a:moveTo>
                    <a:cubicBezTo>
                      <a:pt x="55" y="47"/>
                      <a:pt x="43" y="58"/>
                      <a:pt x="27" y="58"/>
                    </a:cubicBezTo>
                    <a:cubicBezTo>
                      <a:pt x="11" y="57"/>
                      <a:pt x="0" y="45"/>
                      <a:pt x="0" y="29"/>
                    </a:cubicBezTo>
                    <a:cubicBezTo>
                      <a:pt x="0" y="11"/>
                      <a:pt x="11" y="0"/>
                      <a:pt x="29" y="1"/>
                    </a:cubicBezTo>
                    <a:cubicBezTo>
                      <a:pt x="45" y="1"/>
                      <a:pt x="56" y="13"/>
                      <a:pt x="55" y="31"/>
                    </a:cubicBezTo>
                    <a:close/>
                  </a:path>
                </a:pathLst>
              </a:custGeom>
              <a:solidFill>
                <a:srgbClr val="F6C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109FA234-F9BC-FF5B-70DF-09214477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454"/>
                <a:ext cx="36" cy="33"/>
              </a:xfrm>
              <a:custGeom>
                <a:avLst/>
                <a:gdLst>
                  <a:gd name="T0" fmla="*/ 41 w 71"/>
                  <a:gd name="T1" fmla="*/ 23 h 67"/>
                  <a:gd name="T2" fmla="*/ 21 w 71"/>
                  <a:gd name="T3" fmla="*/ 15 h 67"/>
                  <a:gd name="T4" fmla="*/ 16 w 71"/>
                  <a:gd name="T5" fmla="*/ 5 h 67"/>
                  <a:gd name="T6" fmla="*/ 26 w 71"/>
                  <a:gd name="T7" fmla="*/ 2 h 67"/>
                  <a:gd name="T8" fmla="*/ 64 w 71"/>
                  <a:gd name="T9" fmla="*/ 19 h 67"/>
                  <a:gd name="T10" fmla="*/ 63 w 71"/>
                  <a:gd name="T11" fmla="*/ 31 h 67"/>
                  <a:gd name="T12" fmla="*/ 39 w 71"/>
                  <a:gd name="T13" fmla="*/ 37 h 67"/>
                  <a:gd name="T14" fmla="*/ 32 w 71"/>
                  <a:gd name="T15" fmla="*/ 41 h 67"/>
                  <a:gd name="T16" fmla="*/ 38 w 71"/>
                  <a:gd name="T17" fmla="*/ 48 h 67"/>
                  <a:gd name="T18" fmla="*/ 44 w 71"/>
                  <a:gd name="T19" fmla="*/ 50 h 67"/>
                  <a:gd name="T20" fmla="*/ 52 w 71"/>
                  <a:gd name="T21" fmla="*/ 61 h 67"/>
                  <a:gd name="T22" fmla="*/ 39 w 71"/>
                  <a:gd name="T23" fmla="*/ 62 h 67"/>
                  <a:gd name="T24" fmla="*/ 7 w 71"/>
                  <a:gd name="T25" fmla="*/ 48 h 67"/>
                  <a:gd name="T26" fmla="*/ 0 w 71"/>
                  <a:gd name="T27" fmla="*/ 42 h 67"/>
                  <a:gd name="T28" fmla="*/ 7 w 71"/>
                  <a:gd name="T29" fmla="*/ 35 h 67"/>
                  <a:gd name="T30" fmla="*/ 41 w 71"/>
                  <a:gd name="T31" fmla="*/ 2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67">
                    <a:moveTo>
                      <a:pt x="41" y="23"/>
                    </a:moveTo>
                    <a:cubicBezTo>
                      <a:pt x="33" y="20"/>
                      <a:pt x="27" y="17"/>
                      <a:pt x="21" y="15"/>
                    </a:cubicBezTo>
                    <a:cubicBezTo>
                      <a:pt x="17" y="13"/>
                      <a:pt x="14" y="10"/>
                      <a:pt x="16" y="5"/>
                    </a:cubicBezTo>
                    <a:cubicBezTo>
                      <a:pt x="18" y="1"/>
                      <a:pt x="22" y="0"/>
                      <a:pt x="26" y="2"/>
                    </a:cubicBezTo>
                    <a:cubicBezTo>
                      <a:pt x="39" y="8"/>
                      <a:pt x="52" y="13"/>
                      <a:pt x="64" y="19"/>
                    </a:cubicBezTo>
                    <a:cubicBezTo>
                      <a:pt x="71" y="23"/>
                      <a:pt x="70" y="28"/>
                      <a:pt x="63" y="31"/>
                    </a:cubicBezTo>
                    <a:cubicBezTo>
                      <a:pt x="56" y="34"/>
                      <a:pt x="47" y="37"/>
                      <a:pt x="39" y="37"/>
                    </a:cubicBezTo>
                    <a:cubicBezTo>
                      <a:pt x="36" y="37"/>
                      <a:pt x="33" y="38"/>
                      <a:pt x="32" y="41"/>
                    </a:cubicBezTo>
                    <a:cubicBezTo>
                      <a:pt x="31" y="45"/>
                      <a:pt x="35" y="46"/>
                      <a:pt x="38" y="48"/>
                    </a:cubicBezTo>
                    <a:cubicBezTo>
                      <a:pt x="40" y="49"/>
                      <a:pt x="42" y="49"/>
                      <a:pt x="44" y="50"/>
                    </a:cubicBezTo>
                    <a:cubicBezTo>
                      <a:pt x="48" y="53"/>
                      <a:pt x="56" y="53"/>
                      <a:pt x="52" y="61"/>
                    </a:cubicBezTo>
                    <a:cubicBezTo>
                      <a:pt x="49" y="67"/>
                      <a:pt x="43" y="64"/>
                      <a:pt x="39" y="62"/>
                    </a:cubicBezTo>
                    <a:cubicBezTo>
                      <a:pt x="28" y="58"/>
                      <a:pt x="18" y="53"/>
                      <a:pt x="7" y="48"/>
                    </a:cubicBezTo>
                    <a:cubicBezTo>
                      <a:pt x="4" y="47"/>
                      <a:pt x="0" y="46"/>
                      <a:pt x="0" y="42"/>
                    </a:cubicBezTo>
                    <a:cubicBezTo>
                      <a:pt x="0" y="37"/>
                      <a:pt x="4" y="36"/>
                      <a:pt x="7" y="35"/>
                    </a:cubicBezTo>
                    <a:cubicBezTo>
                      <a:pt x="17" y="30"/>
                      <a:pt x="30" y="31"/>
                      <a:pt x="41" y="23"/>
                    </a:cubicBezTo>
                    <a:close/>
                  </a:path>
                </a:pathLst>
              </a:custGeom>
              <a:solidFill>
                <a:srgbClr val="F4C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4CB5A281-3415-3A60-8C61-278C00354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2233"/>
                <a:ext cx="47" cy="81"/>
              </a:xfrm>
              <a:custGeom>
                <a:avLst/>
                <a:gdLst>
                  <a:gd name="T0" fmla="*/ 83 w 93"/>
                  <a:gd name="T1" fmla="*/ 52 h 162"/>
                  <a:gd name="T2" fmla="*/ 71 w 93"/>
                  <a:gd name="T3" fmla="*/ 42 h 162"/>
                  <a:gd name="T4" fmla="*/ 45 w 93"/>
                  <a:gd name="T5" fmla="*/ 91 h 162"/>
                  <a:gd name="T6" fmla="*/ 21 w 93"/>
                  <a:gd name="T7" fmla="*/ 139 h 162"/>
                  <a:gd name="T8" fmla="*/ 10 w 93"/>
                  <a:gd name="T9" fmla="*/ 154 h 162"/>
                  <a:gd name="T10" fmla="*/ 0 w 93"/>
                  <a:gd name="T11" fmla="*/ 157 h 162"/>
                  <a:gd name="T12" fmla="*/ 44 w 93"/>
                  <a:gd name="T13" fmla="*/ 77 h 162"/>
                  <a:gd name="T14" fmla="*/ 70 w 93"/>
                  <a:gd name="T15" fmla="*/ 30 h 162"/>
                  <a:gd name="T16" fmla="*/ 57 w 93"/>
                  <a:gd name="T17" fmla="*/ 21 h 162"/>
                  <a:gd name="T18" fmla="*/ 70 w 93"/>
                  <a:gd name="T19" fmla="*/ 15 h 162"/>
                  <a:gd name="T20" fmla="*/ 92 w 93"/>
                  <a:gd name="T21" fmla="*/ 0 h 162"/>
                  <a:gd name="T22" fmla="*/ 89 w 93"/>
                  <a:gd name="T23" fmla="*/ 40 h 162"/>
                  <a:gd name="T24" fmla="*/ 83 w 93"/>
                  <a:gd name="T25" fmla="*/ 5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162">
                    <a:moveTo>
                      <a:pt x="83" y="52"/>
                    </a:moveTo>
                    <a:cubicBezTo>
                      <a:pt x="78" y="51"/>
                      <a:pt x="76" y="46"/>
                      <a:pt x="71" y="42"/>
                    </a:cubicBezTo>
                    <a:cubicBezTo>
                      <a:pt x="62" y="58"/>
                      <a:pt x="52" y="74"/>
                      <a:pt x="45" y="91"/>
                    </a:cubicBezTo>
                    <a:cubicBezTo>
                      <a:pt x="40" y="109"/>
                      <a:pt x="30" y="123"/>
                      <a:pt x="21" y="139"/>
                    </a:cubicBezTo>
                    <a:cubicBezTo>
                      <a:pt x="17" y="144"/>
                      <a:pt x="14" y="149"/>
                      <a:pt x="10" y="154"/>
                    </a:cubicBezTo>
                    <a:cubicBezTo>
                      <a:pt x="3" y="162"/>
                      <a:pt x="3" y="162"/>
                      <a:pt x="0" y="157"/>
                    </a:cubicBezTo>
                    <a:cubicBezTo>
                      <a:pt x="12" y="129"/>
                      <a:pt x="29" y="104"/>
                      <a:pt x="44" y="77"/>
                    </a:cubicBezTo>
                    <a:cubicBezTo>
                      <a:pt x="52" y="61"/>
                      <a:pt x="61" y="46"/>
                      <a:pt x="70" y="30"/>
                    </a:cubicBezTo>
                    <a:cubicBezTo>
                      <a:pt x="64" y="28"/>
                      <a:pt x="56" y="29"/>
                      <a:pt x="57" y="21"/>
                    </a:cubicBezTo>
                    <a:cubicBezTo>
                      <a:pt x="58" y="14"/>
                      <a:pt x="65" y="16"/>
                      <a:pt x="70" y="15"/>
                    </a:cubicBezTo>
                    <a:cubicBezTo>
                      <a:pt x="77" y="11"/>
                      <a:pt x="84" y="5"/>
                      <a:pt x="92" y="0"/>
                    </a:cubicBezTo>
                    <a:cubicBezTo>
                      <a:pt x="83" y="13"/>
                      <a:pt x="93" y="26"/>
                      <a:pt x="89" y="40"/>
                    </a:cubicBezTo>
                    <a:cubicBezTo>
                      <a:pt x="88" y="45"/>
                      <a:pt x="83" y="47"/>
                      <a:pt x="83" y="52"/>
                    </a:cubicBezTo>
                    <a:close/>
                  </a:path>
                </a:pathLst>
              </a:custGeom>
              <a:solidFill>
                <a:srgbClr val="878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607FC0C1-FCF6-1A43-67FB-7456CF740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2166"/>
                <a:ext cx="28" cy="32"/>
              </a:xfrm>
              <a:custGeom>
                <a:avLst/>
                <a:gdLst>
                  <a:gd name="T0" fmla="*/ 36 w 55"/>
                  <a:gd name="T1" fmla="*/ 37 h 65"/>
                  <a:gd name="T2" fmla="*/ 43 w 55"/>
                  <a:gd name="T3" fmla="*/ 18 h 65"/>
                  <a:gd name="T4" fmla="*/ 50 w 55"/>
                  <a:gd name="T5" fmla="*/ 10 h 65"/>
                  <a:gd name="T6" fmla="*/ 55 w 55"/>
                  <a:gd name="T7" fmla="*/ 19 h 65"/>
                  <a:gd name="T8" fmla="*/ 49 w 55"/>
                  <a:gd name="T9" fmla="*/ 60 h 65"/>
                  <a:gd name="T10" fmla="*/ 44 w 55"/>
                  <a:gd name="T11" fmla="*/ 65 h 65"/>
                  <a:gd name="T12" fmla="*/ 34 w 55"/>
                  <a:gd name="T13" fmla="*/ 58 h 65"/>
                  <a:gd name="T14" fmla="*/ 19 w 55"/>
                  <a:gd name="T15" fmla="*/ 29 h 65"/>
                  <a:gd name="T16" fmla="*/ 12 w 55"/>
                  <a:gd name="T17" fmla="*/ 50 h 65"/>
                  <a:gd name="T18" fmla="*/ 6 w 55"/>
                  <a:gd name="T19" fmla="*/ 57 h 65"/>
                  <a:gd name="T20" fmla="*/ 0 w 55"/>
                  <a:gd name="T21" fmla="*/ 50 h 65"/>
                  <a:gd name="T22" fmla="*/ 7 w 55"/>
                  <a:gd name="T23" fmla="*/ 7 h 65"/>
                  <a:gd name="T24" fmla="*/ 19 w 55"/>
                  <a:gd name="T25" fmla="*/ 7 h 65"/>
                  <a:gd name="T26" fmla="*/ 36 w 55"/>
                  <a:gd name="T27" fmla="*/ 3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65">
                    <a:moveTo>
                      <a:pt x="36" y="37"/>
                    </a:moveTo>
                    <a:cubicBezTo>
                      <a:pt x="43" y="31"/>
                      <a:pt x="41" y="24"/>
                      <a:pt x="43" y="18"/>
                    </a:cubicBezTo>
                    <a:cubicBezTo>
                      <a:pt x="44" y="14"/>
                      <a:pt x="44" y="10"/>
                      <a:pt x="50" y="10"/>
                    </a:cubicBezTo>
                    <a:cubicBezTo>
                      <a:pt x="55" y="10"/>
                      <a:pt x="55" y="15"/>
                      <a:pt x="55" y="19"/>
                    </a:cubicBezTo>
                    <a:cubicBezTo>
                      <a:pt x="53" y="33"/>
                      <a:pt x="51" y="46"/>
                      <a:pt x="49" y="60"/>
                    </a:cubicBezTo>
                    <a:cubicBezTo>
                      <a:pt x="48" y="63"/>
                      <a:pt x="47" y="65"/>
                      <a:pt x="44" y="65"/>
                    </a:cubicBezTo>
                    <a:cubicBezTo>
                      <a:pt x="39" y="64"/>
                      <a:pt x="36" y="61"/>
                      <a:pt x="34" y="58"/>
                    </a:cubicBezTo>
                    <a:cubicBezTo>
                      <a:pt x="29" y="48"/>
                      <a:pt x="25" y="39"/>
                      <a:pt x="19" y="29"/>
                    </a:cubicBezTo>
                    <a:cubicBezTo>
                      <a:pt x="13" y="36"/>
                      <a:pt x="14" y="44"/>
                      <a:pt x="12" y="50"/>
                    </a:cubicBezTo>
                    <a:cubicBezTo>
                      <a:pt x="11" y="54"/>
                      <a:pt x="10" y="58"/>
                      <a:pt x="6" y="57"/>
                    </a:cubicBezTo>
                    <a:cubicBezTo>
                      <a:pt x="1" y="57"/>
                      <a:pt x="0" y="53"/>
                      <a:pt x="0" y="50"/>
                    </a:cubicBezTo>
                    <a:cubicBezTo>
                      <a:pt x="2" y="35"/>
                      <a:pt x="4" y="21"/>
                      <a:pt x="7" y="7"/>
                    </a:cubicBezTo>
                    <a:cubicBezTo>
                      <a:pt x="9" y="0"/>
                      <a:pt x="14" y="0"/>
                      <a:pt x="19" y="7"/>
                    </a:cubicBezTo>
                    <a:cubicBezTo>
                      <a:pt x="25" y="16"/>
                      <a:pt x="30" y="26"/>
                      <a:pt x="36" y="37"/>
                    </a:cubicBezTo>
                    <a:close/>
                  </a:path>
                </a:pathLst>
              </a:custGeom>
              <a:solidFill>
                <a:srgbClr val="F6CF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7131976D-6F42-5954-D2E5-1B6C3FCA8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526"/>
                <a:ext cx="27" cy="31"/>
              </a:xfrm>
              <a:custGeom>
                <a:avLst/>
                <a:gdLst>
                  <a:gd name="T0" fmla="*/ 0 w 53"/>
                  <a:gd name="T1" fmla="*/ 38 h 61"/>
                  <a:gd name="T2" fmla="*/ 4 w 53"/>
                  <a:gd name="T3" fmla="*/ 29 h 61"/>
                  <a:gd name="T4" fmla="*/ 14 w 53"/>
                  <a:gd name="T5" fmla="*/ 12 h 61"/>
                  <a:gd name="T6" fmla="*/ 32 w 53"/>
                  <a:gd name="T7" fmla="*/ 3 h 61"/>
                  <a:gd name="T8" fmla="*/ 52 w 53"/>
                  <a:gd name="T9" fmla="*/ 21 h 61"/>
                  <a:gd name="T10" fmla="*/ 47 w 53"/>
                  <a:gd name="T11" fmla="*/ 29 h 61"/>
                  <a:gd name="T12" fmla="*/ 26 w 53"/>
                  <a:gd name="T13" fmla="*/ 50 h 61"/>
                  <a:gd name="T14" fmla="*/ 14 w 53"/>
                  <a:gd name="T15" fmla="*/ 57 h 61"/>
                  <a:gd name="T16" fmla="*/ 0 w 53"/>
                  <a:gd name="T17" fmla="*/ 3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61">
                    <a:moveTo>
                      <a:pt x="0" y="38"/>
                    </a:moveTo>
                    <a:cubicBezTo>
                      <a:pt x="0" y="35"/>
                      <a:pt x="1" y="31"/>
                      <a:pt x="4" y="29"/>
                    </a:cubicBezTo>
                    <a:cubicBezTo>
                      <a:pt x="9" y="25"/>
                      <a:pt x="11" y="19"/>
                      <a:pt x="14" y="12"/>
                    </a:cubicBezTo>
                    <a:cubicBezTo>
                      <a:pt x="17" y="4"/>
                      <a:pt x="23" y="0"/>
                      <a:pt x="32" y="3"/>
                    </a:cubicBezTo>
                    <a:cubicBezTo>
                      <a:pt x="40" y="6"/>
                      <a:pt x="48" y="12"/>
                      <a:pt x="52" y="21"/>
                    </a:cubicBezTo>
                    <a:cubicBezTo>
                      <a:pt x="53" y="24"/>
                      <a:pt x="49" y="26"/>
                      <a:pt x="47" y="29"/>
                    </a:cubicBezTo>
                    <a:cubicBezTo>
                      <a:pt x="40" y="36"/>
                      <a:pt x="33" y="43"/>
                      <a:pt x="26" y="50"/>
                    </a:cubicBezTo>
                    <a:cubicBezTo>
                      <a:pt x="23" y="53"/>
                      <a:pt x="20" y="61"/>
                      <a:pt x="14" y="57"/>
                    </a:cubicBezTo>
                    <a:cubicBezTo>
                      <a:pt x="7" y="53"/>
                      <a:pt x="0" y="48"/>
                      <a:pt x="0" y="38"/>
                    </a:cubicBezTo>
                    <a:close/>
                  </a:path>
                </a:pathLst>
              </a:custGeom>
              <a:solidFill>
                <a:srgbClr val="F4D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11F2C1F5-708A-8513-59F4-506CC3C0F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2509"/>
                <a:ext cx="25" cy="42"/>
              </a:xfrm>
              <a:custGeom>
                <a:avLst/>
                <a:gdLst>
                  <a:gd name="T0" fmla="*/ 2 w 51"/>
                  <a:gd name="T1" fmla="*/ 84 h 84"/>
                  <a:gd name="T2" fmla="*/ 11 w 51"/>
                  <a:gd name="T3" fmla="*/ 71 h 84"/>
                  <a:gd name="T4" fmla="*/ 18 w 51"/>
                  <a:gd name="T5" fmla="*/ 55 h 84"/>
                  <a:gd name="T6" fmla="*/ 13 w 51"/>
                  <a:gd name="T7" fmla="*/ 46 h 84"/>
                  <a:gd name="T8" fmla="*/ 8 w 51"/>
                  <a:gd name="T9" fmla="*/ 31 h 84"/>
                  <a:gd name="T10" fmla="*/ 33 w 51"/>
                  <a:gd name="T11" fmla="*/ 1 h 84"/>
                  <a:gd name="T12" fmla="*/ 47 w 51"/>
                  <a:gd name="T13" fmla="*/ 11 h 84"/>
                  <a:gd name="T14" fmla="*/ 48 w 51"/>
                  <a:gd name="T15" fmla="*/ 31 h 84"/>
                  <a:gd name="T16" fmla="*/ 44 w 51"/>
                  <a:gd name="T17" fmla="*/ 59 h 84"/>
                  <a:gd name="T18" fmla="*/ 34 w 51"/>
                  <a:gd name="T19" fmla="*/ 63 h 84"/>
                  <a:gd name="T20" fmla="*/ 40 w 51"/>
                  <a:gd name="T21" fmla="*/ 66 h 84"/>
                  <a:gd name="T22" fmla="*/ 43 w 51"/>
                  <a:gd name="T23" fmla="*/ 70 h 84"/>
                  <a:gd name="T24" fmla="*/ 34 w 51"/>
                  <a:gd name="T25" fmla="*/ 76 h 84"/>
                  <a:gd name="T26" fmla="*/ 2 w 51"/>
                  <a:gd name="T2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84">
                    <a:moveTo>
                      <a:pt x="2" y="84"/>
                    </a:moveTo>
                    <a:cubicBezTo>
                      <a:pt x="0" y="76"/>
                      <a:pt x="5" y="71"/>
                      <a:pt x="11" y="71"/>
                    </a:cubicBezTo>
                    <a:cubicBezTo>
                      <a:pt x="25" y="70"/>
                      <a:pt x="22" y="63"/>
                      <a:pt x="18" y="55"/>
                    </a:cubicBezTo>
                    <a:cubicBezTo>
                      <a:pt x="16" y="52"/>
                      <a:pt x="14" y="49"/>
                      <a:pt x="13" y="46"/>
                    </a:cubicBezTo>
                    <a:cubicBezTo>
                      <a:pt x="10" y="41"/>
                      <a:pt x="9" y="36"/>
                      <a:pt x="8" y="31"/>
                    </a:cubicBezTo>
                    <a:cubicBezTo>
                      <a:pt x="5" y="15"/>
                      <a:pt x="17" y="0"/>
                      <a:pt x="33" y="1"/>
                    </a:cubicBezTo>
                    <a:cubicBezTo>
                      <a:pt x="40" y="1"/>
                      <a:pt x="46" y="4"/>
                      <a:pt x="47" y="11"/>
                    </a:cubicBezTo>
                    <a:cubicBezTo>
                      <a:pt x="48" y="18"/>
                      <a:pt x="51" y="24"/>
                      <a:pt x="48" y="31"/>
                    </a:cubicBezTo>
                    <a:cubicBezTo>
                      <a:pt x="47" y="40"/>
                      <a:pt x="43" y="49"/>
                      <a:pt x="44" y="59"/>
                    </a:cubicBezTo>
                    <a:cubicBezTo>
                      <a:pt x="41" y="63"/>
                      <a:pt x="37" y="62"/>
                      <a:pt x="34" y="63"/>
                    </a:cubicBezTo>
                    <a:cubicBezTo>
                      <a:pt x="35" y="64"/>
                      <a:pt x="39" y="62"/>
                      <a:pt x="40" y="66"/>
                    </a:cubicBezTo>
                    <a:cubicBezTo>
                      <a:pt x="41" y="67"/>
                      <a:pt x="42" y="69"/>
                      <a:pt x="43" y="70"/>
                    </a:cubicBezTo>
                    <a:cubicBezTo>
                      <a:pt x="40" y="71"/>
                      <a:pt x="39" y="76"/>
                      <a:pt x="34" y="76"/>
                    </a:cubicBezTo>
                    <a:cubicBezTo>
                      <a:pt x="23" y="75"/>
                      <a:pt x="10" y="69"/>
                      <a:pt x="2" y="84"/>
                    </a:cubicBezTo>
                    <a:close/>
                  </a:path>
                </a:pathLst>
              </a:custGeom>
              <a:solidFill>
                <a:srgbClr val="262F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28">
                <a:extLst>
                  <a:ext uri="{FF2B5EF4-FFF2-40B4-BE49-F238E27FC236}">
                    <a16:creationId xmlns:a16="http://schemas.microsoft.com/office/drawing/2014/main" id="{C74EF61D-BAE5-03FF-1182-2DF30B94E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2404"/>
                <a:ext cx="27" cy="26"/>
              </a:xfrm>
              <a:custGeom>
                <a:avLst/>
                <a:gdLst>
                  <a:gd name="T0" fmla="*/ 0 w 55"/>
                  <a:gd name="T1" fmla="*/ 30 h 51"/>
                  <a:gd name="T2" fmla="*/ 14 w 55"/>
                  <a:gd name="T3" fmla="*/ 6 h 51"/>
                  <a:gd name="T4" fmla="*/ 46 w 55"/>
                  <a:gd name="T5" fmla="*/ 9 h 51"/>
                  <a:gd name="T6" fmla="*/ 55 w 55"/>
                  <a:gd name="T7" fmla="*/ 37 h 51"/>
                  <a:gd name="T8" fmla="*/ 44 w 55"/>
                  <a:gd name="T9" fmla="*/ 44 h 51"/>
                  <a:gd name="T10" fmla="*/ 21 w 55"/>
                  <a:gd name="T11" fmla="*/ 48 h 51"/>
                  <a:gd name="T12" fmla="*/ 0 w 55"/>
                  <a:gd name="T13" fmla="*/ 3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1">
                    <a:moveTo>
                      <a:pt x="0" y="30"/>
                    </a:moveTo>
                    <a:cubicBezTo>
                      <a:pt x="0" y="19"/>
                      <a:pt x="4" y="11"/>
                      <a:pt x="14" y="6"/>
                    </a:cubicBezTo>
                    <a:cubicBezTo>
                      <a:pt x="26" y="0"/>
                      <a:pt x="36" y="2"/>
                      <a:pt x="46" y="9"/>
                    </a:cubicBezTo>
                    <a:cubicBezTo>
                      <a:pt x="55" y="16"/>
                      <a:pt x="55" y="27"/>
                      <a:pt x="55" y="37"/>
                    </a:cubicBezTo>
                    <a:cubicBezTo>
                      <a:pt x="54" y="43"/>
                      <a:pt x="48" y="44"/>
                      <a:pt x="44" y="44"/>
                    </a:cubicBezTo>
                    <a:cubicBezTo>
                      <a:pt x="36" y="46"/>
                      <a:pt x="29" y="46"/>
                      <a:pt x="21" y="48"/>
                    </a:cubicBezTo>
                    <a:cubicBezTo>
                      <a:pt x="2" y="51"/>
                      <a:pt x="0" y="50"/>
                      <a:pt x="0" y="30"/>
                    </a:cubicBezTo>
                    <a:close/>
                  </a:path>
                </a:pathLst>
              </a:custGeom>
              <a:solidFill>
                <a:srgbClr val="F7C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Freeform 29">
                <a:extLst>
                  <a:ext uri="{FF2B5EF4-FFF2-40B4-BE49-F238E27FC236}">
                    <a16:creationId xmlns:a16="http://schemas.microsoft.com/office/drawing/2014/main" id="{7E15E3C3-44B0-1381-8A7E-E4B043AC9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2193"/>
                <a:ext cx="28" cy="29"/>
              </a:xfrm>
              <a:custGeom>
                <a:avLst/>
                <a:gdLst>
                  <a:gd name="T0" fmla="*/ 27 w 57"/>
                  <a:gd name="T1" fmla="*/ 0 h 57"/>
                  <a:gd name="T2" fmla="*/ 56 w 57"/>
                  <a:gd name="T3" fmla="*/ 29 h 57"/>
                  <a:gd name="T4" fmla="*/ 31 w 57"/>
                  <a:gd name="T5" fmla="*/ 57 h 57"/>
                  <a:gd name="T6" fmla="*/ 22 w 57"/>
                  <a:gd name="T7" fmla="*/ 50 h 57"/>
                  <a:gd name="T8" fmla="*/ 10 w 57"/>
                  <a:gd name="T9" fmla="*/ 28 h 57"/>
                  <a:gd name="T10" fmla="*/ 20 w 57"/>
                  <a:gd name="T11" fmla="*/ 1 h 57"/>
                  <a:gd name="T12" fmla="*/ 27 w 57"/>
                  <a:gd name="T1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57">
                    <a:moveTo>
                      <a:pt x="27" y="0"/>
                    </a:moveTo>
                    <a:cubicBezTo>
                      <a:pt x="46" y="0"/>
                      <a:pt x="55" y="11"/>
                      <a:pt x="56" y="29"/>
                    </a:cubicBezTo>
                    <a:cubicBezTo>
                      <a:pt x="57" y="40"/>
                      <a:pt x="43" y="55"/>
                      <a:pt x="31" y="57"/>
                    </a:cubicBezTo>
                    <a:cubicBezTo>
                      <a:pt x="26" y="57"/>
                      <a:pt x="24" y="54"/>
                      <a:pt x="22" y="50"/>
                    </a:cubicBezTo>
                    <a:cubicBezTo>
                      <a:pt x="18" y="43"/>
                      <a:pt x="15" y="35"/>
                      <a:pt x="10" y="28"/>
                    </a:cubicBezTo>
                    <a:cubicBezTo>
                      <a:pt x="0" y="13"/>
                      <a:pt x="3" y="7"/>
                      <a:pt x="20" y="1"/>
                    </a:cubicBezTo>
                    <a:cubicBezTo>
                      <a:pt x="23" y="0"/>
                      <a:pt x="26" y="0"/>
                      <a:pt x="27" y="0"/>
                    </a:cubicBezTo>
                    <a:close/>
                  </a:path>
                </a:pathLst>
              </a:custGeom>
              <a:solidFill>
                <a:srgbClr val="F4D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" name="Freeform 30">
                <a:extLst>
                  <a:ext uri="{FF2B5EF4-FFF2-40B4-BE49-F238E27FC236}">
                    <a16:creationId xmlns:a16="http://schemas.microsoft.com/office/drawing/2014/main" id="{EC93B3C5-610E-2858-E312-FCF77325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170"/>
                <a:ext cx="24" cy="29"/>
              </a:xfrm>
              <a:custGeom>
                <a:avLst/>
                <a:gdLst>
                  <a:gd name="T0" fmla="*/ 23 w 49"/>
                  <a:gd name="T1" fmla="*/ 43 h 58"/>
                  <a:gd name="T2" fmla="*/ 23 w 49"/>
                  <a:gd name="T3" fmla="*/ 52 h 58"/>
                  <a:gd name="T4" fmla="*/ 17 w 49"/>
                  <a:gd name="T5" fmla="*/ 58 h 58"/>
                  <a:gd name="T6" fmla="*/ 11 w 49"/>
                  <a:gd name="T7" fmla="*/ 53 h 58"/>
                  <a:gd name="T8" fmla="*/ 2 w 49"/>
                  <a:gd name="T9" fmla="*/ 12 h 58"/>
                  <a:gd name="T10" fmla="*/ 16 w 49"/>
                  <a:gd name="T11" fmla="*/ 2 h 58"/>
                  <a:gd name="T12" fmla="*/ 37 w 49"/>
                  <a:gd name="T13" fmla="*/ 11 h 58"/>
                  <a:gd name="T14" fmla="*/ 37 w 49"/>
                  <a:gd name="T15" fmla="*/ 22 h 58"/>
                  <a:gd name="T16" fmla="*/ 43 w 49"/>
                  <a:gd name="T17" fmla="*/ 43 h 58"/>
                  <a:gd name="T18" fmla="*/ 47 w 49"/>
                  <a:gd name="T19" fmla="*/ 50 h 58"/>
                  <a:gd name="T20" fmla="*/ 37 w 49"/>
                  <a:gd name="T21" fmla="*/ 52 h 58"/>
                  <a:gd name="T22" fmla="*/ 23 w 49"/>
                  <a:gd name="T23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58">
                    <a:moveTo>
                      <a:pt x="23" y="43"/>
                    </a:moveTo>
                    <a:cubicBezTo>
                      <a:pt x="23" y="47"/>
                      <a:pt x="23" y="49"/>
                      <a:pt x="23" y="52"/>
                    </a:cubicBezTo>
                    <a:cubicBezTo>
                      <a:pt x="23" y="55"/>
                      <a:pt x="21" y="57"/>
                      <a:pt x="17" y="58"/>
                    </a:cubicBezTo>
                    <a:cubicBezTo>
                      <a:pt x="13" y="58"/>
                      <a:pt x="11" y="56"/>
                      <a:pt x="11" y="53"/>
                    </a:cubicBezTo>
                    <a:cubicBezTo>
                      <a:pt x="8" y="39"/>
                      <a:pt x="4" y="26"/>
                      <a:pt x="2" y="12"/>
                    </a:cubicBezTo>
                    <a:cubicBezTo>
                      <a:pt x="0" y="2"/>
                      <a:pt x="10" y="3"/>
                      <a:pt x="16" y="2"/>
                    </a:cubicBezTo>
                    <a:cubicBezTo>
                      <a:pt x="25" y="0"/>
                      <a:pt x="33" y="1"/>
                      <a:pt x="37" y="11"/>
                    </a:cubicBezTo>
                    <a:cubicBezTo>
                      <a:pt x="38" y="14"/>
                      <a:pt x="38" y="19"/>
                      <a:pt x="37" y="22"/>
                    </a:cubicBezTo>
                    <a:cubicBezTo>
                      <a:pt x="34" y="30"/>
                      <a:pt x="36" y="37"/>
                      <a:pt x="43" y="43"/>
                    </a:cubicBezTo>
                    <a:cubicBezTo>
                      <a:pt x="45" y="44"/>
                      <a:pt x="49" y="47"/>
                      <a:pt x="47" y="50"/>
                    </a:cubicBezTo>
                    <a:cubicBezTo>
                      <a:pt x="45" y="54"/>
                      <a:pt x="40" y="53"/>
                      <a:pt x="37" y="52"/>
                    </a:cubicBezTo>
                    <a:cubicBezTo>
                      <a:pt x="32" y="50"/>
                      <a:pt x="28" y="47"/>
                      <a:pt x="23" y="43"/>
                    </a:cubicBezTo>
                    <a:close/>
                  </a:path>
                </a:pathLst>
              </a:custGeom>
              <a:solidFill>
                <a:srgbClr val="F7C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" name="Freeform 31">
                <a:extLst>
                  <a:ext uri="{FF2B5EF4-FFF2-40B4-BE49-F238E27FC236}">
                    <a16:creationId xmlns:a16="http://schemas.microsoft.com/office/drawing/2014/main" id="{0F0BD1B9-687A-98C5-4FFA-A7040FFBA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288"/>
                <a:ext cx="30" cy="28"/>
              </a:xfrm>
              <a:custGeom>
                <a:avLst/>
                <a:gdLst>
                  <a:gd name="T0" fmla="*/ 14 w 59"/>
                  <a:gd name="T1" fmla="*/ 34 h 56"/>
                  <a:gd name="T2" fmla="*/ 8 w 59"/>
                  <a:gd name="T3" fmla="*/ 32 h 56"/>
                  <a:gd name="T4" fmla="*/ 0 w 59"/>
                  <a:gd name="T5" fmla="*/ 25 h 56"/>
                  <a:gd name="T6" fmla="*/ 5 w 59"/>
                  <a:gd name="T7" fmla="*/ 18 h 56"/>
                  <a:gd name="T8" fmla="*/ 41 w 59"/>
                  <a:gd name="T9" fmla="*/ 2 h 56"/>
                  <a:gd name="T10" fmla="*/ 48 w 59"/>
                  <a:gd name="T11" fmla="*/ 2 h 56"/>
                  <a:gd name="T12" fmla="*/ 57 w 59"/>
                  <a:gd name="T13" fmla="*/ 28 h 56"/>
                  <a:gd name="T14" fmla="*/ 38 w 59"/>
                  <a:gd name="T15" fmla="*/ 39 h 56"/>
                  <a:gd name="T16" fmla="*/ 22 w 59"/>
                  <a:gd name="T17" fmla="*/ 47 h 56"/>
                  <a:gd name="T18" fmla="*/ 14 w 59"/>
                  <a:gd name="T19" fmla="*/ 54 h 56"/>
                  <a:gd name="T20" fmla="*/ 11 w 59"/>
                  <a:gd name="T21" fmla="*/ 41 h 56"/>
                  <a:gd name="T22" fmla="*/ 14 w 59"/>
                  <a:gd name="T23" fmla="*/ 3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56">
                    <a:moveTo>
                      <a:pt x="14" y="34"/>
                    </a:moveTo>
                    <a:cubicBezTo>
                      <a:pt x="12" y="31"/>
                      <a:pt x="10" y="31"/>
                      <a:pt x="8" y="32"/>
                    </a:cubicBezTo>
                    <a:cubicBezTo>
                      <a:pt x="3" y="32"/>
                      <a:pt x="1" y="30"/>
                      <a:pt x="0" y="25"/>
                    </a:cubicBezTo>
                    <a:cubicBezTo>
                      <a:pt x="0" y="22"/>
                      <a:pt x="2" y="20"/>
                      <a:pt x="5" y="18"/>
                    </a:cubicBezTo>
                    <a:cubicBezTo>
                      <a:pt x="17" y="13"/>
                      <a:pt x="29" y="8"/>
                      <a:pt x="41" y="2"/>
                    </a:cubicBezTo>
                    <a:cubicBezTo>
                      <a:pt x="43" y="1"/>
                      <a:pt x="46" y="0"/>
                      <a:pt x="48" y="2"/>
                    </a:cubicBezTo>
                    <a:cubicBezTo>
                      <a:pt x="56" y="9"/>
                      <a:pt x="59" y="19"/>
                      <a:pt x="57" y="28"/>
                    </a:cubicBezTo>
                    <a:cubicBezTo>
                      <a:pt x="55" y="37"/>
                      <a:pt x="46" y="41"/>
                      <a:pt x="38" y="39"/>
                    </a:cubicBezTo>
                    <a:cubicBezTo>
                      <a:pt x="29" y="37"/>
                      <a:pt x="26" y="40"/>
                      <a:pt x="22" y="47"/>
                    </a:cubicBezTo>
                    <a:cubicBezTo>
                      <a:pt x="20" y="50"/>
                      <a:pt x="18" y="56"/>
                      <a:pt x="14" y="54"/>
                    </a:cubicBezTo>
                    <a:cubicBezTo>
                      <a:pt x="9" y="52"/>
                      <a:pt x="9" y="46"/>
                      <a:pt x="11" y="41"/>
                    </a:cubicBezTo>
                    <a:cubicBezTo>
                      <a:pt x="13" y="38"/>
                      <a:pt x="13" y="36"/>
                      <a:pt x="14" y="34"/>
                    </a:cubicBezTo>
                    <a:close/>
                  </a:path>
                </a:pathLst>
              </a:custGeom>
              <a:solidFill>
                <a:srgbClr val="F6D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" name="Freeform 32">
                <a:extLst>
                  <a:ext uri="{FF2B5EF4-FFF2-40B4-BE49-F238E27FC236}">
                    <a16:creationId xmlns:a16="http://schemas.microsoft.com/office/drawing/2014/main" id="{5ABE07D8-F4F9-A693-3A99-918E5AF25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573"/>
                <a:ext cx="24" cy="30"/>
              </a:xfrm>
              <a:custGeom>
                <a:avLst/>
                <a:gdLst>
                  <a:gd name="T0" fmla="*/ 28 w 48"/>
                  <a:gd name="T1" fmla="*/ 22 h 61"/>
                  <a:gd name="T2" fmla="*/ 39 w 48"/>
                  <a:gd name="T3" fmla="*/ 9 h 61"/>
                  <a:gd name="T4" fmla="*/ 42 w 48"/>
                  <a:gd name="T5" fmla="*/ 25 h 61"/>
                  <a:gd name="T6" fmla="*/ 36 w 48"/>
                  <a:gd name="T7" fmla="*/ 48 h 61"/>
                  <a:gd name="T8" fmla="*/ 28 w 48"/>
                  <a:gd name="T9" fmla="*/ 61 h 61"/>
                  <a:gd name="T10" fmla="*/ 3 w 48"/>
                  <a:gd name="T11" fmla="*/ 48 h 61"/>
                  <a:gd name="T12" fmla="*/ 8 w 48"/>
                  <a:gd name="T13" fmla="*/ 29 h 61"/>
                  <a:gd name="T14" fmla="*/ 12 w 48"/>
                  <a:gd name="T15" fmla="*/ 14 h 61"/>
                  <a:gd name="T16" fmla="*/ 13 w 48"/>
                  <a:gd name="T17" fmla="*/ 2 h 61"/>
                  <a:gd name="T18" fmla="*/ 24 w 48"/>
                  <a:gd name="T19" fmla="*/ 9 h 61"/>
                  <a:gd name="T20" fmla="*/ 28 w 48"/>
                  <a:gd name="T21" fmla="*/ 2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61">
                    <a:moveTo>
                      <a:pt x="28" y="22"/>
                    </a:moveTo>
                    <a:cubicBezTo>
                      <a:pt x="32" y="16"/>
                      <a:pt x="29" y="7"/>
                      <a:pt x="39" y="9"/>
                    </a:cubicBezTo>
                    <a:cubicBezTo>
                      <a:pt x="48" y="11"/>
                      <a:pt x="44" y="19"/>
                      <a:pt x="42" y="25"/>
                    </a:cubicBezTo>
                    <a:cubicBezTo>
                      <a:pt x="41" y="32"/>
                      <a:pt x="39" y="40"/>
                      <a:pt x="36" y="48"/>
                    </a:cubicBezTo>
                    <a:cubicBezTo>
                      <a:pt x="35" y="53"/>
                      <a:pt x="36" y="61"/>
                      <a:pt x="28" y="61"/>
                    </a:cubicBezTo>
                    <a:cubicBezTo>
                      <a:pt x="18" y="61"/>
                      <a:pt x="8" y="59"/>
                      <a:pt x="3" y="48"/>
                    </a:cubicBezTo>
                    <a:cubicBezTo>
                      <a:pt x="0" y="41"/>
                      <a:pt x="1" y="34"/>
                      <a:pt x="8" y="29"/>
                    </a:cubicBezTo>
                    <a:cubicBezTo>
                      <a:pt x="15" y="25"/>
                      <a:pt x="16" y="21"/>
                      <a:pt x="12" y="14"/>
                    </a:cubicBezTo>
                    <a:cubicBezTo>
                      <a:pt x="10" y="10"/>
                      <a:pt x="6" y="4"/>
                      <a:pt x="13" y="2"/>
                    </a:cubicBezTo>
                    <a:cubicBezTo>
                      <a:pt x="18" y="0"/>
                      <a:pt x="22" y="4"/>
                      <a:pt x="24" y="9"/>
                    </a:cubicBezTo>
                    <a:cubicBezTo>
                      <a:pt x="25" y="13"/>
                      <a:pt x="26" y="16"/>
                      <a:pt x="28" y="22"/>
                    </a:cubicBezTo>
                    <a:close/>
                  </a:path>
                </a:pathLst>
              </a:custGeom>
              <a:solidFill>
                <a:srgbClr val="F5D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" name="Freeform 33">
                <a:extLst>
                  <a:ext uri="{FF2B5EF4-FFF2-40B4-BE49-F238E27FC236}">
                    <a16:creationId xmlns:a16="http://schemas.microsoft.com/office/drawing/2014/main" id="{D64C786A-27C6-FF7A-90A5-98F4FC403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2498"/>
                <a:ext cx="32" cy="29"/>
              </a:xfrm>
              <a:custGeom>
                <a:avLst/>
                <a:gdLst>
                  <a:gd name="T0" fmla="*/ 21 w 64"/>
                  <a:gd name="T1" fmla="*/ 21 h 57"/>
                  <a:gd name="T2" fmla="*/ 18 w 64"/>
                  <a:gd name="T3" fmla="*/ 6 h 57"/>
                  <a:gd name="T4" fmla="*/ 33 w 64"/>
                  <a:gd name="T5" fmla="*/ 10 h 57"/>
                  <a:gd name="T6" fmla="*/ 54 w 64"/>
                  <a:gd name="T7" fmla="*/ 27 h 57"/>
                  <a:gd name="T8" fmla="*/ 61 w 64"/>
                  <a:gd name="T9" fmla="*/ 39 h 57"/>
                  <a:gd name="T10" fmla="*/ 41 w 64"/>
                  <a:gd name="T11" fmla="*/ 56 h 57"/>
                  <a:gd name="T12" fmla="*/ 26 w 64"/>
                  <a:gd name="T13" fmla="*/ 48 h 57"/>
                  <a:gd name="T14" fmla="*/ 7 w 64"/>
                  <a:gd name="T15" fmla="*/ 34 h 57"/>
                  <a:gd name="T16" fmla="*/ 0 w 64"/>
                  <a:gd name="T17" fmla="*/ 29 h 57"/>
                  <a:gd name="T18" fmla="*/ 6 w 64"/>
                  <a:gd name="T19" fmla="*/ 23 h 57"/>
                  <a:gd name="T20" fmla="*/ 21 w 64"/>
                  <a:gd name="T21" fmla="*/ 2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57">
                    <a:moveTo>
                      <a:pt x="21" y="21"/>
                    </a:moveTo>
                    <a:cubicBezTo>
                      <a:pt x="21" y="15"/>
                      <a:pt x="12" y="11"/>
                      <a:pt x="18" y="6"/>
                    </a:cubicBezTo>
                    <a:cubicBezTo>
                      <a:pt x="25" y="0"/>
                      <a:pt x="29" y="7"/>
                      <a:pt x="33" y="10"/>
                    </a:cubicBezTo>
                    <a:cubicBezTo>
                      <a:pt x="40" y="16"/>
                      <a:pt x="47" y="21"/>
                      <a:pt x="54" y="27"/>
                    </a:cubicBezTo>
                    <a:cubicBezTo>
                      <a:pt x="58" y="30"/>
                      <a:pt x="64" y="33"/>
                      <a:pt x="61" y="39"/>
                    </a:cubicBezTo>
                    <a:cubicBezTo>
                      <a:pt x="57" y="48"/>
                      <a:pt x="51" y="54"/>
                      <a:pt x="41" y="56"/>
                    </a:cubicBezTo>
                    <a:cubicBezTo>
                      <a:pt x="34" y="57"/>
                      <a:pt x="27" y="54"/>
                      <a:pt x="26" y="48"/>
                    </a:cubicBezTo>
                    <a:cubicBezTo>
                      <a:pt x="24" y="35"/>
                      <a:pt x="18" y="32"/>
                      <a:pt x="7" y="34"/>
                    </a:cubicBezTo>
                    <a:cubicBezTo>
                      <a:pt x="5" y="34"/>
                      <a:pt x="0" y="34"/>
                      <a:pt x="0" y="29"/>
                    </a:cubicBezTo>
                    <a:cubicBezTo>
                      <a:pt x="1" y="26"/>
                      <a:pt x="3" y="23"/>
                      <a:pt x="6" y="23"/>
                    </a:cubicBezTo>
                    <a:cubicBezTo>
                      <a:pt x="11" y="22"/>
                      <a:pt x="16" y="22"/>
                      <a:pt x="21" y="21"/>
                    </a:cubicBezTo>
                    <a:close/>
                  </a:path>
                </a:pathLst>
              </a:custGeom>
              <a:solidFill>
                <a:srgbClr val="F7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34">
                <a:extLst>
                  <a:ext uri="{FF2B5EF4-FFF2-40B4-BE49-F238E27FC236}">
                    <a16:creationId xmlns:a16="http://schemas.microsoft.com/office/drawing/2014/main" id="{5A057A77-89E3-1E09-6520-CAD6C9B2D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2451"/>
                <a:ext cx="31" cy="25"/>
              </a:xfrm>
              <a:custGeom>
                <a:avLst/>
                <a:gdLst>
                  <a:gd name="T0" fmla="*/ 33 w 63"/>
                  <a:gd name="T1" fmla="*/ 50 h 50"/>
                  <a:gd name="T2" fmla="*/ 11 w 63"/>
                  <a:gd name="T3" fmla="*/ 50 h 50"/>
                  <a:gd name="T4" fmla="*/ 2 w 63"/>
                  <a:gd name="T5" fmla="*/ 46 h 50"/>
                  <a:gd name="T6" fmla="*/ 5 w 63"/>
                  <a:gd name="T7" fmla="*/ 36 h 50"/>
                  <a:gd name="T8" fmla="*/ 35 w 63"/>
                  <a:gd name="T9" fmla="*/ 8 h 50"/>
                  <a:gd name="T10" fmla="*/ 46 w 63"/>
                  <a:gd name="T11" fmla="*/ 5 h 50"/>
                  <a:gd name="T12" fmla="*/ 46 w 63"/>
                  <a:gd name="T13" fmla="*/ 16 h 50"/>
                  <a:gd name="T14" fmla="*/ 56 w 63"/>
                  <a:gd name="T15" fmla="*/ 37 h 50"/>
                  <a:gd name="T16" fmla="*/ 62 w 63"/>
                  <a:gd name="T17" fmla="*/ 45 h 50"/>
                  <a:gd name="T18" fmla="*/ 53 w 63"/>
                  <a:gd name="T19" fmla="*/ 50 h 50"/>
                  <a:gd name="T20" fmla="*/ 33 w 63"/>
                  <a:gd name="T21" fmla="*/ 50 h 50"/>
                  <a:gd name="T22" fmla="*/ 33 w 63"/>
                  <a:gd name="T2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" h="50">
                    <a:moveTo>
                      <a:pt x="33" y="50"/>
                    </a:moveTo>
                    <a:cubicBezTo>
                      <a:pt x="26" y="50"/>
                      <a:pt x="18" y="50"/>
                      <a:pt x="11" y="50"/>
                    </a:cubicBezTo>
                    <a:cubicBezTo>
                      <a:pt x="7" y="50"/>
                      <a:pt x="4" y="49"/>
                      <a:pt x="2" y="46"/>
                    </a:cubicBezTo>
                    <a:cubicBezTo>
                      <a:pt x="0" y="42"/>
                      <a:pt x="3" y="39"/>
                      <a:pt x="5" y="36"/>
                    </a:cubicBezTo>
                    <a:cubicBezTo>
                      <a:pt x="15" y="27"/>
                      <a:pt x="25" y="17"/>
                      <a:pt x="35" y="8"/>
                    </a:cubicBezTo>
                    <a:cubicBezTo>
                      <a:pt x="38" y="5"/>
                      <a:pt x="41" y="0"/>
                      <a:pt x="46" y="5"/>
                    </a:cubicBezTo>
                    <a:cubicBezTo>
                      <a:pt x="49" y="8"/>
                      <a:pt x="47" y="11"/>
                      <a:pt x="46" y="16"/>
                    </a:cubicBezTo>
                    <a:cubicBezTo>
                      <a:pt x="42" y="26"/>
                      <a:pt x="43" y="34"/>
                      <a:pt x="56" y="37"/>
                    </a:cubicBezTo>
                    <a:cubicBezTo>
                      <a:pt x="60" y="37"/>
                      <a:pt x="63" y="40"/>
                      <a:pt x="62" y="45"/>
                    </a:cubicBezTo>
                    <a:cubicBezTo>
                      <a:pt x="61" y="50"/>
                      <a:pt x="57" y="50"/>
                      <a:pt x="53" y="50"/>
                    </a:cubicBezTo>
                    <a:cubicBezTo>
                      <a:pt x="46" y="50"/>
                      <a:pt x="39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lose/>
                  </a:path>
                </a:pathLst>
              </a:custGeom>
              <a:solidFill>
                <a:srgbClr val="F3D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" name="Freeform 35">
                <a:extLst>
                  <a:ext uri="{FF2B5EF4-FFF2-40B4-BE49-F238E27FC236}">
                    <a16:creationId xmlns:a16="http://schemas.microsoft.com/office/drawing/2014/main" id="{EF4DC566-D841-876C-E0EC-C0051DF9D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" y="2517"/>
                <a:ext cx="29" cy="31"/>
              </a:xfrm>
              <a:custGeom>
                <a:avLst/>
                <a:gdLst>
                  <a:gd name="T0" fmla="*/ 14 w 59"/>
                  <a:gd name="T1" fmla="*/ 29 h 62"/>
                  <a:gd name="T2" fmla="*/ 29 w 59"/>
                  <a:gd name="T3" fmla="*/ 13 h 62"/>
                  <a:gd name="T4" fmla="*/ 33 w 59"/>
                  <a:gd name="T5" fmla="*/ 2 h 62"/>
                  <a:gd name="T6" fmla="*/ 41 w 59"/>
                  <a:gd name="T7" fmla="*/ 10 h 62"/>
                  <a:gd name="T8" fmla="*/ 57 w 59"/>
                  <a:gd name="T9" fmla="*/ 45 h 62"/>
                  <a:gd name="T10" fmla="*/ 56 w 59"/>
                  <a:gd name="T11" fmla="*/ 58 h 62"/>
                  <a:gd name="T12" fmla="*/ 44 w 59"/>
                  <a:gd name="T13" fmla="*/ 57 h 62"/>
                  <a:gd name="T14" fmla="*/ 10 w 59"/>
                  <a:gd name="T15" fmla="*/ 42 h 62"/>
                  <a:gd name="T16" fmla="*/ 2 w 59"/>
                  <a:gd name="T17" fmla="*/ 34 h 62"/>
                  <a:gd name="T18" fmla="*/ 14 w 59"/>
                  <a:gd name="T19" fmla="*/ 2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62">
                    <a:moveTo>
                      <a:pt x="14" y="29"/>
                    </a:moveTo>
                    <a:cubicBezTo>
                      <a:pt x="23" y="30"/>
                      <a:pt x="30" y="23"/>
                      <a:pt x="29" y="13"/>
                    </a:cubicBezTo>
                    <a:cubicBezTo>
                      <a:pt x="28" y="8"/>
                      <a:pt x="28" y="4"/>
                      <a:pt x="33" y="2"/>
                    </a:cubicBezTo>
                    <a:cubicBezTo>
                      <a:pt x="40" y="0"/>
                      <a:pt x="40" y="6"/>
                      <a:pt x="41" y="10"/>
                    </a:cubicBezTo>
                    <a:cubicBezTo>
                      <a:pt x="47" y="22"/>
                      <a:pt x="52" y="33"/>
                      <a:pt x="57" y="45"/>
                    </a:cubicBezTo>
                    <a:cubicBezTo>
                      <a:pt x="58" y="50"/>
                      <a:pt x="59" y="54"/>
                      <a:pt x="56" y="58"/>
                    </a:cubicBezTo>
                    <a:cubicBezTo>
                      <a:pt x="52" y="62"/>
                      <a:pt x="48" y="59"/>
                      <a:pt x="44" y="57"/>
                    </a:cubicBezTo>
                    <a:cubicBezTo>
                      <a:pt x="33" y="52"/>
                      <a:pt x="22" y="47"/>
                      <a:pt x="10" y="42"/>
                    </a:cubicBezTo>
                    <a:cubicBezTo>
                      <a:pt x="7" y="40"/>
                      <a:pt x="0" y="40"/>
                      <a:pt x="2" y="34"/>
                    </a:cubicBezTo>
                    <a:cubicBezTo>
                      <a:pt x="3" y="27"/>
                      <a:pt x="8" y="28"/>
                      <a:pt x="14" y="29"/>
                    </a:cubicBezTo>
                    <a:close/>
                  </a:path>
                </a:pathLst>
              </a:custGeom>
              <a:solidFill>
                <a:srgbClr val="F6D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69B402AF-31A7-3117-8437-D2CFA752F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1" y="2270"/>
                <a:ext cx="30" cy="27"/>
              </a:xfrm>
              <a:custGeom>
                <a:avLst/>
                <a:gdLst>
                  <a:gd name="T0" fmla="*/ 10 w 61"/>
                  <a:gd name="T1" fmla="*/ 1 h 54"/>
                  <a:gd name="T2" fmla="*/ 54 w 61"/>
                  <a:gd name="T3" fmla="*/ 8 h 54"/>
                  <a:gd name="T4" fmla="*/ 61 w 61"/>
                  <a:gd name="T5" fmla="*/ 13 h 54"/>
                  <a:gd name="T6" fmla="*/ 54 w 61"/>
                  <a:gd name="T7" fmla="*/ 21 h 54"/>
                  <a:gd name="T8" fmla="*/ 41 w 61"/>
                  <a:gd name="T9" fmla="*/ 43 h 54"/>
                  <a:gd name="T10" fmla="*/ 38 w 61"/>
                  <a:gd name="T11" fmla="*/ 51 h 54"/>
                  <a:gd name="T12" fmla="*/ 30 w 61"/>
                  <a:gd name="T13" fmla="*/ 49 h 54"/>
                  <a:gd name="T14" fmla="*/ 2 w 61"/>
                  <a:gd name="T15" fmla="*/ 12 h 54"/>
                  <a:gd name="T16" fmla="*/ 2 w 61"/>
                  <a:gd name="T17" fmla="*/ 3 h 54"/>
                  <a:gd name="T18" fmla="*/ 10 w 61"/>
                  <a:gd name="T19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54">
                    <a:moveTo>
                      <a:pt x="10" y="1"/>
                    </a:moveTo>
                    <a:cubicBezTo>
                      <a:pt x="25" y="3"/>
                      <a:pt x="39" y="5"/>
                      <a:pt x="54" y="8"/>
                    </a:cubicBezTo>
                    <a:cubicBezTo>
                      <a:pt x="57" y="8"/>
                      <a:pt x="60" y="9"/>
                      <a:pt x="61" y="13"/>
                    </a:cubicBezTo>
                    <a:cubicBezTo>
                      <a:pt x="61" y="17"/>
                      <a:pt x="58" y="20"/>
                      <a:pt x="54" y="21"/>
                    </a:cubicBezTo>
                    <a:cubicBezTo>
                      <a:pt x="41" y="24"/>
                      <a:pt x="33" y="28"/>
                      <a:pt x="41" y="43"/>
                    </a:cubicBezTo>
                    <a:cubicBezTo>
                      <a:pt x="43" y="47"/>
                      <a:pt x="41" y="50"/>
                      <a:pt x="38" y="51"/>
                    </a:cubicBezTo>
                    <a:cubicBezTo>
                      <a:pt x="35" y="54"/>
                      <a:pt x="32" y="52"/>
                      <a:pt x="30" y="49"/>
                    </a:cubicBezTo>
                    <a:cubicBezTo>
                      <a:pt x="21" y="37"/>
                      <a:pt x="12" y="24"/>
                      <a:pt x="2" y="12"/>
                    </a:cubicBezTo>
                    <a:cubicBezTo>
                      <a:pt x="1" y="9"/>
                      <a:pt x="0" y="6"/>
                      <a:pt x="2" y="3"/>
                    </a:cubicBezTo>
                    <a:cubicBezTo>
                      <a:pt x="4" y="0"/>
                      <a:pt x="7" y="0"/>
                      <a:pt x="10" y="1"/>
                    </a:cubicBezTo>
                    <a:close/>
                  </a:path>
                </a:pathLst>
              </a:custGeom>
              <a:solidFill>
                <a:srgbClr val="F5D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45D4809E-5ECB-4943-1F4E-D3903E4CE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2209"/>
                <a:ext cx="28" cy="31"/>
              </a:xfrm>
              <a:custGeom>
                <a:avLst/>
                <a:gdLst>
                  <a:gd name="T0" fmla="*/ 0 w 56"/>
                  <a:gd name="T1" fmla="*/ 13 h 62"/>
                  <a:gd name="T2" fmla="*/ 11 w 56"/>
                  <a:gd name="T3" fmla="*/ 4 h 62"/>
                  <a:gd name="T4" fmla="*/ 51 w 56"/>
                  <a:gd name="T5" fmla="*/ 28 h 62"/>
                  <a:gd name="T6" fmla="*/ 53 w 56"/>
                  <a:gd name="T7" fmla="*/ 36 h 62"/>
                  <a:gd name="T8" fmla="*/ 45 w 56"/>
                  <a:gd name="T9" fmla="*/ 39 h 62"/>
                  <a:gd name="T10" fmla="*/ 24 w 56"/>
                  <a:gd name="T11" fmla="*/ 54 h 62"/>
                  <a:gd name="T12" fmla="*/ 18 w 56"/>
                  <a:gd name="T13" fmla="*/ 61 h 62"/>
                  <a:gd name="T14" fmla="*/ 13 w 56"/>
                  <a:gd name="T15" fmla="*/ 57 h 62"/>
                  <a:gd name="T16" fmla="*/ 0 w 56"/>
                  <a:gd name="T17" fmla="*/ 1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62">
                    <a:moveTo>
                      <a:pt x="0" y="13"/>
                    </a:moveTo>
                    <a:cubicBezTo>
                      <a:pt x="0" y="3"/>
                      <a:pt x="4" y="0"/>
                      <a:pt x="11" y="4"/>
                    </a:cubicBezTo>
                    <a:cubicBezTo>
                      <a:pt x="25" y="11"/>
                      <a:pt x="38" y="20"/>
                      <a:pt x="51" y="28"/>
                    </a:cubicBezTo>
                    <a:cubicBezTo>
                      <a:pt x="54" y="30"/>
                      <a:pt x="56" y="32"/>
                      <a:pt x="53" y="36"/>
                    </a:cubicBezTo>
                    <a:cubicBezTo>
                      <a:pt x="52" y="38"/>
                      <a:pt x="49" y="39"/>
                      <a:pt x="45" y="39"/>
                    </a:cubicBezTo>
                    <a:cubicBezTo>
                      <a:pt x="30" y="36"/>
                      <a:pt x="28" y="38"/>
                      <a:pt x="24" y="54"/>
                    </a:cubicBezTo>
                    <a:cubicBezTo>
                      <a:pt x="23" y="57"/>
                      <a:pt x="22" y="60"/>
                      <a:pt x="18" y="61"/>
                    </a:cubicBezTo>
                    <a:cubicBezTo>
                      <a:pt x="15" y="62"/>
                      <a:pt x="14" y="60"/>
                      <a:pt x="13" y="57"/>
                    </a:cubicBezTo>
                    <a:cubicBezTo>
                      <a:pt x="9" y="42"/>
                      <a:pt x="4" y="27"/>
                      <a:pt x="0" y="13"/>
                    </a:cubicBezTo>
                    <a:close/>
                  </a:path>
                </a:pathLst>
              </a:custGeom>
              <a:solidFill>
                <a:srgbClr val="F5D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" name="Freeform 38">
                <a:extLst>
                  <a:ext uri="{FF2B5EF4-FFF2-40B4-BE49-F238E27FC236}">
                    <a16:creationId xmlns:a16="http://schemas.microsoft.com/office/drawing/2014/main" id="{5E24CA2E-041A-07C2-7682-A3D6E6FDD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" y="2188"/>
                <a:ext cx="26" cy="31"/>
              </a:xfrm>
              <a:custGeom>
                <a:avLst/>
                <a:gdLst>
                  <a:gd name="T0" fmla="*/ 50 w 52"/>
                  <a:gd name="T1" fmla="*/ 14 h 62"/>
                  <a:gd name="T2" fmla="*/ 47 w 52"/>
                  <a:gd name="T3" fmla="*/ 53 h 62"/>
                  <a:gd name="T4" fmla="*/ 42 w 52"/>
                  <a:gd name="T5" fmla="*/ 61 h 62"/>
                  <a:gd name="T6" fmla="*/ 34 w 52"/>
                  <a:gd name="T7" fmla="*/ 54 h 62"/>
                  <a:gd name="T8" fmla="*/ 12 w 52"/>
                  <a:gd name="T9" fmla="*/ 43 h 62"/>
                  <a:gd name="T10" fmla="*/ 2 w 52"/>
                  <a:gd name="T11" fmla="*/ 41 h 62"/>
                  <a:gd name="T12" fmla="*/ 5 w 52"/>
                  <a:gd name="T13" fmla="*/ 33 h 62"/>
                  <a:gd name="T14" fmla="*/ 36 w 52"/>
                  <a:gd name="T15" fmla="*/ 4 h 62"/>
                  <a:gd name="T16" fmla="*/ 46 w 52"/>
                  <a:gd name="T17" fmla="*/ 2 h 62"/>
                  <a:gd name="T18" fmla="*/ 50 w 52"/>
                  <a:gd name="T1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62">
                    <a:moveTo>
                      <a:pt x="50" y="14"/>
                    </a:moveTo>
                    <a:cubicBezTo>
                      <a:pt x="49" y="25"/>
                      <a:pt x="48" y="39"/>
                      <a:pt x="47" y="53"/>
                    </a:cubicBezTo>
                    <a:cubicBezTo>
                      <a:pt x="46" y="56"/>
                      <a:pt x="46" y="60"/>
                      <a:pt x="42" y="61"/>
                    </a:cubicBezTo>
                    <a:cubicBezTo>
                      <a:pt x="36" y="62"/>
                      <a:pt x="35" y="58"/>
                      <a:pt x="34" y="54"/>
                    </a:cubicBezTo>
                    <a:cubicBezTo>
                      <a:pt x="31" y="41"/>
                      <a:pt x="24" y="37"/>
                      <a:pt x="12" y="43"/>
                    </a:cubicBezTo>
                    <a:cubicBezTo>
                      <a:pt x="9" y="44"/>
                      <a:pt x="5" y="44"/>
                      <a:pt x="2" y="41"/>
                    </a:cubicBezTo>
                    <a:cubicBezTo>
                      <a:pt x="0" y="37"/>
                      <a:pt x="3" y="35"/>
                      <a:pt x="5" y="33"/>
                    </a:cubicBezTo>
                    <a:cubicBezTo>
                      <a:pt x="15" y="23"/>
                      <a:pt x="26" y="13"/>
                      <a:pt x="36" y="4"/>
                    </a:cubicBezTo>
                    <a:cubicBezTo>
                      <a:pt x="39" y="1"/>
                      <a:pt x="42" y="0"/>
                      <a:pt x="46" y="2"/>
                    </a:cubicBezTo>
                    <a:cubicBezTo>
                      <a:pt x="50" y="4"/>
                      <a:pt x="52" y="7"/>
                      <a:pt x="50" y="14"/>
                    </a:cubicBezTo>
                    <a:close/>
                  </a:path>
                </a:pathLst>
              </a:custGeom>
              <a:solidFill>
                <a:srgbClr val="F5D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" name="Freeform 39">
                <a:extLst>
                  <a:ext uri="{FF2B5EF4-FFF2-40B4-BE49-F238E27FC236}">
                    <a16:creationId xmlns:a16="http://schemas.microsoft.com/office/drawing/2014/main" id="{F4775EC5-95AE-17BD-9FCC-5CC2AE298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2356"/>
                <a:ext cx="30" cy="25"/>
              </a:xfrm>
              <a:custGeom>
                <a:avLst/>
                <a:gdLst>
                  <a:gd name="T0" fmla="*/ 10 w 60"/>
                  <a:gd name="T1" fmla="*/ 2 h 52"/>
                  <a:gd name="T2" fmla="*/ 54 w 60"/>
                  <a:gd name="T3" fmla="*/ 14 h 52"/>
                  <a:gd name="T4" fmla="*/ 59 w 60"/>
                  <a:gd name="T5" fmla="*/ 21 h 52"/>
                  <a:gd name="T6" fmla="*/ 54 w 60"/>
                  <a:gd name="T7" fmla="*/ 28 h 52"/>
                  <a:gd name="T8" fmla="*/ 15 w 60"/>
                  <a:gd name="T9" fmla="*/ 49 h 52"/>
                  <a:gd name="T10" fmla="*/ 7 w 60"/>
                  <a:gd name="T11" fmla="*/ 49 h 52"/>
                  <a:gd name="T12" fmla="*/ 8 w 60"/>
                  <a:gd name="T13" fmla="*/ 38 h 52"/>
                  <a:gd name="T14" fmla="*/ 5 w 60"/>
                  <a:gd name="T15" fmla="*/ 13 h 52"/>
                  <a:gd name="T16" fmla="*/ 2 w 60"/>
                  <a:gd name="T17" fmla="*/ 4 h 52"/>
                  <a:gd name="T18" fmla="*/ 10 w 60"/>
                  <a:gd name="T19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52">
                    <a:moveTo>
                      <a:pt x="10" y="2"/>
                    </a:moveTo>
                    <a:cubicBezTo>
                      <a:pt x="25" y="6"/>
                      <a:pt x="39" y="10"/>
                      <a:pt x="54" y="14"/>
                    </a:cubicBezTo>
                    <a:cubicBezTo>
                      <a:pt x="57" y="15"/>
                      <a:pt x="59" y="18"/>
                      <a:pt x="59" y="21"/>
                    </a:cubicBezTo>
                    <a:cubicBezTo>
                      <a:pt x="60" y="25"/>
                      <a:pt x="57" y="27"/>
                      <a:pt x="54" y="28"/>
                    </a:cubicBezTo>
                    <a:cubicBezTo>
                      <a:pt x="41" y="35"/>
                      <a:pt x="28" y="42"/>
                      <a:pt x="15" y="49"/>
                    </a:cubicBezTo>
                    <a:cubicBezTo>
                      <a:pt x="12" y="50"/>
                      <a:pt x="9" y="52"/>
                      <a:pt x="7" y="49"/>
                    </a:cubicBezTo>
                    <a:cubicBezTo>
                      <a:pt x="4" y="45"/>
                      <a:pt x="5" y="42"/>
                      <a:pt x="8" y="38"/>
                    </a:cubicBezTo>
                    <a:cubicBezTo>
                      <a:pt x="17" y="26"/>
                      <a:pt x="16" y="22"/>
                      <a:pt x="5" y="13"/>
                    </a:cubicBezTo>
                    <a:cubicBezTo>
                      <a:pt x="1" y="11"/>
                      <a:pt x="0" y="8"/>
                      <a:pt x="2" y="4"/>
                    </a:cubicBezTo>
                    <a:cubicBezTo>
                      <a:pt x="3" y="0"/>
                      <a:pt x="7" y="2"/>
                      <a:pt x="10" y="2"/>
                    </a:cubicBezTo>
                    <a:close/>
                  </a:path>
                </a:pathLst>
              </a:custGeom>
              <a:solidFill>
                <a:srgbClr val="F5D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" name="Freeform 40">
                <a:extLst>
                  <a:ext uri="{FF2B5EF4-FFF2-40B4-BE49-F238E27FC236}">
                    <a16:creationId xmlns:a16="http://schemas.microsoft.com/office/drawing/2014/main" id="{EDEE6E46-1C39-18C1-4C94-5B57F078D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2266"/>
                <a:ext cx="37" cy="27"/>
              </a:xfrm>
              <a:custGeom>
                <a:avLst/>
                <a:gdLst>
                  <a:gd name="T0" fmla="*/ 46 w 74"/>
                  <a:gd name="T1" fmla="*/ 0 h 55"/>
                  <a:gd name="T2" fmla="*/ 70 w 74"/>
                  <a:gd name="T3" fmla="*/ 8 h 55"/>
                  <a:gd name="T4" fmla="*/ 74 w 74"/>
                  <a:gd name="T5" fmla="*/ 16 h 55"/>
                  <a:gd name="T6" fmla="*/ 66 w 74"/>
                  <a:gd name="T7" fmla="*/ 19 h 55"/>
                  <a:gd name="T8" fmla="*/ 62 w 74"/>
                  <a:gd name="T9" fmla="*/ 22 h 55"/>
                  <a:gd name="T10" fmla="*/ 57 w 74"/>
                  <a:gd name="T11" fmla="*/ 29 h 55"/>
                  <a:gd name="T12" fmla="*/ 50 w 74"/>
                  <a:gd name="T13" fmla="*/ 25 h 55"/>
                  <a:gd name="T14" fmla="*/ 42 w 74"/>
                  <a:gd name="T15" fmla="*/ 20 h 55"/>
                  <a:gd name="T16" fmla="*/ 42 w 74"/>
                  <a:gd name="T17" fmla="*/ 30 h 55"/>
                  <a:gd name="T18" fmla="*/ 40 w 74"/>
                  <a:gd name="T19" fmla="*/ 39 h 55"/>
                  <a:gd name="T20" fmla="*/ 31 w 74"/>
                  <a:gd name="T21" fmla="*/ 36 h 55"/>
                  <a:gd name="T22" fmla="*/ 23 w 74"/>
                  <a:gd name="T23" fmla="*/ 31 h 55"/>
                  <a:gd name="T24" fmla="*/ 21 w 74"/>
                  <a:gd name="T25" fmla="*/ 42 h 55"/>
                  <a:gd name="T26" fmla="*/ 20 w 74"/>
                  <a:gd name="T27" fmla="*/ 52 h 55"/>
                  <a:gd name="T28" fmla="*/ 12 w 74"/>
                  <a:gd name="T29" fmla="*/ 47 h 55"/>
                  <a:gd name="T30" fmla="*/ 16 w 74"/>
                  <a:gd name="T31" fmla="*/ 18 h 55"/>
                  <a:gd name="T32" fmla="*/ 42 w 74"/>
                  <a:gd name="T33" fmla="*/ 2 h 55"/>
                  <a:gd name="T34" fmla="*/ 46 w 74"/>
                  <a:gd name="T3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4" h="55">
                    <a:moveTo>
                      <a:pt x="46" y="0"/>
                    </a:moveTo>
                    <a:cubicBezTo>
                      <a:pt x="50" y="13"/>
                      <a:pt x="62" y="4"/>
                      <a:pt x="70" y="8"/>
                    </a:cubicBezTo>
                    <a:cubicBezTo>
                      <a:pt x="72" y="9"/>
                      <a:pt x="74" y="12"/>
                      <a:pt x="74" y="16"/>
                    </a:cubicBezTo>
                    <a:cubicBezTo>
                      <a:pt x="73" y="20"/>
                      <a:pt x="69" y="19"/>
                      <a:pt x="66" y="19"/>
                    </a:cubicBezTo>
                    <a:cubicBezTo>
                      <a:pt x="63" y="18"/>
                      <a:pt x="60" y="16"/>
                      <a:pt x="62" y="22"/>
                    </a:cubicBezTo>
                    <a:cubicBezTo>
                      <a:pt x="63" y="27"/>
                      <a:pt x="60" y="28"/>
                      <a:pt x="57" y="29"/>
                    </a:cubicBezTo>
                    <a:cubicBezTo>
                      <a:pt x="53" y="31"/>
                      <a:pt x="52" y="27"/>
                      <a:pt x="50" y="25"/>
                    </a:cubicBezTo>
                    <a:cubicBezTo>
                      <a:pt x="48" y="22"/>
                      <a:pt x="47" y="17"/>
                      <a:pt x="42" y="20"/>
                    </a:cubicBezTo>
                    <a:cubicBezTo>
                      <a:pt x="38" y="23"/>
                      <a:pt x="40" y="27"/>
                      <a:pt x="42" y="30"/>
                    </a:cubicBezTo>
                    <a:cubicBezTo>
                      <a:pt x="43" y="33"/>
                      <a:pt x="45" y="37"/>
                      <a:pt x="40" y="39"/>
                    </a:cubicBezTo>
                    <a:cubicBezTo>
                      <a:pt x="36" y="41"/>
                      <a:pt x="33" y="39"/>
                      <a:pt x="31" y="36"/>
                    </a:cubicBezTo>
                    <a:cubicBezTo>
                      <a:pt x="29" y="33"/>
                      <a:pt x="27" y="29"/>
                      <a:pt x="23" y="31"/>
                    </a:cubicBezTo>
                    <a:cubicBezTo>
                      <a:pt x="18" y="34"/>
                      <a:pt x="19" y="38"/>
                      <a:pt x="21" y="42"/>
                    </a:cubicBezTo>
                    <a:cubicBezTo>
                      <a:pt x="23" y="46"/>
                      <a:pt x="24" y="50"/>
                      <a:pt x="20" y="52"/>
                    </a:cubicBezTo>
                    <a:cubicBezTo>
                      <a:pt x="15" y="55"/>
                      <a:pt x="13" y="50"/>
                      <a:pt x="12" y="47"/>
                    </a:cubicBezTo>
                    <a:cubicBezTo>
                      <a:pt x="0" y="32"/>
                      <a:pt x="0" y="29"/>
                      <a:pt x="16" y="18"/>
                    </a:cubicBezTo>
                    <a:cubicBezTo>
                      <a:pt x="25" y="13"/>
                      <a:pt x="34" y="7"/>
                      <a:pt x="42" y="2"/>
                    </a:cubicBezTo>
                    <a:cubicBezTo>
                      <a:pt x="43" y="1"/>
                      <a:pt x="44" y="1"/>
                      <a:pt x="46" y="0"/>
                    </a:cubicBezTo>
                    <a:close/>
                  </a:path>
                </a:pathLst>
              </a:custGeom>
              <a:solidFill>
                <a:srgbClr val="F6D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" name="Freeform 41">
                <a:extLst>
                  <a:ext uri="{FF2B5EF4-FFF2-40B4-BE49-F238E27FC236}">
                    <a16:creationId xmlns:a16="http://schemas.microsoft.com/office/drawing/2014/main" id="{2AA85E0F-90BB-E8E9-BA43-68D5648F5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1" y="2220"/>
                <a:ext cx="28" cy="30"/>
              </a:xfrm>
              <a:custGeom>
                <a:avLst/>
                <a:gdLst>
                  <a:gd name="T0" fmla="*/ 56 w 56"/>
                  <a:gd name="T1" fmla="*/ 14 h 60"/>
                  <a:gd name="T2" fmla="*/ 40 w 56"/>
                  <a:gd name="T3" fmla="*/ 56 h 60"/>
                  <a:gd name="T4" fmla="*/ 33 w 56"/>
                  <a:gd name="T5" fmla="*/ 59 h 60"/>
                  <a:gd name="T6" fmla="*/ 29 w 56"/>
                  <a:gd name="T7" fmla="*/ 53 h 60"/>
                  <a:gd name="T8" fmla="*/ 10 w 56"/>
                  <a:gd name="T9" fmla="*/ 34 h 60"/>
                  <a:gd name="T10" fmla="*/ 1 w 56"/>
                  <a:gd name="T11" fmla="*/ 29 h 60"/>
                  <a:gd name="T12" fmla="*/ 8 w 56"/>
                  <a:gd name="T13" fmla="*/ 22 h 60"/>
                  <a:gd name="T14" fmla="*/ 43 w 56"/>
                  <a:gd name="T15" fmla="*/ 4 h 60"/>
                  <a:gd name="T16" fmla="*/ 56 w 56"/>
                  <a:gd name="T17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60">
                    <a:moveTo>
                      <a:pt x="56" y="14"/>
                    </a:moveTo>
                    <a:cubicBezTo>
                      <a:pt x="51" y="26"/>
                      <a:pt x="45" y="41"/>
                      <a:pt x="40" y="56"/>
                    </a:cubicBezTo>
                    <a:cubicBezTo>
                      <a:pt x="39" y="58"/>
                      <a:pt x="37" y="60"/>
                      <a:pt x="33" y="59"/>
                    </a:cubicBezTo>
                    <a:cubicBezTo>
                      <a:pt x="31" y="58"/>
                      <a:pt x="29" y="56"/>
                      <a:pt x="29" y="53"/>
                    </a:cubicBezTo>
                    <a:cubicBezTo>
                      <a:pt x="31" y="38"/>
                      <a:pt x="25" y="32"/>
                      <a:pt x="10" y="34"/>
                    </a:cubicBezTo>
                    <a:cubicBezTo>
                      <a:pt x="6" y="35"/>
                      <a:pt x="2" y="33"/>
                      <a:pt x="1" y="29"/>
                    </a:cubicBezTo>
                    <a:cubicBezTo>
                      <a:pt x="0" y="24"/>
                      <a:pt x="5" y="24"/>
                      <a:pt x="8" y="22"/>
                    </a:cubicBezTo>
                    <a:cubicBezTo>
                      <a:pt x="20" y="16"/>
                      <a:pt x="31" y="10"/>
                      <a:pt x="43" y="4"/>
                    </a:cubicBezTo>
                    <a:cubicBezTo>
                      <a:pt x="51" y="0"/>
                      <a:pt x="56" y="0"/>
                      <a:pt x="56" y="14"/>
                    </a:cubicBezTo>
                    <a:close/>
                  </a:path>
                </a:pathLst>
              </a:custGeom>
              <a:solidFill>
                <a:srgbClr val="F6D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" name="Freeform 42">
                <a:extLst>
                  <a:ext uri="{FF2B5EF4-FFF2-40B4-BE49-F238E27FC236}">
                    <a16:creationId xmlns:a16="http://schemas.microsoft.com/office/drawing/2014/main" id="{3B02FE4D-0836-610B-525B-7297E5A45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2544"/>
                <a:ext cx="31" cy="31"/>
              </a:xfrm>
              <a:custGeom>
                <a:avLst/>
                <a:gdLst>
                  <a:gd name="T0" fmla="*/ 36 w 62"/>
                  <a:gd name="T1" fmla="*/ 0 h 62"/>
                  <a:gd name="T2" fmla="*/ 55 w 62"/>
                  <a:gd name="T3" fmla="*/ 32 h 62"/>
                  <a:gd name="T4" fmla="*/ 38 w 62"/>
                  <a:gd name="T5" fmla="*/ 56 h 62"/>
                  <a:gd name="T6" fmla="*/ 28 w 62"/>
                  <a:gd name="T7" fmla="*/ 59 h 62"/>
                  <a:gd name="T8" fmla="*/ 27 w 62"/>
                  <a:gd name="T9" fmla="*/ 48 h 62"/>
                  <a:gd name="T10" fmla="*/ 41 w 62"/>
                  <a:gd name="T11" fmla="*/ 28 h 62"/>
                  <a:gd name="T12" fmla="*/ 40 w 62"/>
                  <a:gd name="T13" fmla="*/ 14 h 62"/>
                  <a:gd name="T14" fmla="*/ 28 w 62"/>
                  <a:gd name="T15" fmla="*/ 18 h 62"/>
                  <a:gd name="T16" fmla="*/ 11 w 62"/>
                  <a:gd name="T17" fmla="*/ 40 h 62"/>
                  <a:gd name="T18" fmla="*/ 5 w 62"/>
                  <a:gd name="T19" fmla="*/ 43 h 62"/>
                  <a:gd name="T20" fmla="*/ 0 w 62"/>
                  <a:gd name="T21" fmla="*/ 36 h 62"/>
                  <a:gd name="T22" fmla="*/ 36 w 62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62">
                    <a:moveTo>
                      <a:pt x="36" y="0"/>
                    </a:moveTo>
                    <a:cubicBezTo>
                      <a:pt x="51" y="0"/>
                      <a:pt x="62" y="18"/>
                      <a:pt x="55" y="32"/>
                    </a:cubicBezTo>
                    <a:cubicBezTo>
                      <a:pt x="50" y="40"/>
                      <a:pt x="44" y="48"/>
                      <a:pt x="38" y="56"/>
                    </a:cubicBezTo>
                    <a:cubicBezTo>
                      <a:pt x="36" y="59"/>
                      <a:pt x="32" y="62"/>
                      <a:pt x="28" y="59"/>
                    </a:cubicBezTo>
                    <a:cubicBezTo>
                      <a:pt x="23" y="56"/>
                      <a:pt x="24" y="52"/>
                      <a:pt x="27" y="48"/>
                    </a:cubicBezTo>
                    <a:cubicBezTo>
                      <a:pt x="32" y="41"/>
                      <a:pt x="37" y="35"/>
                      <a:pt x="41" y="28"/>
                    </a:cubicBezTo>
                    <a:cubicBezTo>
                      <a:pt x="45" y="23"/>
                      <a:pt x="45" y="18"/>
                      <a:pt x="40" y="14"/>
                    </a:cubicBezTo>
                    <a:cubicBezTo>
                      <a:pt x="35" y="10"/>
                      <a:pt x="31" y="14"/>
                      <a:pt x="28" y="18"/>
                    </a:cubicBezTo>
                    <a:cubicBezTo>
                      <a:pt x="22" y="25"/>
                      <a:pt x="17" y="33"/>
                      <a:pt x="11" y="40"/>
                    </a:cubicBezTo>
                    <a:cubicBezTo>
                      <a:pt x="10" y="43"/>
                      <a:pt x="7" y="45"/>
                      <a:pt x="5" y="43"/>
                    </a:cubicBezTo>
                    <a:cubicBezTo>
                      <a:pt x="2" y="42"/>
                      <a:pt x="0" y="39"/>
                      <a:pt x="0" y="36"/>
                    </a:cubicBezTo>
                    <a:cubicBezTo>
                      <a:pt x="1" y="24"/>
                      <a:pt x="25" y="0"/>
                      <a:pt x="36" y="0"/>
                    </a:cubicBezTo>
                    <a:close/>
                  </a:path>
                </a:pathLst>
              </a:custGeom>
              <a:solidFill>
                <a:srgbClr val="F4D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" name="Freeform 43">
                <a:extLst>
                  <a:ext uri="{FF2B5EF4-FFF2-40B4-BE49-F238E27FC236}">
                    <a16:creationId xmlns:a16="http://schemas.microsoft.com/office/drawing/2014/main" id="{BB66B490-ED65-6558-ED6A-FC29B521C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" y="2482"/>
                <a:ext cx="36" cy="19"/>
              </a:xfrm>
              <a:custGeom>
                <a:avLst/>
                <a:gdLst>
                  <a:gd name="T0" fmla="*/ 69 w 72"/>
                  <a:gd name="T1" fmla="*/ 12 h 37"/>
                  <a:gd name="T2" fmla="*/ 42 w 72"/>
                  <a:gd name="T3" fmla="*/ 31 h 37"/>
                  <a:gd name="T4" fmla="*/ 0 w 72"/>
                  <a:gd name="T5" fmla="*/ 32 h 37"/>
                  <a:gd name="T6" fmla="*/ 9 w 72"/>
                  <a:gd name="T7" fmla="*/ 26 h 37"/>
                  <a:gd name="T8" fmla="*/ 0 w 72"/>
                  <a:gd name="T9" fmla="*/ 22 h 37"/>
                  <a:gd name="T10" fmla="*/ 56 w 72"/>
                  <a:gd name="T11" fmla="*/ 0 h 37"/>
                  <a:gd name="T12" fmla="*/ 72 w 72"/>
                  <a:gd name="T13" fmla="*/ 9 h 37"/>
                  <a:gd name="T14" fmla="*/ 69 w 72"/>
                  <a:gd name="T1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37">
                    <a:moveTo>
                      <a:pt x="69" y="12"/>
                    </a:moveTo>
                    <a:cubicBezTo>
                      <a:pt x="60" y="17"/>
                      <a:pt x="53" y="26"/>
                      <a:pt x="42" y="31"/>
                    </a:cubicBezTo>
                    <a:cubicBezTo>
                      <a:pt x="28" y="37"/>
                      <a:pt x="14" y="36"/>
                      <a:pt x="0" y="32"/>
                    </a:cubicBezTo>
                    <a:cubicBezTo>
                      <a:pt x="2" y="28"/>
                      <a:pt x="6" y="28"/>
                      <a:pt x="9" y="26"/>
                    </a:cubicBezTo>
                    <a:cubicBezTo>
                      <a:pt x="7" y="23"/>
                      <a:pt x="2" y="27"/>
                      <a:pt x="0" y="22"/>
                    </a:cubicBezTo>
                    <a:cubicBezTo>
                      <a:pt x="19" y="16"/>
                      <a:pt x="34" y="0"/>
                      <a:pt x="56" y="0"/>
                    </a:cubicBezTo>
                    <a:cubicBezTo>
                      <a:pt x="63" y="1"/>
                      <a:pt x="69" y="3"/>
                      <a:pt x="72" y="9"/>
                    </a:cubicBezTo>
                    <a:cubicBezTo>
                      <a:pt x="71" y="10"/>
                      <a:pt x="70" y="11"/>
                      <a:pt x="69" y="12"/>
                    </a:cubicBezTo>
                    <a:close/>
                  </a:path>
                </a:pathLst>
              </a:custGeom>
              <a:solidFill>
                <a:srgbClr val="1894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" name="Freeform 44">
                <a:extLst>
                  <a:ext uri="{FF2B5EF4-FFF2-40B4-BE49-F238E27FC236}">
                    <a16:creationId xmlns:a16="http://schemas.microsoft.com/office/drawing/2014/main" id="{EF256660-1BDB-0128-F39F-E10CDFD60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2278"/>
                <a:ext cx="74" cy="55"/>
              </a:xfrm>
              <a:custGeom>
                <a:avLst/>
                <a:gdLst>
                  <a:gd name="T0" fmla="*/ 148 w 148"/>
                  <a:gd name="T1" fmla="*/ 104 h 109"/>
                  <a:gd name="T2" fmla="*/ 141 w 148"/>
                  <a:gd name="T3" fmla="*/ 105 h 109"/>
                  <a:gd name="T4" fmla="*/ 122 w 148"/>
                  <a:gd name="T5" fmla="*/ 96 h 109"/>
                  <a:gd name="T6" fmla="*/ 81 w 148"/>
                  <a:gd name="T7" fmla="*/ 64 h 109"/>
                  <a:gd name="T8" fmla="*/ 57 w 148"/>
                  <a:gd name="T9" fmla="*/ 46 h 109"/>
                  <a:gd name="T10" fmla="*/ 22 w 148"/>
                  <a:gd name="T11" fmla="*/ 26 h 109"/>
                  <a:gd name="T12" fmla="*/ 11 w 148"/>
                  <a:gd name="T13" fmla="*/ 18 h 109"/>
                  <a:gd name="T14" fmla="*/ 0 w 148"/>
                  <a:gd name="T15" fmla="*/ 3 h 109"/>
                  <a:gd name="T16" fmla="*/ 19 w 148"/>
                  <a:gd name="T17" fmla="*/ 5 h 109"/>
                  <a:gd name="T18" fmla="*/ 25 w 148"/>
                  <a:gd name="T19" fmla="*/ 7 h 109"/>
                  <a:gd name="T20" fmla="*/ 39 w 148"/>
                  <a:gd name="T21" fmla="*/ 7 h 109"/>
                  <a:gd name="T22" fmla="*/ 31 w 148"/>
                  <a:gd name="T23" fmla="*/ 19 h 109"/>
                  <a:gd name="T24" fmla="*/ 143 w 148"/>
                  <a:gd name="T25" fmla="*/ 99 h 109"/>
                  <a:gd name="T26" fmla="*/ 148 w 148"/>
                  <a:gd name="T27" fmla="*/ 10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8" h="109">
                    <a:moveTo>
                      <a:pt x="148" y="104"/>
                    </a:moveTo>
                    <a:cubicBezTo>
                      <a:pt x="146" y="109"/>
                      <a:pt x="144" y="106"/>
                      <a:pt x="141" y="105"/>
                    </a:cubicBezTo>
                    <a:cubicBezTo>
                      <a:pt x="133" y="106"/>
                      <a:pt x="128" y="99"/>
                      <a:pt x="122" y="96"/>
                    </a:cubicBezTo>
                    <a:cubicBezTo>
                      <a:pt x="108" y="86"/>
                      <a:pt x="91" y="79"/>
                      <a:pt x="81" y="64"/>
                    </a:cubicBezTo>
                    <a:cubicBezTo>
                      <a:pt x="73" y="58"/>
                      <a:pt x="65" y="52"/>
                      <a:pt x="57" y="46"/>
                    </a:cubicBezTo>
                    <a:cubicBezTo>
                      <a:pt x="46" y="37"/>
                      <a:pt x="34" y="31"/>
                      <a:pt x="22" y="26"/>
                    </a:cubicBezTo>
                    <a:cubicBezTo>
                      <a:pt x="16" y="26"/>
                      <a:pt x="13" y="23"/>
                      <a:pt x="11" y="18"/>
                    </a:cubicBezTo>
                    <a:cubicBezTo>
                      <a:pt x="5" y="15"/>
                      <a:pt x="4" y="8"/>
                      <a:pt x="0" y="3"/>
                    </a:cubicBezTo>
                    <a:cubicBezTo>
                      <a:pt x="7" y="0"/>
                      <a:pt x="13" y="5"/>
                      <a:pt x="19" y="5"/>
                    </a:cubicBezTo>
                    <a:cubicBezTo>
                      <a:pt x="21" y="5"/>
                      <a:pt x="22" y="9"/>
                      <a:pt x="25" y="7"/>
                    </a:cubicBezTo>
                    <a:cubicBezTo>
                      <a:pt x="30" y="3"/>
                      <a:pt x="35" y="0"/>
                      <a:pt x="39" y="7"/>
                    </a:cubicBezTo>
                    <a:cubicBezTo>
                      <a:pt x="42" y="14"/>
                      <a:pt x="34" y="16"/>
                      <a:pt x="31" y="19"/>
                    </a:cubicBezTo>
                    <a:cubicBezTo>
                      <a:pt x="68" y="46"/>
                      <a:pt x="106" y="72"/>
                      <a:pt x="143" y="99"/>
                    </a:cubicBezTo>
                    <a:cubicBezTo>
                      <a:pt x="145" y="101"/>
                      <a:pt x="146" y="103"/>
                      <a:pt x="148" y="104"/>
                    </a:cubicBezTo>
                    <a:close/>
                  </a:path>
                </a:pathLst>
              </a:custGeom>
              <a:solidFill>
                <a:srgbClr val="8F8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" name="Freeform 45">
                <a:extLst>
                  <a:ext uri="{FF2B5EF4-FFF2-40B4-BE49-F238E27FC236}">
                    <a16:creationId xmlns:a16="http://schemas.microsoft.com/office/drawing/2014/main" id="{DC2DEAB4-D8A3-80F9-BFA7-114881006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2562"/>
                <a:ext cx="25" cy="26"/>
              </a:xfrm>
              <a:custGeom>
                <a:avLst/>
                <a:gdLst>
                  <a:gd name="T0" fmla="*/ 51 w 51"/>
                  <a:gd name="T1" fmla="*/ 7 h 54"/>
                  <a:gd name="T2" fmla="*/ 27 w 51"/>
                  <a:gd name="T3" fmla="*/ 49 h 54"/>
                  <a:gd name="T4" fmla="*/ 8 w 51"/>
                  <a:gd name="T5" fmla="*/ 41 h 54"/>
                  <a:gd name="T6" fmla="*/ 3 w 51"/>
                  <a:gd name="T7" fmla="*/ 22 h 54"/>
                  <a:gd name="T8" fmla="*/ 19 w 51"/>
                  <a:gd name="T9" fmla="*/ 11 h 54"/>
                  <a:gd name="T10" fmla="*/ 39 w 51"/>
                  <a:gd name="T11" fmla="*/ 3 h 54"/>
                  <a:gd name="T12" fmla="*/ 46 w 51"/>
                  <a:gd name="T13" fmla="*/ 0 h 54"/>
                  <a:gd name="T14" fmla="*/ 51 w 51"/>
                  <a:gd name="T15" fmla="*/ 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54">
                    <a:moveTo>
                      <a:pt x="51" y="7"/>
                    </a:moveTo>
                    <a:cubicBezTo>
                      <a:pt x="44" y="21"/>
                      <a:pt x="39" y="38"/>
                      <a:pt x="27" y="49"/>
                    </a:cubicBezTo>
                    <a:cubicBezTo>
                      <a:pt x="22" y="54"/>
                      <a:pt x="14" y="45"/>
                      <a:pt x="8" y="41"/>
                    </a:cubicBezTo>
                    <a:cubicBezTo>
                      <a:pt x="1" y="36"/>
                      <a:pt x="0" y="30"/>
                      <a:pt x="3" y="22"/>
                    </a:cubicBezTo>
                    <a:cubicBezTo>
                      <a:pt x="6" y="14"/>
                      <a:pt x="12" y="10"/>
                      <a:pt x="19" y="11"/>
                    </a:cubicBezTo>
                    <a:cubicBezTo>
                      <a:pt x="28" y="12"/>
                      <a:pt x="36" y="14"/>
                      <a:pt x="39" y="3"/>
                    </a:cubicBezTo>
                    <a:cubicBezTo>
                      <a:pt x="40" y="0"/>
                      <a:pt x="43" y="0"/>
                      <a:pt x="46" y="0"/>
                    </a:cubicBezTo>
                    <a:cubicBezTo>
                      <a:pt x="49" y="1"/>
                      <a:pt x="51" y="3"/>
                      <a:pt x="51" y="7"/>
                    </a:cubicBezTo>
                    <a:close/>
                  </a:path>
                </a:pathLst>
              </a:custGeom>
              <a:solidFill>
                <a:srgbClr val="F5D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" name="Freeform 46">
                <a:extLst>
                  <a:ext uri="{FF2B5EF4-FFF2-40B4-BE49-F238E27FC236}">
                    <a16:creationId xmlns:a16="http://schemas.microsoft.com/office/drawing/2014/main" id="{48863BD8-6B8C-8332-799C-0C3E8126E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9" y="2164"/>
                <a:ext cx="16" cy="30"/>
              </a:xfrm>
              <a:custGeom>
                <a:avLst/>
                <a:gdLst>
                  <a:gd name="T0" fmla="*/ 0 w 32"/>
                  <a:gd name="T1" fmla="*/ 32 h 61"/>
                  <a:gd name="T2" fmla="*/ 0 w 32"/>
                  <a:gd name="T3" fmla="*/ 25 h 61"/>
                  <a:gd name="T4" fmla="*/ 25 w 32"/>
                  <a:gd name="T5" fmla="*/ 5 h 61"/>
                  <a:gd name="T6" fmla="*/ 31 w 32"/>
                  <a:gd name="T7" fmla="*/ 9 h 61"/>
                  <a:gd name="T8" fmla="*/ 26 w 32"/>
                  <a:gd name="T9" fmla="*/ 16 h 61"/>
                  <a:gd name="T10" fmla="*/ 21 w 32"/>
                  <a:gd name="T11" fmla="*/ 17 h 61"/>
                  <a:gd name="T12" fmla="*/ 15 w 32"/>
                  <a:gd name="T13" fmla="*/ 21 h 61"/>
                  <a:gd name="T14" fmla="*/ 20 w 32"/>
                  <a:gd name="T15" fmla="*/ 25 h 61"/>
                  <a:gd name="T16" fmla="*/ 30 w 32"/>
                  <a:gd name="T17" fmla="*/ 32 h 61"/>
                  <a:gd name="T18" fmla="*/ 20 w 32"/>
                  <a:gd name="T19" fmla="*/ 38 h 61"/>
                  <a:gd name="T20" fmla="*/ 13 w 32"/>
                  <a:gd name="T21" fmla="*/ 43 h 61"/>
                  <a:gd name="T22" fmla="*/ 21 w 32"/>
                  <a:gd name="T23" fmla="*/ 49 h 61"/>
                  <a:gd name="T24" fmla="*/ 30 w 32"/>
                  <a:gd name="T25" fmla="*/ 56 h 61"/>
                  <a:gd name="T26" fmla="*/ 20 w 32"/>
                  <a:gd name="T27" fmla="*/ 60 h 61"/>
                  <a:gd name="T28" fmla="*/ 0 w 32"/>
                  <a:gd name="T29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1">
                    <a:moveTo>
                      <a:pt x="0" y="32"/>
                    </a:moveTo>
                    <a:cubicBezTo>
                      <a:pt x="0" y="29"/>
                      <a:pt x="0" y="27"/>
                      <a:pt x="0" y="25"/>
                    </a:cubicBezTo>
                    <a:cubicBezTo>
                      <a:pt x="0" y="3"/>
                      <a:pt x="4" y="0"/>
                      <a:pt x="25" y="5"/>
                    </a:cubicBezTo>
                    <a:cubicBezTo>
                      <a:pt x="28" y="6"/>
                      <a:pt x="31" y="6"/>
                      <a:pt x="31" y="9"/>
                    </a:cubicBezTo>
                    <a:cubicBezTo>
                      <a:pt x="32" y="13"/>
                      <a:pt x="29" y="15"/>
                      <a:pt x="26" y="16"/>
                    </a:cubicBezTo>
                    <a:cubicBezTo>
                      <a:pt x="25" y="16"/>
                      <a:pt x="23" y="16"/>
                      <a:pt x="21" y="17"/>
                    </a:cubicBezTo>
                    <a:cubicBezTo>
                      <a:pt x="18" y="17"/>
                      <a:pt x="14" y="17"/>
                      <a:pt x="15" y="21"/>
                    </a:cubicBezTo>
                    <a:cubicBezTo>
                      <a:pt x="15" y="25"/>
                      <a:pt x="18" y="25"/>
                      <a:pt x="20" y="25"/>
                    </a:cubicBezTo>
                    <a:cubicBezTo>
                      <a:pt x="25" y="26"/>
                      <a:pt x="30" y="26"/>
                      <a:pt x="30" y="32"/>
                    </a:cubicBezTo>
                    <a:cubicBezTo>
                      <a:pt x="29" y="37"/>
                      <a:pt x="24" y="37"/>
                      <a:pt x="20" y="38"/>
                    </a:cubicBezTo>
                    <a:cubicBezTo>
                      <a:pt x="17" y="38"/>
                      <a:pt x="13" y="39"/>
                      <a:pt x="13" y="43"/>
                    </a:cubicBezTo>
                    <a:cubicBezTo>
                      <a:pt x="13" y="48"/>
                      <a:pt x="17" y="48"/>
                      <a:pt x="21" y="49"/>
                    </a:cubicBezTo>
                    <a:cubicBezTo>
                      <a:pt x="25" y="49"/>
                      <a:pt x="31" y="49"/>
                      <a:pt x="30" y="56"/>
                    </a:cubicBezTo>
                    <a:cubicBezTo>
                      <a:pt x="29" y="61"/>
                      <a:pt x="24" y="60"/>
                      <a:pt x="20" y="60"/>
                    </a:cubicBezTo>
                    <a:cubicBezTo>
                      <a:pt x="0" y="61"/>
                      <a:pt x="0" y="61"/>
                      <a:pt x="0" y="32"/>
                    </a:cubicBezTo>
                    <a:close/>
                  </a:path>
                </a:pathLst>
              </a:custGeom>
              <a:solidFill>
                <a:srgbClr val="F7D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" name="Freeform 47">
                <a:extLst>
                  <a:ext uri="{FF2B5EF4-FFF2-40B4-BE49-F238E27FC236}">
                    <a16:creationId xmlns:a16="http://schemas.microsoft.com/office/drawing/2014/main" id="{23AC1DF5-EF81-0EEB-51A1-F54A7492A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2433"/>
                <a:ext cx="30" cy="22"/>
              </a:xfrm>
              <a:custGeom>
                <a:avLst/>
                <a:gdLst>
                  <a:gd name="T0" fmla="*/ 45 w 61"/>
                  <a:gd name="T1" fmla="*/ 32 h 45"/>
                  <a:gd name="T2" fmla="*/ 42 w 61"/>
                  <a:gd name="T3" fmla="*/ 26 h 45"/>
                  <a:gd name="T4" fmla="*/ 35 w 61"/>
                  <a:gd name="T5" fmla="*/ 31 h 45"/>
                  <a:gd name="T6" fmla="*/ 26 w 61"/>
                  <a:gd name="T7" fmla="*/ 37 h 45"/>
                  <a:gd name="T8" fmla="*/ 24 w 61"/>
                  <a:gd name="T9" fmla="*/ 28 h 45"/>
                  <a:gd name="T10" fmla="*/ 20 w 61"/>
                  <a:gd name="T11" fmla="*/ 19 h 45"/>
                  <a:gd name="T12" fmla="*/ 12 w 61"/>
                  <a:gd name="T13" fmla="*/ 25 h 45"/>
                  <a:gd name="T14" fmla="*/ 5 w 61"/>
                  <a:gd name="T15" fmla="*/ 32 h 45"/>
                  <a:gd name="T16" fmla="*/ 2 w 61"/>
                  <a:gd name="T17" fmla="*/ 22 h 45"/>
                  <a:gd name="T18" fmla="*/ 28 w 61"/>
                  <a:gd name="T19" fmla="*/ 7 h 45"/>
                  <a:gd name="T20" fmla="*/ 52 w 61"/>
                  <a:gd name="T21" fmla="*/ 14 h 45"/>
                  <a:gd name="T22" fmla="*/ 59 w 61"/>
                  <a:gd name="T23" fmla="*/ 23 h 45"/>
                  <a:gd name="T24" fmla="*/ 50 w 61"/>
                  <a:gd name="T25" fmla="*/ 43 h 45"/>
                  <a:gd name="T26" fmla="*/ 45 w 61"/>
                  <a:gd name="T27" fmla="*/ 3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45">
                    <a:moveTo>
                      <a:pt x="45" y="32"/>
                    </a:moveTo>
                    <a:cubicBezTo>
                      <a:pt x="45" y="30"/>
                      <a:pt x="46" y="27"/>
                      <a:pt x="42" y="26"/>
                    </a:cubicBezTo>
                    <a:cubicBezTo>
                      <a:pt x="38" y="24"/>
                      <a:pt x="36" y="27"/>
                      <a:pt x="35" y="31"/>
                    </a:cubicBezTo>
                    <a:cubicBezTo>
                      <a:pt x="33" y="35"/>
                      <a:pt x="32" y="39"/>
                      <a:pt x="26" y="37"/>
                    </a:cubicBezTo>
                    <a:cubicBezTo>
                      <a:pt x="21" y="36"/>
                      <a:pt x="23" y="31"/>
                      <a:pt x="24" y="28"/>
                    </a:cubicBezTo>
                    <a:cubicBezTo>
                      <a:pt x="25" y="24"/>
                      <a:pt x="25" y="20"/>
                      <a:pt x="20" y="19"/>
                    </a:cubicBezTo>
                    <a:cubicBezTo>
                      <a:pt x="15" y="17"/>
                      <a:pt x="14" y="22"/>
                      <a:pt x="12" y="25"/>
                    </a:cubicBezTo>
                    <a:cubicBezTo>
                      <a:pt x="11" y="29"/>
                      <a:pt x="11" y="34"/>
                      <a:pt x="5" y="32"/>
                    </a:cubicBezTo>
                    <a:cubicBezTo>
                      <a:pt x="0" y="30"/>
                      <a:pt x="1" y="26"/>
                      <a:pt x="2" y="22"/>
                    </a:cubicBezTo>
                    <a:cubicBezTo>
                      <a:pt x="5" y="2"/>
                      <a:pt x="9" y="0"/>
                      <a:pt x="28" y="7"/>
                    </a:cubicBezTo>
                    <a:cubicBezTo>
                      <a:pt x="36" y="9"/>
                      <a:pt x="44" y="12"/>
                      <a:pt x="52" y="14"/>
                    </a:cubicBezTo>
                    <a:cubicBezTo>
                      <a:pt x="57" y="15"/>
                      <a:pt x="61" y="19"/>
                      <a:pt x="59" y="23"/>
                    </a:cubicBezTo>
                    <a:cubicBezTo>
                      <a:pt x="56" y="30"/>
                      <a:pt x="58" y="40"/>
                      <a:pt x="50" y="43"/>
                    </a:cubicBezTo>
                    <a:cubicBezTo>
                      <a:pt x="42" y="45"/>
                      <a:pt x="43" y="39"/>
                      <a:pt x="45" y="32"/>
                    </a:cubicBezTo>
                    <a:close/>
                  </a:path>
                </a:pathLst>
              </a:custGeom>
              <a:solidFill>
                <a:srgbClr val="F6C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" name="Freeform 48">
                <a:extLst>
                  <a:ext uri="{FF2B5EF4-FFF2-40B4-BE49-F238E27FC236}">
                    <a16:creationId xmlns:a16="http://schemas.microsoft.com/office/drawing/2014/main" id="{8EF3E275-98A1-5DD6-974C-8C624081E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7" y="2291"/>
                <a:ext cx="29" cy="25"/>
              </a:xfrm>
              <a:custGeom>
                <a:avLst/>
                <a:gdLst>
                  <a:gd name="T0" fmla="*/ 58 w 59"/>
                  <a:gd name="T1" fmla="*/ 28 h 49"/>
                  <a:gd name="T2" fmla="*/ 52 w 59"/>
                  <a:gd name="T3" fmla="*/ 43 h 49"/>
                  <a:gd name="T4" fmla="*/ 38 w 59"/>
                  <a:gd name="T5" fmla="*/ 45 h 49"/>
                  <a:gd name="T6" fmla="*/ 43 w 59"/>
                  <a:gd name="T7" fmla="*/ 34 h 49"/>
                  <a:gd name="T8" fmla="*/ 45 w 59"/>
                  <a:gd name="T9" fmla="*/ 27 h 49"/>
                  <a:gd name="T10" fmla="*/ 36 w 59"/>
                  <a:gd name="T11" fmla="*/ 27 h 49"/>
                  <a:gd name="T12" fmla="*/ 30 w 59"/>
                  <a:gd name="T13" fmla="*/ 32 h 49"/>
                  <a:gd name="T14" fmla="*/ 6 w 59"/>
                  <a:gd name="T15" fmla="*/ 29 h 49"/>
                  <a:gd name="T16" fmla="*/ 10 w 59"/>
                  <a:gd name="T17" fmla="*/ 4 h 49"/>
                  <a:gd name="T18" fmla="*/ 18 w 59"/>
                  <a:gd name="T19" fmla="*/ 3 h 49"/>
                  <a:gd name="T20" fmla="*/ 19 w 59"/>
                  <a:gd name="T21" fmla="*/ 10 h 49"/>
                  <a:gd name="T22" fmla="*/ 17 w 59"/>
                  <a:gd name="T23" fmla="*/ 19 h 49"/>
                  <a:gd name="T24" fmla="*/ 28 w 59"/>
                  <a:gd name="T25" fmla="*/ 15 h 49"/>
                  <a:gd name="T26" fmla="*/ 49 w 59"/>
                  <a:gd name="T27" fmla="*/ 13 h 49"/>
                  <a:gd name="T28" fmla="*/ 58 w 59"/>
                  <a:gd name="T29" fmla="*/ 2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49">
                    <a:moveTo>
                      <a:pt x="58" y="28"/>
                    </a:moveTo>
                    <a:cubicBezTo>
                      <a:pt x="59" y="34"/>
                      <a:pt x="56" y="39"/>
                      <a:pt x="52" y="43"/>
                    </a:cubicBezTo>
                    <a:cubicBezTo>
                      <a:pt x="48" y="47"/>
                      <a:pt x="42" y="49"/>
                      <a:pt x="38" y="45"/>
                    </a:cubicBezTo>
                    <a:cubicBezTo>
                      <a:pt x="34" y="40"/>
                      <a:pt x="39" y="37"/>
                      <a:pt x="43" y="34"/>
                    </a:cubicBezTo>
                    <a:cubicBezTo>
                      <a:pt x="45" y="33"/>
                      <a:pt x="48" y="30"/>
                      <a:pt x="45" y="27"/>
                    </a:cubicBezTo>
                    <a:cubicBezTo>
                      <a:pt x="42" y="23"/>
                      <a:pt x="39" y="24"/>
                      <a:pt x="36" y="27"/>
                    </a:cubicBezTo>
                    <a:cubicBezTo>
                      <a:pt x="34" y="28"/>
                      <a:pt x="32" y="30"/>
                      <a:pt x="30" y="32"/>
                    </a:cubicBezTo>
                    <a:cubicBezTo>
                      <a:pt x="21" y="37"/>
                      <a:pt x="13" y="38"/>
                      <a:pt x="6" y="29"/>
                    </a:cubicBezTo>
                    <a:cubicBezTo>
                      <a:pt x="0" y="21"/>
                      <a:pt x="2" y="10"/>
                      <a:pt x="10" y="4"/>
                    </a:cubicBezTo>
                    <a:cubicBezTo>
                      <a:pt x="13" y="2"/>
                      <a:pt x="15" y="0"/>
                      <a:pt x="18" y="3"/>
                    </a:cubicBezTo>
                    <a:cubicBezTo>
                      <a:pt x="21" y="5"/>
                      <a:pt x="21" y="8"/>
                      <a:pt x="19" y="10"/>
                    </a:cubicBezTo>
                    <a:cubicBezTo>
                      <a:pt x="17" y="13"/>
                      <a:pt x="13" y="17"/>
                      <a:pt x="17" y="19"/>
                    </a:cubicBezTo>
                    <a:cubicBezTo>
                      <a:pt x="21" y="23"/>
                      <a:pt x="25" y="18"/>
                      <a:pt x="28" y="15"/>
                    </a:cubicBezTo>
                    <a:cubicBezTo>
                      <a:pt x="35" y="10"/>
                      <a:pt x="41" y="9"/>
                      <a:pt x="49" y="13"/>
                    </a:cubicBezTo>
                    <a:cubicBezTo>
                      <a:pt x="55" y="16"/>
                      <a:pt x="58" y="21"/>
                      <a:pt x="58" y="28"/>
                    </a:cubicBezTo>
                    <a:close/>
                  </a:path>
                </a:pathLst>
              </a:custGeom>
              <a:solidFill>
                <a:srgbClr val="F6D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" name="Freeform 49">
                <a:extLst>
                  <a:ext uri="{FF2B5EF4-FFF2-40B4-BE49-F238E27FC236}">
                    <a16:creationId xmlns:a16="http://schemas.microsoft.com/office/drawing/2014/main" id="{EFBCE283-164F-B35D-42B0-49DC8FB36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8" y="2478"/>
                <a:ext cx="29" cy="28"/>
              </a:xfrm>
              <a:custGeom>
                <a:avLst/>
                <a:gdLst>
                  <a:gd name="T0" fmla="*/ 29 w 59"/>
                  <a:gd name="T1" fmla="*/ 54 h 55"/>
                  <a:gd name="T2" fmla="*/ 0 w 59"/>
                  <a:gd name="T3" fmla="*/ 34 h 55"/>
                  <a:gd name="T4" fmla="*/ 6 w 59"/>
                  <a:gd name="T5" fmla="*/ 24 h 55"/>
                  <a:gd name="T6" fmla="*/ 12 w 59"/>
                  <a:gd name="T7" fmla="*/ 30 h 55"/>
                  <a:gd name="T8" fmla="*/ 23 w 59"/>
                  <a:gd name="T9" fmla="*/ 40 h 55"/>
                  <a:gd name="T10" fmla="*/ 41 w 59"/>
                  <a:gd name="T11" fmla="*/ 32 h 55"/>
                  <a:gd name="T12" fmla="*/ 41 w 59"/>
                  <a:gd name="T13" fmla="*/ 16 h 55"/>
                  <a:gd name="T14" fmla="*/ 38 w 59"/>
                  <a:gd name="T15" fmla="*/ 4 h 55"/>
                  <a:gd name="T16" fmla="*/ 52 w 59"/>
                  <a:gd name="T17" fmla="*/ 10 h 55"/>
                  <a:gd name="T18" fmla="*/ 54 w 59"/>
                  <a:gd name="T19" fmla="*/ 38 h 55"/>
                  <a:gd name="T20" fmla="*/ 29 w 59"/>
                  <a:gd name="T21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5">
                    <a:moveTo>
                      <a:pt x="29" y="54"/>
                    </a:moveTo>
                    <a:cubicBezTo>
                      <a:pt x="15" y="55"/>
                      <a:pt x="2" y="45"/>
                      <a:pt x="0" y="34"/>
                    </a:cubicBezTo>
                    <a:cubicBezTo>
                      <a:pt x="0" y="29"/>
                      <a:pt x="1" y="25"/>
                      <a:pt x="6" y="24"/>
                    </a:cubicBezTo>
                    <a:cubicBezTo>
                      <a:pt x="13" y="21"/>
                      <a:pt x="11" y="27"/>
                      <a:pt x="12" y="30"/>
                    </a:cubicBezTo>
                    <a:cubicBezTo>
                      <a:pt x="13" y="36"/>
                      <a:pt x="17" y="39"/>
                      <a:pt x="23" y="40"/>
                    </a:cubicBezTo>
                    <a:cubicBezTo>
                      <a:pt x="31" y="42"/>
                      <a:pt x="36" y="38"/>
                      <a:pt x="41" y="32"/>
                    </a:cubicBezTo>
                    <a:cubicBezTo>
                      <a:pt x="45" y="26"/>
                      <a:pt x="44" y="21"/>
                      <a:pt x="41" y="16"/>
                    </a:cubicBezTo>
                    <a:cubicBezTo>
                      <a:pt x="39" y="12"/>
                      <a:pt x="31" y="9"/>
                      <a:pt x="38" y="4"/>
                    </a:cubicBezTo>
                    <a:cubicBezTo>
                      <a:pt x="44" y="0"/>
                      <a:pt x="48" y="5"/>
                      <a:pt x="52" y="10"/>
                    </a:cubicBezTo>
                    <a:cubicBezTo>
                      <a:pt x="59" y="19"/>
                      <a:pt x="58" y="28"/>
                      <a:pt x="54" y="38"/>
                    </a:cubicBezTo>
                    <a:cubicBezTo>
                      <a:pt x="48" y="49"/>
                      <a:pt x="39" y="53"/>
                      <a:pt x="29" y="54"/>
                    </a:cubicBezTo>
                    <a:close/>
                  </a:path>
                </a:pathLst>
              </a:custGeom>
              <a:solidFill>
                <a:srgbClr val="F6D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50">
                <a:extLst>
                  <a:ext uri="{FF2B5EF4-FFF2-40B4-BE49-F238E27FC236}">
                    <a16:creationId xmlns:a16="http://schemas.microsoft.com/office/drawing/2014/main" id="{E2F317E4-AF5F-46EB-7339-DF1D6AEDF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224"/>
                <a:ext cx="28" cy="28"/>
              </a:xfrm>
              <a:custGeom>
                <a:avLst/>
                <a:gdLst>
                  <a:gd name="T0" fmla="*/ 57 w 57"/>
                  <a:gd name="T1" fmla="*/ 49 h 57"/>
                  <a:gd name="T2" fmla="*/ 51 w 57"/>
                  <a:gd name="T3" fmla="*/ 56 h 57"/>
                  <a:gd name="T4" fmla="*/ 4 w 57"/>
                  <a:gd name="T5" fmla="*/ 36 h 57"/>
                  <a:gd name="T6" fmla="*/ 2 w 57"/>
                  <a:gd name="T7" fmla="*/ 30 h 57"/>
                  <a:gd name="T8" fmla="*/ 11 w 57"/>
                  <a:gd name="T9" fmla="*/ 26 h 57"/>
                  <a:gd name="T10" fmla="*/ 29 w 57"/>
                  <a:gd name="T11" fmla="*/ 34 h 57"/>
                  <a:gd name="T12" fmla="*/ 35 w 57"/>
                  <a:gd name="T13" fmla="*/ 35 h 57"/>
                  <a:gd name="T14" fmla="*/ 35 w 57"/>
                  <a:gd name="T15" fmla="*/ 28 h 57"/>
                  <a:gd name="T16" fmla="*/ 26 w 57"/>
                  <a:gd name="T17" fmla="*/ 11 h 57"/>
                  <a:gd name="T18" fmla="*/ 30 w 57"/>
                  <a:gd name="T19" fmla="*/ 2 h 57"/>
                  <a:gd name="T20" fmla="*/ 38 w 57"/>
                  <a:gd name="T21" fmla="*/ 5 h 57"/>
                  <a:gd name="T22" fmla="*/ 57 w 57"/>
                  <a:gd name="T23" fmla="*/ 4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57">
                    <a:moveTo>
                      <a:pt x="57" y="49"/>
                    </a:moveTo>
                    <a:cubicBezTo>
                      <a:pt x="57" y="55"/>
                      <a:pt x="55" y="57"/>
                      <a:pt x="51" y="56"/>
                    </a:cubicBezTo>
                    <a:cubicBezTo>
                      <a:pt x="34" y="52"/>
                      <a:pt x="19" y="44"/>
                      <a:pt x="4" y="36"/>
                    </a:cubicBezTo>
                    <a:cubicBezTo>
                      <a:pt x="1" y="35"/>
                      <a:pt x="0" y="33"/>
                      <a:pt x="2" y="30"/>
                    </a:cubicBezTo>
                    <a:cubicBezTo>
                      <a:pt x="3" y="27"/>
                      <a:pt x="7" y="25"/>
                      <a:pt x="11" y="26"/>
                    </a:cubicBezTo>
                    <a:cubicBezTo>
                      <a:pt x="17" y="28"/>
                      <a:pt x="23" y="31"/>
                      <a:pt x="29" y="34"/>
                    </a:cubicBezTo>
                    <a:cubicBezTo>
                      <a:pt x="31" y="35"/>
                      <a:pt x="33" y="37"/>
                      <a:pt x="35" y="35"/>
                    </a:cubicBezTo>
                    <a:cubicBezTo>
                      <a:pt x="38" y="33"/>
                      <a:pt x="36" y="30"/>
                      <a:pt x="35" y="28"/>
                    </a:cubicBezTo>
                    <a:cubicBezTo>
                      <a:pt x="32" y="22"/>
                      <a:pt x="29" y="17"/>
                      <a:pt x="26" y="11"/>
                    </a:cubicBezTo>
                    <a:cubicBezTo>
                      <a:pt x="25" y="7"/>
                      <a:pt x="26" y="4"/>
                      <a:pt x="30" y="2"/>
                    </a:cubicBezTo>
                    <a:cubicBezTo>
                      <a:pt x="34" y="0"/>
                      <a:pt x="37" y="2"/>
                      <a:pt x="38" y="5"/>
                    </a:cubicBezTo>
                    <a:cubicBezTo>
                      <a:pt x="45" y="20"/>
                      <a:pt x="51" y="35"/>
                      <a:pt x="57" y="49"/>
                    </a:cubicBezTo>
                    <a:close/>
                  </a:path>
                </a:pathLst>
              </a:custGeom>
              <a:solidFill>
                <a:srgbClr val="F1D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51">
                <a:extLst>
                  <a:ext uri="{FF2B5EF4-FFF2-40B4-BE49-F238E27FC236}">
                    <a16:creationId xmlns:a16="http://schemas.microsoft.com/office/drawing/2014/main" id="{71389BCE-C378-9588-312E-8911237AE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2566"/>
                <a:ext cx="24" cy="30"/>
              </a:xfrm>
              <a:custGeom>
                <a:avLst/>
                <a:gdLst>
                  <a:gd name="T0" fmla="*/ 21 w 48"/>
                  <a:gd name="T1" fmla="*/ 60 h 60"/>
                  <a:gd name="T2" fmla="*/ 11 w 48"/>
                  <a:gd name="T3" fmla="*/ 56 h 60"/>
                  <a:gd name="T4" fmla="*/ 2 w 48"/>
                  <a:gd name="T5" fmla="*/ 47 h 60"/>
                  <a:gd name="T6" fmla="*/ 13 w 48"/>
                  <a:gd name="T7" fmla="*/ 45 h 60"/>
                  <a:gd name="T8" fmla="*/ 21 w 48"/>
                  <a:gd name="T9" fmla="*/ 42 h 60"/>
                  <a:gd name="T10" fmla="*/ 16 w 48"/>
                  <a:gd name="T11" fmla="*/ 36 h 60"/>
                  <a:gd name="T12" fmla="*/ 10 w 48"/>
                  <a:gd name="T13" fmla="*/ 28 h 60"/>
                  <a:gd name="T14" fmla="*/ 20 w 48"/>
                  <a:gd name="T15" fmla="*/ 25 h 60"/>
                  <a:gd name="T16" fmla="*/ 29 w 48"/>
                  <a:gd name="T17" fmla="*/ 23 h 60"/>
                  <a:gd name="T18" fmla="*/ 23 w 48"/>
                  <a:gd name="T19" fmla="*/ 14 h 60"/>
                  <a:gd name="T20" fmla="*/ 18 w 48"/>
                  <a:gd name="T21" fmla="*/ 4 h 60"/>
                  <a:gd name="T22" fmla="*/ 29 w 48"/>
                  <a:gd name="T23" fmla="*/ 3 h 60"/>
                  <a:gd name="T24" fmla="*/ 41 w 48"/>
                  <a:gd name="T25" fmla="*/ 29 h 60"/>
                  <a:gd name="T26" fmla="*/ 32 w 48"/>
                  <a:gd name="T27" fmla="*/ 52 h 60"/>
                  <a:gd name="T28" fmla="*/ 21 w 48"/>
                  <a:gd name="T2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60">
                    <a:moveTo>
                      <a:pt x="21" y="60"/>
                    </a:moveTo>
                    <a:cubicBezTo>
                      <a:pt x="18" y="58"/>
                      <a:pt x="14" y="57"/>
                      <a:pt x="11" y="56"/>
                    </a:cubicBezTo>
                    <a:cubicBezTo>
                      <a:pt x="7" y="54"/>
                      <a:pt x="0" y="55"/>
                      <a:pt x="2" y="47"/>
                    </a:cubicBezTo>
                    <a:cubicBezTo>
                      <a:pt x="4" y="40"/>
                      <a:pt x="9" y="44"/>
                      <a:pt x="13" y="45"/>
                    </a:cubicBezTo>
                    <a:cubicBezTo>
                      <a:pt x="17" y="45"/>
                      <a:pt x="20" y="45"/>
                      <a:pt x="21" y="42"/>
                    </a:cubicBezTo>
                    <a:cubicBezTo>
                      <a:pt x="23" y="37"/>
                      <a:pt x="19" y="37"/>
                      <a:pt x="16" y="36"/>
                    </a:cubicBezTo>
                    <a:cubicBezTo>
                      <a:pt x="12" y="34"/>
                      <a:pt x="8" y="33"/>
                      <a:pt x="10" y="28"/>
                    </a:cubicBezTo>
                    <a:cubicBezTo>
                      <a:pt x="11" y="22"/>
                      <a:pt x="16" y="24"/>
                      <a:pt x="20" y="25"/>
                    </a:cubicBezTo>
                    <a:cubicBezTo>
                      <a:pt x="23" y="26"/>
                      <a:pt x="27" y="27"/>
                      <a:pt x="29" y="23"/>
                    </a:cubicBezTo>
                    <a:cubicBezTo>
                      <a:pt x="31" y="18"/>
                      <a:pt x="27" y="16"/>
                      <a:pt x="23" y="14"/>
                    </a:cubicBezTo>
                    <a:cubicBezTo>
                      <a:pt x="20" y="11"/>
                      <a:pt x="16" y="9"/>
                      <a:pt x="18" y="4"/>
                    </a:cubicBezTo>
                    <a:cubicBezTo>
                      <a:pt x="21" y="0"/>
                      <a:pt x="25" y="2"/>
                      <a:pt x="29" y="3"/>
                    </a:cubicBezTo>
                    <a:cubicBezTo>
                      <a:pt x="47" y="9"/>
                      <a:pt x="48" y="12"/>
                      <a:pt x="41" y="29"/>
                    </a:cubicBezTo>
                    <a:cubicBezTo>
                      <a:pt x="38" y="37"/>
                      <a:pt x="35" y="44"/>
                      <a:pt x="32" y="52"/>
                    </a:cubicBezTo>
                    <a:cubicBezTo>
                      <a:pt x="30" y="57"/>
                      <a:pt x="27" y="60"/>
                      <a:pt x="21" y="60"/>
                    </a:cubicBezTo>
                    <a:close/>
                  </a:path>
                </a:pathLst>
              </a:custGeom>
              <a:solidFill>
                <a:srgbClr val="F5C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" name="Freeform 52">
                <a:extLst>
                  <a:ext uri="{FF2B5EF4-FFF2-40B4-BE49-F238E27FC236}">
                    <a16:creationId xmlns:a16="http://schemas.microsoft.com/office/drawing/2014/main" id="{89E2E719-1788-22DC-4120-0AFB40072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2408"/>
                <a:ext cx="29" cy="24"/>
              </a:xfrm>
              <a:custGeom>
                <a:avLst/>
                <a:gdLst>
                  <a:gd name="T0" fmla="*/ 59 w 60"/>
                  <a:gd name="T1" fmla="*/ 31 h 49"/>
                  <a:gd name="T2" fmla="*/ 56 w 60"/>
                  <a:gd name="T3" fmla="*/ 42 h 49"/>
                  <a:gd name="T4" fmla="*/ 46 w 60"/>
                  <a:gd name="T5" fmla="*/ 47 h 49"/>
                  <a:gd name="T6" fmla="*/ 45 w 60"/>
                  <a:gd name="T7" fmla="*/ 38 h 49"/>
                  <a:gd name="T8" fmla="*/ 28 w 60"/>
                  <a:gd name="T9" fmla="*/ 16 h 49"/>
                  <a:gd name="T10" fmla="*/ 14 w 60"/>
                  <a:gd name="T11" fmla="*/ 31 h 49"/>
                  <a:gd name="T12" fmla="*/ 8 w 60"/>
                  <a:gd name="T13" fmla="*/ 40 h 49"/>
                  <a:gd name="T14" fmla="*/ 1 w 60"/>
                  <a:gd name="T15" fmla="*/ 29 h 49"/>
                  <a:gd name="T16" fmla="*/ 15 w 60"/>
                  <a:gd name="T17" fmla="*/ 6 h 49"/>
                  <a:gd name="T18" fmla="*/ 51 w 60"/>
                  <a:gd name="T19" fmla="*/ 12 h 49"/>
                  <a:gd name="T20" fmla="*/ 59 w 60"/>
                  <a:gd name="T21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9">
                    <a:moveTo>
                      <a:pt x="59" y="31"/>
                    </a:moveTo>
                    <a:cubicBezTo>
                      <a:pt x="60" y="35"/>
                      <a:pt x="58" y="39"/>
                      <a:pt x="56" y="42"/>
                    </a:cubicBezTo>
                    <a:cubicBezTo>
                      <a:pt x="54" y="46"/>
                      <a:pt x="51" y="49"/>
                      <a:pt x="46" y="47"/>
                    </a:cubicBezTo>
                    <a:cubicBezTo>
                      <a:pt x="42" y="45"/>
                      <a:pt x="44" y="41"/>
                      <a:pt x="45" y="38"/>
                    </a:cubicBezTo>
                    <a:cubicBezTo>
                      <a:pt x="47" y="23"/>
                      <a:pt x="41" y="16"/>
                      <a:pt x="28" y="16"/>
                    </a:cubicBezTo>
                    <a:cubicBezTo>
                      <a:pt x="18" y="17"/>
                      <a:pt x="13" y="21"/>
                      <a:pt x="14" y="31"/>
                    </a:cubicBezTo>
                    <a:cubicBezTo>
                      <a:pt x="14" y="35"/>
                      <a:pt x="15" y="40"/>
                      <a:pt x="8" y="40"/>
                    </a:cubicBezTo>
                    <a:cubicBezTo>
                      <a:pt x="2" y="40"/>
                      <a:pt x="0" y="35"/>
                      <a:pt x="1" y="29"/>
                    </a:cubicBezTo>
                    <a:cubicBezTo>
                      <a:pt x="2" y="19"/>
                      <a:pt x="4" y="10"/>
                      <a:pt x="15" y="6"/>
                    </a:cubicBezTo>
                    <a:cubicBezTo>
                      <a:pt x="30" y="0"/>
                      <a:pt x="43" y="2"/>
                      <a:pt x="51" y="12"/>
                    </a:cubicBezTo>
                    <a:cubicBezTo>
                      <a:pt x="56" y="17"/>
                      <a:pt x="59" y="23"/>
                      <a:pt x="59" y="31"/>
                    </a:cubicBezTo>
                    <a:close/>
                  </a:path>
                </a:pathLst>
              </a:custGeom>
              <a:solidFill>
                <a:srgbClr val="F2D1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Freeform 53">
                <a:extLst>
                  <a:ext uri="{FF2B5EF4-FFF2-40B4-BE49-F238E27FC236}">
                    <a16:creationId xmlns:a16="http://schemas.microsoft.com/office/drawing/2014/main" id="{830C9752-1987-0A75-7333-101C48237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2346"/>
                <a:ext cx="31" cy="20"/>
              </a:xfrm>
              <a:custGeom>
                <a:avLst/>
                <a:gdLst>
                  <a:gd name="T0" fmla="*/ 44 w 61"/>
                  <a:gd name="T1" fmla="*/ 38 h 41"/>
                  <a:gd name="T2" fmla="*/ 8 w 61"/>
                  <a:gd name="T3" fmla="*/ 33 h 41"/>
                  <a:gd name="T4" fmla="*/ 2 w 61"/>
                  <a:gd name="T5" fmla="*/ 24 h 41"/>
                  <a:gd name="T6" fmla="*/ 9 w 61"/>
                  <a:gd name="T7" fmla="*/ 2 h 41"/>
                  <a:gd name="T8" fmla="*/ 14 w 61"/>
                  <a:gd name="T9" fmla="*/ 10 h 41"/>
                  <a:gd name="T10" fmla="*/ 18 w 61"/>
                  <a:gd name="T11" fmla="*/ 20 h 41"/>
                  <a:gd name="T12" fmla="*/ 25 w 61"/>
                  <a:gd name="T13" fmla="*/ 11 h 41"/>
                  <a:gd name="T14" fmla="*/ 31 w 61"/>
                  <a:gd name="T15" fmla="*/ 6 h 41"/>
                  <a:gd name="T16" fmla="*/ 36 w 61"/>
                  <a:gd name="T17" fmla="*/ 13 h 41"/>
                  <a:gd name="T18" fmla="*/ 40 w 61"/>
                  <a:gd name="T19" fmla="*/ 24 h 41"/>
                  <a:gd name="T20" fmla="*/ 48 w 61"/>
                  <a:gd name="T21" fmla="*/ 16 h 41"/>
                  <a:gd name="T22" fmla="*/ 55 w 61"/>
                  <a:gd name="T23" fmla="*/ 9 h 41"/>
                  <a:gd name="T24" fmla="*/ 59 w 61"/>
                  <a:gd name="T25" fmla="*/ 18 h 41"/>
                  <a:gd name="T26" fmla="*/ 44 w 61"/>
                  <a:gd name="T27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41">
                    <a:moveTo>
                      <a:pt x="44" y="38"/>
                    </a:moveTo>
                    <a:cubicBezTo>
                      <a:pt x="32" y="36"/>
                      <a:pt x="20" y="34"/>
                      <a:pt x="8" y="33"/>
                    </a:cubicBezTo>
                    <a:cubicBezTo>
                      <a:pt x="3" y="32"/>
                      <a:pt x="1" y="29"/>
                      <a:pt x="2" y="24"/>
                    </a:cubicBezTo>
                    <a:cubicBezTo>
                      <a:pt x="4" y="16"/>
                      <a:pt x="0" y="6"/>
                      <a:pt x="9" y="2"/>
                    </a:cubicBezTo>
                    <a:cubicBezTo>
                      <a:pt x="15" y="0"/>
                      <a:pt x="14" y="6"/>
                      <a:pt x="14" y="10"/>
                    </a:cubicBezTo>
                    <a:cubicBezTo>
                      <a:pt x="15" y="14"/>
                      <a:pt x="13" y="19"/>
                      <a:pt x="18" y="20"/>
                    </a:cubicBezTo>
                    <a:cubicBezTo>
                      <a:pt x="25" y="22"/>
                      <a:pt x="24" y="15"/>
                      <a:pt x="25" y="11"/>
                    </a:cubicBezTo>
                    <a:cubicBezTo>
                      <a:pt x="26" y="8"/>
                      <a:pt x="28" y="6"/>
                      <a:pt x="31" y="6"/>
                    </a:cubicBezTo>
                    <a:cubicBezTo>
                      <a:pt x="36" y="6"/>
                      <a:pt x="36" y="10"/>
                      <a:pt x="36" y="13"/>
                    </a:cubicBezTo>
                    <a:cubicBezTo>
                      <a:pt x="37" y="17"/>
                      <a:pt x="33" y="22"/>
                      <a:pt x="40" y="24"/>
                    </a:cubicBezTo>
                    <a:cubicBezTo>
                      <a:pt x="46" y="25"/>
                      <a:pt x="46" y="20"/>
                      <a:pt x="48" y="16"/>
                    </a:cubicBezTo>
                    <a:cubicBezTo>
                      <a:pt x="49" y="12"/>
                      <a:pt x="51" y="8"/>
                      <a:pt x="55" y="9"/>
                    </a:cubicBezTo>
                    <a:cubicBezTo>
                      <a:pt x="59" y="11"/>
                      <a:pt x="60" y="15"/>
                      <a:pt x="59" y="18"/>
                    </a:cubicBezTo>
                    <a:cubicBezTo>
                      <a:pt x="56" y="27"/>
                      <a:pt x="61" y="41"/>
                      <a:pt x="44" y="38"/>
                    </a:cubicBezTo>
                    <a:close/>
                  </a:path>
                </a:pathLst>
              </a:custGeom>
              <a:solidFill>
                <a:srgbClr val="F6CE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" name="Freeform 54">
                <a:extLst>
                  <a:ext uri="{FF2B5EF4-FFF2-40B4-BE49-F238E27FC236}">
                    <a16:creationId xmlns:a16="http://schemas.microsoft.com/office/drawing/2014/main" id="{1C25A8BB-FD11-C732-5BC4-2772617E5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2383"/>
                <a:ext cx="29" cy="16"/>
              </a:xfrm>
              <a:custGeom>
                <a:avLst/>
                <a:gdLst>
                  <a:gd name="T0" fmla="*/ 27 w 58"/>
                  <a:gd name="T1" fmla="*/ 31 h 31"/>
                  <a:gd name="T2" fmla="*/ 22 w 58"/>
                  <a:gd name="T3" fmla="*/ 31 h 31"/>
                  <a:gd name="T4" fmla="*/ 2 w 58"/>
                  <a:gd name="T5" fmla="*/ 9 h 31"/>
                  <a:gd name="T6" fmla="*/ 7 w 58"/>
                  <a:gd name="T7" fmla="*/ 1 h 31"/>
                  <a:gd name="T8" fmla="*/ 13 w 58"/>
                  <a:gd name="T9" fmla="*/ 8 h 31"/>
                  <a:gd name="T10" fmla="*/ 18 w 58"/>
                  <a:gd name="T11" fmla="*/ 17 h 31"/>
                  <a:gd name="T12" fmla="*/ 23 w 58"/>
                  <a:gd name="T13" fmla="*/ 7 h 31"/>
                  <a:gd name="T14" fmla="*/ 28 w 58"/>
                  <a:gd name="T15" fmla="*/ 1 h 31"/>
                  <a:gd name="T16" fmla="*/ 34 w 58"/>
                  <a:gd name="T17" fmla="*/ 7 h 31"/>
                  <a:gd name="T18" fmla="*/ 39 w 58"/>
                  <a:gd name="T19" fmla="*/ 17 h 31"/>
                  <a:gd name="T20" fmla="*/ 45 w 58"/>
                  <a:gd name="T21" fmla="*/ 8 h 31"/>
                  <a:gd name="T22" fmla="*/ 52 w 58"/>
                  <a:gd name="T23" fmla="*/ 1 h 31"/>
                  <a:gd name="T24" fmla="*/ 56 w 58"/>
                  <a:gd name="T25" fmla="*/ 9 h 31"/>
                  <a:gd name="T26" fmla="*/ 36 w 58"/>
                  <a:gd name="T27" fmla="*/ 31 h 31"/>
                  <a:gd name="T28" fmla="*/ 27 w 58"/>
                  <a:gd name="T29" fmla="*/ 31 h 31"/>
                  <a:gd name="T30" fmla="*/ 27 w 58"/>
                  <a:gd name="T3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31">
                    <a:moveTo>
                      <a:pt x="27" y="31"/>
                    </a:moveTo>
                    <a:cubicBezTo>
                      <a:pt x="25" y="31"/>
                      <a:pt x="23" y="31"/>
                      <a:pt x="22" y="31"/>
                    </a:cubicBezTo>
                    <a:cubicBezTo>
                      <a:pt x="0" y="31"/>
                      <a:pt x="0" y="31"/>
                      <a:pt x="2" y="9"/>
                    </a:cubicBezTo>
                    <a:cubicBezTo>
                      <a:pt x="2" y="5"/>
                      <a:pt x="2" y="1"/>
                      <a:pt x="7" y="1"/>
                    </a:cubicBezTo>
                    <a:cubicBezTo>
                      <a:pt x="11" y="1"/>
                      <a:pt x="13" y="4"/>
                      <a:pt x="13" y="8"/>
                    </a:cubicBezTo>
                    <a:cubicBezTo>
                      <a:pt x="13" y="12"/>
                      <a:pt x="12" y="17"/>
                      <a:pt x="18" y="17"/>
                    </a:cubicBezTo>
                    <a:cubicBezTo>
                      <a:pt x="24" y="16"/>
                      <a:pt x="23" y="11"/>
                      <a:pt x="23" y="7"/>
                    </a:cubicBezTo>
                    <a:cubicBezTo>
                      <a:pt x="23" y="4"/>
                      <a:pt x="24" y="1"/>
                      <a:pt x="28" y="1"/>
                    </a:cubicBezTo>
                    <a:cubicBezTo>
                      <a:pt x="32" y="1"/>
                      <a:pt x="33" y="4"/>
                      <a:pt x="34" y="7"/>
                    </a:cubicBezTo>
                    <a:cubicBezTo>
                      <a:pt x="34" y="11"/>
                      <a:pt x="33" y="16"/>
                      <a:pt x="39" y="17"/>
                    </a:cubicBezTo>
                    <a:cubicBezTo>
                      <a:pt x="45" y="17"/>
                      <a:pt x="45" y="12"/>
                      <a:pt x="45" y="8"/>
                    </a:cubicBezTo>
                    <a:cubicBezTo>
                      <a:pt x="46" y="4"/>
                      <a:pt x="47" y="0"/>
                      <a:pt x="52" y="1"/>
                    </a:cubicBezTo>
                    <a:cubicBezTo>
                      <a:pt x="57" y="1"/>
                      <a:pt x="56" y="6"/>
                      <a:pt x="56" y="9"/>
                    </a:cubicBezTo>
                    <a:cubicBezTo>
                      <a:pt x="58" y="29"/>
                      <a:pt x="57" y="31"/>
                      <a:pt x="36" y="31"/>
                    </a:cubicBezTo>
                    <a:cubicBezTo>
                      <a:pt x="33" y="31"/>
                      <a:pt x="30" y="31"/>
                      <a:pt x="27" y="31"/>
                    </a:cubicBezTo>
                    <a:cubicBezTo>
                      <a:pt x="27" y="31"/>
                      <a:pt x="27" y="31"/>
                      <a:pt x="27" y="31"/>
                    </a:cubicBezTo>
                    <a:close/>
                  </a:path>
                </a:pathLst>
              </a:custGeom>
              <a:solidFill>
                <a:srgbClr val="F6CE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" name="Freeform 55">
                <a:extLst>
                  <a:ext uri="{FF2B5EF4-FFF2-40B4-BE49-F238E27FC236}">
                    <a16:creationId xmlns:a16="http://schemas.microsoft.com/office/drawing/2014/main" id="{B81E588F-1C4D-7B38-CD0E-09396D4A6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2328"/>
                <a:ext cx="29" cy="23"/>
              </a:xfrm>
              <a:custGeom>
                <a:avLst/>
                <a:gdLst>
                  <a:gd name="T0" fmla="*/ 0 w 58"/>
                  <a:gd name="T1" fmla="*/ 31 h 47"/>
                  <a:gd name="T2" fmla="*/ 30 w 58"/>
                  <a:gd name="T3" fmla="*/ 0 h 47"/>
                  <a:gd name="T4" fmla="*/ 58 w 58"/>
                  <a:gd name="T5" fmla="*/ 26 h 47"/>
                  <a:gd name="T6" fmla="*/ 52 w 58"/>
                  <a:gd name="T7" fmla="*/ 37 h 47"/>
                  <a:gd name="T8" fmla="*/ 46 w 58"/>
                  <a:gd name="T9" fmla="*/ 28 h 47"/>
                  <a:gd name="T10" fmla="*/ 24 w 58"/>
                  <a:gd name="T11" fmla="*/ 16 h 47"/>
                  <a:gd name="T12" fmla="*/ 14 w 58"/>
                  <a:gd name="T13" fmla="*/ 37 h 47"/>
                  <a:gd name="T14" fmla="*/ 13 w 58"/>
                  <a:gd name="T15" fmla="*/ 46 h 47"/>
                  <a:gd name="T16" fmla="*/ 2 w 58"/>
                  <a:gd name="T17" fmla="*/ 40 h 47"/>
                  <a:gd name="T18" fmla="*/ 0 w 58"/>
                  <a:gd name="T19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7">
                    <a:moveTo>
                      <a:pt x="0" y="31"/>
                    </a:moveTo>
                    <a:cubicBezTo>
                      <a:pt x="0" y="13"/>
                      <a:pt x="14" y="0"/>
                      <a:pt x="30" y="0"/>
                    </a:cubicBezTo>
                    <a:cubicBezTo>
                      <a:pt x="43" y="0"/>
                      <a:pt x="58" y="14"/>
                      <a:pt x="58" y="26"/>
                    </a:cubicBezTo>
                    <a:cubicBezTo>
                      <a:pt x="57" y="31"/>
                      <a:pt x="58" y="36"/>
                      <a:pt x="52" y="37"/>
                    </a:cubicBezTo>
                    <a:cubicBezTo>
                      <a:pt x="44" y="38"/>
                      <a:pt x="47" y="32"/>
                      <a:pt x="46" y="28"/>
                    </a:cubicBezTo>
                    <a:cubicBezTo>
                      <a:pt x="43" y="18"/>
                      <a:pt x="35" y="13"/>
                      <a:pt x="24" y="16"/>
                    </a:cubicBezTo>
                    <a:cubicBezTo>
                      <a:pt x="15" y="18"/>
                      <a:pt x="10" y="27"/>
                      <a:pt x="14" y="37"/>
                    </a:cubicBezTo>
                    <a:cubicBezTo>
                      <a:pt x="15" y="40"/>
                      <a:pt x="20" y="44"/>
                      <a:pt x="13" y="46"/>
                    </a:cubicBezTo>
                    <a:cubicBezTo>
                      <a:pt x="8" y="47"/>
                      <a:pt x="4" y="46"/>
                      <a:pt x="2" y="40"/>
                    </a:cubicBezTo>
                    <a:cubicBezTo>
                      <a:pt x="1" y="37"/>
                      <a:pt x="0" y="33"/>
                      <a:pt x="0" y="31"/>
                    </a:cubicBezTo>
                    <a:close/>
                  </a:path>
                </a:pathLst>
              </a:custGeom>
              <a:solidFill>
                <a:srgbClr val="F6C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" name="Freeform 56">
                <a:extLst>
                  <a:ext uri="{FF2B5EF4-FFF2-40B4-BE49-F238E27FC236}">
                    <a16:creationId xmlns:a16="http://schemas.microsoft.com/office/drawing/2014/main" id="{216F2DE2-458C-6D3B-D198-88FADB23B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2288"/>
                <a:ext cx="32" cy="78"/>
              </a:xfrm>
              <a:custGeom>
                <a:avLst/>
                <a:gdLst>
                  <a:gd name="T0" fmla="*/ 0 w 64"/>
                  <a:gd name="T1" fmla="*/ 5 h 158"/>
                  <a:gd name="T2" fmla="*/ 11 w 64"/>
                  <a:gd name="T3" fmla="*/ 9 h 158"/>
                  <a:gd name="T4" fmla="*/ 35 w 64"/>
                  <a:gd name="T5" fmla="*/ 27 h 158"/>
                  <a:gd name="T6" fmla="*/ 14 w 64"/>
                  <a:gd name="T7" fmla="*/ 21 h 158"/>
                  <a:gd name="T8" fmla="*/ 13 w 64"/>
                  <a:gd name="T9" fmla="*/ 43 h 158"/>
                  <a:gd name="T10" fmla="*/ 21 w 64"/>
                  <a:gd name="T11" fmla="*/ 104 h 158"/>
                  <a:gd name="T12" fmla="*/ 44 w 64"/>
                  <a:gd name="T13" fmla="*/ 141 h 158"/>
                  <a:gd name="T14" fmla="*/ 64 w 64"/>
                  <a:gd name="T15" fmla="*/ 158 h 158"/>
                  <a:gd name="T16" fmla="*/ 30 w 64"/>
                  <a:gd name="T17" fmla="*/ 140 h 158"/>
                  <a:gd name="T18" fmla="*/ 30 w 64"/>
                  <a:gd name="T19" fmla="*/ 158 h 158"/>
                  <a:gd name="T20" fmla="*/ 8 w 64"/>
                  <a:gd name="T21" fmla="*/ 33 h 158"/>
                  <a:gd name="T22" fmla="*/ 5 w 64"/>
                  <a:gd name="T23" fmla="*/ 24 h 158"/>
                  <a:gd name="T24" fmla="*/ 0 w 64"/>
                  <a:gd name="T25" fmla="*/ 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158">
                    <a:moveTo>
                      <a:pt x="0" y="5"/>
                    </a:moveTo>
                    <a:cubicBezTo>
                      <a:pt x="6" y="0"/>
                      <a:pt x="8" y="7"/>
                      <a:pt x="11" y="9"/>
                    </a:cubicBezTo>
                    <a:cubicBezTo>
                      <a:pt x="19" y="15"/>
                      <a:pt x="30" y="18"/>
                      <a:pt x="35" y="27"/>
                    </a:cubicBezTo>
                    <a:cubicBezTo>
                      <a:pt x="27" y="27"/>
                      <a:pt x="22" y="14"/>
                      <a:pt x="14" y="21"/>
                    </a:cubicBezTo>
                    <a:cubicBezTo>
                      <a:pt x="6" y="27"/>
                      <a:pt x="13" y="36"/>
                      <a:pt x="13" y="43"/>
                    </a:cubicBezTo>
                    <a:cubicBezTo>
                      <a:pt x="15" y="64"/>
                      <a:pt x="18" y="84"/>
                      <a:pt x="21" y="104"/>
                    </a:cubicBezTo>
                    <a:cubicBezTo>
                      <a:pt x="22" y="120"/>
                      <a:pt x="32" y="132"/>
                      <a:pt x="44" y="141"/>
                    </a:cubicBezTo>
                    <a:cubicBezTo>
                      <a:pt x="50" y="146"/>
                      <a:pt x="56" y="152"/>
                      <a:pt x="64" y="158"/>
                    </a:cubicBezTo>
                    <a:cubicBezTo>
                      <a:pt x="49" y="156"/>
                      <a:pt x="41" y="146"/>
                      <a:pt x="30" y="140"/>
                    </a:cubicBezTo>
                    <a:cubicBezTo>
                      <a:pt x="30" y="146"/>
                      <a:pt x="35" y="152"/>
                      <a:pt x="30" y="158"/>
                    </a:cubicBezTo>
                    <a:cubicBezTo>
                      <a:pt x="16" y="118"/>
                      <a:pt x="13" y="75"/>
                      <a:pt x="8" y="33"/>
                    </a:cubicBezTo>
                    <a:cubicBezTo>
                      <a:pt x="7" y="30"/>
                      <a:pt x="6" y="27"/>
                      <a:pt x="5" y="24"/>
                    </a:cubicBezTo>
                    <a:cubicBezTo>
                      <a:pt x="1" y="19"/>
                      <a:pt x="2" y="12"/>
                      <a:pt x="0" y="5"/>
                    </a:cubicBezTo>
                    <a:close/>
                  </a:path>
                </a:pathLst>
              </a:custGeom>
              <a:solidFill>
                <a:srgbClr val="2C3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" name="Freeform 57">
                <a:extLst>
                  <a:ext uri="{FF2B5EF4-FFF2-40B4-BE49-F238E27FC236}">
                    <a16:creationId xmlns:a16="http://schemas.microsoft.com/office/drawing/2014/main" id="{499EEF6A-D41B-0E74-F8BE-8B034242D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486"/>
                <a:ext cx="29" cy="24"/>
              </a:xfrm>
              <a:custGeom>
                <a:avLst/>
                <a:gdLst>
                  <a:gd name="T0" fmla="*/ 57 w 57"/>
                  <a:gd name="T1" fmla="*/ 21 h 49"/>
                  <a:gd name="T2" fmla="*/ 42 w 57"/>
                  <a:gd name="T3" fmla="*/ 44 h 49"/>
                  <a:gd name="T4" fmla="*/ 34 w 57"/>
                  <a:gd name="T5" fmla="*/ 40 h 49"/>
                  <a:gd name="T6" fmla="*/ 24 w 57"/>
                  <a:gd name="T7" fmla="*/ 24 h 49"/>
                  <a:gd name="T8" fmla="*/ 6 w 57"/>
                  <a:gd name="T9" fmla="*/ 13 h 49"/>
                  <a:gd name="T10" fmla="*/ 2 w 57"/>
                  <a:gd name="T11" fmla="*/ 5 h 49"/>
                  <a:gd name="T12" fmla="*/ 11 w 57"/>
                  <a:gd name="T13" fmla="*/ 2 h 49"/>
                  <a:gd name="T14" fmla="*/ 30 w 57"/>
                  <a:gd name="T15" fmla="*/ 12 h 49"/>
                  <a:gd name="T16" fmla="*/ 51 w 57"/>
                  <a:gd name="T17" fmla="*/ 15 h 49"/>
                  <a:gd name="T18" fmla="*/ 57 w 57"/>
                  <a:gd name="T1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49">
                    <a:moveTo>
                      <a:pt x="57" y="21"/>
                    </a:moveTo>
                    <a:cubicBezTo>
                      <a:pt x="53" y="28"/>
                      <a:pt x="48" y="37"/>
                      <a:pt x="42" y="44"/>
                    </a:cubicBezTo>
                    <a:cubicBezTo>
                      <a:pt x="38" y="49"/>
                      <a:pt x="33" y="43"/>
                      <a:pt x="34" y="40"/>
                    </a:cubicBezTo>
                    <a:cubicBezTo>
                      <a:pt x="37" y="29"/>
                      <a:pt x="30" y="28"/>
                      <a:pt x="24" y="24"/>
                    </a:cubicBezTo>
                    <a:cubicBezTo>
                      <a:pt x="18" y="21"/>
                      <a:pt x="12" y="16"/>
                      <a:pt x="6" y="13"/>
                    </a:cubicBezTo>
                    <a:cubicBezTo>
                      <a:pt x="3" y="11"/>
                      <a:pt x="0" y="9"/>
                      <a:pt x="2" y="5"/>
                    </a:cubicBezTo>
                    <a:cubicBezTo>
                      <a:pt x="4" y="2"/>
                      <a:pt x="8" y="0"/>
                      <a:pt x="11" y="2"/>
                    </a:cubicBezTo>
                    <a:cubicBezTo>
                      <a:pt x="18" y="5"/>
                      <a:pt x="24" y="8"/>
                      <a:pt x="30" y="12"/>
                    </a:cubicBezTo>
                    <a:cubicBezTo>
                      <a:pt x="37" y="15"/>
                      <a:pt x="42" y="23"/>
                      <a:pt x="51" y="15"/>
                    </a:cubicBezTo>
                    <a:cubicBezTo>
                      <a:pt x="53" y="13"/>
                      <a:pt x="57" y="15"/>
                      <a:pt x="57" y="21"/>
                    </a:cubicBezTo>
                    <a:close/>
                  </a:path>
                </a:pathLst>
              </a:custGeom>
              <a:solidFill>
                <a:srgbClr val="F4D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" name="Freeform 58">
                <a:extLst>
                  <a:ext uri="{FF2B5EF4-FFF2-40B4-BE49-F238E27FC236}">
                    <a16:creationId xmlns:a16="http://schemas.microsoft.com/office/drawing/2014/main" id="{0B154148-E2C1-AB41-BBB3-00811A3C6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9" y="2411"/>
                <a:ext cx="26" cy="41"/>
              </a:xfrm>
              <a:custGeom>
                <a:avLst/>
                <a:gdLst>
                  <a:gd name="T0" fmla="*/ 6 w 53"/>
                  <a:gd name="T1" fmla="*/ 17 h 83"/>
                  <a:gd name="T2" fmla="*/ 9 w 53"/>
                  <a:gd name="T3" fmla="*/ 7 h 83"/>
                  <a:gd name="T4" fmla="*/ 24 w 53"/>
                  <a:gd name="T5" fmla="*/ 2 h 83"/>
                  <a:gd name="T6" fmla="*/ 24 w 53"/>
                  <a:gd name="T7" fmla="*/ 2 h 83"/>
                  <a:gd name="T8" fmla="*/ 34 w 53"/>
                  <a:gd name="T9" fmla="*/ 2 h 83"/>
                  <a:gd name="T10" fmla="*/ 40 w 53"/>
                  <a:gd name="T11" fmla="*/ 1 h 83"/>
                  <a:gd name="T12" fmla="*/ 34 w 53"/>
                  <a:gd name="T13" fmla="*/ 14 h 83"/>
                  <a:gd name="T14" fmla="*/ 37 w 53"/>
                  <a:gd name="T15" fmla="*/ 23 h 83"/>
                  <a:gd name="T16" fmla="*/ 39 w 53"/>
                  <a:gd name="T17" fmla="*/ 25 h 83"/>
                  <a:gd name="T18" fmla="*/ 38 w 53"/>
                  <a:gd name="T19" fmla="*/ 34 h 83"/>
                  <a:gd name="T20" fmla="*/ 45 w 53"/>
                  <a:gd name="T21" fmla="*/ 44 h 83"/>
                  <a:gd name="T22" fmla="*/ 51 w 53"/>
                  <a:gd name="T23" fmla="*/ 83 h 83"/>
                  <a:gd name="T24" fmla="*/ 51 w 53"/>
                  <a:gd name="T25" fmla="*/ 83 h 83"/>
                  <a:gd name="T26" fmla="*/ 23 w 53"/>
                  <a:gd name="T27" fmla="*/ 47 h 83"/>
                  <a:gd name="T28" fmla="*/ 25 w 53"/>
                  <a:gd name="T29" fmla="*/ 45 h 83"/>
                  <a:gd name="T30" fmla="*/ 15 w 53"/>
                  <a:gd name="T31" fmla="*/ 32 h 83"/>
                  <a:gd name="T32" fmla="*/ 4 w 53"/>
                  <a:gd name="T33" fmla="*/ 30 h 83"/>
                  <a:gd name="T34" fmla="*/ 1 w 53"/>
                  <a:gd name="T35" fmla="*/ 25 h 83"/>
                  <a:gd name="T36" fmla="*/ 3 w 53"/>
                  <a:gd name="T37" fmla="*/ 21 h 83"/>
                  <a:gd name="T38" fmla="*/ 9 w 53"/>
                  <a:gd name="T39" fmla="*/ 22 h 83"/>
                  <a:gd name="T40" fmla="*/ 23 w 53"/>
                  <a:gd name="T41" fmla="*/ 32 h 83"/>
                  <a:gd name="T42" fmla="*/ 6 w 53"/>
                  <a:gd name="T43" fmla="*/ 1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83">
                    <a:moveTo>
                      <a:pt x="6" y="17"/>
                    </a:moveTo>
                    <a:cubicBezTo>
                      <a:pt x="7" y="14"/>
                      <a:pt x="20" y="18"/>
                      <a:pt x="9" y="7"/>
                    </a:cubicBezTo>
                    <a:cubicBezTo>
                      <a:pt x="16" y="8"/>
                      <a:pt x="25" y="17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7" y="4"/>
                      <a:pt x="29" y="4"/>
                      <a:pt x="34" y="2"/>
                    </a:cubicBezTo>
                    <a:cubicBezTo>
                      <a:pt x="36" y="0"/>
                      <a:pt x="38" y="0"/>
                      <a:pt x="40" y="1"/>
                    </a:cubicBezTo>
                    <a:cubicBezTo>
                      <a:pt x="43" y="8"/>
                      <a:pt x="37" y="10"/>
                      <a:pt x="34" y="14"/>
                    </a:cubicBezTo>
                    <a:cubicBezTo>
                      <a:pt x="32" y="17"/>
                      <a:pt x="29" y="22"/>
                      <a:pt x="37" y="23"/>
                    </a:cubicBezTo>
                    <a:cubicBezTo>
                      <a:pt x="38" y="23"/>
                      <a:pt x="39" y="24"/>
                      <a:pt x="39" y="25"/>
                    </a:cubicBezTo>
                    <a:cubicBezTo>
                      <a:pt x="40" y="28"/>
                      <a:pt x="38" y="31"/>
                      <a:pt x="38" y="34"/>
                    </a:cubicBezTo>
                    <a:cubicBezTo>
                      <a:pt x="36" y="40"/>
                      <a:pt x="37" y="45"/>
                      <a:pt x="45" y="44"/>
                    </a:cubicBezTo>
                    <a:cubicBezTo>
                      <a:pt x="46" y="57"/>
                      <a:pt x="53" y="69"/>
                      <a:pt x="51" y="83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38" y="74"/>
                      <a:pt x="28" y="62"/>
                      <a:pt x="23" y="47"/>
                    </a:cubicBezTo>
                    <a:cubicBezTo>
                      <a:pt x="23" y="46"/>
                      <a:pt x="24" y="45"/>
                      <a:pt x="25" y="45"/>
                    </a:cubicBezTo>
                    <a:cubicBezTo>
                      <a:pt x="25" y="38"/>
                      <a:pt x="23" y="35"/>
                      <a:pt x="15" y="32"/>
                    </a:cubicBezTo>
                    <a:cubicBezTo>
                      <a:pt x="11" y="31"/>
                      <a:pt x="8" y="31"/>
                      <a:pt x="4" y="30"/>
                    </a:cubicBezTo>
                    <a:cubicBezTo>
                      <a:pt x="2" y="30"/>
                      <a:pt x="0" y="28"/>
                      <a:pt x="1" y="25"/>
                    </a:cubicBezTo>
                    <a:cubicBezTo>
                      <a:pt x="1" y="24"/>
                      <a:pt x="2" y="22"/>
                      <a:pt x="3" y="21"/>
                    </a:cubicBezTo>
                    <a:cubicBezTo>
                      <a:pt x="5" y="20"/>
                      <a:pt x="8" y="20"/>
                      <a:pt x="9" y="22"/>
                    </a:cubicBezTo>
                    <a:cubicBezTo>
                      <a:pt x="12" y="28"/>
                      <a:pt x="17" y="31"/>
                      <a:pt x="23" y="32"/>
                    </a:cubicBezTo>
                    <a:cubicBezTo>
                      <a:pt x="26" y="17"/>
                      <a:pt x="14" y="20"/>
                      <a:pt x="6" y="17"/>
                    </a:cubicBezTo>
                    <a:close/>
                  </a:path>
                </a:pathLst>
              </a:custGeom>
              <a:solidFill>
                <a:srgbClr val="374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" name="Freeform 59">
                <a:extLst>
                  <a:ext uri="{FF2B5EF4-FFF2-40B4-BE49-F238E27FC236}">
                    <a16:creationId xmlns:a16="http://schemas.microsoft.com/office/drawing/2014/main" id="{30FE28BB-C3E2-5DD7-05F1-A7AA040F0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2362"/>
                <a:ext cx="62" cy="27"/>
              </a:xfrm>
              <a:custGeom>
                <a:avLst/>
                <a:gdLst>
                  <a:gd name="T0" fmla="*/ 18 w 126"/>
                  <a:gd name="T1" fmla="*/ 13 h 54"/>
                  <a:gd name="T2" fmla="*/ 0 w 126"/>
                  <a:gd name="T3" fmla="*/ 0 h 54"/>
                  <a:gd name="T4" fmla="*/ 58 w 126"/>
                  <a:gd name="T5" fmla="*/ 21 h 54"/>
                  <a:gd name="T6" fmla="*/ 69 w 126"/>
                  <a:gd name="T7" fmla="*/ 23 h 54"/>
                  <a:gd name="T8" fmla="*/ 80 w 126"/>
                  <a:gd name="T9" fmla="*/ 28 h 54"/>
                  <a:gd name="T10" fmla="*/ 121 w 126"/>
                  <a:gd name="T11" fmla="*/ 46 h 54"/>
                  <a:gd name="T12" fmla="*/ 125 w 126"/>
                  <a:gd name="T13" fmla="*/ 50 h 54"/>
                  <a:gd name="T14" fmla="*/ 119 w 126"/>
                  <a:gd name="T15" fmla="*/ 51 h 54"/>
                  <a:gd name="T16" fmla="*/ 100 w 126"/>
                  <a:gd name="T17" fmla="*/ 50 h 54"/>
                  <a:gd name="T18" fmla="*/ 53 w 126"/>
                  <a:gd name="T19" fmla="*/ 31 h 54"/>
                  <a:gd name="T20" fmla="*/ 28 w 126"/>
                  <a:gd name="T21" fmla="*/ 22 h 54"/>
                  <a:gd name="T22" fmla="*/ 18 w 126"/>
                  <a:gd name="T23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6" h="54">
                    <a:moveTo>
                      <a:pt x="18" y="13"/>
                    </a:moveTo>
                    <a:cubicBezTo>
                      <a:pt x="14" y="6"/>
                      <a:pt x="2" y="10"/>
                      <a:pt x="0" y="0"/>
                    </a:cubicBezTo>
                    <a:cubicBezTo>
                      <a:pt x="20" y="5"/>
                      <a:pt x="38" y="14"/>
                      <a:pt x="58" y="21"/>
                    </a:cubicBezTo>
                    <a:cubicBezTo>
                      <a:pt x="61" y="22"/>
                      <a:pt x="65" y="24"/>
                      <a:pt x="69" y="23"/>
                    </a:cubicBezTo>
                    <a:cubicBezTo>
                      <a:pt x="72" y="26"/>
                      <a:pt x="76" y="27"/>
                      <a:pt x="80" y="28"/>
                    </a:cubicBezTo>
                    <a:cubicBezTo>
                      <a:pt x="92" y="39"/>
                      <a:pt x="108" y="39"/>
                      <a:pt x="121" y="46"/>
                    </a:cubicBezTo>
                    <a:cubicBezTo>
                      <a:pt x="123" y="47"/>
                      <a:pt x="126" y="47"/>
                      <a:pt x="125" y="50"/>
                    </a:cubicBezTo>
                    <a:cubicBezTo>
                      <a:pt x="124" y="51"/>
                      <a:pt x="121" y="51"/>
                      <a:pt x="119" y="51"/>
                    </a:cubicBezTo>
                    <a:cubicBezTo>
                      <a:pt x="112" y="54"/>
                      <a:pt x="106" y="51"/>
                      <a:pt x="100" y="50"/>
                    </a:cubicBezTo>
                    <a:cubicBezTo>
                      <a:pt x="85" y="42"/>
                      <a:pt x="68" y="37"/>
                      <a:pt x="53" y="31"/>
                    </a:cubicBezTo>
                    <a:cubicBezTo>
                      <a:pt x="45" y="27"/>
                      <a:pt x="36" y="25"/>
                      <a:pt x="28" y="22"/>
                    </a:cubicBezTo>
                    <a:cubicBezTo>
                      <a:pt x="24" y="20"/>
                      <a:pt x="18" y="19"/>
                      <a:pt x="18" y="13"/>
                    </a:cubicBezTo>
                    <a:close/>
                  </a:path>
                </a:pathLst>
              </a:custGeom>
              <a:solidFill>
                <a:srgbClr val="858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" name="Freeform 60">
                <a:extLst>
                  <a:ext uri="{FF2B5EF4-FFF2-40B4-BE49-F238E27FC236}">
                    <a16:creationId xmlns:a16="http://schemas.microsoft.com/office/drawing/2014/main" id="{EECFAE64-9A2E-9A98-E38C-8A63A814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2544"/>
                <a:ext cx="22" cy="23"/>
              </a:xfrm>
              <a:custGeom>
                <a:avLst/>
                <a:gdLst>
                  <a:gd name="T0" fmla="*/ 0 w 44"/>
                  <a:gd name="T1" fmla="*/ 7 h 46"/>
                  <a:gd name="T2" fmla="*/ 9 w 44"/>
                  <a:gd name="T3" fmla="*/ 1 h 46"/>
                  <a:gd name="T4" fmla="*/ 28 w 44"/>
                  <a:gd name="T5" fmla="*/ 15 h 46"/>
                  <a:gd name="T6" fmla="*/ 44 w 44"/>
                  <a:gd name="T7" fmla="*/ 42 h 46"/>
                  <a:gd name="T8" fmla="*/ 24 w 44"/>
                  <a:gd name="T9" fmla="*/ 45 h 46"/>
                  <a:gd name="T10" fmla="*/ 16 w 44"/>
                  <a:gd name="T11" fmla="*/ 39 h 46"/>
                  <a:gd name="T12" fmla="*/ 0 w 44"/>
                  <a:gd name="T1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6">
                    <a:moveTo>
                      <a:pt x="0" y="7"/>
                    </a:moveTo>
                    <a:cubicBezTo>
                      <a:pt x="2" y="3"/>
                      <a:pt x="5" y="0"/>
                      <a:pt x="9" y="1"/>
                    </a:cubicBezTo>
                    <a:cubicBezTo>
                      <a:pt x="16" y="6"/>
                      <a:pt x="22" y="10"/>
                      <a:pt x="28" y="15"/>
                    </a:cubicBezTo>
                    <a:cubicBezTo>
                      <a:pt x="34" y="23"/>
                      <a:pt x="35" y="33"/>
                      <a:pt x="44" y="42"/>
                    </a:cubicBezTo>
                    <a:cubicBezTo>
                      <a:pt x="36" y="42"/>
                      <a:pt x="28" y="33"/>
                      <a:pt x="24" y="45"/>
                    </a:cubicBezTo>
                    <a:cubicBezTo>
                      <a:pt x="23" y="46"/>
                      <a:pt x="18" y="42"/>
                      <a:pt x="16" y="39"/>
                    </a:cubicBezTo>
                    <a:cubicBezTo>
                      <a:pt x="7" y="30"/>
                      <a:pt x="5" y="18"/>
                      <a:pt x="0" y="7"/>
                    </a:cubicBezTo>
                    <a:close/>
                  </a:path>
                </a:pathLst>
              </a:custGeom>
              <a:solidFill>
                <a:srgbClr val="2A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" name="Freeform 61">
                <a:extLst>
                  <a:ext uri="{FF2B5EF4-FFF2-40B4-BE49-F238E27FC236}">
                    <a16:creationId xmlns:a16="http://schemas.microsoft.com/office/drawing/2014/main" id="{6CC637F6-9BC8-7DC5-C2AE-05901B8A2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77"/>
                <a:ext cx="15" cy="30"/>
              </a:xfrm>
              <a:custGeom>
                <a:avLst/>
                <a:gdLst>
                  <a:gd name="T0" fmla="*/ 29 w 30"/>
                  <a:gd name="T1" fmla="*/ 8 h 60"/>
                  <a:gd name="T2" fmla="*/ 20 w 30"/>
                  <a:gd name="T3" fmla="*/ 34 h 60"/>
                  <a:gd name="T4" fmla="*/ 24 w 30"/>
                  <a:gd name="T5" fmla="*/ 48 h 60"/>
                  <a:gd name="T6" fmla="*/ 28 w 30"/>
                  <a:gd name="T7" fmla="*/ 55 h 60"/>
                  <a:gd name="T8" fmla="*/ 19 w 30"/>
                  <a:gd name="T9" fmla="*/ 59 h 60"/>
                  <a:gd name="T10" fmla="*/ 5 w 30"/>
                  <a:gd name="T11" fmla="*/ 35 h 60"/>
                  <a:gd name="T12" fmla="*/ 16 w 30"/>
                  <a:gd name="T13" fmla="*/ 5 h 60"/>
                  <a:gd name="T14" fmla="*/ 24 w 30"/>
                  <a:gd name="T15" fmla="*/ 1 h 60"/>
                  <a:gd name="T16" fmla="*/ 29 w 30"/>
                  <a:gd name="T17" fmla="*/ 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0">
                    <a:moveTo>
                      <a:pt x="29" y="8"/>
                    </a:moveTo>
                    <a:cubicBezTo>
                      <a:pt x="26" y="17"/>
                      <a:pt x="24" y="26"/>
                      <a:pt x="20" y="34"/>
                    </a:cubicBezTo>
                    <a:cubicBezTo>
                      <a:pt x="18" y="40"/>
                      <a:pt x="16" y="45"/>
                      <a:pt x="24" y="48"/>
                    </a:cubicBezTo>
                    <a:cubicBezTo>
                      <a:pt x="28" y="49"/>
                      <a:pt x="30" y="51"/>
                      <a:pt x="28" y="55"/>
                    </a:cubicBezTo>
                    <a:cubicBezTo>
                      <a:pt x="26" y="59"/>
                      <a:pt x="23" y="60"/>
                      <a:pt x="19" y="59"/>
                    </a:cubicBezTo>
                    <a:cubicBezTo>
                      <a:pt x="3" y="56"/>
                      <a:pt x="0" y="50"/>
                      <a:pt x="5" y="35"/>
                    </a:cubicBezTo>
                    <a:cubicBezTo>
                      <a:pt x="9" y="25"/>
                      <a:pt x="13" y="15"/>
                      <a:pt x="16" y="5"/>
                    </a:cubicBezTo>
                    <a:cubicBezTo>
                      <a:pt x="18" y="2"/>
                      <a:pt x="20" y="0"/>
                      <a:pt x="24" y="1"/>
                    </a:cubicBezTo>
                    <a:cubicBezTo>
                      <a:pt x="27" y="2"/>
                      <a:pt x="29" y="4"/>
                      <a:pt x="29" y="8"/>
                    </a:cubicBezTo>
                    <a:close/>
                  </a:path>
                </a:pathLst>
              </a:custGeom>
              <a:solidFill>
                <a:srgbClr val="F5D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" name="Freeform 62">
                <a:extLst>
                  <a:ext uri="{FF2B5EF4-FFF2-40B4-BE49-F238E27FC236}">
                    <a16:creationId xmlns:a16="http://schemas.microsoft.com/office/drawing/2014/main" id="{4E0D6C7F-1162-EC4B-C21D-10E6DAB34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510"/>
                <a:ext cx="24" cy="27"/>
              </a:xfrm>
              <a:custGeom>
                <a:avLst/>
                <a:gdLst>
                  <a:gd name="T0" fmla="*/ 9 w 49"/>
                  <a:gd name="T1" fmla="*/ 52 h 53"/>
                  <a:gd name="T2" fmla="*/ 3 w 49"/>
                  <a:gd name="T3" fmla="*/ 49 h 53"/>
                  <a:gd name="T4" fmla="*/ 5 w 49"/>
                  <a:gd name="T5" fmla="*/ 41 h 53"/>
                  <a:gd name="T6" fmla="*/ 23 w 49"/>
                  <a:gd name="T7" fmla="*/ 25 h 53"/>
                  <a:gd name="T8" fmla="*/ 26 w 49"/>
                  <a:gd name="T9" fmla="*/ 9 h 53"/>
                  <a:gd name="T10" fmla="*/ 29 w 49"/>
                  <a:gd name="T11" fmla="*/ 1 h 53"/>
                  <a:gd name="T12" fmla="*/ 43 w 49"/>
                  <a:gd name="T13" fmla="*/ 11 h 53"/>
                  <a:gd name="T14" fmla="*/ 45 w 49"/>
                  <a:gd name="T15" fmla="*/ 21 h 53"/>
                  <a:gd name="T16" fmla="*/ 12 w 49"/>
                  <a:gd name="T17" fmla="*/ 52 h 53"/>
                  <a:gd name="T18" fmla="*/ 9 w 49"/>
                  <a:gd name="T1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3">
                    <a:moveTo>
                      <a:pt x="9" y="52"/>
                    </a:moveTo>
                    <a:cubicBezTo>
                      <a:pt x="6" y="53"/>
                      <a:pt x="4" y="51"/>
                      <a:pt x="3" y="49"/>
                    </a:cubicBezTo>
                    <a:cubicBezTo>
                      <a:pt x="0" y="45"/>
                      <a:pt x="2" y="43"/>
                      <a:pt x="5" y="41"/>
                    </a:cubicBezTo>
                    <a:cubicBezTo>
                      <a:pt x="11" y="35"/>
                      <a:pt x="17" y="30"/>
                      <a:pt x="23" y="25"/>
                    </a:cubicBezTo>
                    <a:cubicBezTo>
                      <a:pt x="28" y="21"/>
                      <a:pt x="32" y="16"/>
                      <a:pt x="26" y="9"/>
                    </a:cubicBezTo>
                    <a:cubicBezTo>
                      <a:pt x="23" y="6"/>
                      <a:pt x="25" y="2"/>
                      <a:pt x="29" y="1"/>
                    </a:cubicBezTo>
                    <a:cubicBezTo>
                      <a:pt x="36" y="0"/>
                      <a:pt x="39" y="7"/>
                      <a:pt x="43" y="11"/>
                    </a:cubicBezTo>
                    <a:cubicBezTo>
                      <a:pt x="45" y="14"/>
                      <a:pt x="49" y="18"/>
                      <a:pt x="45" y="21"/>
                    </a:cubicBezTo>
                    <a:cubicBezTo>
                      <a:pt x="34" y="32"/>
                      <a:pt x="23" y="42"/>
                      <a:pt x="12" y="52"/>
                    </a:cubicBezTo>
                    <a:cubicBezTo>
                      <a:pt x="11" y="52"/>
                      <a:pt x="10" y="52"/>
                      <a:pt x="9" y="52"/>
                    </a:cubicBezTo>
                    <a:close/>
                  </a:path>
                </a:pathLst>
              </a:custGeom>
              <a:solidFill>
                <a:srgbClr val="F2D3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" name="Freeform 63">
                <a:extLst>
                  <a:ext uri="{FF2B5EF4-FFF2-40B4-BE49-F238E27FC236}">
                    <a16:creationId xmlns:a16="http://schemas.microsoft.com/office/drawing/2014/main" id="{B40EBC2B-673D-A514-312F-BE11BCD85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2537"/>
                <a:ext cx="26" cy="25"/>
              </a:xfrm>
              <a:custGeom>
                <a:avLst/>
                <a:gdLst>
                  <a:gd name="T0" fmla="*/ 52 w 52"/>
                  <a:gd name="T1" fmla="*/ 43 h 50"/>
                  <a:gd name="T2" fmla="*/ 48 w 52"/>
                  <a:gd name="T3" fmla="*/ 49 h 50"/>
                  <a:gd name="T4" fmla="*/ 41 w 52"/>
                  <a:gd name="T5" fmla="*/ 47 h 50"/>
                  <a:gd name="T6" fmla="*/ 25 w 52"/>
                  <a:gd name="T7" fmla="*/ 27 h 50"/>
                  <a:gd name="T8" fmla="*/ 10 w 52"/>
                  <a:gd name="T9" fmla="*/ 22 h 50"/>
                  <a:gd name="T10" fmla="*/ 2 w 52"/>
                  <a:gd name="T11" fmla="*/ 21 h 50"/>
                  <a:gd name="T12" fmla="*/ 4 w 52"/>
                  <a:gd name="T13" fmla="*/ 13 h 50"/>
                  <a:gd name="T14" fmla="*/ 31 w 52"/>
                  <a:gd name="T15" fmla="*/ 13 h 50"/>
                  <a:gd name="T16" fmla="*/ 48 w 52"/>
                  <a:gd name="T17" fmla="*/ 34 h 50"/>
                  <a:gd name="T18" fmla="*/ 52 w 52"/>
                  <a:gd name="T19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0">
                    <a:moveTo>
                      <a:pt x="52" y="43"/>
                    </a:moveTo>
                    <a:cubicBezTo>
                      <a:pt x="52" y="46"/>
                      <a:pt x="51" y="48"/>
                      <a:pt x="48" y="49"/>
                    </a:cubicBezTo>
                    <a:cubicBezTo>
                      <a:pt x="45" y="50"/>
                      <a:pt x="43" y="49"/>
                      <a:pt x="41" y="47"/>
                    </a:cubicBezTo>
                    <a:cubicBezTo>
                      <a:pt x="35" y="40"/>
                      <a:pt x="30" y="34"/>
                      <a:pt x="25" y="27"/>
                    </a:cubicBezTo>
                    <a:cubicBezTo>
                      <a:pt x="21" y="22"/>
                      <a:pt x="18" y="16"/>
                      <a:pt x="10" y="22"/>
                    </a:cubicBezTo>
                    <a:cubicBezTo>
                      <a:pt x="8" y="25"/>
                      <a:pt x="4" y="24"/>
                      <a:pt x="2" y="21"/>
                    </a:cubicBezTo>
                    <a:cubicBezTo>
                      <a:pt x="0" y="18"/>
                      <a:pt x="2" y="15"/>
                      <a:pt x="4" y="13"/>
                    </a:cubicBezTo>
                    <a:cubicBezTo>
                      <a:pt x="16" y="0"/>
                      <a:pt x="20" y="0"/>
                      <a:pt x="31" y="13"/>
                    </a:cubicBezTo>
                    <a:cubicBezTo>
                      <a:pt x="36" y="20"/>
                      <a:pt x="42" y="28"/>
                      <a:pt x="48" y="34"/>
                    </a:cubicBezTo>
                    <a:cubicBezTo>
                      <a:pt x="50" y="37"/>
                      <a:pt x="52" y="39"/>
                      <a:pt x="52" y="43"/>
                    </a:cubicBezTo>
                    <a:close/>
                  </a:path>
                </a:pathLst>
              </a:custGeom>
              <a:solidFill>
                <a:srgbClr val="F2D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" name="Freeform 64">
                <a:extLst>
                  <a:ext uri="{FF2B5EF4-FFF2-40B4-BE49-F238E27FC236}">
                    <a16:creationId xmlns:a16="http://schemas.microsoft.com/office/drawing/2014/main" id="{0DBAC769-7007-F3A1-B6C6-116F10367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2330"/>
                <a:ext cx="29" cy="15"/>
              </a:xfrm>
              <a:custGeom>
                <a:avLst/>
                <a:gdLst>
                  <a:gd name="T0" fmla="*/ 58 w 59"/>
                  <a:gd name="T1" fmla="*/ 9 h 29"/>
                  <a:gd name="T2" fmla="*/ 37 w 59"/>
                  <a:gd name="T3" fmla="*/ 26 h 29"/>
                  <a:gd name="T4" fmla="*/ 7 w 59"/>
                  <a:gd name="T5" fmla="*/ 17 h 29"/>
                  <a:gd name="T6" fmla="*/ 1 w 59"/>
                  <a:gd name="T7" fmla="*/ 10 h 29"/>
                  <a:gd name="T8" fmla="*/ 10 w 59"/>
                  <a:gd name="T9" fmla="*/ 5 h 29"/>
                  <a:gd name="T10" fmla="*/ 37 w 59"/>
                  <a:gd name="T11" fmla="*/ 11 h 29"/>
                  <a:gd name="T12" fmla="*/ 47 w 59"/>
                  <a:gd name="T13" fmla="*/ 6 h 29"/>
                  <a:gd name="T14" fmla="*/ 54 w 59"/>
                  <a:gd name="T15" fmla="*/ 1 h 29"/>
                  <a:gd name="T16" fmla="*/ 58 w 59"/>
                  <a:gd name="T17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9">
                    <a:moveTo>
                      <a:pt x="58" y="9"/>
                    </a:moveTo>
                    <a:cubicBezTo>
                      <a:pt x="58" y="24"/>
                      <a:pt x="51" y="29"/>
                      <a:pt x="37" y="26"/>
                    </a:cubicBezTo>
                    <a:cubicBezTo>
                      <a:pt x="27" y="23"/>
                      <a:pt x="17" y="20"/>
                      <a:pt x="7" y="17"/>
                    </a:cubicBezTo>
                    <a:cubicBezTo>
                      <a:pt x="4" y="16"/>
                      <a:pt x="0" y="15"/>
                      <a:pt x="1" y="10"/>
                    </a:cubicBezTo>
                    <a:cubicBezTo>
                      <a:pt x="1" y="5"/>
                      <a:pt x="6" y="5"/>
                      <a:pt x="10" y="5"/>
                    </a:cubicBezTo>
                    <a:cubicBezTo>
                      <a:pt x="19" y="7"/>
                      <a:pt x="28" y="9"/>
                      <a:pt x="37" y="11"/>
                    </a:cubicBezTo>
                    <a:cubicBezTo>
                      <a:pt x="43" y="13"/>
                      <a:pt x="47" y="13"/>
                      <a:pt x="47" y="6"/>
                    </a:cubicBezTo>
                    <a:cubicBezTo>
                      <a:pt x="48" y="2"/>
                      <a:pt x="50" y="0"/>
                      <a:pt x="54" y="1"/>
                    </a:cubicBezTo>
                    <a:cubicBezTo>
                      <a:pt x="59" y="2"/>
                      <a:pt x="58" y="6"/>
                      <a:pt x="58" y="9"/>
                    </a:cubicBezTo>
                    <a:close/>
                  </a:path>
                </a:pathLst>
              </a:custGeom>
              <a:solidFill>
                <a:srgbClr val="F6D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" name="Freeform 65">
                <a:extLst>
                  <a:ext uri="{FF2B5EF4-FFF2-40B4-BE49-F238E27FC236}">
                    <a16:creationId xmlns:a16="http://schemas.microsoft.com/office/drawing/2014/main" id="{504A5B71-C09D-B9D9-99E3-6206B3311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251"/>
                <a:ext cx="29" cy="21"/>
              </a:xfrm>
              <a:custGeom>
                <a:avLst/>
                <a:gdLst>
                  <a:gd name="T0" fmla="*/ 58 w 58"/>
                  <a:gd name="T1" fmla="*/ 22 h 43"/>
                  <a:gd name="T2" fmla="*/ 45 w 58"/>
                  <a:gd name="T3" fmla="*/ 39 h 43"/>
                  <a:gd name="T4" fmla="*/ 32 w 58"/>
                  <a:gd name="T5" fmla="*/ 34 h 43"/>
                  <a:gd name="T6" fmla="*/ 6 w 58"/>
                  <a:gd name="T7" fmla="*/ 14 h 43"/>
                  <a:gd name="T8" fmla="*/ 3 w 58"/>
                  <a:gd name="T9" fmla="*/ 4 h 43"/>
                  <a:gd name="T10" fmla="*/ 14 w 58"/>
                  <a:gd name="T11" fmla="*/ 4 h 43"/>
                  <a:gd name="T12" fmla="*/ 25 w 58"/>
                  <a:gd name="T13" fmla="*/ 13 h 43"/>
                  <a:gd name="T14" fmla="*/ 51 w 58"/>
                  <a:gd name="T15" fmla="*/ 18 h 43"/>
                  <a:gd name="T16" fmla="*/ 58 w 58"/>
                  <a:gd name="T17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43">
                    <a:moveTo>
                      <a:pt x="58" y="22"/>
                    </a:moveTo>
                    <a:cubicBezTo>
                      <a:pt x="54" y="29"/>
                      <a:pt x="50" y="35"/>
                      <a:pt x="45" y="39"/>
                    </a:cubicBezTo>
                    <a:cubicBezTo>
                      <a:pt x="39" y="43"/>
                      <a:pt x="36" y="37"/>
                      <a:pt x="32" y="34"/>
                    </a:cubicBezTo>
                    <a:cubicBezTo>
                      <a:pt x="23" y="28"/>
                      <a:pt x="14" y="21"/>
                      <a:pt x="6" y="14"/>
                    </a:cubicBezTo>
                    <a:cubicBezTo>
                      <a:pt x="3" y="11"/>
                      <a:pt x="0" y="8"/>
                      <a:pt x="3" y="4"/>
                    </a:cubicBezTo>
                    <a:cubicBezTo>
                      <a:pt x="7" y="0"/>
                      <a:pt x="11" y="1"/>
                      <a:pt x="14" y="4"/>
                    </a:cubicBezTo>
                    <a:cubicBezTo>
                      <a:pt x="18" y="6"/>
                      <a:pt x="21" y="10"/>
                      <a:pt x="25" y="13"/>
                    </a:cubicBezTo>
                    <a:cubicBezTo>
                      <a:pt x="33" y="18"/>
                      <a:pt x="39" y="30"/>
                      <a:pt x="51" y="18"/>
                    </a:cubicBezTo>
                    <a:cubicBezTo>
                      <a:pt x="54" y="14"/>
                      <a:pt x="57" y="19"/>
                      <a:pt x="58" y="22"/>
                    </a:cubicBezTo>
                    <a:close/>
                  </a:path>
                </a:pathLst>
              </a:custGeom>
              <a:solidFill>
                <a:srgbClr val="F7CF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" name="Freeform 66">
                <a:extLst>
                  <a:ext uri="{FF2B5EF4-FFF2-40B4-BE49-F238E27FC236}">
                    <a16:creationId xmlns:a16="http://schemas.microsoft.com/office/drawing/2014/main" id="{80A52603-C2F9-FA4E-9DC3-573ADE753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2350"/>
                <a:ext cx="23" cy="38"/>
              </a:xfrm>
              <a:custGeom>
                <a:avLst/>
                <a:gdLst>
                  <a:gd name="T0" fmla="*/ 0 w 46"/>
                  <a:gd name="T1" fmla="*/ 24 h 77"/>
                  <a:gd name="T2" fmla="*/ 20 w 46"/>
                  <a:gd name="T3" fmla="*/ 0 h 77"/>
                  <a:gd name="T4" fmla="*/ 28 w 46"/>
                  <a:gd name="T5" fmla="*/ 26 h 77"/>
                  <a:gd name="T6" fmla="*/ 36 w 46"/>
                  <a:gd name="T7" fmla="*/ 21 h 77"/>
                  <a:gd name="T8" fmla="*/ 44 w 46"/>
                  <a:gd name="T9" fmla="*/ 26 h 77"/>
                  <a:gd name="T10" fmla="*/ 29 w 46"/>
                  <a:gd name="T11" fmla="*/ 77 h 77"/>
                  <a:gd name="T12" fmla="*/ 27 w 46"/>
                  <a:gd name="T13" fmla="*/ 75 h 77"/>
                  <a:gd name="T14" fmla="*/ 30 w 46"/>
                  <a:gd name="T15" fmla="*/ 62 h 77"/>
                  <a:gd name="T16" fmla="*/ 37 w 46"/>
                  <a:gd name="T17" fmla="*/ 38 h 77"/>
                  <a:gd name="T18" fmla="*/ 25 w 46"/>
                  <a:gd name="T19" fmla="*/ 51 h 77"/>
                  <a:gd name="T20" fmla="*/ 24 w 46"/>
                  <a:gd name="T21" fmla="*/ 62 h 77"/>
                  <a:gd name="T22" fmla="*/ 13 w 46"/>
                  <a:gd name="T23" fmla="*/ 73 h 77"/>
                  <a:gd name="T24" fmla="*/ 11 w 46"/>
                  <a:gd name="T25" fmla="*/ 61 h 77"/>
                  <a:gd name="T26" fmla="*/ 15 w 46"/>
                  <a:gd name="T27" fmla="*/ 41 h 77"/>
                  <a:gd name="T28" fmla="*/ 16 w 46"/>
                  <a:gd name="T29" fmla="*/ 24 h 77"/>
                  <a:gd name="T30" fmla="*/ 2 w 46"/>
                  <a:gd name="T31" fmla="*/ 25 h 77"/>
                  <a:gd name="T32" fmla="*/ 0 w 46"/>
                  <a:gd name="T33" fmla="*/ 2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77">
                    <a:moveTo>
                      <a:pt x="0" y="24"/>
                    </a:moveTo>
                    <a:cubicBezTo>
                      <a:pt x="3" y="13"/>
                      <a:pt x="18" y="12"/>
                      <a:pt x="20" y="0"/>
                    </a:cubicBezTo>
                    <a:cubicBezTo>
                      <a:pt x="22" y="8"/>
                      <a:pt x="25" y="17"/>
                      <a:pt x="28" y="26"/>
                    </a:cubicBezTo>
                    <a:cubicBezTo>
                      <a:pt x="31" y="24"/>
                      <a:pt x="34" y="23"/>
                      <a:pt x="36" y="21"/>
                    </a:cubicBezTo>
                    <a:cubicBezTo>
                      <a:pt x="42" y="18"/>
                      <a:pt x="44" y="20"/>
                      <a:pt x="44" y="26"/>
                    </a:cubicBezTo>
                    <a:cubicBezTo>
                      <a:pt x="46" y="45"/>
                      <a:pt x="42" y="62"/>
                      <a:pt x="29" y="77"/>
                    </a:cubicBezTo>
                    <a:cubicBezTo>
                      <a:pt x="28" y="76"/>
                      <a:pt x="28" y="76"/>
                      <a:pt x="27" y="75"/>
                    </a:cubicBezTo>
                    <a:cubicBezTo>
                      <a:pt x="25" y="70"/>
                      <a:pt x="28" y="66"/>
                      <a:pt x="30" y="62"/>
                    </a:cubicBezTo>
                    <a:cubicBezTo>
                      <a:pt x="34" y="54"/>
                      <a:pt x="37" y="47"/>
                      <a:pt x="37" y="38"/>
                    </a:cubicBezTo>
                    <a:cubicBezTo>
                      <a:pt x="28" y="38"/>
                      <a:pt x="25" y="43"/>
                      <a:pt x="25" y="51"/>
                    </a:cubicBezTo>
                    <a:cubicBezTo>
                      <a:pt x="24" y="54"/>
                      <a:pt x="25" y="59"/>
                      <a:pt x="24" y="62"/>
                    </a:cubicBezTo>
                    <a:cubicBezTo>
                      <a:pt x="22" y="67"/>
                      <a:pt x="19" y="74"/>
                      <a:pt x="13" y="73"/>
                    </a:cubicBezTo>
                    <a:cubicBezTo>
                      <a:pt x="8" y="71"/>
                      <a:pt x="11" y="65"/>
                      <a:pt x="11" y="61"/>
                    </a:cubicBezTo>
                    <a:cubicBezTo>
                      <a:pt x="11" y="54"/>
                      <a:pt x="12" y="48"/>
                      <a:pt x="15" y="41"/>
                    </a:cubicBezTo>
                    <a:cubicBezTo>
                      <a:pt x="17" y="36"/>
                      <a:pt x="21" y="30"/>
                      <a:pt x="16" y="24"/>
                    </a:cubicBezTo>
                    <a:cubicBezTo>
                      <a:pt x="12" y="19"/>
                      <a:pt x="7" y="27"/>
                      <a:pt x="2" y="25"/>
                    </a:cubicBezTo>
                    <a:cubicBezTo>
                      <a:pt x="1" y="25"/>
                      <a:pt x="1" y="24"/>
                      <a:pt x="0" y="24"/>
                    </a:cubicBezTo>
                    <a:close/>
                  </a:path>
                </a:pathLst>
              </a:custGeom>
              <a:solidFill>
                <a:srgbClr val="1F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" name="Freeform 67">
                <a:extLst>
                  <a:ext uri="{FF2B5EF4-FFF2-40B4-BE49-F238E27FC236}">
                    <a16:creationId xmlns:a16="http://schemas.microsoft.com/office/drawing/2014/main" id="{D3950987-0DA3-719A-56EA-4A72F6DDA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2488"/>
                <a:ext cx="31" cy="24"/>
              </a:xfrm>
              <a:custGeom>
                <a:avLst/>
                <a:gdLst>
                  <a:gd name="T0" fmla="*/ 0 w 63"/>
                  <a:gd name="T1" fmla="*/ 11 h 47"/>
                  <a:gd name="T2" fmla="*/ 12 w 63"/>
                  <a:gd name="T3" fmla="*/ 8 h 47"/>
                  <a:gd name="T4" fmla="*/ 28 w 63"/>
                  <a:gd name="T5" fmla="*/ 19 h 47"/>
                  <a:gd name="T6" fmla="*/ 29 w 63"/>
                  <a:gd name="T7" fmla="*/ 20 h 47"/>
                  <a:gd name="T8" fmla="*/ 63 w 63"/>
                  <a:gd name="T9" fmla="*/ 36 h 47"/>
                  <a:gd name="T10" fmla="*/ 26 w 63"/>
                  <a:gd name="T11" fmla="*/ 38 h 47"/>
                  <a:gd name="T12" fmla="*/ 0 w 63"/>
                  <a:gd name="T13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47">
                    <a:moveTo>
                      <a:pt x="0" y="11"/>
                    </a:moveTo>
                    <a:cubicBezTo>
                      <a:pt x="1" y="0"/>
                      <a:pt x="8" y="5"/>
                      <a:pt x="12" y="8"/>
                    </a:cubicBezTo>
                    <a:cubicBezTo>
                      <a:pt x="17" y="11"/>
                      <a:pt x="22" y="16"/>
                      <a:pt x="28" y="19"/>
                    </a:cubicBezTo>
                    <a:cubicBezTo>
                      <a:pt x="29" y="19"/>
                      <a:pt x="29" y="19"/>
                      <a:pt x="29" y="20"/>
                    </a:cubicBezTo>
                    <a:cubicBezTo>
                      <a:pt x="36" y="33"/>
                      <a:pt x="50" y="33"/>
                      <a:pt x="63" y="36"/>
                    </a:cubicBezTo>
                    <a:cubicBezTo>
                      <a:pt x="51" y="47"/>
                      <a:pt x="38" y="40"/>
                      <a:pt x="26" y="38"/>
                    </a:cubicBezTo>
                    <a:cubicBezTo>
                      <a:pt x="14" y="32"/>
                      <a:pt x="8" y="21"/>
                      <a:pt x="0" y="11"/>
                    </a:cubicBezTo>
                    <a:close/>
                  </a:path>
                </a:pathLst>
              </a:custGeom>
              <a:solidFill>
                <a:srgbClr val="1B9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" name="Freeform 68">
                <a:extLst>
                  <a:ext uri="{FF2B5EF4-FFF2-40B4-BE49-F238E27FC236}">
                    <a16:creationId xmlns:a16="http://schemas.microsoft.com/office/drawing/2014/main" id="{E45A8000-9584-6628-85F8-FC327E82A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203"/>
                <a:ext cx="23" cy="26"/>
              </a:xfrm>
              <a:custGeom>
                <a:avLst/>
                <a:gdLst>
                  <a:gd name="T0" fmla="*/ 17 w 47"/>
                  <a:gd name="T1" fmla="*/ 52 h 53"/>
                  <a:gd name="T2" fmla="*/ 12 w 47"/>
                  <a:gd name="T3" fmla="*/ 24 h 53"/>
                  <a:gd name="T4" fmla="*/ 16 w 47"/>
                  <a:gd name="T5" fmla="*/ 0 h 53"/>
                  <a:gd name="T6" fmla="*/ 39 w 47"/>
                  <a:gd name="T7" fmla="*/ 24 h 53"/>
                  <a:gd name="T8" fmla="*/ 38 w 47"/>
                  <a:gd name="T9" fmla="*/ 36 h 53"/>
                  <a:gd name="T10" fmla="*/ 23 w 47"/>
                  <a:gd name="T11" fmla="*/ 46 h 53"/>
                  <a:gd name="T12" fmla="*/ 17 w 47"/>
                  <a:gd name="T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53">
                    <a:moveTo>
                      <a:pt x="17" y="52"/>
                    </a:moveTo>
                    <a:cubicBezTo>
                      <a:pt x="14" y="43"/>
                      <a:pt x="0" y="37"/>
                      <a:pt x="12" y="24"/>
                    </a:cubicBezTo>
                    <a:cubicBezTo>
                      <a:pt x="17" y="20"/>
                      <a:pt x="15" y="9"/>
                      <a:pt x="16" y="0"/>
                    </a:cubicBezTo>
                    <a:cubicBezTo>
                      <a:pt x="26" y="7"/>
                      <a:pt x="27" y="20"/>
                      <a:pt x="39" y="24"/>
                    </a:cubicBezTo>
                    <a:cubicBezTo>
                      <a:pt x="47" y="26"/>
                      <a:pt x="40" y="32"/>
                      <a:pt x="38" y="36"/>
                    </a:cubicBezTo>
                    <a:cubicBezTo>
                      <a:pt x="31" y="36"/>
                      <a:pt x="24" y="35"/>
                      <a:pt x="23" y="46"/>
                    </a:cubicBezTo>
                    <a:cubicBezTo>
                      <a:pt x="23" y="49"/>
                      <a:pt x="21" y="53"/>
                      <a:pt x="17" y="52"/>
                    </a:cubicBezTo>
                    <a:close/>
                  </a:path>
                </a:pathLst>
              </a:custGeom>
              <a:solidFill>
                <a:srgbClr val="9B8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" name="Freeform 69">
                <a:extLst>
                  <a:ext uri="{FF2B5EF4-FFF2-40B4-BE49-F238E27FC236}">
                    <a16:creationId xmlns:a16="http://schemas.microsoft.com/office/drawing/2014/main" id="{F094F83C-E5BD-597C-5E7E-6EC96B87A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2500"/>
                <a:ext cx="25" cy="21"/>
              </a:xfrm>
              <a:custGeom>
                <a:avLst/>
                <a:gdLst>
                  <a:gd name="T0" fmla="*/ 49 w 49"/>
                  <a:gd name="T1" fmla="*/ 10 h 42"/>
                  <a:gd name="T2" fmla="*/ 48 w 49"/>
                  <a:gd name="T3" fmla="*/ 13 h 42"/>
                  <a:gd name="T4" fmla="*/ 10 w 49"/>
                  <a:gd name="T5" fmla="*/ 40 h 42"/>
                  <a:gd name="T6" fmla="*/ 2 w 49"/>
                  <a:gd name="T7" fmla="*/ 37 h 42"/>
                  <a:gd name="T8" fmla="*/ 4 w 49"/>
                  <a:gd name="T9" fmla="*/ 28 h 42"/>
                  <a:gd name="T10" fmla="*/ 37 w 49"/>
                  <a:gd name="T11" fmla="*/ 3 h 42"/>
                  <a:gd name="T12" fmla="*/ 49 w 49"/>
                  <a:gd name="T13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2">
                    <a:moveTo>
                      <a:pt x="49" y="10"/>
                    </a:moveTo>
                    <a:cubicBezTo>
                      <a:pt x="48" y="11"/>
                      <a:pt x="48" y="12"/>
                      <a:pt x="48" y="13"/>
                    </a:cubicBezTo>
                    <a:cubicBezTo>
                      <a:pt x="35" y="22"/>
                      <a:pt x="23" y="31"/>
                      <a:pt x="10" y="40"/>
                    </a:cubicBezTo>
                    <a:cubicBezTo>
                      <a:pt x="7" y="42"/>
                      <a:pt x="4" y="40"/>
                      <a:pt x="2" y="37"/>
                    </a:cubicBezTo>
                    <a:cubicBezTo>
                      <a:pt x="0" y="33"/>
                      <a:pt x="1" y="30"/>
                      <a:pt x="4" y="28"/>
                    </a:cubicBezTo>
                    <a:cubicBezTo>
                      <a:pt x="15" y="19"/>
                      <a:pt x="26" y="11"/>
                      <a:pt x="37" y="3"/>
                    </a:cubicBezTo>
                    <a:cubicBezTo>
                      <a:pt x="43" y="0"/>
                      <a:pt x="47" y="5"/>
                      <a:pt x="49" y="10"/>
                    </a:cubicBezTo>
                    <a:close/>
                  </a:path>
                </a:pathLst>
              </a:custGeom>
              <a:solidFill>
                <a:srgbClr val="F4D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" name="Freeform 70">
                <a:extLst>
                  <a:ext uri="{FF2B5EF4-FFF2-40B4-BE49-F238E27FC236}">
                    <a16:creationId xmlns:a16="http://schemas.microsoft.com/office/drawing/2014/main" id="{EFADC200-AF80-E529-3771-E8DD10AC1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302"/>
                <a:ext cx="40" cy="45"/>
              </a:xfrm>
              <a:custGeom>
                <a:avLst/>
                <a:gdLst>
                  <a:gd name="T0" fmla="*/ 71 w 81"/>
                  <a:gd name="T1" fmla="*/ 2 h 89"/>
                  <a:gd name="T2" fmla="*/ 78 w 81"/>
                  <a:gd name="T3" fmla="*/ 4 h 89"/>
                  <a:gd name="T4" fmla="*/ 76 w 81"/>
                  <a:gd name="T5" fmla="*/ 12 h 89"/>
                  <a:gd name="T6" fmla="*/ 64 w 81"/>
                  <a:gd name="T7" fmla="*/ 29 h 89"/>
                  <a:gd name="T8" fmla="*/ 58 w 81"/>
                  <a:gd name="T9" fmla="*/ 41 h 89"/>
                  <a:gd name="T10" fmla="*/ 42 w 81"/>
                  <a:gd name="T11" fmla="*/ 57 h 89"/>
                  <a:gd name="T12" fmla="*/ 21 w 81"/>
                  <a:gd name="T13" fmla="*/ 79 h 89"/>
                  <a:gd name="T14" fmla="*/ 7 w 81"/>
                  <a:gd name="T15" fmla="*/ 89 h 89"/>
                  <a:gd name="T16" fmla="*/ 8 w 81"/>
                  <a:gd name="T17" fmla="*/ 79 h 89"/>
                  <a:gd name="T18" fmla="*/ 25 w 81"/>
                  <a:gd name="T19" fmla="*/ 56 h 89"/>
                  <a:gd name="T20" fmla="*/ 73 w 81"/>
                  <a:gd name="T21" fmla="*/ 9 h 89"/>
                  <a:gd name="T22" fmla="*/ 71 w 81"/>
                  <a:gd name="T23" fmla="*/ 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89">
                    <a:moveTo>
                      <a:pt x="71" y="2"/>
                    </a:moveTo>
                    <a:cubicBezTo>
                      <a:pt x="74" y="0"/>
                      <a:pt x="76" y="1"/>
                      <a:pt x="78" y="4"/>
                    </a:cubicBezTo>
                    <a:cubicBezTo>
                      <a:pt x="81" y="8"/>
                      <a:pt x="78" y="9"/>
                      <a:pt x="76" y="12"/>
                    </a:cubicBezTo>
                    <a:cubicBezTo>
                      <a:pt x="72" y="17"/>
                      <a:pt x="65" y="21"/>
                      <a:pt x="64" y="29"/>
                    </a:cubicBezTo>
                    <a:cubicBezTo>
                      <a:pt x="66" y="35"/>
                      <a:pt x="61" y="37"/>
                      <a:pt x="58" y="41"/>
                    </a:cubicBezTo>
                    <a:cubicBezTo>
                      <a:pt x="52" y="46"/>
                      <a:pt x="47" y="51"/>
                      <a:pt x="42" y="57"/>
                    </a:cubicBezTo>
                    <a:cubicBezTo>
                      <a:pt x="34" y="64"/>
                      <a:pt x="27" y="71"/>
                      <a:pt x="21" y="79"/>
                    </a:cubicBezTo>
                    <a:cubicBezTo>
                      <a:pt x="17" y="83"/>
                      <a:pt x="14" y="89"/>
                      <a:pt x="7" y="89"/>
                    </a:cubicBezTo>
                    <a:cubicBezTo>
                      <a:pt x="0" y="84"/>
                      <a:pt x="6" y="82"/>
                      <a:pt x="8" y="79"/>
                    </a:cubicBezTo>
                    <a:cubicBezTo>
                      <a:pt x="14" y="71"/>
                      <a:pt x="23" y="67"/>
                      <a:pt x="25" y="56"/>
                    </a:cubicBezTo>
                    <a:cubicBezTo>
                      <a:pt x="43" y="42"/>
                      <a:pt x="57" y="24"/>
                      <a:pt x="73" y="9"/>
                    </a:cubicBezTo>
                    <a:cubicBezTo>
                      <a:pt x="78" y="5"/>
                      <a:pt x="72" y="5"/>
                      <a:pt x="71" y="2"/>
                    </a:cubicBezTo>
                    <a:close/>
                  </a:path>
                </a:pathLst>
              </a:custGeom>
              <a:solidFill>
                <a:srgbClr val="8D8A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" name="Freeform 71">
                <a:extLst>
                  <a:ext uri="{FF2B5EF4-FFF2-40B4-BE49-F238E27FC236}">
                    <a16:creationId xmlns:a16="http://schemas.microsoft.com/office/drawing/2014/main" id="{9FA8A470-D95F-35C4-5754-068B35AD5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217"/>
                <a:ext cx="16" cy="56"/>
              </a:xfrm>
              <a:custGeom>
                <a:avLst/>
                <a:gdLst>
                  <a:gd name="T0" fmla="*/ 7 w 32"/>
                  <a:gd name="T1" fmla="*/ 24 h 113"/>
                  <a:gd name="T2" fmla="*/ 12 w 32"/>
                  <a:gd name="T3" fmla="*/ 15 h 113"/>
                  <a:gd name="T4" fmla="*/ 28 w 32"/>
                  <a:gd name="T5" fmla="*/ 8 h 113"/>
                  <a:gd name="T6" fmla="*/ 30 w 32"/>
                  <a:gd name="T7" fmla="*/ 15 h 113"/>
                  <a:gd name="T8" fmla="*/ 29 w 32"/>
                  <a:gd name="T9" fmla="*/ 35 h 113"/>
                  <a:gd name="T10" fmla="*/ 25 w 32"/>
                  <a:gd name="T11" fmla="*/ 35 h 113"/>
                  <a:gd name="T12" fmla="*/ 16 w 32"/>
                  <a:gd name="T13" fmla="*/ 29 h 113"/>
                  <a:gd name="T14" fmla="*/ 13 w 32"/>
                  <a:gd name="T15" fmla="*/ 40 h 113"/>
                  <a:gd name="T16" fmla="*/ 14 w 32"/>
                  <a:gd name="T17" fmla="*/ 108 h 113"/>
                  <a:gd name="T18" fmla="*/ 12 w 32"/>
                  <a:gd name="T19" fmla="*/ 113 h 113"/>
                  <a:gd name="T20" fmla="*/ 5 w 32"/>
                  <a:gd name="T21" fmla="*/ 40 h 113"/>
                  <a:gd name="T22" fmla="*/ 7 w 32"/>
                  <a:gd name="T23" fmla="*/ 2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13">
                    <a:moveTo>
                      <a:pt x="7" y="24"/>
                    </a:moveTo>
                    <a:cubicBezTo>
                      <a:pt x="8" y="21"/>
                      <a:pt x="11" y="18"/>
                      <a:pt x="12" y="15"/>
                    </a:cubicBezTo>
                    <a:cubicBezTo>
                      <a:pt x="14" y="1"/>
                      <a:pt x="16" y="0"/>
                      <a:pt x="28" y="8"/>
                    </a:cubicBezTo>
                    <a:cubicBezTo>
                      <a:pt x="29" y="10"/>
                      <a:pt x="32" y="13"/>
                      <a:pt x="30" y="15"/>
                    </a:cubicBezTo>
                    <a:cubicBezTo>
                      <a:pt x="23" y="21"/>
                      <a:pt x="27" y="28"/>
                      <a:pt x="29" y="35"/>
                    </a:cubicBezTo>
                    <a:cubicBezTo>
                      <a:pt x="27" y="36"/>
                      <a:pt x="26" y="36"/>
                      <a:pt x="25" y="35"/>
                    </a:cubicBezTo>
                    <a:cubicBezTo>
                      <a:pt x="21" y="34"/>
                      <a:pt x="20" y="27"/>
                      <a:pt x="16" y="29"/>
                    </a:cubicBezTo>
                    <a:cubicBezTo>
                      <a:pt x="12" y="31"/>
                      <a:pt x="13" y="36"/>
                      <a:pt x="13" y="40"/>
                    </a:cubicBezTo>
                    <a:cubicBezTo>
                      <a:pt x="8" y="63"/>
                      <a:pt x="11" y="85"/>
                      <a:pt x="14" y="108"/>
                    </a:cubicBezTo>
                    <a:cubicBezTo>
                      <a:pt x="13" y="110"/>
                      <a:pt x="12" y="111"/>
                      <a:pt x="12" y="113"/>
                    </a:cubicBezTo>
                    <a:cubicBezTo>
                      <a:pt x="0" y="90"/>
                      <a:pt x="1" y="65"/>
                      <a:pt x="5" y="40"/>
                    </a:cubicBezTo>
                    <a:cubicBezTo>
                      <a:pt x="5" y="34"/>
                      <a:pt x="6" y="29"/>
                      <a:pt x="7" y="24"/>
                    </a:cubicBezTo>
                    <a:close/>
                  </a:path>
                </a:pathLst>
              </a:custGeom>
              <a:solidFill>
                <a:srgbClr val="494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" name="Freeform 72">
                <a:extLst>
                  <a:ext uri="{FF2B5EF4-FFF2-40B4-BE49-F238E27FC236}">
                    <a16:creationId xmlns:a16="http://schemas.microsoft.com/office/drawing/2014/main" id="{53DBFD2B-C88E-9067-D57C-92D5CF010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2313"/>
                <a:ext cx="27" cy="13"/>
              </a:xfrm>
              <a:custGeom>
                <a:avLst/>
                <a:gdLst>
                  <a:gd name="T0" fmla="*/ 9 w 54"/>
                  <a:gd name="T1" fmla="*/ 26 h 26"/>
                  <a:gd name="T2" fmla="*/ 1 w 54"/>
                  <a:gd name="T3" fmla="*/ 20 h 26"/>
                  <a:gd name="T4" fmla="*/ 5 w 54"/>
                  <a:gd name="T5" fmla="*/ 14 h 26"/>
                  <a:gd name="T6" fmla="*/ 45 w 54"/>
                  <a:gd name="T7" fmla="*/ 1 h 26"/>
                  <a:gd name="T8" fmla="*/ 53 w 54"/>
                  <a:gd name="T9" fmla="*/ 4 h 26"/>
                  <a:gd name="T10" fmla="*/ 51 w 54"/>
                  <a:gd name="T11" fmla="*/ 12 h 26"/>
                  <a:gd name="T12" fmla="*/ 9 w 54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26">
                    <a:moveTo>
                      <a:pt x="9" y="26"/>
                    </a:moveTo>
                    <a:cubicBezTo>
                      <a:pt x="5" y="26"/>
                      <a:pt x="3" y="24"/>
                      <a:pt x="1" y="20"/>
                    </a:cubicBezTo>
                    <a:cubicBezTo>
                      <a:pt x="0" y="16"/>
                      <a:pt x="2" y="15"/>
                      <a:pt x="5" y="14"/>
                    </a:cubicBezTo>
                    <a:cubicBezTo>
                      <a:pt x="18" y="10"/>
                      <a:pt x="32" y="5"/>
                      <a:pt x="45" y="1"/>
                    </a:cubicBezTo>
                    <a:cubicBezTo>
                      <a:pt x="48" y="0"/>
                      <a:pt x="52" y="0"/>
                      <a:pt x="53" y="4"/>
                    </a:cubicBezTo>
                    <a:cubicBezTo>
                      <a:pt x="54" y="7"/>
                      <a:pt x="54" y="10"/>
                      <a:pt x="51" y="12"/>
                    </a:cubicBezTo>
                    <a:cubicBezTo>
                      <a:pt x="37" y="17"/>
                      <a:pt x="23" y="21"/>
                      <a:pt x="9" y="26"/>
                    </a:cubicBezTo>
                    <a:close/>
                  </a:path>
                </a:pathLst>
              </a:custGeom>
              <a:solidFill>
                <a:srgbClr val="F1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" name="Freeform 73">
                <a:extLst>
                  <a:ext uri="{FF2B5EF4-FFF2-40B4-BE49-F238E27FC236}">
                    <a16:creationId xmlns:a16="http://schemas.microsoft.com/office/drawing/2014/main" id="{10A6712C-CA72-C4F3-07C6-7B0B21C36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" y="2423"/>
                <a:ext cx="24" cy="37"/>
              </a:xfrm>
              <a:custGeom>
                <a:avLst/>
                <a:gdLst>
                  <a:gd name="T0" fmla="*/ 35 w 49"/>
                  <a:gd name="T1" fmla="*/ 72 h 74"/>
                  <a:gd name="T2" fmla="*/ 35 w 49"/>
                  <a:gd name="T3" fmla="*/ 74 h 74"/>
                  <a:gd name="T4" fmla="*/ 7 w 49"/>
                  <a:gd name="T5" fmla="*/ 44 h 74"/>
                  <a:gd name="T6" fmla="*/ 4 w 49"/>
                  <a:gd name="T7" fmla="*/ 31 h 74"/>
                  <a:gd name="T8" fmla="*/ 19 w 49"/>
                  <a:gd name="T9" fmla="*/ 31 h 74"/>
                  <a:gd name="T10" fmla="*/ 14 w 49"/>
                  <a:gd name="T11" fmla="*/ 0 h 74"/>
                  <a:gd name="T12" fmla="*/ 49 w 49"/>
                  <a:gd name="T13" fmla="*/ 21 h 74"/>
                  <a:gd name="T14" fmla="*/ 48 w 49"/>
                  <a:gd name="T15" fmla="*/ 21 h 74"/>
                  <a:gd name="T16" fmla="*/ 33 w 49"/>
                  <a:gd name="T17" fmla="*/ 20 h 74"/>
                  <a:gd name="T18" fmla="*/ 27 w 49"/>
                  <a:gd name="T19" fmla="*/ 22 h 74"/>
                  <a:gd name="T20" fmla="*/ 28 w 49"/>
                  <a:gd name="T21" fmla="*/ 28 h 74"/>
                  <a:gd name="T22" fmla="*/ 35 w 49"/>
                  <a:gd name="T23" fmla="*/ 37 h 74"/>
                  <a:gd name="T24" fmla="*/ 38 w 49"/>
                  <a:gd name="T25" fmla="*/ 47 h 74"/>
                  <a:gd name="T26" fmla="*/ 29 w 49"/>
                  <a:gd name="T27" fmla="*/ 45 h 74"/>
                  <a:gd name="T28" fmla="*/ 15 w 49"/>
                  <a:gd name="T29" fmla="*/ 41 h 74"/>
                  <a:gd name="T30" fmla="*/ 27 w 49"/>
                  <a:gd name="T31" fmla="*/ 60 h 74"/>
                  <a:gd name="T32" fmla="*/ 35 w 49"/>
                  <a:gd name="T33" fmla="*/ 7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4">
                    <a:moveTo>
                      <a:pt x="35" y="72"/>
                    </a:moveTo>
                    <a:cubicBezTo>
                      <a:pt x="35" y="73"/>
                      <a:pt x="35" y="73"/>
                      <a:pt x="35" y="74"/>
                    </a:cubicBezTo>
                    <a:cubicBezTo>
                      <a:pt x="21" y="68"/>
                      <a:pt x="12" y="58"/>
                      <a:pt x="7" y="44"/>
                    </a:cubicBezTo>
                    <a:cubicBezTo>
                      <a:pt x="6" y="39"/>
                      <a:pt x="0" y="35"/>
                      <a:pt x="4" y="31"/>
                    </a:cubicBezTo>
                    <a:cubicBezTo>
                      <a:pt x="8" y="27"/>
                      <a:pt x="13" y="31"/>
                      <a:pt x="19" y="31"/>
                    </a:cubicBezTo>
                    <a:cubicBezTo>
                      <a:pt x="17" y="22"/>
                      <a:pt x="16" y="13"/>
                      <a:pt x="14" y="0"/>
                    </a:cubicBezTo>
                    <a:cubicBezTo>
                      <a:pt x="25" y="14"/>
                      <a:pt x="41" y="10"/>
                      <a:pt x="49" y="21"/>
                    </a:cubicBezTo>
                    <a:cubicBezTo>
                      <a:pt x="49" y="21"/>
                      <a:pt x="48" y="21"/>
                      <a:pt x="48" y="21"/>
                    </a:cubicBezTo>
                    <a:cubicBezTo>
                      <a:pt x="43" y="26"/>
                      <a:pt x="38" y="21"/>
                      <a:pt x="33" y="20"/>
                    </a:cubicBezTo>
                    <a:cubicBezTo>
                      <a:pt x="31" y="20"/>
                      <a:pt x="28" y="19"/>
                      <a:pt x="27" y="22"/>
                    </a:cubicBezTo>
                    <a:cubicBezTo>
                      <a:pt x="25" y="24"/>
                      <a:pt x="27" y="26"/>
                      <a:pt x="28" y="28"/>
                    </a:cubicBezTo>
                    <a:cubicBezTo>
                      <a:pt x="30" y="31"/>
                      <a:pt x="33" y="34"/>
                      <a:pt x="35" y="37"/>
                    </a:cubicBezTo>
                    <a:cubicBezTo>
                      <a:pt x="37" y="40"/>
                      <a:pt x="40" y="43"/>
                      <a:pt x="38" y="47"/>
                    </a:cubicBezTo>
                    <a:cubicBezTo>
                      <a:pt x="35" y="51"/>
                      <a:pt x="31" y="47"/>
                      <a:pt x="29" y="45"/>
                    </a:cubicBezTo>
                    <a:cubicBezTo>
                      <a:pt x="25" y="44"/>
                      <a:pt x="21" y="40"/>
                      <a:pt x="15" y="41"/>
                    </a:cubicBezTo>
                    <a:cubicBezTo>
                      <a:pt x="16" y="49"/>
                      <a:pt x="21" y="55"/>
                      <a:pt x="27" y="60"/>
                    </a:cubicBezTo>
                    <a:cubicBezTo>
                      <a:pt x="30" y="64"/>
                      <a:pt x="36" y="66"/>
                      <a:pt x="35" y="72"/>
                    </a:cubicBezTo>
                    <a:close/>
                  </a:path>
                </a:pathLst>
              </a:custGeom>
              <a:solidFill>
                <a:srgbClr val="2D5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" name="Freeform 74">
                <a:extLst>
                  <a:ext uri="{FF2B5EF4-FFF2-40B4-BE49-F238E27FC236}">
                    <a16:creationId xmlns:a16="http://schemas.microsoft.com/office/drawing/2014/main" id="{EAF11B69-67ED-B840-255C-297A2853E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2351"/>
                <a:ext cx="13" cy="21"/>
              </a:xfrm>
              <a:custGeom>
                <a:avLst/>
                <a:gdLst>
                  <a:gd name="T0" fmla="*/ 6 w 27"/>
                  <a:gd name="T1" fmla="*/ 38 h 44"/>
                  <a:gd name="T2" fmla="*/ 5 w 27"/>
                  <a:gd name="T3" fmla="*/ 8 h 44"/>
                  <a:gd name="T4" fmla="*/ 10 w 27"/>
                  <a:gd name="T5" fmla="*/ 1 h 44"/>
                  <a:gd name="T6" fmla="*/ 17 w 27"/>
                  <a:gd name="T7" fmla="*/ 7 h 44"/>
                  <a:gd name="T8" fmla="*/ 24 w 27"/>
                  <a:gd name="T9" fmla="*/ 30 h 44"/>
                  <a:gd name="T10" fmla="*/ 8 w 27"/>
                  <a:gd name="T11" fmla="*/ 40 h 44"/>
                  <a:gd name="T12" fmla="*/ 6 w 27"/>
                  <a:gd name="T13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4">
                    <a:moveTo>
                      <a:pt x="6" y="38"/>
                    </a:moveTo>
                    <a:cubicBezTo>
                      <a:pt x="6" y="28"/>
                      <a:pt x="0" y="18"/>
                      <a:pt x="5" y="8"/>
                    </a:cubicBezTo>
                    <a:cubicBezTo>
                      <a:pt x="6" y="5"/>
                      <a:pt x="4" y="0"/>
                      <a:pt x="10" y="1"/>
                    </a:cubicBezTo>
                    <a:cubicBezTo>
                      <a:pt x="15" y="1"/>
                      <a:pt x="17" y="5"/>
                      <a:pt x="17" y="7"/>
                    </a:cubicBezTo>
                    <a:cubicBezTo>
                      <a:pt x="17" y="16"/>
                      <a:pt x="22" y="23"/>
                      <a:pt x="24" y="30"/>
                    </a:cubicBezTo>
                    <a:cubicBezTo>
                      <a:pt x="27" y="40"/>
                      <a:pt x="21" y="44"/>
                      <a:pt x="8" y="40"/>
                    </a:cubicBezTo>
                    <a:cubicBezTo>
                      <a:pt x="7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1B8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" name="Freeform 75">
                <a:extLst>
                  <a:ext uri="{FF2B5EF4-FFF2-40B4-BE49-F238E27FC236}">
                    <a16:creationId xmlns:a16="http://schemas.microsoft.com/office/drawing/2014/main" id="{6A7C4A08-C14F-570B-BF0D-410A2E9BA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294"/>
                <a:ext cx="51" cy="53"/>
              </a:xfrm>
              <a:custGeom>
                <a:avLst/>
                <a:gdLst>
                  <a:gd name="T0" fmla="*/ 40 w 104"/>
                  <a:gd name="T1" fmla="*/ 35 h 106"/>
                  <a:gd name="T2" fmla="*/ 49 w 104"/>
                  <a:gd name="T3" fmla="*/ 29 h 106"/>
                  <a:gd name="T4" fmla="*/ 66 w 104"/>
                  <a:gd name="T5" fmla="*/ 58 h 106"/>
                  <a:gd name="T6" fmla="*/ 94 w 104"/>
                  <a:gd name="T7" fmla="*/ 89 h 106"/>
                  <a:gd name="T8" fmla="*/ 103 w 104"/>
                  <a:gd name="T9" fmla="*/ 104 h 106"/>
                  <a:gd name="T10" fmla="*/ 101 w 104"/>
                  <a:gd name="T11" fmla="*/ 106 h 106"/>
                  <a:gd name="T12" fmla="*/ 88 w 104"/>
                  <a:gd name="T13" fmla="*/ 98 h 106"/>
                  <a:gd name="T14" fmla="*/ 7 w 104"/>
                  <a:gd name="T15" fmla="*/ 14 h 106"/>
                  <a:gd name="T16" fmla="*/ 2 w 104"/>
                  <a:gd name="T17" fmla="*/ 1 h 106"/>
                  <a:gd name="T18" fmla="*/ 3 w 104"/>
                  <a:gd name="T19" fmla="*/ 0 h 106"/>
                  <a:gd name="T20" fmla="*/ 40 w 104"/>
                  <a:gd name="T21" fmla="*/ 3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06">
                    <a:moveTo>
                      <a:pt x="40" y="35"/>
                    </a:moveTo>
                    <a:cubicBezTo>
                      <a:pt x="43" y="37"/>
                      <a:pt x="43" y="37"/>
                      <a:pt x="49" y="29"/>
                    </a:cubicBezTo>
                    <a:cubicBezTo>
                      <a:pt x="50" y="42"/>
                      <a:pt x="56" y="51"/>
                      <a:pt x="66" y="58"/>
                    </a:cubicBezTo>
                    <a:cubicBezTo>
                      <a:pt x="74" y="70"/>
                      <a:pt x="85" y="79"/>
                      <a:pt x="94" y="89"/>
                    </a:cubicBezTo>
                    <a:cubicBezTo>
                      <a:pt x="98" y="93"/>
                      <a:pt x="104" y="97"/>
                      <a:pt x="103" y="104"/>
                    </a:cubicBezTo>
                    <a:cubicBezTo>
                      <a:pt x="102" y="105"/>
                      <a:pt x="102" y="106"/>
                      <a:pt x="101" y="106"/>
                    </a:cubicBezTo>
                    <a:cubicBezTo>
                      <a:pt x="95" y="106"/>
                      <a:pt x="92" y="101"/>
                      <a:pt x="88" y="98"/>
                    </a:cubicBezTo>
                    <a:cubicBezTo>
                      <a:pt x="60" y="71"/>
                      <a:pt x="35" y="41"/>
                      <a:pt x="7" y="14"/>
                    </a:cubicBezTo>
                    <a:cubicBezTo>
                      <a:pt x="4" y="11"/>
                      <a:pt x="0" y="7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15" y="12"/>
                      <a:pt x="28" y="23"/>
                      <a:pt x="40" y="35"/>
                    </a:cubicBezTo>
                    <a:close/>
                  </a:path>
                </a:pathLst>
              </a:custGeom>
              <a:solidFill>
                <a:srgbClr val="372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" name="Freeform 76">
                <a:extLst>
                  <a:ext uri="{FF2B5EF4-FFF2-40B4-BE49-F238E27FC236}">
                    <a16:creationId xmlns:a16="http://schemas.microsoft.com/office/drawing/2014/main" id="{509BED3A-8052-A539-5F11-72F2CD6F6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2233"/>
                <a:ext cx="10" cy="27"/>
              </a:xfrm>
              <a:custGeom>
                <a:avLst/>
                <a:gdLst>
                  <a:gd name="T0" fmla="*/ 7 w 20"/>
                  <a:gd name="T1" fmla="*/ 0 h 54"/>
                  <a:gd name="T2" fmla="*/ 11 w 20"/>
                  <a:gd name="T3" fmla="*/ 2 h 54"/>
                  <a:gd name="T4" fmla="*/ 15 w 20"/>
                  <a:gd name="T5" fmla="*/ 15 h 54"/>
                  <a:gd name="T6" fmla="*/ 20 w 20"/>
                  <a:gd name="T7" fmla="*/ 30 h 54"/>
                  <a:gd name="T8" fmla="*/ 12 w 20"/>
                  <a:gd name="T9" fmla="*/ 39 h 54"/>
                  <a:gd name="T10" fmla="*/ 4 w 20"/>
                  <a:gd name="T11" fmla="*/ 54 h 54"/>
                  <a:gd name="T12" fmla="*/ 1 w 20"/>
                  <a:gd name="T13" fmla="*/ 51 h 54"/>
                  <a:gd name="T14" fmla="*/ 7 w 20"/>
                  <a:gd name="T1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4">
                    <a:moveTo>
                      <a:pt x="7" y="0"/>
                    </a:moveTo>
                    <a:cubicBezTo>
                      <a:pt x="8" y="1"/>
                      <a:pt x="9" y="1"/>
                      <a:pt x="11" y="2"/>
                    </a:cubicBezTo>
                    <a:cubicBezTo>
                      <a:pt x="12" y="6"/>
                      <a:pt x="14" y="10"/>
                      <a:pt x="15" y="15"/>
                    </a:cubicBezTo>
                    <a:cubicBezTo>
                      <a:pt x="17" y="20"/>
                      <a:pt x="19" y="24"/>
                      <a:pt x="20" y="30"/>
                    </a:cubicBezTo>
                    <a:cubicBezTo>
                      <a:pt x="20" y="35"/>
                      <a:pt x="20" y="39"/>
                      <a:pt x="12" y="39"/>
                    </a:cubicBezTo>
                    <a:cubicBezTo>
                      <a:pt x="5" y="41"/>
                      <a:pt x="9" y="50"/>
                      <a:pt x="4" y="54"/>
                    </a:cubicBezTo>
                    <a:cubicBezTo>
                      <a:pt x="3" y="53"/>
                      <a:pt x="1" y="53"/>
                      <a:pt x="1" y="51"/>
                    </a:cubicBezTo>
                    <a:cubicBezTo>
                      <a:pt x="1" y="34"/>
                      <a:pt x="0" y="16"/>
                      <a:pt x="7" y="0"/>
                    </a:cubicBezTo>
                    <a:close/>
                  </a:path>
                </a:pathLst>
              </a:custGeom>
              <a:solidFill>
                <a:srgbClr val="E1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77">
                <a:extLst>
                  <a:ext uri="{FF2B5EF4-FFF2-40B4-BE49-F238E27FC236}">
                    <a16:creationId xmlns:a16="http://schemas.microsoft.com/office/drawing/2014/main" id="{FD1CA66F-0150-ED6C-3DE1-829721C58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" y="2287"/>
                <a:ext cx="11" cy="13"/>
              </a:xfrm>
              <a:custGeom>
                <a:avLst/>
                <a:gdLst>
                  <a:gd name="T0" fmla="*/ 13 w 22"/>
                  <a:gd name="T1" fmla="*/ 6 h 25"/>
                  <a:gd name="T2" fmla="*/ 18 w 22"/>
                  <a:gd name="T3" fmla="*/ 25 h 25"/>
                  <a:gd name="T4" fmla="*/ 2 w 22"/>
                  <a:gd name="T5" fmla="*/ 0 h 25"/>
                  <a:gd name="T6" fmla="*/ 13 w 22"/>
                  <a:gd name="T7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5">
                    <a:moveTo>
                      <a:pt x="13" y="6"/>
                    </a:moveTo>
                    <a:cubicBezTo>
                      <a:pt x="22" y="11"/>
                      <a:pt x="18" y="19"/>
                      <a:pt x="18" y="25"/>
                    </a:cubicBezTo>
                    <a:cubicBezTo>
                      <a:pt x="7" y="21"/>
                      <a:pt x="0" y="13"/>
                      <a:pt x="2" y="0"/>
                    </a:cubicBezTo>
                    <a:cubicBezTo>
                      <a:pt x="4" y="5"/>
                      <a:pt x="11" y="1"/>
                      <a:pt x="13" y="6"/>
                    </a:cubicBezTo>
                    <a:close/>
                  </a:path>
                </a:pathLst>
              </a:custGeom>
              <a:solidFill>
                <a:srgbClr val="A0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" name="Freeform 78">
                <a:extLst>
                  <a:ext uri="{FF2B5EF4-FFF2-40B4-BE49-F238E27FC236}">
                    <a16:creationId xmlns:a16="http://schemas.microsoft.com/office/drawing/2014/main" id="{0F6DEF6F-2780-F0D0-A452-F80E51EE4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0" y="2241"/>
                <a:ext cx="7" cy="17"/>
              </a:xfrm>
              <a:custGeom>
                <a:avLst/>
                <a:gdLst>
                  <a:gd name="T0" fmla="*/ 0 w 15"/>
                  <a:gd name="T1" fmla="*/ 24 h 35"/>
                  <a:gd name="T2" fmla="*/ 3 w 15"/>
                  <a:gd name="T3" fmla="*/ 0 h 35"/>
                  <a:gd name="T4" fmla="*/ 13 w 15"/>
                  <a:gd name="T5" fmla="*/ 35 h 35"/>
                  <a:gd name="T6" fmla="*/ 0 w 15"/>
                  <a:gd name="T7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5">
                    <a:moveTo>
                      <a:pt x="0" y="24"/>
                    </a:moveTo>
                    <a:cubicBezTo>
                      <a:pt x="12" y="17"/>
                      <a:pt x="1" y="8"/>
                      <a:pt x="3" y="0"/>
                    </a:cubicBezTo>
                    <a:cubicBezTo>
                      <a:pt x="9" y="11"/>
                      <a:pt x="15" y="22"/>
                      <a:pt x="13" y="35"/>
                    </a:cubicBezTo>
                    <a:cubicBezTo>
                      <a:pt x="9" y="31"/>
                      <a:pt x="5" y="28"/>
                      <a:pt x="0" y="24"/>
                    </a:cubicBezTo>
                    <a:close/>
                  </a:path>
                </a:pathLst>
              </a:custGeom>
              <a:solidFill>
                <a:srgbClr val="494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79">
                <a:extLst>
                  <a:ext uri="{FF2B5EF4-FFF2-40B4-BE49-F238E27FC236}">
                    <a16:creationId xmlns:a16="http://schemas.microsoft.com/office/drawing/2014/main" id="{96010609-3297-FDE6-6C01-A2E776549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2569"/>
                <a:ext cx="9" cy="5"/>
              </a:xfrm>
              <a:custGeom>
                <a:avLst/>
                <a:gdLst>
                  <a:gd name="T0" fmla="*/ 18 w 18"/>
                  <a:gd name="T1" fmla="*/ 6 h 11"/>
                  <a:gd name="T2" fmla="*/ 6 w 18"/>
                  <a:gd name="T3" fmla="*/ 11 h 11"/>
                  <a:gd name="T4" fmla="*/ 1 w 18"/>
                  <a:gd name="T5" fmla="*/ 6 h 11"/>
                  <a:gd name="T6" fmla="*/ 14 w 18"/>
                  <a:gd name="T7" fmla="*/ 0 h 11"/>
                  <a:gd name="T8" fmla="*/ 18 w 18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">
                    <a:moveTo>
                      <a:pt x="18" y="6"/>
                    </a:moveTo>
                    <a:cubicBezTo>
                      <a:pt x="16" y="11"/>
                      <a:pt x="11" y="11"/>
                      <a:pt x="6" y="11"/>
                    </a:cubicBezTo>
                    <a:cubicBezTo>
                      <a:pt x="3" y="11"/>
                      <a:pt x="0" y="9"/>
                      <a:pt x="1" y="6"/>
                    </a:cubicBezTo>
                    <a:cubicBezTo>
                      <a:pt x="3" y="1"/>
                      <a:pt x="9" y="1"/>
                      <a:pt x="14" y="0"/>
                    </a:cubicBezTo>
                    <a:cubicBezTo>
                      <a:pt x="17" y="0"/>
                      <a:pt x="18" y="2"/>
                      <a:pt x="18" y="6"/>
                    </a:cubicBezTo>
                    <a:close/>
                  </a:path>
                </a:pathLst>
              </a:custGeom>
              <a:solidFill>
                <a:srgbClr val="F4D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" name="Freeform 80">
                <a:extLst>
                  <a:ext uri="{FF2B5EF4-FFF2-40B4-BE49-F238E27FC236}">
                    <a16:creationId xmlns:a16="http://schemas.microsoft.com/office/drawing/2014/main" id="{FDA2E379-FE68-2099-290E-D8F6244F3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" y="2329"/>
                <a:ext cx="7" cy="8"/>
              </a:xfrm>
              <a:custGeom>
                <a:avLst/>
                <a:gdLst>
                  <a:gd name="T0" fmla="*/ 14 w 14"/>
                  <a:gd name="T1" fmla="*/ 17 h 17"/>
                  <a:gd name="T2" fmla="*/ 3 w 14"/>
                  <a:gd name="T3" fmla="*/ 12 h 17"/>
                  <a:gd name="T4" fmla="*/ 1 w 14"/>
                  <a:gd name="T5" fmla="*/ 5 h 17"/>
                  <a:gd name="T6" fmla="*/ 7 w 14"/>
                  <a:gd name="T7" fmla="*/ 1 h 17"/>
                  <a:gd name="T8" fmla="*/ 12 w 14"/>
                  <a:gd name="T9" fmla="*/ 6 h 17"/>
                  <a:gd name="T10" fmla="*/ 14 w 14"/>
                  <a:gd name="T11" fmla="*/ 16 h 17"/>
                  <a:gd name="T12" fmla="*/ 14 w 1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7">
                    <a:moveTo>
                      <a:pt x="14" y="17"/>
                    </a:moveTo>
                    <a:cubicBezTo>
                      <a:pt x="10" y="15"/>
                      <a:pt x="7" y="14"/>
                      <a:pt x="3" y="12"/>
                    </a:cubicBezTo>
                    <a:cubicBezTo>
                      <a:pt x="1" y="10"/>
                      <a:pt x="0" y="8"/>
                      <a:pt x="1" y="5"/>
                    </a:cubicBezTo>
                    <a:cubicBezTo>
                      <a:pt x="2" y="2"/>
                      <a:pt x="4" y="0"/>
                      <a:pt x="7" y="1"/>
                    </a:cubicBezTo>
                    <a:cubicBezTo>
                      <a:pt x="10" y="1"/>
                      <a:pt x="11" y="3"/>
                      <a:pt x="12" y="6"/>
                    </a:cubicBezTo>
                    <a:cubicBezTo>
                      <a:pt x="12" y="9"/>
                      <a:pt x="13" y="13"/>
                      <a:pt x="14" y="16"/>
                    </a:cubicBezTo>
                    <a:cubicBezTo>
                      <a:pt x="14" y="16"/>
                      <a:pt x="14" y="17"/>
                      <a:pt x="14" y="17"/>
                    </a:cubicBezTo>
                    <a:close/>
                  </a:path>
                </a:pathLst>
              </a:custGeom>
              <a:solidFill>
                <a:srgbClr val="784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Freeform 81">
                <a:extLst>
                  <a:ext uri="{FF2B5EF4-FFF2-40B4-BE49-F238E27FC236}">
                    <a16:creationId xmlns:a16="http://schemas.microsoft.com/office/drawing/2014/main" id="{B731BDD5-9D40-5C72-F522-9262B66E6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" y="2398"/>
                <a:ext cx="8" cy="8"/>
              </a:xfrm>
              <a:custGeom>
                <a:avLst/>
                <a:gdLst>
                  <a:gd name="T0" fmla="*/ 1 w 16"/>
                  <a:gd name="T1" fmla="*/ 16 h 16"/>
                  <a:gd name="T2" fmla="*/ 4 w 16"/>
                  <a:gd name="T3" fmla="*/ 6 h 16"/>
                  <a:gd name="T4" fmla="*/ 9 w 16"/>
                  <a:gd name="T5" fmla="*/ 1 h 16"/>
                  <a:gd name="T6" fmla="*/ 15 w 16"/>
                  <a:gd name="T7" fmla="*/ 5 h 16"/>
                  <a:gd name="T8" fmla="*/ 12 w 16"/>
                  <a:gd name="T9" fmla="*/ 12 h 16"/>
                  <a:gd name="T10" fmla="*/ 0 w 16"/>
                  <a:gd name="T11" fmla="*/ 16 h 16"/>
                  <a:gd name="T12" fmla="*/ 1 w 16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6">
                    <a:moveTo>
                      <a:pt x="1" y="16"/>
                    </a:moveTo>
                    <a:cubicBezTo>
                      <a:pt x="1" y="13"/>
                      <a:pt x="6" y="11"/>
                      <a:pt x="4" y="6"/>
                    </a:cubicBezTo>
                    <a:cubicBezTo>
                      <a:pt x="3" y="4"/>
                      <a:pt x="6" y="1"/>
                      <a:pt x="9" y="1"/>
                    </a:cubicBezTo>
                    <a:cubicBezTo>
                      <a:pt x="12" y="0"/>
                      <a:pt x="14" y="2"/>
                      <a:pt x="15" y="5"/>
                    </a:cubicBezTo>
                    <a:cubicBezTo>
                      <a:pt x="16" y="8"/>
                      <a:pt x="15" y="10"/>
                      <a:pt x="12" y="12"/>
                    </a:cubicBezTo>
                    <a:cubicBezTo>
                      <a:pt x="9" y="14"/>
                      <a:pt x="5" y="16"/>
                      <a:pt x="0" y="16"/>
                    </a:cubicBezTo>
                    <a:cubicBezTo>
                      <a:pt x="0" y="16"/>
                      <a:pt x="1" y="16"/>
                      <a:pt x="1" y="16"/>
                    </a:cubicBezTo>
                    <a:close/>
                  </a:path>
                </a:pathLst>
              </a:custGeom>
              <a:solidFill>
                <a:srgbClr val="8344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" name="Freeform 82">
                <a:extLst>
                  <a:ext uri="{FF2B5EF4-FFF2-40B4-BE49-F238E27FC236}">
                    <a16:creationId xmlns:a16="http://schemas.microsoft.com/office/drawing/2014/main" id="{7E8D42FE-A106-5DCB-48E4-C1C2C99FA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2465"/>
                <a:ext cx="10" cy="6"/>
              </a:xfrm>
              <a:custGeom>
                <a:avLst/>
                <a:gdLst>
                  <a:gd name="T0" fmla="*/ 19 w 19"/>
                  <a:gd name="T1" fmla="*/ 11 h 12"/>
                  <a:gd name="T2" fmla="*/ 6 w 19"/>
                  <a:gd name="T3" fmla="*/ 11 h 12"/>
                  <a:gd name="T4" fmla="*/ 0 w 19"/>
                  <a:gd name="T5" fmla="*/ 6 h 12"/>
                  <a:gd name="T6" fmla="*/ 4 w 19"/>
                  <a:gd name="T7" fmla="*/ 1 h 12"/>
                  <a:gd name="T8" fmla="*/ 10 w 19"/>
                  <a:gd name="T9" fmla="*/ 2 h 12"/>
                  <a:gd name="T10" fmla="*/ 19 w 19"/>
                  <a:gd name="T11" fmla="*/ 11 h 12"/>
                  <a:gd name="T12" fmla="*/ 19 w 19"/>
                  <a:gd name="T1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2">
                    <a:moveTo>
                      <a:pt x="19" y="11"/>
                    </a:moveTo>
                    <a:cubicBezTo>
                      <a:pt x="14" y="11"/>
                      <a:pt x="10" y="12"/>
                      <a:pt x="6" y="11"/>
                    </a:cubicBezTo>
                    <a:cubicBezTo>
                      <a:pt x="3" y="11"/>
                      <a:pt x="1" y="9"/>
                      <a:pt x="0" y="6"/>
                    </a:cubicBezTo>
                    <a:cubicBezTo>
                      <a:pt x="0" y="4"/>
                      <a:pt x="1" y="2"/>
                      <a:pt x="4" y="1"/>
                    </a:cubicBezTo>
                    <a:cubicBezTo>
                      <a:pt x="6" y="0"/>
                      <a:pt x="10" y="0"/>
                      <a:pt x="10" y="2"/>
                    </a:cubicBezTo>
                    <a:cubicBezTo>
                      <a:pt x="11" y="8"/>
                      <a:pt x="17" y="8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lose/>
                  </a:path>
                </a:pathLst>
              </a:custGeom>
              <a:solidFill>
                <a:srgbClr val="793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83">
                <a:extLst>
                  <a:ext uri="{FF2B5EF4-FFF2-40B4-BE49-F238E27FC236}">
                    <a16:creationId xmlns:a16="http://schemas.microsoft.com/office/drawing/2014/main" id="{2C7585D7-A05B-A9CA-9696-FA341F3C7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2375"/>
                <a:ext cx="8" cy="6"/>
              </a:xfrm>
              <a:custGeom>
                <a:avLst/>
                <a:gdLst>
                  <a:gd name="T0" fmla="*/ 3 w 16"/>
                  <a:gd name="T1" fmla="*/ 11 h 11"/>
                  <a:gd name="T2" fmla="*/ 7 w 16"/>
                  <a:gd name="T3" fmla="*/ 1 h 11"/>
                  <a:gd name="T4" fmla="*/ 16 w 16"/>
                  <a:gd name="T5" fmla="*/ 11 h 11"/>
                  <a:gd name="T6" fmla="*/ 3 w 16"/>
                  <a:gd name="T7" fmla="*/ 11 h 11"/>
                  <a:gd name="T8" fmla="*/ 3 w 1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3" y="11"/>
                    </a:moveTo>
                    <a:cubicBezTo>
                      <a:pt x="3" y="7"/>
                      <a:pt x="0" y="2"/>
                      <a:pt x="7" y="1"/>
                    </a:cubicBezTo>
                    <a:cubicBezTo>
                      <a:pt x="14" y="0"/>
                      <a:pt x="13" y="7"/>
                      <a:pt x="16" y="11"/>
                    </a:cubicBezTo>
                    <a:cubicBezTo>
                      <a:pt x="12" y="11"/>
                      <a:pt x="7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lose/>
                  </a:path>
                </a:pathLst>
              </a:custGeom>
              <a:solidFill>
                <a:srgbClr val="7C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" name="Freeform 84">
                <a:extLst>
                  <a:ext uri="{FF2B5EF4-FFF2-40B4-BE49-F238E27FC236}">
                    <a16:creationId xmlns:a16="http://schemas.microsoft.com/office/drawing/2014/main" id="{4C419AA0-DC44-C225-D8A9-5A968FCA1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2269"/>
                <a:ext cx="6" cy="8"/>
              </a:xfrm>
              <a:custGeom>
                <a:avLst/>
                <a:gdLst>
                  <a:gd name="T0" fmla="*/ 5 w 13"/>
                  <a:gd name="T1" fmla="*/ 15 h 15"/>
                  <a:gd name="T2" fmla="*/ 3 w 13"/>
                  <a:gd name="T3" fmla="*/ 10 h 15"/>
                  <a:gd name="T4" fmla="*/ 5 w 13"/>
                  <a:gd name="T5" fmla="*/ 1 h 15"/>
                  <a:gd name="T6" fmla="*/ 11 w 13"/>
                  <a:gd name="T7" fmla="*/ 3 h 15"/>
                  <a:gd name="T8" fmla="*/ 9 w 13"/>
                  <a:gd name="T9" fmla="*/ 12 h 15"/>
                  <a:gd name="T10" fmla="*/ 4 w 13"/>
                  <a:gd name="T11" fmla="*/ 15 h 15"/>
                  <a:gd name="T12" fmla="*/ 5 w 13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">
                    <a:moveTo>
                      <a:pt x="5" y="15"/>
                    </a:moveTo>
                    <a:cubicBezTo>
                      <a:pt x="4" y="13"/>
                      <a:pt x="3" y="12"/>
                      <a:pt x="3" y="10"/>
                    </a:cubicBezTo>
                    <a:cubicBezTo>
                      <a:pt x="2" y="7"/>
                      <a:pt x="0" y="3"/>
                      <a:pt x="5" y="1"/>
                    </a:cubicBezTo>
                    <a:cubicBezTo>
                      <a:pt x="7" y="0"/>
                      <a:pt x="9" y="1"/>
                      <a:pt x="11" y="3"/>
                    </a:cubicBezTo>
                    <a:cubicBezTo>
                      <a:pt x="13" y="6"/>
                      <a:pt x="12" y="9"/>
                      <a:pt x="9" y="12"/>
                    </a:cubicBezTo>
                    <a:cubicBezTo>
                      <a:pt x="7" y="13"/>
                      <a:pt x="6" y="14"/>
                      <a:pt x="4" y="15"/>
                    </a:cubicBezTo>
                    <a:cubicBezTo>
                      <a:pt x="4" y="15"/>
                      <a:pt x="5" y="15"/>
                      <a:pt x="5" y="15"/>
                    </a:cubicBezTo>
                    <a:close/>
                  </a:path>
                </a:pathLst>
              </a:custGeom>
              <a:solidFill>
                <a:srgbClr val="2F6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" name="Freeform 85">
                <a:extLst>
                  <a:ext uri="{FF2B5EF4-FFF2-40B4-BE49-F238E27FC236}">
                    <a16:creationId xmlns:a16="http://schemas.microsoft.com/office/drawing/2014/main" id="{004CE832-EEDA-9452-D7CD-B2BFCB166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2537"/>
                <a:ext cx="9" cy="8"/>
              </a:xfrm>
              <a:custGeom>
                <a:avLst/>
                <a:gdLst>
                  <a:gd name="T0" fmla="*/ 16 w 17"/>
                  <a:gd name="T1" fmla="*/ 4 h 16"/>
                  <a:gd name="T2" fmla="*/ 10 w 17"/>
                  <a:gd name="T3" fmla="*/ 10 h 16"/>
                  <a:gd name="T4" fmla="*/ 0 w 17"/>
                  <a:gd name="T5" fmla="*/ 4 h 16"/>
                  <a:gd name="T6" fmla="*/ 0 w 17"/>
                  <a:gd name="T7" fmla="*/ 5 h 16"/>
                  <a:gd name="T8" fmla="*/ 17 w 17"/>
                  <a:gd name="T9" fmla="*/ 5 h 16"/>
                  <a:gd name="T10" fmla="*/ 16 w 17"/>
                  <a:gd name="T11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6">
                    <a:moveTo>
                      <a:pt x="16" y="4"/>
                    </a:moveTo>
                    <a:cubicBezTo>
                      <a:pt x="14" y="6"/>
                      <a:pt x="12" y="9"/>
                      <a:pt x="10" y="10"/>
                    </a:cubicBezTo>
                    <a:cubicBezTo>
                      <a:pt x="2" y="16"/>
                      <a:pt x="0" y="1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" y="2"/>
                      <a:pt x="11" y="0"/>
                      <a:pt x="17" y="5"/>
                    </a:cubicBez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1F5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" name="Freeform 86">
                <a:extLst>
                  <a:ext uri="{FF2B5EF4-FFF2-40B4-BE49-F238E27FC236}">
                    <a16:creationId xmlns:a16="http://schemas.microsoft.com/office/drawing/2014/main" id="{0053F5DC-7476-B88F-79DA-701850835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2349"/>
                <a:ext cx="7" cy="7"/>
              </a:xfrm>
              <a:custGeom>
                <a:avLst/>
                <a:gdLst>
                  <a:gd name="T0" fmla="*/ 6 w 15"/>
                  <a:gd name="T1" fmla="*/ 0 h 14"/>
                  <a:gd name="T2" fmla="*/ 3 w 15"/>
                  <a:gd name="T3" fmla="*/ 14 h 14"/>
                  <a:gd name="T4" fmla="*/ 6 w 15"/>
                  <a:gd name="T5" fmla="*/ 0 h 14"/>
                  <a:gd name="T6" fmla="*/ 6 w 15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">
                    <a:moveTo>
                      <a:pt x="6" y="0"/>
                    </a:moveTo>
                    <a:cubicBezTo>
                      <a:pt x="15" y="9"/>
                      <a:pt x="15" y="9"/>
                      <a:pt x="3" y="14"/>
                    </a:cubicBezTo>
                    <a:cubicBezTo>
                      <a:pt x="0" y="9"/>
                      <a:pt x="2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643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" name="Freeform 87">
                <a:extLst>
                  <a:ext uri="{FF2B5EF4-FFF2-40B4-BE49-F238E27FC236}">
                    <a16:creationId xmlns:a16="http://schemas.microsoft.com/office/drawing/2014/main" id="{BE2276FD-1B0D-D973-4A86-41D31B017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" y="2428"/>
                <a:ext cx="242" cy="107"/>
              </a:xfrm>
              <a:custGeom>
                <a:avLst/>
                <a:gdLst>
                  <a:gd name="T0" fmla="*/ 308 w 487"/>
                  <a:gd name="T1" fmla="*/ 183 h 215"/>
                  <a:gd name="T2" fmla="*/ 274 w 487"/>
                  <a:gd name="T3" fmla="*/ 189 h 215"/>
                  <a:gd name="T4" fmla="*/ 264 w 487"/>
                  <a:gd name="T5" fmla="*/ 193 h 215"/>
                  <a:gd name="T6" fmla="*/ 226 w 487"/>
                  <a:gd name="T7" fmla="*/ 208 h 215"/>
                  <a:gd name="T8" fmla="*/ 208 w 487"/>
                  <a:gd name="T9" fmla="*/ 192 h 215"/>
                  <a:gd name="T10" fmla="*/ 162 w 487"/>
                  <a:gd name="T11" fmla="*/ 157 h 215"/>
                  <a:gd name="T12" fmla="*/ 133 w 487"/>
                  <a:gd name="T13" fmla="*/ 174 h 215"/>
                  <a:gd name="T14" fmla="*/ 129 w 487"/>
                  <a:gd name="T15" fmla="*/ 185 h 215"/>
                  <a:gd name="T16" fmla="*/ 139 w 487"/>
                  <a:gd name="T17" fmla="*/ 213 h 215"/>
                  <a:gd name="T18" fmla="*/ 112 w 487"/>
                  <a:gd name="T19" fmla="*/ 187 h 215"/>
                  <a:gd name="T20" fmla="*/ 83 w 487"/>
                  <a:gd name="T21" fmla="*/ 144 h 215"/>
                  <a:gd name="T22" fmla="*/ 67 w 487"/>
                  <a:gd name="T23" fmla="*/ 119 h 215"/>
                  <a:gd name="T24" fmla="*/ 44 w 487"/>
                  <a:gd name="T25" fmla="*/ 129 h 215"/>
                  <a:gd name="T26" fmla="*/ 32 w 487"/>
                  <a:gd name="T27" fmla="*/ 131 h 215"/>
                  <a:gd name="T28" fmla="*/ 19 w 487"/>
                  <a:gd name="T29" fmla="*/ 163 h 215"/>
                  <a:gd name="T30" fmla="*/ 17 w 487"/>
                  <a:gd name="T31" fmla="*/ 163 h 215"/>
                  <a:gd name="T32" fmla="*/ 10 w 487"/>
                  <a:gd name="T33" fmla="*/ 116 h 215"/>
                  <a:gd name="T34" fmla="*/ 37 w 487"/>
                  <a:gd name="T35" fmla="*/ 100 h 215"/>
                  <a:gd name="T36" fmla="*/ 147 w 487"/>
                  <a:gd name="T37" fmla="*/ 107 h 215"/>
                  <a:gd name="T38" fmla="*/ 202 w 487"/>
                  <a:gd name="T39" fmla="*/ 80 h 215"/>
                  <a:gd name="T40" fmla="*/ 236 w 487"/>
                  <a:gd name="T41" fmla="*/ 106 h 215"/>
                  <a:gd name="T42" fmla="*/ 264 w 487"/>
                  <a:gd name="T43" fmla="*/ 78 h 215"/>
                  <a:gd name="T44" fmla="*/ 320 w 487"/>
                  <a:gd name="T45" fmla="*/ 65 h 215"/>
                  <a:gd name="T46" fmla="*/ 425 w 487"/>
                  <a:gd name="T47" fmla="*/ 13 h 215"/>
                  <a:gd name="T48" fmla="*/ 449 w 487"/>
                  <a:gd name="T49" fmla="*/ 3 h 215"/>
                  <a:gd name="T50" fmla="*/ 476 w 487"/>
                  <a:gd name="T51" fmla="*/ 36 h 215"/>
                  <a:gd name="T52" fmla="*/ 474 w 487"/>
                  <a:gd name="T53" fmla="*/ 57 h 215"/>
                  <a:gd name="T54" fmla="*/ 467 w 487"/>
                  <a:gd name="T55" fmla="*/ 75 h 215"/>
                  <a:gd name="T56" fmla="*/ 436 w 487"/>
                  <a:gd name="T57" fmla="*/ 65 h 215"/>
                  <a:gd name="T58" fmla="*/ 404 w 487"/>
                  <a:gd name="T59" fmla="*/ 114 h 215"/>
                  <a:gd name="T60" fmla="*/ 399 w 487"/>
                  <a:gd name="T61" fmla="*/ 141 h 215"/>
                  <a:gd name="T62" fmla="*/ 389 w 487"/>
                  <a:gd name="T63" fmla="*/ 158 h 215"/>
                  <a:gd name="T64" fmla="*/ 386 w 487"/>
                  <a:gd name="T65" fmla="*/ 120 h 215"/>
                  <a:gd name="T66" fmla="*/ 359 w 487"/>
                  <a:gd name="T67" fmla="*/ 126 h 215"/>
                  <a:gd name="T68" fmla="*/ 348 w 487"/>
                  <a:gd name="T69" fmla="*/ 113 h 215"/>
                  <a:gd name="T70" fmla="*/ 321 w 487"/>
                  <a:gd name="T71" fmla="*/ 140 h 215"/>
                  <a:gd name="T72" fmla="*/ 310 w 487"/>
                  <a:gd name="T73" fmla="*/ 19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87" h="215">
                    <a:moveTo>
                      <a:pt x="310" y="194"/>
                    </a:moveTo>
                    <a:cubicBezTo>
                      <a:pt x="310" y="190"/>
                      <a:pt x="309" y="187"/>
                      <a:pt x="308" y="183"/>
                    </a:cubicBezTo>
                    <a:cubicBezTo>
                      <a:pt x="307" y="174"/>
                      <a:pt x="305" y="166"/>
                      <a:pt x="293" y="167"/>
                    </a:cubicBezTo>
                    <a:cubicBezTo>
                      <a:pt x="281" y="168"/>
                      <a:pt x="273" y="177"/>
                      <a:pt x="274" y="189"/>
                    </a:cubicBezTo>
                    <a:cubicBezTo>
                      <a:pt x="274" y="196"/>
                      <a:pt x="274" y="202"/>
                      <a:pt x="275" y="209"/>
                    </a:cubicBezTo>
                    <a:cubicBezTo>
                      <a:pt x="268" y="206"/>
                      <a:pt x="267" y="198"/>
                      <a:pt x="264" y="193"/>
                    </a:cubicBezTo>
                    <a:cubicBezTo>
                      <a:pt x="254" y="175"/>
                      <a:pt x="247" y="173"/>
                      <a:pt x="228" y="182"/>
                    </a:cubicBezTo>
                    <a:cubicBezTo>
                      <a:pt x="225" y="190"/>
                      <a:pt x="226" y="199"/>
                      <a:pt x="226" y="208"/>
                    </a:cubicBezTo>
                    <a:cubicBezTo>
                      <a:pt x="223" y="215"/>
                      <a:pt x="220" y="212"/>
                      <a:pt x="217" y="208"/>
                    </a:cubicBezTo>
                    <a:cubicBezTo>
                      <a:pt x="213" y="203"/>
                      <a:pt x="211" y="197"/>
                      <a:pt x="208" y="192"/>
                    </a:cubicBezTo>
                    <a:cubicBezTo>
                      <a:pt x="208" y="191"/>
                      <a:pt x="208" y="191"/>
                      <a:pt x="208" y="190"/>
                    </a:cubicBezTo>
                    <a:cubicBezTo>
                      <a:pt x="200" y="169"/>
                      <a:pt x="183" y="160"/>
                      <a:pt x="162" y="157"/>
                    </a:cubicBezTo>
                    <a:cubicBezTo>
                      <a:pt x="146" y="155"/>
                      <a:pt x="145" y="155"/>
                      <a:pt x="151" y="173"/>
                    </a:cubicBezTo>
                    <a:cubicBezTo>
                      <a:pt x="145" y="173"/>
                      <a:pt x="139" y="173"/>
                      <a:pt x="133" y="174"/>
                    </a:cubicBezTo>
                    <a:cubicBezTo>
                      <a:pt x="130" y="174"/>
                      <a:pt x="127" y="173"/>
                      <a:pt x="125" y="177"/>
                    </a:cubicBezTo>
                    <a:cubicBezTo>
                      <a:pt x="123" y="180"/>
                      <a:pt x="126" y="183"/>
                      <a:pt x="129" y="185"/>
                    </a:cubicBezTo>
                    <a:cubicBezTo>
                      <a:pt x="131" y="187"/>
                      <a:pt x="135" y="190"/>
                      <a:pt x="139" y="192"/>
                    </a:cubicBezTo>
                    <a:cubicBezTo>
                      <a:pt x="119" y="203"/>
                      <a:pt x="140" y="206"/>
                      <a:pt x="139" y="213"/>
                    </a:cubicBezTo>
                    <a:cubicBezTo>
                      <a:pt x="125" y="213"/>
                      <a:pt x="120" y="209"/>
                      <a:pt x="119" y="195"/>
                    </a:cubicBezTo>
                    <a:cubicBezTo>
                      <a:pt x="119" y="189"/>
                      <a:pt x="119" y="185"/>
                      <a:pt x="112" y="187"/>
                    </a:cubicBezTo>
                    <a:cubicBezTo>
                      <a:pt x="107" y="189"/>
                      <a:pt x="108" y="185"/>
                      <a:pt x="107" y="183"/>
                    </a:cubicBezTo>
                    <a:cubicBezTo>
                      <a:pt x="100" y="170"/>
                      <a:pt x="92" y="156"/>
                      <a:pt x="83" y="144"/>
                    </a:cubicBezTo>
                    <a:cubicBezTo>
                      <a:pt x="80" y="143"/>
                      <a:pt x="78" y="140"/>
                      <a:pt x="77" y="137"/>
                    </a:cubicBezTo>
                    <a:cubicBezTo>
                      <a:pt x="74" y="131"/>
                      <a:pt x="71" y="125"/>
                      <a:pt x="67" y="119"/>
                    </a:cubicBezTo>
                    <a:cubicBezTo>
                      <a:pt x="60" y="128"/>
                      <a:pt x="56" y="137"/>
                      <a:pt x="57" y="150"/>
                    </a:cubicBezTo>
                    <a:cubicBezTo>
                      <a:pt x="50" y="143"/>
                      <a:pt x="48" y="136"/>
                      <a:pt x="44" y="129"/>
                    </a:cubicBezTo>
                    <a:cubicBezTo>
                      <a:pt x="42" y="127"/>
                      <a:pt x="41" y="123"/>
                      <a:pt x="38" y="123"/>
                    </a:cubicBezTo>
                    <a:cubicBezTo>
                      <a:pt x="34" y="123"/>
                      <a:pt x="33" y="128"/>
                      <a:pt x="32" y="131"/>
                    </a:cubicBezTo>
                    <a:cubicBezTo>
                      <a:pt x="29" y="144"/>
                      <a:pt x="26" y="157"/>
                      <a:pt x="31" y="171"/>
                    </a:cubicBezTo>
                    <a:cubicBezTo>
                      <a:pt x="25" y="171"/>
                      <a:pt x="21" y="168"/>
                      <a:pt x="19" y="163"/>
                    </a:cubicBezTo>
                    <a:cubicBezTo>
                      <a:pt x="17" y="158"/>
                      <a:pt x="19" y="153"/>
                      <a:pt x="19" y="149"/>
                    </a:cubicBezTo>
                    <a:cubicBezTo>
                      <a:pt x="17" y="153"/>
                      <a:pt x="20" y="158"/>
                      <a:pt x="17" y="163"/>
                    </a:cubicBezTo>
                    <a:cubicBezTo>
                      <a:pt x="6" y="160"/>
                      <a:pt x="0" y="154"/>
                      <a:pt x="8" y="142"/>
                    </a:cubicBezTo>
                    <a:cubicBezTo>
                      <a:pt x="12" y="134"/>
                      <a:pt x="13" y="126"/>
                      <a:pt x="10" y="116"/>
                    </a:cubicBezTo>
                    <a:cubicBezTo>
                      <a:pt x="8" y="112"/>
                      <a:pt x="10" y="107"/>
                      <a:pt x="9" y="102"/>
                    </a:cubicBezTo>
                    <a:cubicBezTo>
                      <a:pt x="18" y="100"/>
                      <a:pt x="27" y="97"/>
                      <a:pt x="37" y="100"/>
                    </a:cubicBezTo>
                    <a:cubicBezTo>
                      <a:pt x="43" y="98"/>
                      <a:pt x="49" y="101"/>
                      <a:pt x="55" y="102"/>
                    </a:cubicBezTo>
                    <a:cubicBezTo>
                      <a:pt x="85" y="110"/>
                      <a:pt x="116" y="115"/>
                      <a:pt x="147" y="107"/>
                    </a:cubicBezTo>
                    <a:cubicBezTo>
                      <a:pt x="161" y="103"/>
                      <a:pt x="174" y="96"/>
                      <a:pt x="186" y="89"/>
                    </a:cubicBezTo>
                    <a:cubicBezTo>
                      <a:pt x="191" y="86"/>
                      <a:pt x="197" y="83"/>
                      <a:pt x="202" y="80"/>
                    </a:cubicBezTo>
                    <a:cubicBezTo>
                      <a:pt x="216" y="74"/>
                      <a:pt x="218" y="75"/>
                      <a:pt x="217" y="90"/>
                    </a:cubicBezTo>
                    <a:cubicBezTo>
                      <a:pt x="217" y="103"/>
                      <a:pt x="226" y="104"/>
                      <a:pt x="236" y="106"/>
                    </a:cubicBezTo>
                    <a:cubicBezTo>
                      <a:pt x="243" y="107"/>
                      <a:pt x="251" y="107"/>
                      <a:pt x="257" y="101"/>
                    </a:cubicBezTo>
                    <a:cubicBezTo>
                      <a:pt x="265" y="95"/>
                      <a:pt x="270" y="89"/>
                      <a:pt x="264" y="78"/>
                    </a:cubicBezTo>
                    <a:cubicBezTo>
                      <a:pt x="258" y="67"/>
                      <a:pt x="262" y="62"/>
                      <a:pt x="274" y="63"/>
                    </a:cubicBezTo>
                    <a:cubicBezTo>
                      <a:pt x="290" y="65"/>
                      <a:pt x="305" y="65"/>
                      <a:pt x="320" y="65"/>
                    </a:cubicBezTo>
                    <a:cubicBezTo>
                      <a:pt x="343" y="65"/>
                      <a:pt x="365" y="58"/>
                      <a:pt x="384" y="45"/>
                    </a:cubicBezTo>
                    <a:cubicBezTo>
                      <a:pt x="398" y="35"/>
                      <a:pt x="414" y="26"/>
                      <a:pt x="425" y="13"/>
                    </a:cubicBezTo>
                    <a:cubicBezTo>
                      <a:pt x="427" y="11"/>
                      <a:pt x="430" y="10"/>
                      <a:pt x="433" y="10"/>
                    </a:cubicBezTo>
                    <a:cubicBezTo>
                      <a:pt x="437" y="6"/>
                      <a:pt x="443" y="4"/>
                      <a:pt x="449" y="3"/>
                    </a:cubicBezTo>
                    <a:cubicBezTo>
                      <a:pt x="456" y="0"/>
                      <a:pt x="460" y="3"/>
                      <a:pt x="463" y="9"/>
                    </a:cubicBezTo>
                    <a:cubicBezTo>
                      <a:pt x="468" y="18"/>
                      <a:pt x="472" y="27"/>
                      <a:pt x="476" y="36"/>
                    </a:cubicBezTo>
                    <a:cubicBezTo>
                      <a:pt x="479" y="40"/>
                      <a:pt x="487" y="42"/>
                      <a:pt x="483" y="50"/>
                    </a:cubicBezTo>
                    <a:cubicBezTo>
                      <a:pt x="481" y="53"/>
                      <a:pt x="481" y="60"/>
                      <a:pt x="474" y="57"/>
                    </a:cubicBezTo>
                    <a:cubicBezTo>
                      <a:pt x="474" y="60"/>
                      <a:pt x="475" y="64"/>
                      <a:pt x="474" y="67"/>
                    </a:cubicBezTo>
                    <a:cubicBezTo>
                      <a:pt x="473" y="69"/>
                      <a:pt x="470" y="71"/>
                      <a:pt x="467" y="75"/>
                    </a:cubicBezTo>
                    <a:cubicBezTo>
                      <a:pt x="465" y="55"/>
                      <a:pt x="456" y="42"/>
                      <a:pt x="441" y="29"/>
                    </a:cubicBezTo>
                    <a:cubicBezTo>
                      <a:pt x="437" y="42"/>
                      <a:pt x="437" y="52"/>
                      <a:pt x="436" y="65"/>
                    </a:cubicBezTo>
                    <a:cubicBezTo>
                      <a:pt x="431" y="54"/>
                      <a:pt x="424" y="47"/>
                      <a:pt x="414" y="41"/>
                    </a:cubicBezTo>
                    <a:cubicBezTo>
                      <a:pt x="410" y="66"/>
                      <a:pt x="405" y="90"/>
                      <a:pt x="404" y="114"/>
                    </a:cubicBezTo>
                    <a:cubicBezTo>
                      <a:pt x="404" y="115"/>
                      <a:pt x="405" y="118"/>
                      <a:pt x="404" y="118"/>
                    </a:cubicBezTo>
                    <a:cubicBezTo>
                      <a:pt x="392" y="123"/>
                      <a:pt x="401" y="133"/>
                      <a:pt x="399" y="141"/>
                    </a:cubicBezTo>
                    <a:cubicBezTo>
                      <a:pt x="401" y="144"/>
                      <a:pt x="401" y="147"/>
                      <a:pt x="399" y="149"/>
                    </a:cubicBezTo>
                    <a:cubicBezTo>
                      <a:pt x="397" y="153"/>
                      <a:pt x="393" y="156"/>
                      <a:pt x="389" y="158"/>
                    </a:cubicBezTo>
                    <a:cubicBezTo>
                      <a:pt x="387" y="152"/>
                      <a:pt x="393" y="146"/>
                      <a:pt x="391" y="144"/>
                    </a:cubicBezTo>
                    <a:cubicBezTo>
                      <a:pt x="380" y="136"/>
                      <a:pt x="386" y="128"/>
                      <a:pt x="386" y="120"/>
                    </a:cubicBezTo>
                    <a:cubicBezTo>
                      <a:pt x="387" y="116"/>
                      <a:pt x="381" y="117"/>
                      <a:pt x="379" y="118"/>
                    </a:cubicBezTo>
                    <a:cubicBezTo>
                      <a:pt x="372" y="120"/>
                      <a:pt x="366" y="123"/>
                      <a:pt x="359" y="126"/>
                    </a:cubicBezTo>
                    <a:cubicBezTo>
                      <a:pt x="359" y="123"/>
                      <a:pt x="358" y="121"/>
                      <a:pt x="359" y="120"/>
                    </a:cubicBezTo>
                    <a:cubicBezTo>
                      <a:pt x="360" y="110"/>
                      <a:pt x="356" y="109"/>
                      <a:pt x="348" y="113"/>
                    </a:cubicBezTo>
                    <a:cubicBezTo>
                      <a:pt x="344" y="116"/>
                      <a:pt x="340" y="119"/>
                      <a:pt x="336" y="122"/>
                    </a:cubicBezTo>
                    <a:cubicBezTo>
                      <a:pt x="334" y="130"/>
                      <a:pt x="329" y="136"/>
                      <a:pt x="321" y="140"/>
                    </a:cubicBezTo>
                    <a:cubicBezTo>
                      <a:pt x="315" y="153"/>
                      <a:pt x="314" y="166"/>
                      <a:pt x="313" y="180"/>
                    </a:cubicBezTo>
                    <a:cubicBezTo>
                      <a:pt x="312" y="185"/>
                      <a:pt x="315" y="190"/>
                      <a:pt x="310" y="194"/>
                    </a:cubicBezTo>
                    <a:close/>
                  </a:path>
                </a:pathLst>
              </a:custGeom>
              <a:solidFill>
                <a:srgbClr val="FC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" name="Freeform 88">
                <a:extLst>
                  <a:ext uri="{FF2B5EF4-FFF2-40B4-BE49-F238E27FC236}">
                    <a16:creationId xmlns:a16="http://schemas.microsoft.com/office/drawing/2014/main" id="{1AB23616-03EE-576A-13E1-4133528F5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311"/>
                <a:ext cx="36" cy="87"/>
              </a:xfrm>
              <a:custGeom>
                <a:avLst/>
                <a:gdLst>
                  <a:gd name="T0" fmla="*/ 3 w 74"/>
                  <a:gd name="T1" fmla="*/ 38 h 176"/>
                  <a:gd name="T2" fmla="*/ 27 w 74"/>
                  <a:gd name="T3" fmla="*/ 12 h 176"/>
                  <a:gd name="T4" fmla="*/ 41 w 74"/>
                  <a:gd name="T5" fmla="*/ 0 h 176"/>
                  <a:gd name="T6" fmla="*/ 50 w 74"/>
                  <a:gd name="T7" fmla="*/ 18 h 176"/>
                  <a:gd name="T8" fmla="*/ 61 w 74"/>
                  <a:gd name="T9" fmla="*/ 49 h 176"/>
                  <a:gd name="T10" fmla="*/ 63 w 74"/>
                  <a:gd name="T11" fmla="*/ 56 h 176"/>
                  <a:gd name="T12" fmla="*/ 71 w 74"/>
                  <a:gd name="T13" fmla="*/ 75 h 176"/>
                  <a:gd name="T14" fmla="*/ 74 w 74"/>
                  <a:gd name="T15" fmla="*/ 139 h 176"/>
                  <a:gd name="T16" fmla="*/ 74 w 74"/>
                  <a:gd name="T17" fmla="*/ 141 h 176"/>
                  <a:gd name="T18" fmla="*/ 61 w 74"/>
                  <a:gd name="T19" fmla="*/ 170 h 176"/>
                  <a:gd name="T20" fmla="*/ 23 w 74"/>
                  <a:gd name="T21" fmla="*/ 165 h 176"/>
                  <a:gd name="T22" fmla="*/ 17 w 74"/>
                  <a:gd name="T23" fmla="*/ 160 h 176"/>
                  <a:gd name="T24" fmla="*/ 15 w 74"/>
                  <a:gd name="T25" fmla="*/ 151 h 176"/>
                  <a:gd name="T26" fmla="*/ 3 w 74"/>
                  <a:gd name="T27" fmla="*/ 56 h 176"/>
                  <a:gd name="T28" fmla="*/ 3 w 74"/>
                  <a:gd name="T29" fmla="*/ 3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" h="176">
                    <a:moveTo>
                      <a:pt x="3" y="38"/>
                    </a:moveTo>
                    <a:cubicBezTo>
                      <a:pt x="9" y="27"/>
                      <a:pt x="20" y="21"/>
                      <a:pt x="27" y="12"/>
                    </a:cubicBezTo>
                    <a:cubicBezTo>
                      <a:pt x="32" y="8"/>
                      <a:pt x="33" y="2"/>
                      <a:pt x="41" y="0"/>
                    </a:cubicBezTo>
                    <a:cubicBezTo>
                      <a:pt x="42" y="7"/>
                      <a:pt x="43" y="14"/>
                      <a:pt x="50" y="18"/>
                    </a:cubicBezTo>
                    <a:cubicBezTo>
                      <a:pt x="62" y="26"/>
                      <a:pt x="57" y="39"/>
                      <a:pt x="61" y="49"/>
                    </a:cubicBezTo>
                    <a:cubicBezTo>
                      <a:pt x="61" y="51"/>
                      <a:pt x="62" y="54"/>
                      <a:pt x="63" y="56"/>
                    </a:cubicBezTo>
                    <a:cubicBezTo>
                      <a:pt x="69" y="61"/>
                      <a:pt x="70" y="68"/>
                      <a:pt x="71" y="75"/>
                    </a:cubicBezTo>
                    <a:cubicBezTo>
                      <a:pt x="71" y="97"/>
                      <a:pt x="72" y="118"/>
                      <a:pt x="74" y="139"/>
                    </a:cubicBezTo>
                    <a:cubicBezTo>
                      <a:pt x="74" y="140"/>
                      <a:pt x="74" y="140"/>
                      <a:pt x="74" y="141"/>
                    </a:cubicBezTo>
                    <a:cubicBezTo>
                      <a:pt x="73" y="152"/>
                      <a:pt x="72" y="165"/>
                      <a:pt x="61" y="170"/>
                    </a:cubicBezTo>
                    <a:cubicBezTo>
                      <a:pt x="48" y="176"/>
                      <a:pt x="35" y="175"/>
                      <a:pt x="23" y="165"/>
                    </a:cubicBezTo>
                    <a:cubicBezTo>
                      <a:pt x="21" y="164"/>
                      <a:pt x="19" y="162"/>
                      <a:pt x="17" y="160"/>
                    </a:cubicBezTo>
                    <a:cubicBezTo>
                      <a:pt x="16" y="157"/>
                      <a:pt x="15" y="154"/>
                      <a:pt x="15" y="151"/>
                    </a:cubicBezTo>
                    <a:cubicBezTo>
                      <a:pt x="20" y="119"/>
                      <a:pt x="11" y="87"/>
                      <a:pt x="3" y="56"/>
                    </a:cubicBezTo>
                    <a:cubicBezTo>
                      <a:pt x="2" y="50"/>
                      <a:pt x="0" y="44"/>
                      <a:pt x="3" y="38"/>
                    </a:cubicBezTo>
                    <a:close/>
                  </a:path>
                </a:pathLst>
              </a:custGeom>
              <a:solidFill>
                <a:srgbClr val="22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" name="Freeform 89">
                <a:extLst>
                  <a:ext uri="{FF2B5EF4-FFF2-40B4-BE49-F238E27FC236}">
                    <a16:creationId xmlns:a16="http://schemas.microsoft.com/office/drawing/2014/main" id="{E34877CD-7C1F-4474-6590-A9B93FEA1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2528"/>
                <a:ext cx="52" cy="20"/>
              </a:xfrm>
              <a:custGeom>
                <a:avLst/>
                <a:gdLst>
                  <a:gd name="T0" fmla="*/ 103 w 103"/>
                  <a:gd name="T1" fmla="*/ 7 h 39"/>
                  <a:gd name="T2" fmla="*/ 100 w 103"/>
                  <a:gd name="T3" fmla="*/ 14 h 39"/>
                  <a:gd name="T4" fmla="*/ 96 w 103"/>
                  <a:gd name="T5" fmla="*/ 20 h 39"/>
                  <a:gd name="T6" fmla="*/ 20 w 103"/>
                  <a:gd name="T7" fmla="*/ 32 h 39"/>
                  <a:gd name="T8" fmla="*/ 14 w 103"/>
                  <a:gd name="T9" fmla="*/ 30 h 39"/>
                  <a:gd name="T10" fmla="*/ 0 w 103"/>
                  <a:gd name="T11" fmla="*/ 15 h 39"/>
                  <a:gd name="T12" fmla="*/ 16 w 103"/>
                  <a:gd name="T13" fmla="*/ 8 h 39"/>
                  <a:gd name="T14" fmla="*/ 103 w 103"/>
                  <a:gd name="T15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39">
                    <a:moveTo>
                      <a:pt x="103" y="7"/>
                    </a:moveTo>
                    <a:cubicBezTo>
                      <a:pt x="101" y="8"/>
                      <a:pt x="100" y="13"/>
                      <a:pt x="100" y="14"/>
                    </a:cubicBezTo>
                    <a:cubicBezTo>
                      <a:pt x="100" y="18"/>
                      <a:pt x="97" y="20"/>
                      <a:pt x="96" y="20"/>
                    </a:cubicBezTo>
                    <a:cubicBezTo>
                      <a:pt x="70" y="24"/>
                      <a:pt x="47" y="39"/>
                      <a:pt x="20" y="32"/>
                    </a:cubicBezTo>
                    <a:cubicBezTo>
                      <a:pt x="18" y="31"/>
                      <a:pt x="16" y="31"/>
                      <a:pt x="14" y="30"/>
                    </a:cubicBezTo>
                    <a:cubicBezTo>
                      <a:pt x="7" y="27"/>
                      <a:pt x="0" y="22"/>
                      <a:pt x="0" y="15"/>
                    </a:cubicBezTo>
                    <a:cubicBezTo>
                      <a:pt x="0" y="10"/>
                      <a:pt x="10" y="8"/>
                      <a:pt x="16" y="8"/>
                    </a:cubicBezTo>
                    <a:cubicBezTo>
                      <a:pt x="45" y="5"/>
                      <a:pt x="73" y="0"/>
                      <a:pt x="103" y="7"/>
                    </a:cubicBezTo>
                    <a:close/>
                  </a:path>
                </a:pathLst>
              </a:custGeom>
              <a:solidFill>
                <a:srgbClr val="169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" name="Freeform 90">
                <a:extLst>
                  <a:ext uri="{FF2B5EF4-FFF2-40B4-BE49-F238E27FC236}">
                    <a16:creationId xmlns:a16="http://schemas.microsoft.com/office/drawing/2014/main" id="{DDDC767E-E7AD-E0DA-7562-283C1E81F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2408"/>
                <a:ext cx="23" cy="38"/>
              </a:xfrm>
              <a:custGeom>
                <a:avLst/>
                <a:gdLst>
                  <a:gd name="T0" fmla="*/ 34 w 45"/>
                  <a:gd name="T1" fmla="*/ 53 h 75"/>
                  <a:gd name="T2" fmla="*/ 8 w 45"/>
                  <a:gd name="T3" fmla="*/ 75 h 75"/>
                  <a:gd name="T4" fmla="*/ 11 w 45"/>
                  <a:gd name="T5" fmla="*/ 60 h 75"/>
                  <a:gd name="T6" fmla="*/ 3 w 45"/>
                  <a:gd name="T7" fmla="*/ 73 h 75"/>
                  <a:gd name="T8" fmla="*/ 4 w 45"/>
                  <a:gd name="T9" fmla="*/ 34 h 75"/>
                  <a:gd name="T10" fmla="*/ 4 w 45"/>
                  <a:gd name="T11" fmla="*/ 34 h 75"/>
                  <a:gd name="T12" fmla="*/ 12 w 45"/>
                  <a:gd name="T13" fmla="*/ 22 h 75"/>
                  <a:gd name="T14" fmla="*/ 38 w 45"/>
                  <a:gd name="T15" fmla="*/ 0 h 75"/>
                  <a:gd name="T16" fmla="*/ 45 w 45"/>
                  <a:gd name="T17" fmla="*/ 7 h 75"/>
                  <a:gd name="T18" fmla="*/ 40 w 45"/>
                  <a:gd name="T19" fmla="*/ 32 h 75"/>
                  <a:gd name="T20" fmla="*/ 34 w 45"/>
                  <a:gd name="T21" fmla="*/ 5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75">
                    <a:moveTo>
                      <a:pt x="34" y="53"/>
                    </a:moveTo>
                    <a:cubicBezTo>
                      <a:pt x="25" y="60"/>
                      <a:pt x="20" y="72"/>
                      <a:pt x="8" y="75"/>
                    </a:cubicBezTo>
                    <a:cubicBezTo>
                      <a:pt x="6" y="70"/>
                      <a:pt x="13" y="66"/>
                      <a:pt x="11" y="60"/>
                    </a:cubicBezTo>
                    <a:cubicBezTo>
                      <a:pt x="8" y="64"/>
                      <a:pt x="6" y="68"/>
                      <a:pt x="3" y="73"/>
                    </a:cubicBezTo>
                    <a:cubicBezTo>
                      <a:pt x="0" y="59"/>
                      <a:pt x="5" y="46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10" y="32"/>
                      <a:pt x="10" y="27"/>
                      <a:pt x="12" y="22"/>
                    </a:cubicBezTo>
                    <a:cubicBezTo>
                      <a:pt x="15" y="11"/>
                      <a:pt x="27" y="1"/>
                      <a:pt x="38" y="0"/>
                    </a:cubicBezTo>
                    <a:cubicBezTo>
                      <a:pt x="43" y="0"/>
                      <a:pt x="45" y="3"/>
                      <a:pt x="45" y="7"/>
                    </a:cubicBezTo>
                    <a:cubicBezTo>
                      <a:pt x="45" y="16"/>
                      <a:pt x="45" y="24"/>
                      <a:pt x="40" y="32"/>
                    </a:cubicBezTo>
                    <a:cubicBezTo>
                      <a:pt x="35" y="38"/>
                      <a:pt x="33" y="45"/>
                      <a:pt x="34" y="53"/>
                    </a:cubicBezTo>
                    <a:close/>
                  </a:path>
                </a:pathLst>
              </a:custGeom>
              <a:solidFill>
                <a:srgbClr val="169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" name="Freeform 91">
                <a:extLst>
                  <a:ext uri="{FF2B5EF4-FFF2-40B4-BE49-F238E27FC236}">
                    <a16:creationId xmlns:a16="http://schemas.microsoft.com/office/drawing/2014/main" id="{11E4EC20-686E-2A2F-19FB-F7CF35EDD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" y="2358"/>
                <a:ext cx="25" cy="38"/>
              </a:xfrm>
              <a:custGeom>
                <a:avLst/>
                <a:gdLst>
                  <a:gd name="T0" fmla="*/ 6 w 49"/>
                  <a:gd name="T1" fmla="*/ 9 h 77"/>
                  <a:gd name="T2" fmla="*/ 9 w 49"/>
                  <a:gd name="T3" fmla="*/ 6 h 77"/>
                  <a:gd name="T4" fmla="*/ 23 w 49"/>
                  <a:gd name="T5" fmla="*/ 2 h 77"/>
                  <a:gd name="T6" fmla="*/ 26 w 49"/>
                  <a:gd name="T7" fmla="*/ 17 h 77"/>
                  <a:gd name="T8" fmla="*/ 17 w 49"/>
                  <a:gd name="T9" fmla="*/ 56 h 77"/>
                  <a:gd name="T10" fmla="*/ 25 w 49"/>
                  <a:gd name="T11" fmla="*/ 37 h 77"/>
                  <a:gd name="T12" fmla="*/ 43 w 49"/>
                  <a:gd name="T13" fmla="*/ 16 h 77"/>
                  <a:gd name="T14" fmla="*/ 31 w 49"/>
                  <a:gd name="T15" fmla="*/ 59 h 77"/>
                  <a:gd name="T16" fmla="*/ 17 w 49"/>
                  <a:gd name="T17" fmla="*/ 69 h 77"/>
                  <a:gd name="T18" fmla="*/ 0 w 49"/>
                  <a:gd name="T19" fmla="*/ 62 h 77"/>
                  <a:gd name="T20" fmla="*/ 0 w 49"/>
                  <a:gd name="T21" fmla="*/ 33 h 77"/>
                  <a:gd name="T22" fmla="*/ 2 w 49"/>
                  <a:gd name="T23" fmla="*/ 30 h 77"/>
                  <a:gd name="T24" fmla="*/ 5 w 49"/>
                  <a:gd name="T25" fmla="*/ 14 h 77"/>
                  <a:gd name="T26" fmla="*/ 6 w 49"/>
                  <a:gd name="T27" fmla="*/ 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77">
                    <a:moveTo>
                      <a:pt x="6" y="9"/>
                    </a:moveTo>
                    <a:cubicBezTo>
                      <a:pt x="7" y="8"/>
                      <a:pt x="8" y="7"/>
                      <a:pt x="9" y="6"/>
                    </a:cubicBezTo>
                    <a:cubicBezTo>
                      <a:pt x="12" y="0"/>
                      <a:pt x="19" y="0"/>
                      <a:pt x="23" y="2"/>
                    </a:cubicBezTo>
                    <a:cubicBezTo>
                      <a:pt x="29" y="5"/>
                      <a:pt x="28" y="13"/>
                      <a:pt x="26" y="17"/>
                    </a:cubicBezTo>
                    <a:cubicBezTo>
                      <a:pt x="19" y="29"/>
                      <a:pt x="19" y="42"/>
                      <a:pt x="17" y="56"/>
                    </a:cubicBezTo>
                    <a:cubicBezTo>
                      <a:pt x="22" y="51"/>
                      <a:pt x="26" y="46"/>
                      <a:pt x="25" y="37"/>
                    </a:cubicBezTo>
                    <a:cubicBezTo>
                      <a:pt x="22" y="25"/>
                      <a:pt x="31" y="18"/>
                      <a:pt x="43" y="16"/>
                    </a:cubicBezTo>
                    <a:cubicBezTo>
                      <a:pt x="49" y="33"/>
                      <a:pt x="37" y="45"/>
                      <a:pt x="31" y="59"/>
                    </a:cubicBezTo>
                    <a:cubicBezTo>
                      <a:pt x="27" y="62"/>
                      <a:pt x="22" y="65"/>
                      <a:pt x="17" y="69"/>
                    </a:cubicBezTo>
                    <a:cubicBezTo>
                      <a:pt x="7" y="77"/>
                      <a:pt x="3" y="72"/>
                      <a:pt x="0" y="62"/>
                    </a:cubicBezTo>
                    <a:cubicBezTo>
                      <a:pt x="1" y="52"/>
                      <a:pt x="4" y="43"/>
                      <a:pt x="0" y="33"/>
                    </a:cubicBezTo>
                    <a:cubicBezTo>
                      <a:pt x="1" y="32"/>
                      <a:pt x="1" y="31"/>
                      <a:pt x="2" y="30"/>
                    </a:cubicBezTo>
                    <a:cubicBezTo>
                      <a:pt x="8" y="26"/>
                      <a:pt x="4" y="19"/>
                      <a:pt x="5" y="14"/>
                    </a:cubicBezTo>
                    <a:cubicBezTo>
                      <a:pt x="5" y="12"/>
                      <a:pt x="5" y="11"/>
                      <a:pt x="6" y="9"/>
                    </a:cubicBezTo>
                    <a:close/>
                  </a:path>
                </a:pathLst>
              </a:custGeom>
              <a:solidFill>
                <a:srgbClr val="189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" name="Freeform 92">
                <a:extLst>
                  <a:ext uri="{FF2B5EF4-FFF2-40B4-BE49-F238E27FC236}">
                    <a16:creationId xmlns:a16="http://schemas.microsoft.com/office/drawing/2014/main" id="{8B1B7198-319A-797C-305D-03F58B2F8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2488"/>
                <a:ext cx="23" cy="41"/>
              </a:xfrm>
              <a:custGeom>
                <a:avLst/>
                <a:gdLst>
                  <a:gd name="T0" fmla="*/ 6 w 45"/>
                  <a:gd name="T1" fmla="*/ 20 h 82"/>
                  <a:gd name="T2" fmla="*/ 21 w 45"/>
                  <a:gd name="T3" fmla="*/ 2 h 82"/>
                  <a:gd name="T4" fmla="*/ 38 w 45"/>
                  <a:gd name="T5" fmla="*/ 27 h 82"/>
                  <a:gd name="T6" fmla="*/ 2 w 45"/>
                  <a:gd name="T7" fmla="*/ 82 h 82"/>
                  <a:gd name="T8" fmla="*/ 10 w 45"/>
                  <a:gd name="T9" fmla="*/ 62 h 82"/>
                  <a:gd name="T10" fmla="*/ 3 w 45"/>
                  <a:gd name="T11" fmla="*/ 65 h 82"/>
                  <a:gd name="T12" fmla="*/ 1 w 45"/>
                  <a:gd name="T13" fmla="*/ 55 h 82"/>
                  <a:gd name="T14" fmla="*/ 6 w 45"/>
                  <a:gd name="T15" fmla="*/ 2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82">
                    <a:moveTo>
                      <a:pt x="6" y="20"/>
                    </a:moveTo>
                    <a:cubicBezTo>
                      <a:pt x="10" y="13"/>
                      <a:pt x="15" y="7"/>
                      <a:pt x="21" y="2"/>
                    </a:cubicBezTo>
                    <a:cubicBezTo>
                      <a:pt x="38" y="0"/>
                      <a:pt x="45" y="10"/>
                      <a:pt x="38" y="27"/>
                    </a:cubicBezTo>
                    <a:cubicBezTo>
                      <a:pt x="30" y="47"/>
                      <a:pt x="15" y="64"/>
                      <a:pt x="2" y="82"/>
                    </a:cubicBezTo>
                    <a:cubicBezTo>
                      <a:pt x="4" y="75"/>
                      <a:pt x="10" y="69"/>
                      <a:pt x="10" y="62"/>
                    </a:cubicBezTo>
                    <a:cubicBezTo>
                      <a:pt x="6" y="60"/>
                      <a:pt x="7" y="68"/>
                      <a:pt x="3" y="65"/>
                    </a:cubicBezTo>
                    <a:cubicBezTo>
                      <a:pt x="0" y="63"/>
                      <a:pt x="0" y="58"/>
                      <a:pt x="1" y="55"/>
                    </a:cubicBezTo>
                    <a:cubicBezTo>
                      <a:pt x="4" y="43"/>
                      <a:pt x="7" y="32"/>
                      <a:pt x="6" y="20"/>
                    </a:cubicBezTo>
                    <a:close/>
                  </a:path>
                </a:pathLst>
              </a:custGeom>
              <a:solidFill>
                <a:srgbClr val="189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" name="Freeform 93">
                <a:extLst>
                  <a:ext uri="{FF2B5EF4-FFF2-40B4-BE49-F238E27FC236}">
                    <a16:creationId xmlns:a16="http://schemas.microsoft.com/office/drawing/2014/main" id="{890F2975-42A0-A091-CA78-50F3875A7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2450"/>
                <a:ext cx="18" cy="38"/>
              </a:xfrm>
              <a:custGeom>
                <a:avLst/>
                <a:gdLst>
                  <a:gd name="T0" fmla="*/ 0 w 37"/>
                  <a:gd name="T1" fmla="*/ 34 h 78"/>
                  <a:gd name="T2" fmla="*/ 7 w 37"/>
                  <a:gd name="T3" fmla="*/ 9 h 78"/>
                  <a:gd name="T4" fmla="*/ 13 w 37"/>
                  <a:gd name="T5" fmla="*/ 2 h 78"/>
                  <a:gd name="T6" fmla="*/ 20 w 37"/>
                  <a:gd name="T7" fmla="*/ 6 h 78"/>
                  <a:gd name="T8" fmla="*/ 0 w 37"/>
                  <a:gd name="T9" fmla="*/ 78 h 78"/>
                  <a:gd name="T10" fmla="*/ 0 w 37"/>
                  <a:gd name="T11" fmla="*/ 3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78">
                    <a:moveTo>
                      <a:pt x="0" y="34"/>
                    </a:moveTo>
                    <a:cubicBezTo>
                      <a:pt x="5" y="27"/>
                      <a:pt x="7" y="18"/>
                      <a:pt x="7" y="9"/>
                    </a:cubicBezTo>
                    <a:cubicBezTo>
                      <a:pt x="8" y="5"/>
                      <a:pt x="9" y="4"/>
                      <a:pt x="13" y="2"/>
                    </a:cubicBezTo>
                    <a:cubicBezTo>
                      <a:pt x="18" y="0"/>
                      <a:pt x="18" y="4"/>
                      <a:pt x="20" y="6"/>
                    </a:cubicBezTo>
                    <a:cubicBezTo>
                      <a:pt x="37" y="27"/>
                      <a:pt x="26" y="67"/>
                      <a:pt x="0" y="78"/>
                    </a:cubicBezTo>
                    <a:cubicBezTo>
                      <a:pt x="0" y="63"/>
                      <a:pt x="0" y="49"/>
                      <a:pt x="0" y="34"/>
                    </a:cubicBezTo>
                    <a:close/>
                  </a:path>
                </a:pathLst>
              </a:custGeom>
              <a:solidFill>
                <a:srgbClr val="169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" name="Freeform 94">
                <a:extLst>
                  <a:ext uri="{FF2B5EF4-FFF2-40B4-BE49-F238E27FC236}">
                    <a16:creationId xmlns:a16="http://schemas.microsoft.com/office/drawing/2014/main" id="{A750A5ED-7362-CA5E-BF24-5E4A5A240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2454"/>
                <a:ext cx="14" cy="39"/>
              </a:xfrm>
              <a:custGeom>
                <a:avLst/>
                <a:gdLst>
                  <a:gd name="T0" fmla="*/ 27 w 27"/>
                  <a:gd name="T1" fmla="*/ 26 h 80"/>
                  <a:gd name="T2" fmla="*/ 24 w 27"/>
                  <a:gd name="T3" fmla="*/ 52 h 80"/>
                  <a:gd name="T4" fmla="*/ 20 w 27"/>
                  <a:gd name="T5" fmla="*/ 73 h 80"/>
                  <a:gd name="T6" fmla="*/ 7 w 27"/>
                  <a:gd name="T7" fmla="*/ 79 h 80"/>
                  <a:gd name="T8" fmla="*/ 3 w 27"/>
                  <a:gd name="T9" fmla="*/ 70 h 80"/>
                  <a:gd name="T10" fmla="*/ 8 w 27"/>
                  <a:gd name="T11" fmla="*/ 9 h 80"/>
                  <a:gd name="T12" fmla="*/ 11 w 27"/>
                  <a:gd name="T13" fmla="*/ 7 h 80"/>
                  <a:gd name="T14" fmla="*/ 14 w 27"/>
                  <a:gd name="T15" fmla="*/ 0 h 80"/>
                  <a:gd name="T16" fmla="*/ 27 w 27"/>
                  <a:gd name="T17" fmla="*/ 26 h 80"/>
                  <a:gd name="T18" fmla="*/ 27 w 27"/>
                  <a:gd name="T19" fmla="*/ 2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80">
                    <a:moveTo>
                      <a:pt x="27" y="26"/>
                    </a:moveTo>
                    <a:cubicBezTo>
                      <a:pt x="21" y="34"/>
                      <a:pt x="24" y="43"/>
                      <a:pt x="24" y="52"/>
                    </a:cubicBezTo>
                    <a:cubicBezTo>
                      <a:pt x="23" y="59"/>
                      <a:pt x="23" y="66"/>
                      <a:pt x="20" y="73"/>
                    </a:cubicBezTo>
                    <a:cubicBezTo>
                      <a:pt x="17" y="80"/>
                      <a:pt x="10" y="74"/>
                      <a:pt x="7" y="79"/>
                    </a:cubicBezTo>
                    <a:cubicBezTo>
                      <a:pt x="4" y="77"/>
                      <a:pt x="3" y="74"/>
                      <a:pt x="3" y="70"/>
                    </a:cubicBezTo>
                    <a:cubicBezTo>
                      <a:pt x="0" y="49"/>
                      <a:pt x="3" y="29"/>
                      <a:pt x="8" y="9"/>
                    </a:cubicBezTo>
                    <a:cubicBezTo>
                      <a:pt x="9" y="7"/>
                      <a:pt x="9" y="7"/>
                      <a:pt x="11" y="7"/>
                    </a:cubicBezTo>
                    <a:cubicBezTo>
                      <a:pt x="15" y="6"/>
                      <a:pt x="15" y="6"/>
                      <a:pt x="14" y="0"/>
                    </a:cubicBezTo>
                    <a:cubicBezTo>
                      <a:pt x="23" y="8"/>
                      <a:pt x="26" y="17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lose/>
                  </a:path>
                </a:pathLst>
              </a:custGeom>
              <a:solidFill>
                <a:srgbClr val="178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" name="Freeform 95">
                <a:extLst>
                  <a:ext uri="{FF2B5EF4-FFF2-40B4-BE49-F238E27FC236}">
                    <a16:creationId xmlns:a16="http://schemas.microsoft.com/office/drawing/2014/main" id="{3D4F13A8-F15A-6806-9931-4FD93C04F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5" y="2381"/>
                <a:ext cx="29" cy="33"/>
              </a:xfrm>
              <a:custGeom>
                <a:avLst/>
                <a:gdLst>
                  <a:gd name="T0" fmla="*/ 0 w 59"/>
                  <a:gd name="T1" fmla="*/ 24 h 66"/>
                  <a:gd name="T2" fmla="*/ 6 w 59"/>
                  <a:gd name="T3" fmla="*/ 26 h 66"/>
                  <a:gd name="T4" fmla="*/ 32 w 59"/>
                  <a:gd name="T5" fmla="*/ 28 h 66"/>
                  <a:gd name="T6" fmla="*/ 45 w 59"/>
                  <a:gd name="T7" fmla="*/ 10 h 66"/>
                  <a:gd name="T8" fmla="*/ 51 w 59"/>
                  <a:gd name="T9" fmla="*/ 0 h 66"/>
                  <a:gd name="T10" fmla="*/ 54 w 59"/>
                  <a:gd name="T11" fmla="*/ 2 h 66"/>
                  <a:gd name="T12" fmla="*/ 51 w 59"/>
                  <a:gd name="T13" fmla="*/ 33 h 66"/>
                  <a:gd name="T14" fmla="*/ 44 w 59"/>
                  <a:gd name="T15" fmla="*/ 66 h 66"/>
                  <a:gd name="T16" fmla="*/ 0 w 59"/>
                  <a:gd name="T17" fmla="*/ 2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66">
                    <a:moveTo>
                      <a:pt x="0" y="24"/>
                    </a:moveTo>
                    <a:cubicBezTo>
                      <a:pt x="2" y="25"/>
                      <a:pt x="4" y="26"/>
                      <a:pt x="6" y="26"/>
                    </a:cubicBezTo>
                    <a:cubicBezTo>
                      <a:pt x="15" y="29"/>
                      <a:pt x="23" y="28"/>
                      <a:pt x="32" y="28"/>
                    </a:cubicBezTo>
                    <a:cubicBezTo>
                      <a:pt x="46" y="27"/>
                      <a:pt x="41" y="16"/>
                      <a:pt x="45" y="10"/>
                    </a:cubicBezTo>
                    <a:cubicBezTo>
                      <a:pt x="48" y="7"/>
                      <a:pt x="49" y="3"/>
                      <a:pt x="51" y="0"/>
                    </a:cubicBezTo>
                    <a:cubicBezTo>
                      <a:pt x="52" y="0"/>
                      <a:pt x="53" y="1"/>
                      <a:pt x="54" y="2"/>
                    </a:cubicBezTo>
                    <a:cubicBezTo>
                      <a:pt x="59" y="13"/>
                      <a:pt x="57" y="23"/>
                      <a:pt x="51" y="33"/>
                    </a:cubicBezTo>
                    <a:cubicBezTo>
                      <a:pt x="45" y="43"/>
                      <a:pt x="49" y="55"/>
                      <a:pt x="44" y="66"/>
                    </a:cubicBezTo>
                    <a:cubicBezTo>
                      <a:pt x="26" y="55"/>
                      <a:pt x="15" y="37"/>
                      <a:pt x="0" y="24"/>
                    </a:cubicBezTo>
                    <a:close/>
                  </a:path>
                </a:pathLst>
              </a:custGeom>
              <a:solidFill>
                <a:srgbClr val="283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" name="Freeform 96">
                <a:extLst>
                  <a:ext uri="{FF2B5EF4-FFF2-40B4-BE49-F238E27FC236}">
                    <a16:creationId xmlns:a16="http://schemas.microsoft.com/office/drawing/2014/main" id="{AD3679F1-E86D-5EEE-CD98-B3814F832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339"/>
                <a:ext cx="25" cy="35"/>
              </a:xfrm>
              <a:custGeom>
                <a:avLst/>
                <a:gdLst>
                  <a:gd name="T0" fmla="*/ 5 w 51"/>
                  <a:gd name="T1" fmla="*/ 18 h 72"/>
                  <a:gd name="T2" fmla="*/ 0 w 51"/>
                  <a:gd name="T3" fmla="*/ 0 h 72"/>
                  <a:gd name="T4" fmla="*/ 3 w 51"/>
                  <a:gd name="T5" fmla="*/ 1 h 72"/>
                  <a:gd name="T6" fmla="*/ 26 w 51"/>
                  <a:gd name="T7" fmla="*/ 22 h 72"/>
                  <a:gd name="T8" fmla="*/ 46 w 51"/>
                  <a:gd name="T9" fmla="*/ 41 h 72"/>
                  <a:gd name="T10" fmla="*/ 35 w 51"/>
                  <a:gd name="T11" fmla="*/ 40 h 72"/>
                  <a:gd name="T12" fmla="*/ 32 w 51"/>
                  <a:gd name="T13" fmla="*/ 37 h 72"/>
                  <a:gd name="T14" fmla="*/ 33 w 51"/>
                  <a:gd name="T15" fmla="*/ 38 h 72"/>
                  <a:gd name="T16" fmla="*/ 35 w 51"/>
                  <a:gd name="T17" fmla="*/ 40 h 72"/>
                  <a:gd name="T18" fmla="*/ 48 w 51"/>
                  <a:gd name="T19" fmla="*/ 63 h 72"/>
                  <a:gd name="T20" fmla="*/ 22 w 51"/>
                  <a:gd name="T21" fmla="*/ 43 h 72"/>
                  <a:gd name="T22" fmla="*/ 12 w 51"/>
                  <a:gd name="T23" fmla="*/ 40 h 72"/>
                  <a:gd name="T24" fmla="*/ 11 w 51"/>
                  <a:gd name="T25" fmla="*/ 51 h 72"/>
                  <a:gd name="T26" fmla="*/ 13 w 51"/>
                  <a:gd name="T27" fmla="*/ 72 h 72"/>
                  <a:gd name="T28" fmla="*/ 8 w 51"/>
                  <a:gd name="T29" fmla="*/ 63 h 72"/>
                  <a:gd name="T30" fmla="*/ 5 w 51"/>
                  <a:gd name="T31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1" h="72">
                    <a:moveTo>
                      <a:pt x="5" y="18"/>
                    </a:moveTo>
                    <a:cubicBezTo>
                      <a:pt x="3" y="12"/>
                      <a:pt x="1" y="6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11" y="8"/>
                      <a:pt x="18" y="16"/>
                      <a:pt x="26" y="22"/>
                    </a:cubicBezTo>
                    <a:cubicBezTo>
                      <a:pt x="44" y="29"/>
                      <a:pt x="44" y="29"/>
                      <a:pt x="46" y="41"/>
                    </a:cubicBezTo>
                    <a:cubicBezTo>
                      <a:pt x="42" y="41"/>
                      <a:pt x="38" y="40"/>
                      <a:pt x="35" y="40"/>
                    </a:cubicBezTo>
                    <a:cubicBezTo>
                      <a:pt x="34" y="39"/>
                      <a:pt x="33" y="38"/>
                      <a:pt x="32" y="37"/>
                    </a:cubicBezTo>
                    <a:cubicBezTo>
                      <a:pt x="32" y="37"/>
                      <a:pt x="32" y="37"/>
                      <a:pt x="33" y="38"/>
                    </a:cubicBezTo>
                    <a:cubicBezTo>
                      <a:pt x="34" y="38"/>
                      <a:pt x="35" y="39"/>
                      <a:pt x="35" y="40"/>
                    </a:cubicBezTo>
                    <a:cubicBezTo>
                      <a:pt x="45" y="44"/>
                      <a:pt x="51" y="51"/>
                      <a:pt x="48" y="63"/>
                    </a:cubicBezTo>
                    <a:cubicBezTo>
                      <a:pt x="39" y="56"/>
                      <a:pt x="32" y="48"/>
                      <a:pt x="22" y="43"/>
                    </a:cubicBezTo>
                    <a:cubicBezTo>
                      <a:pt x="19" y="42"/>
                      <a:pt x="15" y="38"/>
                      <a:pt x="12" y="40"/>
                    </a:cubicBezTo>
                    <a:cubicBezTo>
                      <a:pt x="9" y="43"/>
                      <a:pt x="11" y="48"/>
                      <a:pt x="11" y="51"/>
                    </a:cubicBezTo>
                    <a:cubicBezTo>
                      <a:pt x="12" y="58"/>
                      <a:pt x="18" y="65"/>
                      <a:pt x="13" y="72"/>
                    </a:cubicBezTo>
                    <a:cubicBezTo>
                      <a:pt x="8" y="71"/>
                      <a:pt x="8" y="66"/>
                      <a:pt x="8" y="63"/>
                    </a:cubicBezTo>
                    <a:cubicBezTo>
                      <a:pt x="7" y="48"/>
                      <a:pt x="7" y="33"/>
                      <a:pt x="5" y="18"/>
                    </a:cubicBezTo>
                    <a:close/>
                  </a:path>
                </a:pathLst>
              </a:custGeom>
              <a:solidFill>
                <a:srgbClr val="EE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" name="Freeform 97">
                <a:extLst>
                  <a:ext uri="{FF2B5EF4-FFF2-40B4-BE49-F238E27FC236}">
                    <a16:creationId xmlns:a16="http://schemas.microsoft.com/office/drawing/2014/main" id="{1CCFA1E4-5EEB-E690-64F4-DF506141B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" y="2382"/>
                <a:ext cx="19" cy="32"/>
              </a:xfrm>
              <a:custGeom>
                <a:avLst/>
                <a:gdLst>
                  <a:gd name="T0" fmla="*/ 1 w 39"/>
                  <a:gd name="T1" fmla="*/ 31 h 65"/>
                  <a:gd name="T2" fmla="*/ 4 w 39"/>
                  <a:gd name="T3" fmla="*/ 0 h 65"/>
                  <a:gd name="T4" fmla="*/ 6 w 39"/>
                  <a:gd name="T5" fmla="*/ 0 h 65"/>
                  <a:gd name="T6" fmla="*/ 18 w 39"/>
                  <a:gd name="T7" fmla="*/ 20 h 65"/>
                  <a:gd name="T8" fmla="*/ 26 w 39"/>
                  <a:gd name="T9" fmla="*/ 28 h 65"/>
                  <a:gd name="T10" fmla="*/ 37 w 39"/>
                  <a:gd name="T11" fmla="*/ 48 h 65"/>
                  <a:gd name="T12" fmla="*/ 28 w 39"/>
                  <a:gd name="T13" fmla="*/ 44 h 65"/>
                  <a:gd name="T14" fmla="*/ 25 w 39"/>
                  <a:gd name="T15" fmla="*/ 40 h 65"/>
                  <a:gd name="T16" fmla="*/ 25 w 39"/>
                  <a:gd name="T17" fmla="*/ 40 h 65"/>
                  <a:gd name="T18" fmla="*/ 28 w 39"/>
                  <a:gd name="T19" fmla="*/ 44 h 65"/>
                  <a:gd name="T20" fmla="*/ 35 w 39"/>
                  <a:gd name="T21" fmla="*/ 61 h 65"/>
                  <a:gd name="T22" fmla="*/ 20 w 39"/>
                  <a:gd name="T23" fmla="*/ 49 h 65"/>
                  <a:gd name="T24" fmla="*/ 20 w 39"/>
                  <a:gd name="T25" fmla="*/ 49 h 65"/>
                  <a:gd name="T26" fmla="*/ 9 w 39"/>
                  <a:gd name="T27" fmla="*/ 37 h 65"/>
                  <a:gd name="T28" fmla="*/ 7 w 39"/>
                  <a:gd name="T29" fmla="*/ 61 h 65"/>
                  <a:gd name="T30" fmla="*/ 1 w 39"/>
                  <a:gd name="T31" fmla="*/ 64 h 65"/>
                  <a:gd name="T32" fmla="*/ 1 w 39"/>
                  <a:gd name="T33" fmla="*/ 3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65">
                    <a:moveTo>
                      <a:pt x="1" y="31"/>
                    </a:moveTo>
                    <a:cubicBezTo>
                      <a:pt x="0" y="21"/>
                      <a:pt x="2" y="1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13" y="5"/>
                      <a:pt x="17" y="12"/>
                      <a:pt x="18" y="20"/>
                    </a:cubicBezTo>
                    <a:cubicBezTo>
                      <a:pt x="20" y="23"/>
                      <a:pt x="21" y="27"/>
                      <a:pt x="26" y="28"/>
                    </a:cubicBezTo>
                    <a:cubicBezTo>
                      <a:pt x="36" y="31"/>
                      <a:pt x="35" y="40"/>
                      <a:pt x="37" y="48"/>
                    </a:cubicBezTo>
                    <a:cubicBezTo>
                      <a:pt x="32" y="50"/>
                      <a:pt x="31" y="44"/>
                      <a:pt x="28" y="44"/>
                    </a:cubicBezTo>
                    <a:cubicBezTo>
                      <a:pt x="27" y="43"/>
                      <a:pt x="26" y="41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2"/>
                      <a:pt x="27" y="43"/>
                      <a:pt x="28" y="44"/>
                    </a:cubicBezTo>
                    <a:cubicBezTo>
                      <a:pt x="27" y="51"/>
                      <a:pt x="39" y="53"/>
                      <a:pt x="35" y="61"/>
                    </a:cubicBezTo>
                    <a:cubicBezTo>
                      <a:pt x="28" y="59"/>
                      <a:pt x="26" y="52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9" y="43"/>
                      <a:pt x="12" y="42"/>
                      <a:pt x="9" y="37"/>
                    </a:cubicBezTo>
                    <a:cubicBezTo>
                      <a:pt x="3" y="46"/>
                      <a:pt x="12" y="54"/>
                      <a:pt x="7" y="61"/>
                    </a:cubicBezTo>
                    <a:cubicBezTo>
                      <a:pt x="3" y="58"/>
                      <a:pt x="4" y="65"/>
                      <a:pt x="1" y="64"/>
                    </a:cubicBezTo>
                    <a:cubicBezTo>
                      <a:pt x="1" y="53"/>
                      <a:pt x="1" y="42"/>
                      <a:pt x="1" y="31"/>
                    </a:cubicBezTo>
                    <a:close/>
                  </a:path>
                </a:pathLst>
              </a:custGeom>
              <a:solidFill>
                <a:srgbClr val="EFF0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" name="Freeform 98">
                <a:extLst>
                  <a:ext uri="{FF2B5EF4-FFF2-40B4-BE49-F238E27FC236}">
                    <a16:creationId xmlns:a16="http://schemas.microsoft.com/office/drawing/2014/main" id="{EDE6585D-CD2C-9816-B6BD-84E15E1F9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518"/>
                <a:ext cx="43" cy="11"/>
              </a:xfrm>
              <a:custGeom>
                <a:avLst/>
                <a:gdLst>
                  <a:gd name="T0" fmla="*/ 86 w 86"/>
                  <a:gd name="T1" fmla="*/ 6 h 22"/>
                  <a:gd name="T2" fmla="*/ 58 w 86"/>
                  <a:gd name="T3" fmla="*/ 20 h 22"/>
                  <a:gd name="T4" fmla="*/ 6 w 86"/>
                  <a:gd name="T5" fmla="*/ 19 h 22"/>
                  <a:gd name="T6" fmla="*/ 0 w 86"/>
                  <a:gd name="T7" fmla="*/ 16 h 22"/>
                  <a:gd name="T8" fmla="*/ 86 w 86"/>
                  <a:gd name="T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86" y="6"/>
                    </a:moveTo>
                    <a:cubicBezTo>
                      <a:pt x="79" y="21"/>
                      <a:pt x="68" y="22"/>
                      <a:pt x="58" y="20"/>
                    </a:cubicBezTo>
                    <a:cubicBezTo>
                      <a:pt x="40" y="16"/>
                      <a:pt x="23" y="18"/>
                      <a:pt x="6" y="19"/>
                    </a:cubicBezTo>
                    <a:cubicBezTo>
                      <a:pt x="4" y="19"/>
                      <a:pt x="2" y="18"/>
                      <a:pt x="0" y="16"/>
                    </a:cubicBezTo>
                    <a:cubicBezTo>
                      <a:pt x="28" y="9"/>
                      <a:pt x="56" y="0"/>
                      <a:pt x="86" y="6"/>
                    </a:cubicBezTo>
                    <a:close/>
                  </a:path>
                </a:pathLst>
              </a:custGeom>
              <a:solidFill>
                <a:srgbClr val="178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" name="Freeform 99">
                <a:extLst>
                  <a:ext uri="{FF2B5EF4-FFF2-40B4-BE49-F238E27FC236}">
                    <a16:creationId xmlns:a16="http://schemas.microsoft.com/office/drawing/2014/main" id="{ABB884E1-D71A-7CC6-9924-FAA5D2710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416"/>
                <a:ext cx="14" cy="31"/>
              </a:xfrm>
              <a:custGeom>
                <a:avLst/>
                <a:gdLst>
                  <a:gd name="T0" fmla="*/ 14 w 28"/>
                  <a:gd name="T1" fmla="*/ 61 h 62"/>
                  <a:gd name="T2" fmla="*/ 1 w 28"/>
                  <a:gd name="T3" fmla="*/ 34 h 62"/>
                  <a:gd name="T4" fmla="*/ 10 w 28"/>
                  <a:gd name="T5" fmla="*/ 0 h 62"/>
                  <a:gd name="T6" fmla="*/ 25 w 28"/>
                  <a:gd name="T7" fmla="*/ 53 h 62"/>
                  <a:gd name="T8" fmla="*/ 14 w 28"/>
                  <a:gd name="T9" fmla="*/ 6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2">
                    <a:moveTo>
                      <a:pt x="14" y="61"/>
                    </a:moveTo>
                    <a:cubicBezTo>
                      <a:pt x="4" y="55"/>
                      <a:pt x="0" y="46"/>
                      <a:pt x="1" y="34"/>
                    </a:cubicBezTo>
                    <a:cubicBezTo>
                      <a:pt x="10" y="24"/>
                      <a:pt x="8" y="12"/>
                      <a:pt x="10" y="0"/>
                    </a:cubicBezTo>
                    <a:cubicBezTo>
                      <a:pt x="20" y="16"/>
                      <a:pt x="21" y="35"/>
                      <a:pt x="25" y="53"/>
                    </a:cubicBezTo>
                    <a:cubicBezTo>
                      <a:pt x="28" y="62"/>
                      <a:pt x="19" y="59"/>
                      <a:pt x="14" y="61"/>
                    </a:cubicBezTo>
                    <a:close/>
                  </a:path>
                </a:pathLst>
              </a:custGeom>
              <a:solidFill>
                <a:srgbClr val="1D8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" name="Freeform 100">
                <a:extLst>
                  <a:ext uri="{FF2B5EF4-FFF2-40B4-BE49-F238E27FC236}">
                    <a16:creationId xmlns:a16="http://schemas.microsoft.com/office/drawing/2014/main" id="{8F8EBB68-A1DF-FB1B-4C22-2C3B98B92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468"/>
                <a:ext cx="26" cy="19"/>
              </a:xfrm>
              <a:custGeom>
                <a:avLst/>
                <a:gdLst>
                  <a:gd name="T0" fmla="*/ 0 w 53"/>
                  <a:gd name="T1" fmla="*/ 37 h 37"/>
                  <a:gd name="T2" fmla="*/ 43 w 53"/>
                  <a:gd name="T3" fmla="*/ 0 h 37"/>
                  <a:gd name="T4" fmla="*/ 49 w 53"/>
                  <a:gd name="T5" fmla="*/ 9 h 37"/>
                  <a:gd name="T6" fmla="*/ 27 w 53"/>
                  <a:gd name="T7" fmla="*/ 26 h 37"/>
                  <a:gd name="T8" fmla="*/ 0 w 53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7">
                    <a:moveTo>
                      <a:pt x="0" y="37"/>
                    </a:moveTo>
                    <a:cubicBezTo>
                      <a:pt x="4" y="22"/>
                      <a:pt x="30" y="0"/>
                      <a:pt x="43" y="0"/>
                    </a:cubicBezTo>
                    <a:cubicBezTo>
                      <a:pt x="49" y="0"/>
                      <a:pt x="53" y="2"/>
                      <a:pt x="49" y="9"/>
                    </a:cubicBezTo>
                    <a:cubicBezTo>
                      <a:pt x="44" y="19"/>
                      <a:pt x="39" y="26"/>
                      <a:pt x="27" y="26"/>
                    </a:cubicBezTo>
                    <a:cubicBezTo>
                      <a:pt x="18" y="26"/>
                      <a:pt x="9" y="29"/>
                      <a:pt x="0" y="37"/>
                    </a:cubicBezTo>
                    <a:close/>
                  </a:path>
                </a:pathLst>
              </a:custGeom>
              <a:solidFill>
                <a:srgbClr val="1A9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" name="Freeform 101">
                <a:extLst>
                  <a:ext uri="{FF2B5EF4-FFF2-40B4-BE49-F238E27FC236}">
                    <a16:creationId xmlns:a16="http://schemas.microsoft.com/office/drawing/2014/main" id="{55BCF4D1-C94C-D3E1-9647-9E25556E6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2490"/>
                <a:ext cx="22" cy="33"/>
              </a:xfrm>
              <a:custGeom>
                <a:avLst/>
                <a:gdLst>
                  <a:gd name="T0" fmla="*/ 0 w 43"/>
                  <a:gd name="T1" fmla="*/ 64 h 66"/>
                  <a:gd name="T2" fmla="*/ 22 w 43"/>
                  <a:gd name="T3" fmla="*/ 30 h 66"/>
                  <a:gd name="T4" fmla="*/ 22 w 43"/>
                  <a:gd name="T5" fmla="*/ 20 h 66"/>
                  <a:gd name="T6" fmla="*/ 37 w 43"/>
                  <a:gd name="T7" fmla="*/ 0 h 66"/>
                  <a:gd name="T8" fmla="*/ 41 w 43"/>
                  <a:gd name="T9" fmla="*/ 11 h 66"/>
                  <a:gd name="T10" fmla="*/ 34 w 43"/>
                  <a:gd name="T11" fmla="*/ 28 h 66"/>
                  <a:gd name="T12" fmla="*/ 8 w 43"/>
                  <a:gd name="T13" fmla="*/ 62 h 66"/>
                  <a:gd name="T14" fmla="*/ 0 w 43"/>
                  <a:gd name="T15" fmla="*/ 6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6">
                    <a:moveTo>
                      <a:pt x="0" y="64"/>
                    </a:moveTo>
                    <a:cubicBezTo>
                      <a:pt x="3" y="50"/>
                      <a:pt x="14" y="41"/>
                      <a:pt x="22" y="30"/>
                    </a:cubicBezTo>
                    <a:cubicBezTo>
                      <a:pt x="24" y="27"/>
                      <a:pt x="28" y="26"/>
                      <a:pt x="22" y="20"/>
                    </a:cubicBezTo>
                    <a:cubicBezTo>
                      <a:pt x="16" y="14"/>
                      <a:pt x="27" y="0"/>
                      <a:pt x="37" y="0"/>
                    </a:cubicBezTo>
                    <a:cubicBezTo>
                      <a:pt x="36" y="4"/>
                      <a:pt x="43" y="6"/>
                      <a:pt x="41" y="11"/>
                    </a:cubicBezTo>
                    <a:cubicBezTo>
                      <a:pt x="39" y="17"/>
                      <a:pt x="38" y="23"/>
                      <a:pt x="34" y="28"/>
                    </a:cubicBezTo>
                    <a:cubicBezTo>
                      <a:pt x="26" y="40"/>
                      <a:pt x="17" y="51"/>
                      <a:pt x="8" y="62"/>
                    </a:cubicBezTo>
                    <a:cubicBezTo>
                      <a:pt x="6" y="64"/>
                      <a:pt x="4" y="66"/>
                      <a:pt x="0" y="64"/>
                    </a:cubicBezTo>
                    <a:close/>
                  </a:path>
                </a:pathLst>
              </a:custGeom>
              <a:solidFill>
                <a:srgbClr val="1A8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" name="Freeform 102">
                <a:extLst>
                  <a:ext uri="{FF2B5EF4-FFF2-40B4-BE49-F238E27FC236}">
                    <a16:creationId xmlns:a16="http://schemas.microsoft.com/office/drawing/2014/main" id="{D33182C1-F52D-4EA1-3927-E4CD09F30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1" y="2416"/>
                <a:ext cx="20" cy="33"/>
              </a:xfrm>
              <a:custGeom>
                <a:avLst/>
                <a:gdLst>
                  <a:gd name="T0" fmla="*/ 20 w 40"/>
                  <a:gd name="T1" fmla="*/ 37 h 65"/>
                  <a:gd name="T2" fmla="*/ 37 w 40"/>
                  <a:gd name="T3" fmla="*/ 0 h 65"/>
                  <a:gd name="T4" fmla="*/ 0 w 40"/>
                  <a:gd name="T5" fmla="*/ 63 h 65"/>
                  <a:gd name="T6" fmla="*/ 20 w 40"/>
                  <a:gd name="T7" fmla="*/ 37 h 65"/>
                  <a:gd name="T8" fmla="*/ 20 w 40"/>
                  <a:gd name="T9" fmla="*/ 3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5">
                    <a:moveTo>
                      <a:pt x="20" y="37"/>
                    </a:moveTo>
                    <a:cubicBezTo>
                      <a:pt x="26" y="25"/>
                      <a:pt x="34" y="13"/>
                      <a:pt x="37" y="0"/>
                    </a:cubicBezTo>
                    <a:cubicBezTo>
                      <a:pt x="40" y="43"/>
                      <a:pt x="26" y="65"/>
                      <a:pt x="0" y="63"/>
                    </a:cubicBezTo>
                    <a:cubicBezTo>
                      <a:pt x="8" y="55"/>
                      <a:pt x="18" y="49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lose/>
                  </a:path>
                </a:pathLst>
              </a:custGeom>
              <a:solidFill>
                <a:srgbClr val="1A9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" name="Freeform 103">
                <a:extLst>
                  <a:ext uri="{FF2B5EF4-FFF2-40B4-BE49-F238E27FC236}">
                    <a16:creationId xmlns:a16="http://schemas.microsoft.com/office/drawing/2014/main" id="{47D05691-2306-DE30-4C7D-FADC3ECFB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" y="2333"/>
                <a:ext cx="18" cy="17"/>
              </a:xfrm>
              <a:custGeom>
                <a:avLst/>
                <a:gdLst>
                  <a:gd name="T0" fmla="*/ 24 w 36"/>
                  <a:gd name="T1" fmla="*/ 34 h 35"/>
                  <a:gd name="T2" fmla="*/ 1 w 36"/>
                  <a:gd name="T3" fmla="*/ 13 h 35"/>
                  <a:gd name="T4" fmla="*/ 5 w 36"/>
                  <a:gd name="T5" fmla="*/ 2 h 35"/>
                  <a:gd name="T6" fmla="*/ 16 w 36"/>
                  <a:gd name="T7" fmla="*/ 6 h 35"/>
                  <a:gd name="T8" fmla="*/ 36 w 36"/>
                  <a:gd name="T9" fmla="*/ 24 h 35"/>
                  <a:gd name="T10" fmla="*/ 36 w 36"/>
                  <a:gd name="T11" fmla="*/ 27 h 35"/>
                  <a:gd name="T12" fmla="*/ 24 w 36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5">
                    <a:moveTo>
                      <a:pt x="24" y="34"/>
                    </a:moveTo>
                    <a:cubicBezTo>
                      <a:pt x="11" y="33"/>
                      <a:pt x="5" y="24"/>
                      <a:pt x="1" y="13"/>
                    </a:cubicBezTo>
                    <a:cubicBezTo>
                      <a:pt x="1" y="9"/>
                      <a:pt x="0" y="4"/>
                      <a:pt x="5" y="2"/>
                    </a:cubicBezTo>
                    <a:cubicBezTo>
                      <a:pt x="10" y="0"/>
                      <a:pt x="13" y="3"/>
                      <a:pt x="16" y="6"/>
                    </a:cubicBezTo>
                    <a:cubicBezTo>
                      <a:pt x="23" y="12"/>
                      <a:pt x="30" y="18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5" y="35"/>
                      <a:pt x="28" y="31"/>
                      <a:pt x="24" y="34"/>
                    </a:cubicBezTo>
                    <a:close/>
                  </a:path>
                </a:pathLst>
              </a:custGeom>
              <a:solidFill>
                <a:srgbClr val="1D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3" name="Freeform 104">
                <a:extLst>
                  <a:ext uri="{FF2B5EF4-FFF2-40B4-BE49-F238E27FC236}">
                    <a16:creationId xmlns:a16="http://schemas.microsoft.com/office/drawing/2014/main" id="{25199C53-9A65-2FC2-E7FD-D12CBB1F6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1" y="2364"/>
                <a:ext cx="18" cy="23"/>
              </a:xfrm>
              <a:custGeom>
                <a:avLst/>
                <a:gdLst>
                  <a:gd name="T0" fmla="*/ 14 w 36"/>
                  <a:gd name="T1" fmla="*/ 24 h 47"/>
                  <a:gd name="T2" fmla="*/ 6 w 36"/>
                  <a:gd name="T3" fmla="*/ 12 h 47"/>
                  <a:gd name="T4" fmla="*/ 7 w 36"/>
                  <a:gd name="T5" fmla="*/ 3 h 47"/>
                  <a:gd name="T6" fmla="*/ 19 w 36"/>
                  <a:gd name="T7" fmla="*/ 2 h 47"/>
                  <a:gd name="T8" fmla="*/ 35 w 36"/>
                  <a:gd name="T9" fmla="*/ 47 h 47"/>
                  <a:gd name="T10" fmla="*/ 23 w 36"/>
                  <a:gd name="T11" fmla="*/ 27 h 47"/>
                  <a:gd name="T12" fmla="*/ 14 w 36"/>
                  <a:gd name="T13" fmla="*/ 23 h 47"/>
                  <a:gd name="T14" fmla="*/ 14 w 36"/>
                  <a:gd name="T15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47">
                    <a:moveTo>
                      <a:pt x="14" y="24"/>
                    </a:moveTo>
                    <a:cubicBezTo>
                      <a:pt x="13" y="19"/>
                      <a:pt x="6" y="18"/>
                      <a:pt x="6" y="12"/>
                    </a:cubicBezTo>
                    <a:cubicBezTo>
                      <a:pt x="6" y="9"/>
                      <a:pt x="0" y="6"/>
                      <a:pt x="7" y="3"/>
                    </a:cubicBezTo>
                    <a:cubicBezTo>
                      <a:pt x="12" y="0"/>
                      <a:pt x="14" y="0"/>
                      <a:pt x="19" y="2"/>
                    </a:cubicBezTo>
                    <a:cubicBezTo>
                      <a:pt x="31" y="12"/>
                      <a:pt x="36" y="25"/>
                      <a:pt x="35" y="47"/>
                    </a:cubicBezTo>
                    <a:cubicBezTo>
                      <a:pt x="30" y="39"/>
                      <a:pt x="26" y="33"/>
                      <a:pt x="23" y="27"/>
                    </a:cubicBezTo>
                    <a:cubicBezTo>
                      <a:pt x="21" y="23"/>
                      <a:pt x="19" y="20"/>
                      <a:pt x="14" y="23"/>
                    </a:cubicBez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1A9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4" name="Freeform 105">
                <a:extLst>
                  <a:ext uri="{FF2B5EF4-FFF2-40B4-BE49-F238E27FC236}">
                    <a16:creationId xmlns:a16="http://schemas.microsoft.com/office/drawing/2014/main" id="{849BE3CC-831C-CE45-A6DC-0BB02CCE7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" y="2375"/>
                <a:ext cx="16" cy="21"/>
              </a:xfrm>
              <a:custGeom>
                <a:avLst/>
                <a:gdLst>
                  <a:gd name="T0" fmla="*/ 12 w 32"/>
                  <a:gd name="T1" fmla="*/ 33 h 41"/>
                  <a:gd name="T2" fmla="*/ 0 w 32"/>
                  <a:gd name="T3" fmla="*/ 13 h 41"/>
                  <a:gd name="T4" fmla="*/ 11 w 32"/>
                  <a:gd name="T5" fmla="*/ 1 h 41"/>
                  <a:gd name="T6" fmla="*/ 11 w 32"/>
                  <a:gd name="T7" fmla="*/ 0 h 41"/>
                  <a:gd name="T8" fmla="*/ 25 w 32"/>
                  <a:gd name="T9" fmla="*/ 21 h 41"/>
                  <a:gd name="T10" fmla="*/ 27 w 32"/>
                  <a:gd name="T11" fmla="*/ 34 h 41"/>
                  <a:gd name="T12" fmla="*/ 12 w 32"/>
                  <a:gd name="T13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1">
                    <a:moveTo>
                      <a:pt x="12" y="33"/>
                    </a:moveTo>
                    <a:cubicBezTo>
                      <a:pt x="7" y="27"/>
                      <a:pt x="2" y="21"/>
                      <a:pt x="0" y="13"/>
                    </a:cubicBezTo>
                    <a:cubicBezTo>
                      <a:pt x="0" y="5"/>
                      <a:pt x="2" y="0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6" y="7"/>
                      <a:pt x="22" y="13"/>
                      <a:pt x="25" y="21"/>
                    </a:cubicBezTo>
                    <a:cubicBezTo>
                      <a:pt x="26" y="25"/>
                      <a:pt x="32" y="29"/>
                      <a:pt x="27" y="34"/>
                    </a:cubicBezTo>
                    <a:cubicBezTo>
                      <a:pt x="21" y="41"/>
                      <a:pt x="17" y="33"/>
                      <a:pt x="12" y="33"/>
                    </a:cubicBezTo>
                    <a:close/>
                  </a:path>
                </a:pathLst>
              </a:custGeom>
              <a:solidFill>
                <a:srgbClr val="1D8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5" name="Freeform 106">
                <a:extLst>
                  <a:ext uri="{FF2B5EF4-FFF2-40B4-BE49-F238E27FC236}">
                    <a16:creationId xmlns:a16="http://schemas.microsoft.com/office/drawing/2014/main" id="{3FB5A5A5-43A4-D593-14D7-026D963D8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" y="2406"/>
                <a:ext cx="11" cy="21"/>
              </a:xfrm>
              <a:custGeom>
                <a:avLst/>
                <a:gdLst>
                  <a:gd name="T0" fmla="*/ 19 w 23"/>
                  <a:gd name="T1" fmla="*/ 38 h 41"/>
                  <a:gd name="T2" fmla="*/ 9 w 23"/>
                  <a:gd name="T3" fmla="*/ 27 h 41"/>
                  <a:gd name="T4" fmla="*/ 8 w 23"/>
                  <a:gd name="T5" fmla="*/ 27 h 41"/>
                  <a:gd name="T6" fmla="*/ 2 w 23"/>
                  <a:gd name="T7" fmla="*/ 4 h 41"/>
                  <a:gd name="T8" fmla="*/ 6 w 23"/>
                  <a:gd name="T9" fmla="*/ 0 h 41"/>
                  <a:gd name="T10" fmla="*/ 6 w 23"/>
                  <a:gd name="T11" fmla="*/ 0 h 41"/>
                  <a:gd name="T12" fmla="*/ 10 w 23"/>
                  <a:gd name="T13" fmla="*/ 8 h 41"/>
                  <a:gd name="T14" fmla="*/ 19 w 23"/>
                  <a:gd name="T15" fmla="*/ 38 h 41"/>
                  <a:gd name="T16" fmla="*/ 19 w 23"/>
                  <a:gd name="T17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1">
                    <a:moveTo>
                      <a:pt x="19" y="38"/>
                    </a:moveTo>
                    <a:cubicBezTo>
                      <a:pt x="9" y="41"/>
                      <a:pt x="14" y="29"/>
                      <a:pt x="9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19"/>
                      <a:pt x="0" y="13"/>
                      <a:pt x="2" y="4"/>
                    </a:cubicBezTo>
                    <a:cubicBezTo>
                      <a:pt x="3" y="1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4"/>
                      <a:pt x="7" y="6"/>
                      <a:pt x="10" y="8"/>
                    </a:cubicBezTo>
                    <a:cubicBezTo>
                      <a:pt x="20" y="16"/>
                      <a:pt x="23" y="26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lose/>
                  </a:path>
                </a:pathLst>
              </a:custGeom>
              <a:solidFill>
                <a:srgbClr val="1A9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6" name="Freeform 107">
                <a:extLst>
                  <a:ext uri="{FF2B5EF4-FFF2-40B4-BE49-F238E27FC236}">
                    <a16:creationId xmlns:a16="http://schemas.microsoft.com/office/drawing/2014/main" id="{817315B6-03A6-AE49-BC4D-2FA15582A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2374"/>
                <a:ext cx="9" cy="16"/>
              </a:xfrm>
              <a:custGeom>
                <a:avLst/>
                <a:gdLst>
                  <a:gd name="T0" fmla="*/ 6 w 17"/>
                  <a:gd name="T1" fmla="*/ 0 h 32"/>
                  <a:gd name="T2" fmla="*/ 6 w 17"/>
                  <a:gd name="T3" fmla="*/ 29 h 32"/>
                  <a:gd name="T4" fmla="*/ 1 w 17"/>
                  <a:gd name="T5" fmla="*/ 30 h 32"/>
                  <a:gd name="T6" fmla="*/ 6 w 17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2">
                    <a:moveTo>
                      <a:pt x="6" y="0"/>
                    </a:moveTo>
                    <a:cubicBezTo>
                      <a:pt x="17" y="10"/>
                      <a:pt x="13" y="19"/>
                      <a:pt x="6" y="29"/>
                    </a:cubicBezTo>
                    <a:cubicBezTo>
                      <a:pt x="1" y="32"/>
                      <a:pt x="0" y="32"/>
                      <a:pt x="1" y="30"/>
                    </a:cubicBezTo>
                    <a:cubicBezTo>
                      <a:pt x="4" y="20"/>
                      <a:pt x="1" y="9"/>
                      <a:pt x="6" y="0"/>
                    </a:cubicBezTo>
                    <a:close/>
                  </a:path>
                </a:pathLst>
              </a:custGeom>
              <a:solidFill>
                <a:srgbClr val="189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7" name="Freeform 108">
                <a:extLst>
                  <a:ext uri="{FF2B5EF4-FFF2-40B4-BE49-F238E27FC236}">
                    <a16:creationId xmlns:a16="http://schemas.microsoft.com/office/drawing/2014/main" id="{8D479C13-6725-7A8E-4656-A81A2BE3B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2418"/>
                <a:ext cx="8" cy="23"/>
              </a:xfrm>
              <a:custGeom>
                <a:avLst/>
                <a:gdLst>
                  <a:gd name="T0" fmla="*/ 6 w 15"/>
                  <a:gd name="T1" fmla="*/ 4 h 47"/>
                  <a:gd name="T2" fmla="*/ 9 w 15"/>
                  <a:gd name="T3" fmla="*/ 47 h 47"/>
                  <a:gd name="T4" fmla="*/ 0 w 15"/>
                  <a:gd name="T5" fmla="*/ 6 h 47"/>
                  <a:gd name="T6" fmla="*/ 5 w 15"/>
                  <a:gd name="T7" fmla="*/ 4 h 47"/>
                  <a:gd name="T8" fmla="*/ 6 w 15"/>
                  <a:gd name="T9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7">
                    <a:moveTo>
                      <a:pt x="6" y="4"/>
                    </a:moveTo>
                    <a:cubicBezTo>
                      <a:pt x="6" y="18"/>
                      <a:pt x="15" y="30"/>
                      <a:pt x="9" y="47"/>
                    </a:cubicBezTo>
                    <a:cubicBezTo>
                      <a:pt x="7" y="31"/>
                      <a:pt x="0" y="20"/>
                      <a:pt x="0" y="6"/>
                    </a:cubicBezTo>
                    <a:cubicBezTo>
                      <a:pt x="0" y="1"/>
                      <a:pt x="2" y="0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lose/>
                  </a:path>
                </a:pathLst>
              </a:custGeom>
              <a:solidFill>
                <a:srgbClr val="1A9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8" name="Freeform 109">
                <a:extLst>
                  <a:ext uri="{FF2B5EF4-FFF2-40B4-BE49-F238E27FC236}">
                    <a16:creationId xmlns:a16="http://schemas.microsoft.com/office/drawing/2014/main" id="{8535D203-1945-4727-332F-A3F6CE2A3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" y="2348"/>
                <a:ext cx="6" cy="32"/>
              </a:xfrm>
              <a:custGeom>
                <a:avLst/>
                <a:gdLst>
                  <a:gd name="T0" fmla="*/ 3 w 12"/>
                  <a:gd name="T1" fmla="*/ 0 h 65"/>
                  <a:gd name="T2" fmla="*/ 11 w 12"/>
                  <a:gd name="T3" fmla="*/ 54 h 65"/>
                  <a:gd name="T4" fmla="*/ 9 w 12"/>
                  <a:gd name="T5" fmla="*/ 65 h 65"/>
                  <a:gd name="T6" fmla="*/ 4 w 12"/>
                  <a:gd name="T7" fmla="*/ 46 h 65"/>
                  <a:gd name="T8" fmla="*/ 3 w 1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5">
                    <a:moveTo>
                      <a:pt x="3" y="0"/>
                    </a:moveTo>
                    <a:cubicBezTo>
                      <a:pt x="10" y="18"/>
                      <a:pt x="3" y="37"/>
                      <a:pt x="11" y="54"/>
                    </a:cubicBezTo>
                    <a:cubicBezTo>
                      <a:pt x="12" y="58"/>
                      <a:pt x="11" y="62"/>
                      <a:pt x="9" y="65"/>
                    </a:cubicBezTo>
                    <a:cubicBezTo>
                      <a:pt x="5" y="59"/>
                      <a:pt x="3" y="53"/>
                      <a:pt x="4" y="46"/>
                    </a:cubicBezTo>
                    <a:cubicBezTo>
                      <a:pt x="5" y="31"/>
                      <a:pt x="0" y="16"/>
                      <a:pt x="3" y="0"/>
                    </a:cubicBezTo>
                    <a:close/>
                  </a:path>
                </a:pathLst>
              </a:custGeom>
              <a:solidFill>
                <a:srgbClr val="283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9" name="Freeform 110">
                <a:extLst>
                  <a:ext uri="{FF2B5EF4-FFF2-40B4-BE49-F238E27FC236}">
                    <a16:creationId xmlns:a16="http://schemas.microsoft.com/office/drawing/2014/main" id="{A0FFFA4A-F8AA-AC1B-8592-A67C33ABB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2491"/>
                <a:ext cx="7" cy="11"/>
              </a:xfrm>
              <a:custGeom>
                <a:avLst/>
                <a:gdLst>
                  <a:gd name="T0" fmla="*/ 0 w 14"/>
                  <a:gd name="T1" fmla="*/ 22 h 22"/>
                  <a:gd name="T2" fmla="*/ 0 w 14"/>
                  <a:gd name="T3" fmla="*/ 14 h 22"/>
                  <a:gd name="T4" fmla="*/ 2 w 14"/>
                  <a:gd name="T5" fmla="*/ 9 h 22"/>
                  <a:gd name="T6" fmla="*/ 7 w 14"/>
                  <a:gd name="T7" fmla="*/ 1 h 22"/>
                  <a:gd name="T8" fmla="*/ 11 w 14"/>
                  <a:gd name="T9" fmla="*/ 4 h 22"/>
                  <a:gd name="T10" fmla="*/ 10 w 14"/>
                  <a:gd name="T11" fmla="*/ 15 h 22"/>
                  <a:gd name="T12" fmla="*/ 0 w 14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2">
                    <a:moveTo>
                      <a:pt x="0" y="22"/>
                    </a:moveTo>
                    <a:cubicBezTo>
                      <a:pt x="0" y="20"/>
                      <a:pt x="0" y="17"/>
                      <a:pt x="0" y="14"/>
                    </a:cubicBezTo>
                    <a:cubicBezTo>
                      <a:pt x="5" y="14"/>
                      <a:pt x="2" y="11"/>
                      <a:pt x="2" y="9"/>
                    </a:cubicBezTo>
                    <a:cubicBezTo>
                      <a:pt x="1" y="5"/>
                      <a:pt x="4" y="3"/>
                      <a:pt x="7" y="1"/>
                    </a:cubicBezTo>
                    <a:cubicBezTo>
                      <a:pt x="8" y="0"/>
                      <a:pt x="10" y="2"/>
                      <a:pt x="11" y="4"/>
                    </a:cubicBezTo>
                    <a:cubicBezTo>
                      <a:pt x="12" y="8"/>
                      <a:pt x="14" y="11"/>
                      <a:pt x="10" y="15"/>
                    </a:cubicBezTo>
                    <a:cubicBezTo>
                      <a:pt x="6" y="17"/>
                      <a:pt x="1" y="18"/>
                      <a:pt x="0" y="22"/>
                    </a:cubicBezTo>
                    <a:close/>
                  </a:path>
                </a:pathLst>
              </a:custGeom>
              <a:solidFill>
                <a:srgbClr val="E8E7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0" name="Freeform 111">
                <a:extLst>
                  <a:ext uri="{FF2B5EF4-FFF2-40B4-BE49-F238E27FC236}">
                    <a16:creationId xmlns:a16="http://schemas.microsoft.com/office/drawing/2014/main" id="{8F38D72D-7CD6-6C04-009B-1911B9028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2539"/>
                <a:ext cx="14" cy="5"/>
              </a:xfrm>
              <a:custGeom>
                <a:avLst/>
                <a:gdLst>
                  <a:gd name="T0" fmla="*/ 6 w 29"/>
                  <a:gd name="T1" fmla="*/ 7 h 10"/>
                  <a:gd name="T2" fmla="*/ 0 w 29"/>
                  <a:gd name="T3" fmla="*/ 4 h 10"/>
                  <a:gd name="T4" fmla="*/ 10 w 29"/>
                  <a:gd name="T5" fmla="*/ 0 h 10"/>
                  <a:gd name="T6" fmla="*/ 29 w 29"/>
                  <a:gd name="T7" fmla="*/ 7 h 10"/>
                  <a:gd name="T8" fmla="*/ 6 w 29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">
                    <a:moveTo>
                      <a:pt x="6" y="7"/>
                    </a:moveTo>
                    <a:cubicBezTo>
                      <a:pt x="4" y="6"/>
                      <a:pt x="2" y="5"/>
                      <a:pt x="0" y="4"/>
                    </a:cubicBezTo>
                    <a:cubicBezTo>
                      <a:pt x="2" y="0"/>
                      <a:pt x="6" y="0"/>
                      <a:pt x="10" y="0"/>
                    </a:cubicBezTo>
                    <a:cubicBezTo>
                      <a:pt x="16" y="1"/>
                      <a:pt x="22" y="3"/>
                      <a:pt x="29" y="7"/>
                    </a:cubicBezTo>
                    <a:cubicBezTo>
                      <a:pt x="20" y="10"/>
                      <a:pt x="13" y="5"/>
                      <a:pt x="6" y="7"/>
                    </a:cubicBezTo>
                    <a:close/>
                  </a:path>
                </a:pathLst>
              </a:custGeom>
              <a:solidFill>
                <a:srgbClr val="DAE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1" name="Freeform 112">
                <a:extLst>
                  <a:ext uri="{FF2B5EF4-FFF2-40B4-BE49-F238E27FC236}">
                    <a16:creationId xmlns:a16="http://schemas.microsoft.com/office/drawing/2014/main" id="{4741231A-9653-66BB-5211-8FF547E23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2365"/>
                <a:ext cx="5" cy="8"/>
              </a:xfrm>
              <a:custGeom>
                <a:avLst/>
                <a:gdLst>
                  <a:gd name="T0" fmla="*/ 4 w 11"/>
                  <a:gd name="T1" fmla="*/ 0 h 16"/>
                  <a:gd name="T2" fmla="*/ 1 w 11"/>
                  <a:gd name="T3" fmla="*/ 16 h 16"/>
                  <a:gd name="T4" fmla="*/ 4 w 1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6">
                    <a:moveTo>
                      <a:pt x="4" y="0"/>
                    </a:moveTo>
                    <a:cubicBezTo>
                      <a:pt x="7" y="6"/>
                      <a:pt x="11" y="13"/>
                      <a:pt x="1" y="16"/>
                    </a:cubicBezTo>
                    <a:cubicBezTo>
                      <a:pt x="2" y="11"/>
                      <a:pt x="0" y="5"/>
                      <a:pt x="4" y="0"/>
                    </a:cubicBezTo>
                    <a:close/>
                  </a:path>
                </a:pathLst>
              </a:custGeom>
              <a:solidFill>
                <a:srgbClr val="189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2" name="Freeform 113">
                <a:extLst>
                  <a:ext uri="{FF2B5EF4-FFF2-40B4-BE49-F238E27FC236}">
                    <a16:creationId xmlns:a16="http://schemas.microsoft.com/office/drawing/2014/main" id="{963AF0C3-6D0C-94A4-54A6-0AD23BB9B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367"/>
                <a:ext cx="48" cy="86"/>
              </a:xfrm>
              <a:custGeom>
                <a:avLst/>
                <a:gdLst>
                  <a:gd name="T0" fmla="*/ 20 w 97"/>
                  <a:gd name="T1" fmla="*/ 3 h 172"/>
                  <a:gd name="T2" fmla="*/ 56 w 97"/>
                  <a:gd name="T3" fmla="*/ 18 h 172"/>
                  <a:gd name="T4" fmla="*/ 63 w 97"/>
                  <a:gd name="T5" fmla="*/ 33 h 172"/>
                  <a:gd name="T6" fmla="*/ 78 w 97"/>
                  <a:gd name="T7" fmla="*/ 95 h 172"/>
                  <a:gd name="T8" fmla="*/ 97 w 97"/>
                  <a:gd name="T9" fmla="*/ 134 h 172"/>
                  <a:gd name="T10" fmla="*/ 97 w 97"/>
                  <a:gd name="T11" fmla="*/ 135 h 172"/>
                  <a:gd name="T12" fmla="*/ 93 w 97"/>
                  <a:gd name="T13" fmla="*/ 141 h 172"/>
                  <a:gd name="T14" fmla="*/ 76 w 97"/>
                  <a:gd name="T15" fmla="*/ 166 h 172"/>
                  <a:gd name="T16" fmla="*/ 48 w 97"/>
                  <a:gd name="T17" fmla="*/ 159 h 172"/>
                  <a:gd name="T18" fmla="*/ 28 w 97"/>
                  <a:gd name="T19" fmla="*/ 116 h 172"/>
                  <a:gd name="T20" fmla="*/ 31 w 97"/>
                  <a:gd name="T21" fmla="*/ 131 h 172"/>
                  <a:gd name="T22" fmla="*/ 23 w 97"/>
                  <a:gd name="T23" fmla="*/ 118 h 172"/>
                  <a:gd name="T24" fmla="*/ 14 w 97"/>
                  <a:gd name="T25" fmla="*/ 101 h 172"/>
                  <a:gd name="T26" fmla="*/ 7 w 97"/>
                  <a:gd name="T27" fmla="*/ 63 h 172"/>
                  <a:gd name="T28" fmla="*/ 5 w 97"/>
                  <a:gd name="T29" fmla="*/ 55 h 172"/>
                  <a:gd name="T30" fmla="*/ 3 w 97"/>
                  <a:gd name="T31" fmla="*/ 30 h 172"/>
                  <a:gd name="T32" fmla="*/ 4 w 97"/>
                  <a:gd name="T33" fmla="*/ 16 h 172"/>
                  <a:gd name="T34" fmla="*/ 8 w 97"/>
                  <a:gd name="T35" fmla="*/ 10 h 172"/>
                  <a:gd name="T36" fmla="*/ 20 w 97"/>
                  <a:gd name="T37" fmla="*/ 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172">
                    <a:moveTo>
                      <a:pt x="20" y="3"/>
                    </a:moveTo>
                    <a:cubicBezTo>
                      <a:pt x="32" y="8"/>
                      <a:pt x="44" y="13"/>
                      <a:pt x="56" y="18"/>
                    </a:cubicBezTo>
                    <a:cubicBezTo>
                      <a:pt x="61" y="22"/>
                      <a:pt x="61" y="28"/>
                      <a:pt x="63" y="33"/>
                    </a:cubicBezTo>
                    <a:cubicBezTo>
                      <a:pt x="68" y="53"/>
                      <a:pt x="71" y="75"/>
                      <a:pt x="78" y="95"/>
                    </a:cubicBezTo>
                    <a:cubicBezTo>
                      <a:pt x="82" y="109"/>
                      <a:pt x="92" y="120"/>
                      <a:pt x="97" y="134"/>
                    </a:cubicBezTo>
                    <a:cubicBezTo>
                      <a:pt x="97" y="134"/>
                      <a:pt x="97" y="135"/>
                      <a:pt x="97" y="135"/>
                    </a:cubicBezTo>
                    <a:cubicBezTo>
                      <a:pt x="96" y="137"/>
                      <a:pt x="94" y="139"/>
                      <a:pt x="93" y="141"/>
                    </a:cubicBezTo>
                    <a:cubicBezTo>
                      <a:pt x="90" y="151"/>
                      <a:pt x="82" y="158"/>
                      <a:pt x="76" y="166"/>
                    </a:cubicBezTo>
                    <a:cubicBezTo>
                      <a:pt x="72" y="172"/>
                      <a:pt x="55" y="167"/>
                      <a:pt x="48" y="159"/>
                    </a:cubicBezTo>
                    <a:cubicBezTo>
                      <a:pt x="37" y="147"/>
                      <a:pt x="33" y="131"/>
                      <a:pt x="28" y="116"/>
                    </a:cubicBezTo>
                    <a:cubicBezTo>
                      <a:pt x="28" y="121"/>
                      <a:pt x="35" y="125"/>
                      <a:pt x="31" y="131"/>
                    </a:cubicBezTo>
                    <a:cubicBezTo>
                      <a:pt x="22" y="131"/>
                      <a:pt x="24" y="124"/>
                      <a:pt x="23" y="118"/>
                    </a:cubicBezTo>
                    <a:cubicBezTo>
                      <a:pt x="18" y="114"/>
                      <a:pt x="15" y="108"/>
                      <a:pt x="14" y="101"/>
                    </a:cubicBezTo>
                    <a:cubicBezTo>
                      <a:pt x="11" y="89"/>
                      <a:pt x="9" y="76"/>
                      <a:pt x="7" y="63"/>
                    </a:cubicBezTo>
                    <a:cubicBezTo>
                      <a:pt x="6" y="60"/>
                      <a:pt x="5" y="57"/>
                      <a:pt x="5" y="55"/>
                    </a:cubicBezTo>
                    <a:cubicBezTo>
                      <a:pt x="7" y="46"/>
                      <a:pt x="3" y="38"/>
                      <a:pt x="3" y="30"/>
                    </a:cubicBezTo>
                    <a:cubicBezTo>
                      <a:pt x="2" y="25"/>
                      <a:pt x="0" y="21"/>
                      <a:pt x="4" y="16"/>
                    </a:cubicBezTo>
                    <a:cubicBezTo>
                      <a:pt x="6" y="14"/>
                      <a:pt x="8" y="12"/>
                      <a:pt x="8" y="10"/>
                    </a:cubicBezTo>
                    <a:cubicBezTo>
                      <a:pt x="8" y="0"/>
                      <a:pt x="13" y="0"/>
                      <a:pt x="20" y="3"/>
                    </a:cubicBezTo>
                    <a:close/>
                  </a:path>
                </a:pathLst>
              </a:custGeom>
              <a:solidFill>
                <a:srgbClr val="21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3" name="Freeform 114">
                <a:extLst>
                  <a:ext uri="{FF2B5EF4-FFF2-40B4-BE49-F238E27FC236}">
                    <a16:creationId xmlns:a16="http://schemas.microsoft.com/office/drawing/2014/main" id="{5C7D1BBC-5F95-0895-3A94-9C286D07F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543"/>
                <a:ext cx="57" cy="27"/>
              </a:xfrm>
              <a:custGeom>
                <a:avLst/>
                <a:gdLst>
                  <a:gd name="T0" fmla="*/ 97 w 113"/>
                  <a:gd name="T1" fmla="*/ 5 h 53"/>
                  <a:gd name="T2" fmla="*/ 110 w 113"/>
                  <a:gd name="T3" fmla="*/ 7 h 53"/>
                  <a:gd name="T4" fmla="*/ 105 w 113"/>
                  <a:gd name="T5" fmla="*/ 23 h 53"/>
                  <a:gd name="T6" fmla="*/ 63 w 113"/>
                  <a:gd name="T7" fmla="*/ 45 h 53"/>
                  <a:gd name="T8" fmla="*/ 30 w 113"/>
                  <a:gd name="T9" fmla="*/ 51 h 53"/>
                  <a:gd name="T10" fmla="*/ 15 w 113"/>
                  <a:gd name="T11" fmla="*/ 47 h 53"/>
                  <a:gd name="T12" fmla="*/ 21 w 113"/>
                  <a:gd name="T13" fmla="*/ 35 h 53"/>
                  <a:gd name="T14" fmla="*/ 0 w 113"/>
                  <a:gd name="T15" fmla="*/ 28 h 53"/>
                  <a:gd name="T16" fmla="*/ 12 w 113"/>
                  <a:gd name="T17" fmla="*/ 27 h 53"/>
                  <a:gd name="T18" fmla="*/ 5 w 113"/>
                  <a:gd name="T19" fmla="*/ 22 h 53"/>
                  <a:gd name="T20" fmla="*/ 81 w 113"/>
                  <a:gd name="T21" fmla="*/ 0 h 53"/>
                  <a:gd name="T22" fmla="*/ 43 w 113"/>
                  <a:gd name="T23" fmla="*/ 16 h 53"/>
                  <a:gd name="T24" fmla="*/ 32 w 113"/>
                  <a:gd name="T25" fmla="*/ 28 h 53"/>
                  <a:gd name="T26" fmla="*/ 92 w 113"/>
                  <a:gd name="T27" fmla="*/ 5 h 53"/>
                  <a:gd name="T28" fmla="*/ 97 w 113"/>
                  <a:gd name="T29" fmla="*/ 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53">
                    <a:moveTo>
                      <a:pt x="97" y="5"/>
                    </a:moveTo>
                    <a:cubicBezTo>
                      <a:pt x="101" y="7"/>
                      <a:pt x="108" y="1"/>
                      <a:pt x="110" y="7"/>
                    </a:cubicBezTo>
                    <a:cubicBezTo>
                      <a:pt x="113" y="14"/>
                      <a:pt x="108" y="19"/>
                      <a:pt x="105" y="23"/>
                    </a:cubicBezTo>
                    <a:cubicBezTo>
                      <a:pt x="94" y="36"/>
                      <a:pt x="80" y="43"/>
                      <a:pt x="63" y="45"/>
                    </a:cubicBezTo>
                    <a:cubicBezTo>
                      <a:pt x="52" y="46"/>
                      <a:pt x="41" y="48"/>
                      <a:pt x="30" y="51"/>
                    </a:cubicBezTo>
                    <a:cubicBezTo>
                      <a:pt x="25" y="53"/>
                      <a:pt x="18" y="52"/>
                      <a:pt x="15" y="47"/>
                    </a:cubicBezTo>
                    <a:cubicBezTo>
                      <a:pt x="10" y="41"/>
                      <a:pt x="20" y="41"/>
                      <a:pt x="21" y="35"/>
                    </a:cubicBezTo>
                    <a:cubicBezTo>
                      <a:pt x="14" y="33"/>
                      <a:pt x="5" y="36"/>
                      <a:pt x="0" y="28"/>
                    </a:cubicBezTo>
                    <a:cubicBezTo>
                      <a:pt x="4" y="24"/>
                      <a:pt x="8" y="29"/>
                      <a:pt x="12" y="27"/>
                    </a:cubicBezTo>
                    <a:cubicBezTo>
                      <a:pt x="13" y="22"/>
                      <a:pt x="7" y="25"/>
                      <a:pt x="5" y="22"/>
                    </a:cubicBezTo>
                    <a:cubicBezTo>
                      <a:pt x="29" y="9"/>
                      <a:pt x="55" y="3"/>
                      <a:pt x="81" y="0"/>
                    </a:cubicBezTo>
                    <a:cubicBezTo>
                      <a:pt x="69" y="8"/>
                      <a:pt x="57" y="13"/>
                      <a:pt x="43" y="16"/>
                    </a:cubicBezTo>
                    <a:cubicBezTo>
                      <a:pt x="36" y="17"/>
                      <a:pt x="31" y="19"/>
                      <a:pt x="32" y="28"/>
                    </a:cubicBezTo>
                    <a:cubicBezTo>
                      <a:pt x="52" y="22"/>
                      <a:pt x="73" y="15"/>
                      <a:pt x="92" y="5"/>
                    </a:cubicBezTo>
                    <a:cubicBezTo>
                      <a:pt x="94" y="3"/>
                      <a:pt x="95" y="3"/>
                      <a:pt x="97" y="5"/>
                    </a:cubicBezTo>
                    <a:close/>
                  </a:path>
                </a:pathLst>
              </a:custGeom>
              <a:solidFill>
                <a:srgbClr val="1694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4" name="Freeform 115">
                <a:extLst>
                  <a:ext uri="{FF2B5EF4-FFF2-40B4-BE49-F238E27FC236}">
                    <a16:creationId xmlns:a16="http://schemas.microsoft.com/office/drawing/2014/main" id="{65DBE130-55EE-3A22-BD29-8006CADA1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2430"/>
                <a:ext cx="33" cy="33"/>
              </a:xfrm>
              <a:custGeom>
                <a:avLst/>
                <a:gdLst>
                  <a:gd name="T0" fmla="*/ 26 w 66"/>
                  <a:gd name="T1" fmla="*/ 58 h 66"/>
                  <a:gd name="T2" fmla="*/ 3 w 66"/>
                  <a:gd name="T3" fmla="*/ 31 h 66"/>
                  <a:gd name="T4" fmla="*/ 2 w 66"/>
                  <a:gd name="T5" fmla="*/ 24 h 66"/>
                  <a:gd name="T6" fmla="*/ 11 w 66"/>
                  <a:gd name="T7" fmla="*/ 22 h 66"/>
                  <a:gd name="T8" fmla="*/ 29 w 66"/>
                  <a:gd name="T9" fmla="*/ 35 h 66"/>
                  <a:gd name="T10" fmla="*/ 17 w 66"/>
                  <a:gd name="T11" fmla="*/ 19 h 66"/>
                  <a:gd name="T12" fmla="*/ 14 w 66"/>
                  <a:gd name="T13" fmla="*/ 5 h 66"/>
                  <a:gd name="T14" fmla="*/ 29 w 66"/>
                  <a:gd name="T15" fmla="*/ 4 h 66"/>
                  <a:gd name="T16" fmla="*/ 39 w 66"/>
                  <a:gd name="T17" fmla="*/ 7 h 66"/>
                  <a:gd name="T18" fmla="*/ 66 w 66"/>
                  <a:gd name="T19" fmla="*/ 45 h 66"/>
                  <a:gd name="T20" fmla="*/ 52 w 66"/>
                  <a:gd name="T21" fmla="*/ 57 h 66"/>
                  <a:gd name="T22" fmla="*/ 61 w 66"/>
                  <a:gd name="T23" fmla="*/ 61 h 66"/>
                  <a:gd name="T24" fmla="*/ 26 w 66"/>
                  <a:gd name="T25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6">
                    <a:moveTo>
                      <a:pt x="26" y="58"/>
                    </a:moveTo>
                    <a:cubicBezTo>
                      <a:pt x="17" y="50"/>
                      <a:pt x="7" y="43"/>
                      <a:pt x="3" y="31"/>
                    </a:cubicBezTo>
                    <a:cubicBezTo>
                      <a:pt x="2" y="29"/>
                      <a:pt x="0" y="26"/>
                      <a:pt x="2" y="24"/>
                    </a:cubicBezTo>
                    <a:cubicBezTo>
                      <a:pt x="5" y="22"/>
                      <a:pt x="8" y="21"/>
                      <a:pt x="11" y="22"/>
                    </a:cubicBezTo>
                    <a:cubicBezTo>
                      <a:pt x="17" y="25"/>
                      <a:pt x="22" y="29"/>
                      <a:pt x="29" y="35"/>
                    </a:cubicBezTo>
                    <a:cubicBezTo>
                      <a:pt x="27" y="26"/>
                      <a:pt x="21" y="24"/>
                      <a:pt x="17" y="19"/>
                    </a:cubicBezTo>
                    <a:cubicBezTo>
                      <a:pt x="14" y="15"/>
                      <a:pt x="10" y="9"/>
                      <a:pt x="14" y="5"/>
                    </a:cubicBezTo>
                    <a:cubicBezTo>
                      <a:pt x="17" y="1"/>
                      <a:pt x="24" y="0"/>
                      <a:pt x="29" y="4"/>
                    </a:cubicBezTo>
                    <a:cubicBezTo>
                      <a:pt x="32" y="6"/>
                      <a:pt x="35" y="8"/>
                      <a:pt x="39" y="7"/>
                    </a:cubicBezTo>
                    <a:cubicBezTo>
                      <a:pt x="45" y="22"/>
                      <a:pt x="57" y="32"/>
                      <a:pt x="66" y="45"/>
                    </a:cubicBezTo>
                    <a:cubicBezTo>
                      <a:pt x="66" y="54"/>
                      <a:pt x="58" y="54"/>
                      <a:pt x="52" y="57"/>
                    </a:cubicBezTo>
                    <a:cubicBezTo>
                      <a:pt x="55" y="58"/>
                      <a:pt x="57" y="59"/>
                      <a:pt x="61" y="61"/>
                    </a:cubicBezTo>
                    <a:cubicBezTo>
                      <a:pt x="48" y="66"/>
                      <a:pt x="37" y="62"/>
                      <a:pt x="26" y="58"/>
                    </a:cubicBezTo>
                    <a:close/>
                  </a:path>
                </a:pathLst>
              </a:custGeom>
              <a:solidFill>
                <a:srgbClr val="189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5" name="Freeform 116">
                <a:extLst>
                  <a:ext uri="{FF2B5EF4-FFF2-40B4-BE49-F238E27FC236}">
                    <a16:creationId xmlns:a16="http://schemas.microsoft.com/office/drawing/2014/main" id="{7758D83B-33AB-BCDF-28E2-B83E59FB8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2474"/>
                <a:ext cx="35" cy="32"/>
              </a:xfrm>
              <a:custGeom>
                <a:avLst/>
                <a:gdLst>
                  <a:gd name="T0" fmla="*/ 29 w 71"/>
                  <a:gd name="T1" fmla="*/ 48 h 64"/>
                  <a:gd name="T2" fmla="*/ 28 w 71"/>
                  <a:gd name="T3" fmla="*/ 47 h 64"/>
                  <a:gd name="T4" fmla="*/ 11 w 71"/>
                  <a:gd name="T5" fmla="*/ 28 h 64"/>
                  <a:gd name="T6" fmla="*/ 3 w 71"/>
                  <a:gd name="T7" fmla="*/ 15 h 64"/>
                  <a:gd name="T8" fmla="*/ 10 w 71"/>
                  <a:gd name="T9" fmla="*/ 3 h 64"/>
                  <a:gd name="T10" fmla="*/ 58 w 71"/>
                  <a:gd name="T11" fmla="*/ 36 h 64"/>
                  <a:gd name="T12" fmla="*/ 65 w 71"/>
                  <a:gd name="T13" fmla="*/ 58 h 64"/>
                  <a:gd name="T14" fmla="*/ 39 w 71"/>
                  <a:gd name="T15" fmla="*/ 53 h 64"/>
                  <a:gd name="T16" fmla="*/ 29 w 71"/>
                  <a:gd name="T17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4">
                    <a:moveTo>
                      <a:pt x="29" y="48"/>
                    </a:moveTo>
                    <a:cubicBezTo>
                      <a:pt x="29" y="47"/>
                      <a:pt x="29" y="47"/>
                      <a:pt x="28" y="47"/>
                    </a:cubicBezTo>
                    <a:cubicBezTo>
                      <a:pt x="27" y="37"/>
                      <a:pt x="16" y="35"/>
                      <a:pt x="11" y="28"/>
                    </a:cubicBezTo>
                    <a:cubicBezTo>
                      <a:pt x="8" y="24"/>
                      <a:pt x="4" y="20"/>
                      <a:pt x="3" y="15"/>
                    </a:cubicBezTo>
                    <a:cubicBezTo>
                      <a:pt x="0" y="8"/>
                      <a:pt x="0" y="4"/>
                      <a:pt x="10" y="3"/>
                    </a:cubicBezTo>
                    <a:cubicBezTo>
                      <a:pt x="35" y="0"/>
                      <a:pt x="46" y="20"/>
                      <a:pt x="58" y="36"/>
                    </a:cubicBezTo>
                    <a:cubicBezTo>
                      <a:pt x="62" y="41"/>
                      <a:pt x="71" y="51"/>
                      <a:pt x="65" y="58"/>
                    </a:cubicBezTo>
                    <a:cubicBezTo>
                      <a:pt x="58" y="64"/>
                      <a:pt x="47" y="57"/>
                      <a:pt x="39" y="53"/>
                    </a:cubicBezTo>
                    <a:cubicBezTo>
                      <a:pt x="35" y="52"/>
                      <a:pt x="32" y="49"/>
                      <a:pt x="29" y="48"/>
                    </a:cubicBezTo>
                    <a:close/>
                  </a:path>
                </a:pathLst>
              </a:custGeom>
              <a:solidFill>
                <a:srgbClr val="169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6" name="Freeform 117">
                <a:extLst>
                  <a:ext uri="{FF2B5EF4-FFF2-40B4-BE49-F238E27FC236}">
                    <a16:creationId xmlns:a16="http://schemas.microsoft.com/office/drawing/2014/main" id="{0E03F6FB-CE3F-C2F6-3E51-C303A2F16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" y="2508"/>
                <a:ext cx="37" cy="31"/>
              </a:xfrm>
              <a:custGeom>
                <a:avLst/>
                <a:gdLst>
                  <a:gd name="T0" fmla="*/ 8 w 73"/>
                  <a:gd name="T1" fmla="*/ 27 h 62"/>
                  <a:gd name="T2" fmla="*/ 3 w 73"/>
                  <a:gd name="T3" fmla="*/ 12 h 62"/>
                  <a:gd name="T4" fmla="*/ 2 w 73"/>
                  <a:gd name="T5" fmla="*/ 3 h 62"/>
                  <a:gd name="T6" fmla="*/ 12 w 73"/>
                  <a:gd name="T7" fmla="*/ 1 h 62"/>
                  <a:gd name="T8" fmla="*/ 47 w 73"/>
                  <a:gd name="T9" fmla="*/ 23 h 62"/>
                  <a:gd name="T10" fmla="*/ 54 w 73"/>
                  <a:gd name="T11" fmla="*/ 29 h 62"/>
                  <a:gd name="T12" fmla="*/ 54 w 73"/>
                  <a:gd name="T13" fmla="*/ 29 h 62"/>
                  <a:gd name="T14" fmla="*/ 61 w 73"/>
                  <a:gd name="T15" fmla="*/ 43 h 62"/>
                  <a:gd name="T16" fmla="*/ 54 w 73"/>
                  <a:gd name="T17" fmla="*/ 47 h 62"/>
                  <a:gd name="T18" fmla="*/ 63 w 73"/>
                  <a:gd name="T19" fmla="*/ 50 h 62"/>
                  <a:gd name="T20" fmla="*/ 64 w 73"/>
                  <a:gd name="T21" fmla="*/ 62 h 62"/>
                  <a:gd name="T22" fmla="*/ 62 w 73"/>
                  <a:gd name="T23" fmla="*/ 61 h 62"/>
                  <a:gd name="T24" fmla="*/ 8 w 73"/>
                  <a:gd name="T25" fmla="*/ 26 h 62"/>
                  <a:gd name="T26" fmla="*/ 8 w 73"/>
                  <a:gd name="T27" fmla="*/ 2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62">
                    <a:moveTo>
                      <a:pt x="8" y="27"/>
                    </a:moveTo>
                    <a:cubicBezTo>
                      <a:pt x="8" y="21"/>
                      <a:pt x="5" y="17"/>
                      <a:pt x="3" y="12"/>
                    </a:cubicBezTo>
                    <a:cubicBezTo>
                      <a:pt x="2" y="9"/>
                      <a:pt x="0" y="6"/>
                      <a:pt x="2" y="3"/>
                    </a:cubicBezTo>
                    <a:cubicBezTo>
                      <a:pt x="5" y="0"/>
                      <a:pt x="8" y="0"/>
                      <a:pt x="12" y="1"/>
                    </a:cubicBezTo>
                    <a:cubicBezTo>
                      <a:pt x="26" y="4"/>
                      <a:pt x="39" y="9"/>
                      <a:pt x="47" y="23"/>
                    </a:cubicBezTo>
                    <a:cubicBezTo>
                      <a:pt x="49" y="25"/>
                      <a:pt x="50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6" y="34"/>
                      <a:pt x="61" y="37"/>
                      <a:pt x="61" y="43"/>
                    </a:cubicBezTo>
                    <a:cubicBezTo>
                      <a:pt x="61" y="48"/>
                      <a:pt x="59" y="50"/>
                      <a:pt x="54" y="47"/>
                    </a:cubicBezTo>
                    <a:cubicBezTo>
                      <a:pt x="56" y="50"/>
                      <a:pt x="60" y="49"/>
                      <a:pt x="63" y="50"/>
                    </a:cubicBezTo>
                    <a:cubicBezTo>
                      <a:pt x="70" y="54"/>
                      <a:pt x="73" y="58"/>
                      <a:pt x="64" y="62"/>
                    </a:cubicBezTo>
                    <a:cubicBezTo>
                      <a:pt x="63" y="62"/>
                      <a:pt x="63" y="62"/>
                      <a:pt x="62" y="61"/>
                    </a:cubicBezTo>
                    <a:cubicBezTo>
                      <a:pt x="44" y="50"/>
                      <a:pt x="26" y="38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189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7" name="Freeform 118">
                <a:extLst>
                  <a:ext uri="{FF2B5EF4-FFF2-40B4-BE49-F238E27FC236}">
                    <a16:creationId xmlns:a16="http://schemas.microsoft.com/office/drawing/2014/main" id="{A1F5437D-CBB2-F2BD-82C5-D364CF810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2494"/>
                <a:ext cx="26" cy="35"/>
              </a:xfrm>
              <a:custGeom>
                <a:avLst/>
                <a:gdLst>
                  <a:gd name="T0" fmla="*/ 2 w 52"/>
                  <a:gd name="T1" fmla="*/ 20 h 70"/>
                  <a:gd name="T2" fmla="*/ 2 w 52"/>
                  <a:gd name="T3" fmla="*/ 11 h 70"/>
                  <a:gd name="T4" fmla="*/ 8 w 52"/>
                  <a:gd name="T5" fmla="*/ 1 h 70"/>
                  <a:gd name="T6" fmla="*/ 15 w 52"/>
                  <a:gd name="T7" fmla="*/ 8 h 70"/>
                  <a:gd name="T8" fmla="*/ 44 w 52"/>
                  <a:gd name="T9" fmla="*/ 53 h 70"/>
                  <a:gd name="T10" fmla="*/ 45 w 52"/>
                  <a:gd name="T11" fmla="*/ 65 h 70"/>
                  <a:gd name="T12" fmla="*/ 30 w 52"/>
                  <a:gd name="T13" fmla="*/ 63 h 70"/>
                  <a:gd name="T14" fmla="*/ 16 w 52"/>
                  <a:gd name="T15" fmla="*/ 51 h 70"/>
                  <a:gd name="T16" fmla="*/ 2 w 52"/>
                  <a:gd name="T17" fmla="*/ 2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70">
                    <a:moveTo>
                      <a:pt x="2" y="20"/>
                    </a:moveTo>
                    <a:cubicBezTo>
                      <a:pt x="2" y="17"/>
                      <a:pt x="2" y="14"/>
                      <a:pt x="2" y="11"/>
                    </a:cubicBezTo>
                    <a:cubicBezTo>
                      <a:pt x="2" y="6"/>
                      <a:pt x="4" y="2"/>
                      <a:pt x="8" y="1"/>
                    </a:cubicBezTo>
                    <a:cubicBezTo>
                      <a:pt x="13" y="0"/>
                      <a:pt x="13" y="5"/>
                      <a:pt x="15" y="8"/>
                    </a:cubicBezTo>
                    <a:cubicBezTo>
                      <a:pt x="22" y="25"/>
                      <a:pt x="39" y="35"/>
                      <a:pt x="44" y="53"/>
                    </a:cubicBezTo>
                    <a:cubicBezTo>
                      <a:pt x="45" y="57"/>
                      <a:pt x="52" y="60"/>
                      <a:pt x="45" y="65"/>
                    </a:cubicBezTo>
                    <a:cubicBezTo>
                      <a:pt x="38" y="70"/>
                      <a:pt x="34" y="67"/>
                      <a:pt x="30" y="63"/>
                    </a:cubicBezTo>
                    <a:cubicBezTo>
                      <a:pt x="25" y="59"/>
                      <a:pt x="20" y="55"/>
                      <a:pt x="16" y="51"/>
                    </a:cubicBezTo>
                    <a:cubicBezTo>
                      <a:pt x="6" y="43"/>
                      <a:pt x="0" y="33"/>
                      <a:pt x="2" y="20"/>
                    </a:cubicBezTo>
                    <a:close/>
                  </a:path>
                </a:pathLst>
              </a:custGeom>
              <a:solidFill>
                <a:srgbClr val="179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8" name="Freeform 119">
                <a:extLst>
                  <a:ext uri="{FF2B5EF4-FFF2-40B4-BE49-F238E27FC236}">
                    <a16:creationId xmlns:a16="http://schemas.microsoft.com/office/drawing/2014/main" id="{9953F316-BF99-CAF2-D8A8-D3B8EFA3E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6" y="2533"/>
                <a:ext cx="37" cy="13"/>
              </a:xfrm>
              <a:custGeom>
                <a:avLst/>
                <a:gdLst>
                  <a:gd name="T0" fmla="*/ 57 w 74"/>
                  <a:gd name="T1" fmla="*/ 23 h 26"/>
                  <a:gd name="T2" fmla="*/ 22 w 74"/>
                  <a:gd name="T3" fmla="*/ 25 h 26"/>
                  <a:gd name="T4" fmla="*/ 18 w 74"/>
                  <a:gd name="T5" fmla="*/ 25 h 26"/>
                  <a:gd name="T6" fmla="*/ 1 w 74"/>
                  <a:gd name="T7" fmla="*/ 13 h 26"/>
                  <a:gd name="T8" fmla="*/ 15 w 74"/>
                  <a:gd name="T9" fmla="*/ 2 h 26"/>
                  <a:gd name="T10" fmla="*/ 69 w 74"/>
                  <a:gd name="T11" fmla="*/ 1 h 26"/>
                  <a:gd name="T12" fmla="*/ 72 w 74"/>
                  <a:gd name="T13" fmla="*/ 4 h 26"/>
                  <a:gd name="T14" fmla="*/ 70 w 74"/>
                  <a:gd name="T15" fmla="*/ 11 h 26"/>
                  <a:gd name="T16" fmla="*/ 56 w 74"/>
                  <a:gd name="T17" fmla="*/ 23 h 26"/>
                  <a:gd name="T18" fmla="*/ 57 w 74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26">
                    <a:moveTo>
                      <a:pt x="57" y="23"/>
                    </a:moveTo>
                    <a:cubicBezTo>
                      <a:pt x="45" y="24"/>
                      <a:pt x="34" y="26"/>
                      <a:pt x="22" y="25"/>
                    </a:cubicBezTo>
                    <a:cubicBezTo>
                      <a:pt x="21" y="25"/>
                      <a:pt x="19" y="25"/>
                      <a:pt x="18" y="25"/>
                    </a:cubicBezTo>
                    <a:cubicBezTo>
                      <a:pt x="11" y="23"/>
                      <a:pt x="2" y="22"/>
                      <a:pt x="1" y="13"/>
                    </a:cubicBezTo>
                    <a:cubicBezTo>
                      <a:pt x="0" y="3"/>
                      <a:pt x="10" y="2"/>
                      <a:pt x="15" y="2"/>
                    </a:cubicBezTo>
                    <a:cubicBezTo>
                      <a:pt x="33" y="0"/>
                      <a:pt x="51" y="1"/>
                      <a:pt x="69" y="1"/>
                    </a:cubicBezTo>
                    <a:cubicBezTo>
                      <a:pt x="71" y="1"/>
                      <a:pt x="73" y="0"/>
                      <a:pt x="72" y="4"/>
                    </a:cubicBezTo>
                    <a:cubicBezTo>
                      <a:pt x="71" y="6"/>
                      <a:pt x="74" y="9"/>
                      <a:pt x="70" y="11"/>
                    </a:cubicBezTo>
                    <a:cubicBezTo>
                      <a:pt x="65" y="15"/>
                      <a:pt x="58" y="16"/>
                      <a:pt x="56" y="23"/>
                    </a:cubicBezTo>
                    <a:cubicBezTo>
                      <a:pt x="56" y="23"/>
                      <a:pt x="57" y="23"/>
                      <a:pt x="57" y="23"/>
                    </a:cubicBezTo>
                    <a:close/>
                  </a:path>
                </a:pathLst>
              </a:custGeom>
              <a:solidFill>
                <a:srgbClr val="169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9" name="Freeform 120">
                <a:extLst>
                  <a:ext uri="{FF2B5EF4-FFF2-40B4-BE49-F238E27FC236}">
                    <a16:creationId xmlns:a16="http://schemas.microsoft.com/office/drawing/2014/main" id="{11899BFE-4AAE-2E3D-6B13-46F0109C7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2495"/>
                <a:ext cx="25" cy="36"/>
              </a:xfrm>
              <a:custGeom>
                <a:avLst/>
                <a:gdLst>
                  <a:gd name="T0" fmla="*/ 20 w 50"/>
                  <a:gd name="T1" fmla="*/ 2 h 72"/>
                  <a:gd name="T2" fmla="*/ 26 w 50"/>
                  <a:gd name="T3" fmla="*/ 9 h 72"/>
                  <a:gd name="T4" fmla="*/ 39 w 50"/>
                  <a:gd name="T5" fmla="*/ 36 h 72"/>
                  <a:gd name="T6" fmla="*/ 48 w 50"/>
                  <a:gd name="T7" fmla="*/ 57 h 72"/>
                  <a:gd name="T8" fmla="*/ 41 w 50"/>
                  <a:gd name="T9" fmla="*/ 63 h 72"/>
                  <a:gd name="T10" fmla="*/ 36 w 50"/>
                  <a:gd name="T11" fmla="*/ 67 h 72"/>
                  <a:gd name="T12" fmla="*/ 27 w 50"/>
                  <a:gd name="T13" fmla="*/ 58 h 72"/>
                  <a:gd name="T14" fmla="*/ 6 w 50"/>
                  <a:gd name="T15" fmla="*/ 18 h 72"/>
                  <a:gd name="T16" fmla="*/ 8 w 50"/>
                  <a:gd name="T17" fmla="*/ 1 h 72"/>
                  <a:gd name="T18" fmla="*/ 20 w 50"/>
                  <a:gd name="T19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72">
                    <a:moveTo>
                      <a:pt x="20" y="2"/>
                    </a:moveTo>
                    <a:cubicBezTo>
                      <a:pt x="22" y="4"/>
                      <a:pt x="24" y="7"/>
                      <a:pt x="26" y="9"/>
                    </a:cubicBezTo>
                    <a:cubicBezTo>
                      <a:pt x="26" y="20"/>
                      <a:pt x="33" y="28"/>
                      <a:pt x="39" y="36"/>
                    </a:cubicBezTo>
                    <a:cubicBezTo>
                      <a:pt x="44" y="43"/>
                      <a:pt x="46" y="50"/>
                      <a:pt x="48" y="57"/>
                    </a:cubicBezTo>
                    <a:cubicBezTo>
                      <a:pt x="49" y="61"/>
                      <a:pt x="50" y="69"/>
                      <a:pt x="41" y="63"/>
                    </a:cubicBezTo>
                    <a:cubicBezTo>
                      <a:pt x="33" y="57"/>
                      <a:pt x="43" y="72"/>
                      <a:pt x="36" y="67"/>
                    </a:cubicBezTo>
                    <a:cubicBezTo>
                      <a:pt x="33" y="65"/>
                      <a:pt x="29" y="62"/>
                      <a:pt x="27" y="58"/>
                    </a:cubicBezTo>
                    <a:cubicBezTo>
                      <a:pt x="19" y="45"/>
                      <a:pt x="12" y="32"/>
                      <a:pt x="6" y="18"/>
                    </a:cubicBezTo>
                    <a:cubicBezTo>
                      <a:pt x="3" y="12"/>
                      <a:pt x="0" y="5"/>
                      <a:pt x="8" y="1"/>
                    </a:cubicBezTo>
                    <a:cubicBezTo>
                      <a:pt x="10" y="0"/>
                      <a:pt x="16" y="0"/>
                      <a:pt x="20" y="2"/>
                    </a:cubicBezTo>
                    <a:close/>
                  </a:path>
                </a:pathLst>
              </a:custGeom>
              <a:solidFill>
                <a:srgbClr val="1A9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0" name="Freeform 121">
                <a:extLst>
                  <a:ext uri="{FF2B5EF4-FFF2-40B4-BE49-F238E27FC236}">
                    <a16:creationId xmlns:a16="http://schemas.microsoft.com/office/drawing/2014/main" id="{EB09F818-1DA1-944A-45DC-E87BBD2FC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2424"/>
                <a:ext cx="33" cy="44"/>
              </a:xfrm>
              <a:custGeom>
                <a:avLst/>
                <a:gdLst>
                  <a:gd name="T0" fmla="*/ 5 w 67"/>
                  <a:gd name="T1" fmla="*/ 17 h 90"/>
                  <a:gd name="T2" fmla="*/ 0 w 67"/>
                  <a:gd name="T3" fmla="*/ 0 h 90"/>
                  <a:gd name="T4" fmla="*/ 47 w 67"/>
                  <a:gd name="T5" fmla="*/ 51 h 90"/>
                  <a:gd name="T6" fmla="*/ 67 w 67"/>
                  <a:gd name="T7" fmla="*/ 27 h 90"/>
                  <a:gd name="T8" fmla="*/ 40 w 67"/>
                  <a:gd name="T9" fmla="*/ 90 h 90"/>
                  <a:gd name="T10" fmla="*/ 35 w 67"/>
                  <a:gd name="T11" fmla="*/ 85 h 90"/>
                  <a:gd name="T12" fmla="*/ 9 w 67"/>
                  <a:gd name="T13" fmla="*/ 30 h 90"/>
                  <a:gd name="T14" fmla="*/ 5 w 67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90">
                    <a:moveTo>
                      <a:pt x="5" y="17"/>
                    </a:moveTo>
                    <a:cubicBezTo>
                      <a:pt x="4" y="11"/>
                      <a:pt x="2" y="6"/>
                      <a:pt x="0" y="0"/>
                    </a:cubicBezTo>
                    <a:cubicBezTo>
                      <a:pt x="12" y="21"/>
                      <a:pt x="15" y="48"/>
                      <a:pt x="47" y="51"/>
                    </a:cubicBezTo>
                    <a:cubicBezTo>
                      <a:pt x="49" y="41"/>
                      <a:pt x="62" y="37"/>
                      <a:pt x="67" y="27"/>
                    </a:cubicBezTo>
                    <a:cubicBezTo>
                      <a:pt x="62" y="50"/>
                      <a:pt x="54" y="71"/>
                      <a:pt x="40" y="90"/>
                    </a:cubicBezTo>
                    <a:cubicBezTo>
                      <a:pt x="38" y="89"/>
                      <a:pt x="35" y="88"/>
                      <a:pt x="35" y="85"/>
                    </a:cubicBezTo>
                    <a:cubicBezTo>
                      <a:pt x="24" y="68"/>
                      <a:pt x="15" y="49"/>
                      <a:pt x="9" y="30"/>
                    </a:cubicBezTo>
                    <a:cubicBezTo>
                      <a:pt x="8" y="26"/>
                      <a:pt x="7" y="21"/>
                      <a:pt x="5" y="17"/>
                    </a:cubicBezTo>
                    <a:close/>
                  </a:path>
                </a:pathLst>
              </a:custGeom>
              <a:solidFill>
                <a:srgbClr val="272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1" name="Freeform 122">
                <a:extLst>
                  <a:ext uri="{FF2B5EF4-FFF2-40B4-BE49-F238E27FC236}">
                    <a16:creationId xmlns:a16="http://schemas.microsoft.com/office/drawing/2014/main" id="{0C034AA2-AD3B-7B11-148D-DFB64DD9A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" y="2519"/>
                <a:ext cx="30" cy="27"/>
              </a:xfrm>
              <a:custGeom>
                <a:avLst/>
                <a:gdLst>
                  <a:gd name="T0" fmla="*/ 14 w 62"/>
                  <a:gd name="T1" fmla="*/ 54 h 54"/>
                  <a:gd name="T2" fmla="*/ 9 w 62"/>
                  <a:gd name="T3" fmla="*/ 54 h 54"/>
                  <a:gd name="T4" fmla="*/ 0 w 62"/>
                  <a:gd name="T5" fmla="*/ 44 h 54"/>
                  <a:gd name="T6" fmla="*/ 17 w 62"/>
                  <a:gd name="T7" fmla="*/ 40 h 54"/>
                  <a:gd name="T8" fmla="*/ 17 w 62"/>
                  <a:gd name="T9" fmla="*/ 40 h 54"/>
                  <a:gd name="T10" fmla="*/ 27 w 62"/>
                  <a:gd name="T11" fmla="*/ 29 h 54"/>
                  <a:gd name="T12" fmla="*/ 29 w 62"/>
                  <a:gd name="T13" fmla="*/ 0 h 54"/>
                  <a:gd name="T14" fmla="*/ 40 w 62"/>
                  <a:gd name="T15" fmla="*/ 13 h 54"/>
                  <a:gd name="T16" fmla="*/ 62 w 62"/>
                  <a:gd name="T17" fmla="*/ 36 h 54"/>
                  <a:gd name="T18" fmla="*/ 45 w 62"/>
                  <a:gd name="T19" fmla="*/ 40 h 54"/>
                  <a:gd name="T20" fmla="*/ 37 w 62"/>
                  <a:gd name="T21" fmla="*/ 48 h 54"/>
                  <a:gd name="T22" fmla="*/ 24 w 62"/>
                  <a:gd name="T23" fmla="*/ 48 h 54"/>
                  <a:gd name="T24" fmla="*/ 14 w 62"/>
                  <a:gd name="T2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54">
                    <a:moveTo>
                      <a:pt x="14" y="54"/>
                    </a:moveTo>
                    <a:cubicBezTo>
                      <a:pt x="12" y="54"/>
                      <a:pt x="11" y="54"/>
                      <a:pt x="9" y="54"/>
                    </a:cubicBezTo>
                    <a:cubicBezTo>
                      <a:pt x="9" y="49"/>
                      <a:pt x="7" y="45"/>
                      <a:pt x="0" y="44"/>
                    </a:cubicBezTo>
                    <a:cubicBezTo>
                      <a:pt x="7" y="44"/>
                      <a:pt x="12" y="42"/>
                      <a:pt x="17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31" y="45"/>
                      <a:pt x="24" y="33"/>
                      <a:pt x="27" y="29"/>
                    </a:cubicBezTo>
                    <a:cubicBezTo>
                      <a:pt x="24" y="19"/>
                      <a:pt x="14" y="9"/>
                      <a:pt x="29" y="0"/>
                    </a:cubicBezTo>
                    <a:cubicBezTo>
                      <a:pt x="33" y="4"/>
                      <a:pt x="39" y="6"/>
                      <a:pt x="40" y="13"/>
                    </a:cubicBezTo>
                    <a:cubicBezTo>
                      <a:pt x="46" y="22"/>
                      <a:pt x="52" y="31"/>
                      <a:pt x="62" y="36"/>
                    </a:cubicBezTo>
                    <a:cubicBezTo>
                      <a:pt x="57" y="37"/>
                      <a:pt x="51" y="39"/>
                      <a:pt x="45" y="40"/>
                    </a:cubicBezTo>
                    <a:cubicBezTo>
                      <a:pt x="40" y="41"/>
                      <a:pt x="36" y="42"/>
                      <a:pt x="37" y="48"/>
                    </a:cubicBezTo>
                    <a:cubicBezTo>
                      <a:pt x="33" y="51"/>
                      <a:pt x="28" y="49"/>
                      <a:pt x="24" y="48"/>
                    </a:cubicBezTo>
                    <a:cubicBezTo>
                      <a:pt x="20" y="48"/>
                      <a:pt x="15" y="48"/>
                      <a:pt x="14" y="54"/>
                    </a:cubicBezTo>
                    <a:close/>
                  </a:path>
                </a:pathLst>
              </a:custGeom>
              <a:solidFill>
                <a:srgbClr val="151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2" name="Freeform 123">
                <a:extLst>
                  <a:ext uri="{FF2B5EF4-FFF2-40B4-BE49-F238E27FC236}">
                    <a16:creationId xmlns:a16="http://schemas.microsoft.com/office/drawing/2014/main" id="{142342FD-2F3A-A80E-4CC9-5F26BE17E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" y="2439"/>
                <a:ext cx="20" cy="34"/>
              </a:xfrm>
              <a:custGeom>
                <a:avLst/>
                <a:gdLst>
                  <a:gd name="T0" fmla="*/ 14 w 40"/>
                  <a:gd name="T1" fmla="*/ 0 h 70"/>
                  <a:gd name="T2" fmla="*/ 40 w 40"/>
                  <a:gd name="T3" fmla="*/ 55 h 70"/>
                  <a:gd name="T4" fmla="*/ 34 w 40"/>
                  <a:gd name="T5" fmla="*/ 53 h 70"/>
                  <a:gd name="T6" fmla="*/ 26 w 40"/>
                  <a:gd name="T7" fmla="*/ 47 h 70"/>
                  <a:gd name="T8" fmla="*/ 13 w 40"/>
                  <a:gd name="T9" fmla="*/ 70 h 70"/>
                  <a:gd name="T10" fmla="*/ 15 w 40"/>
                  <a:gd name="T11" fmla="*/ 48 h 70"/>
                  <a:gd name="T12" fmla="*/ 16 w 40"/>
                  <a:gd name="T13" fmla="*/ 40 h 70"/>
                  <a:gd name="T14" fmla="*/ 10 w 40"/>
                  <a:gd name="T15" fmla="*/ 38 h 70"/>
                  <a:gd name="T16" fmla="*/ 8 w 40"/>
                  <a:gd name="T17" fmla="*/ 47 h 70"/>
                  <a:gd name="T18" fmla="*/ 6 w 40"/>
                  <a:gd name="T19" fmla="*/ 59 h 70"/>
                  <a:gd name="T20" fmla="*/ 4 w 40"/>
                  <a:gd name="T21" fmla="*/ 38 h 70"/>
                  <a:gd name="T22" fmla="*/ 5 w 40"/>
                  <a:gd name="T23" fmla="*/ 37 h 70"/>
                  <a:gd name="T24" fmla="*/ 10 w 40"/>
                  <a:gd name="T25" fmla="*/ 17 h 70"/>
                  <a:gd name="T26" fmla="*/ 14 w 40"/>
                  <a:gd name="T2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70">
                    <a:moveTo>
                      <a:pt x="14" y="0"/>
                    </a:moveTo>
                    <a:cubicBezTo>
                      <a:pt x="25" y="17"/>
                      <a:pt x="35" y="35"/>
                      <a:pt x="40" y="55"/>
                    </a:cubicBezTo>
                    <a:cubicBezTo>
                      <a:pt x="37" y="56"/>
                      <a:pt x="34" y="60"/>
                      <a:pt x="34" y="53"/>
                    </a:cubicBezTo>
                    <a:cubicBezTo>
                      <a:pt x="30" y="53"/>
                      <a:pt x="30" y="48"/>
                      <a:pt x="26" y="47"/>
                    </a:cubicBezTo>
                    <a:cubicBezTo>
                      <a:pt x="19" y="53"/>
                      <a:pt x="23" y="66"/>
                      <a:pt x="13" y="70"/>
                    </a:cubicBezTo>
                    <a:cubicBezTo>
                      <a:pt x="7" y="62"/>
                      <a:pt x="11" y="55"/>
                      <a:pt x="15" y="48"/>
                    </a:cubicBezTo>
                    <a:cubicBezTo>
                      <a:pt x="17" y="45"/>
                      <a:pt x="18" y="43"/>
                      <a:pt x="16" y="40"/>
                    </a:cubicBezTo>
                    <a:cubicBezTo>
                      <a:pt x="14" y="38"/>
                      <a:pt x="12" y="37"/>
                      <a:pt x="10" y="38"/>
                    </a:cubicBezTo>
                    <a:cubicBezTo>
                      <a:pt x="6" y="40"/>
                      <a:pt x="6" y="44"/>
                      <a:pt x="8" y="47"/>
                    </a:cubicBezTo>
                    <a:cubicBezTo>
                      <a:pt x="12" y="52"/>
                      <a:pt x="8" y="55"/>
                      <a:pt x="6" y="59"/>
                    </a:cubicBezTo>
                    <a:cubicBezTo>
                      <a:pt x="0" y="52"/>
                      <a:pt x="2" y="45"/>
                      <a:pt x="4" y="38"/>
                    </a:cubicBezTo>
                    <a:cubicBezTo>
                      <a:pt x="4" y="37"/>
                      <a:pt x="4" y="37"/>
                      <a:pt x="5" y="37"/>
                    </a:cubicBezTo>
                    <a:cubicBezTo>
                      <a:pt x="12" y="32"/>
                      <a:pt x="11" y="24"/>
                      <a:pt x="10" y="17"/>
                    </a:cubicBezTo>
                    <a:cubicBezTo>
                      <a:pt x="10" y="11"/>
                      <a:pt x="11" y="5"/>
                      <a:pt x="14" y="0"/>
                    </a:cubicBezTo>
                    <a:close/>
                  </a:path>
                </a:pathLst>
              </a:custGeom>
              <a:solidFill>
                <a:srgbClr val="F2F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3" name="Freeform 124">
                <a:extLst>
                  <a:ext uri="{FF2B5EF4-FFF2-40B4-BE49-F238E27FC236}">
                    <a16:creationId xmlns:a16="http://schemas.microsoft.com/office/drawing/2014/main" id="{911E8934-7244-C797-8E31-C453B7386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457"/>
                <a:ext cx="15" cy="39"/>
              </a:xfrm>
              <a:custGeom>
                <a:avLst/>
                <a:gdLst>
                  <a:gd name="T0" fmla="*/ 0 w 30"/>
                  <a:gd name="T1" fmla="*/ 33 h 79"/>
                  <a:gd name="T2" fmla="*/ 13 w 30"/>
                  <a:gd name="T3" fmla="*/ 0 h 79"/>
                  <a:gd name="T4" fmla="*/ 21 w 30"/>
                  <a:gd name="T5" fmla="*/ 16 h 79"/>
                  <a:gd name="T6" fmla="*/ 21 w 30"/>
                  <a:gd name="T7" fmla="*/ 35 h 79"/>
                  <a:gd name="T8" fmla="*/ 30 w 30"/>
                  <a:gd name="T9" fmla="*/ 79 h 79"/>
                  <a:gd name="T10" fmla="*/ 0 w 30"/>
                  <a:gd name="T11" fmla="*/ 3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9">
                    <a:moveTo>
                      <a:pt x="0" y="33"/>
                    </a:moveTo>
                    <a:cubicBezTo>
                      <a:pt x="6" y="23"/>
                      <a:pt x="5" y="10"/>
                      <a:pt x="13" y="0"/>
                    </a:cubicBezTo>
                    <a:cubicBezTo>
                      <a:pt x="18" y="5"/>
                      <a:pt x="19" y="11"/>
                      <a:pt x="21" y="16"/>
                    </a:cubicBezTo>
                    <a:cubicBezTo>
                      <a:pt x="17" y="23"/>
                      <a:pt x="19" y="29"/>
                      <a:pt x="21" y="35"/>
                    </a:cubicBezTo>
                    <a:cubicBezTo>
                      <a:pt x="25" y="50"/>
                      <a:pt x="28" y="64"/>
                      <a:pt x="30" y="79"/>
                    </a:cubicBezTo>
                    <a:cubicBezTo>
                      <a:pt x="24" y="61"/>
                      <a:pt x="6" y="51"/>
                      <a:pt x="0" y="33"/>
                    </a:cubicBezTo>
                    <a:close/>
                  </a:path>
                </a:pathLst>
              </a:custGeom>
              <a:solidFill>
                <a:srgbClr val="1E8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4" name="Freeform 125">
                <a:extLst>
                  <a:ext uri="{FF2B5EF4-FFF2-40B4-BE49-F238E27FC236}">
                    <a16:creationId xmlns:a16="http://schemas.microsoft.com/office/drawing/2014/main" id="{4CA8B33E-95C7-7F3F-73C5-9DAC848E6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2416"/>
                <a:ext cx="13" cy="36"/>
              </a:xfrm>
              <a:custGeom>
                <a:avLst/>
                <a:gdLst>
                  <a:gd name="T0" fmla="*/ 21 w 26"/>
                  <a:gd name="T1" fmla="*/ 4 h 73"/>
                  <a:gd name="T2" fmla="*/ 26 w 26"/>
                  <a:gd name="T3" fmla="*/ 20 h 73"/>
                  <a:gd name="T4" fmla="*/ 10 w 26"/>
                  <a:gd name="T5" fmla="*/ 73 h 73"/>
                  <a:gd name="T6" fmla="*/ 2 w 26"/>
                  <a:gd name="T7" fmla="*/ 32 h 73"/>
                  <a:gd name="T8" fmla="*/ 14 w 26"/>
                  <a:gd name="T9" fmla="*/ 5 h 73"/>
                  <a:gd name="T10" fmla="*/ 21 w 26"/>
                  <a:gd name="T11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73">
                    <a:moveTo>
                      <a:pt x="21" y="4"/>
                    </a:moveTo>
                    <a:cubicBezTo>
                      <a:pt x="22" y="9"/>
                      <a:pt x="26" y="14"/>
                      <a:pt x="26" y="20"/>
                    </a:cubicBezTo>
                    <a:cubicBezTo>
                      <a:pt x="20" y="38"/>
                      <a:pt x="14" y="55"/>
                      <a:pt x="10" y="73"/>
                    </a:cubicBezTo>
                    <a:cubicBezTo>
                      <a:pt x="5" y="60"/>
                      <a:pt x="0" y="47"/>
                      <a:pt x="2" y="32"/>
                    </a:cubicBezTo>
                    <a:cubicBezTo>
                      <a:pt x="1" y="21"/>
                      <a:pt x="7" y="13"/>
                      <a:pt x="14" y="5"/>
                    </a:cubicBezTo>
                    <a:cubicBezTo>
                      <a:pt x="15" y="3"/>
                      <a:pt x="18" y="0"/>
                      <a:pt x="21" y="4"/>
                    </a:cubicBezTo>
                    <a:close/>
                  </a:path>
                </a:pathLst>
              </a:custGeom>
              <a:solidFill>
                <a:srgbClr val="218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5" name="Freeform 126">
                <a:extLst>
                  <a:ext uri="{FF2B5EF4-FFF2-40B4-BE49-F238E27FC236}">
                    <a16:creationId xmlns:a16="http://schemas.microsoft.com/office/drawing/2014/main" id="{8045EAB0-B8EC-7AE8-59B3-12461B126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2515"/>
                <a:ext cx="36" cy="24"/>
              </a:xfrm>
              <a:custGeom>
                <a:avLst/>
                <a:gdLst>
                  <a:gd name="T0" fmla="*/ 26 w 71"/>
                  <a:gd name="T1" fmla="*/ 13 h 49"/>
                  <a:gd name="T2" fmla="*/ 37 w 71"/>
                  <a:gd name="T3" fmla="*/ 28 h 49"/>
                  <a:gd name="T4" fmla="*/ 71 w 71"/>
                  <a:gd name="T5" fmla="*/ 48 h 49"/>
                  <a:gd name="T6" fmla="*/ 27 w 71"/>
                  <a:gd name="T7" fmla="*/ 32 h 49"/>
                  <a:gd name="T8" fmla="*/ 0 w 71"/>
                  <a:gd name="T9" fmla="*/ 4 h 49"/>
                  <a:gd name="T10" fmla="*/ 26 w 71"/>
                  <a:gd name="T11" fmla="*/ 14 h 49"/>
                  <a:gd name="T12" fmla="*/ 26 w 71"/>
                  <a:gd name="T13" fmla="*/ 1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9">
                    <a:moveTo>
                      <a:pt x="26" y="13"/>
                    </a:moveTo>
                    <a:cubicBezTo>
                      <a:pt x="27" y="21"/>
                      <a:pt x="30" y="25"/>
                      <a:pt x="37" y="28"/>
                    </a:cubicBezTo>
                    <a:cubicBezTo>
                      <a:pt x="48" y="33"/>
                      <a:pt x="57" y="40"/>
                      <a:pt x="71" y="48"/>
                    </a:cubicBezTo>
                    <a:cubicBezTo>
                      <a:pt x="51" y="49"/>
                      <a:pt x="40" y="37"/>
                      <a:pt x="27" y="32"/>
                    </a:cubicBezTo>
                    <a:cubicBezTo>
                      <a:pt x="13" y="28"/>
                      <a:pt x="3" y="19"/>
                      <a:pt x="0" y="4"/>
                    </a:cubicBezTo>
                    <a:cubicBezTo>
                      <a:pt x="11" y="0"/>
                      <a:pt x="20" y="4"/>
                      <a:pt x="26" y="14"/>
                    </a:cubicBezTo>
                    <a:cubicBezTo>
                      <a:pt x="26" y="14"/>
                      <a:pt x="26" y="13"/>
                      <a:pt x="26" y="13"/>
                    </a:cubicBezTo>
                    <a:close/>
                  </a:path>
                </a:pathLst>
              </a:custGeom>
              <a:solidFill>
                <a:srgbClr val="198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6" name="Freeform 127">
                <a:extLst>
                  <a:ext uri="{FF2B5EF4-FFF2-40B4-BE49-F238E27FC236}">
                    <a16:creationId xmlns:a16="http://schemas.microsoft.com/office/drawing/2014/main" id="{2DE47101-2C78-A9CE-235E-D40D8F514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471"/>
                <a:ext cx="15" cy="30"/>
              </a:xfrm>
              <a:custGeom>
                <a:avLst/>
                <a:gdLst>
                  <a:gd name="T0" fmla="*/ 9 w 29"/>
                  <a:gd name="T1" fmla="*/ 9 h 59"/>
                  <a:gd name="T2" fmla="*/ 20 w 29"/>
                  <a:gd name="T3" fmla="*/ 18 h 59"/>
                  <a:gd name="T4" fmla="*/ 21 w 29"/>
                  <a:gd name="T5" fmla="*/ 52 h 59"/>
                  <a:gd name="T6" fmla="*/ 17 w 29"/>
                  <a:gd name="T7" fmla="*/ 58 h 59"/>
                  <a:gd name="T8" fmla="*/ 11 w 29"/>
                  <a:gd name="T9" fmla="*/ 53 h 59"/>
                  <a:gd name="T10" fmla="*/ 0 w 29"/>
                  <a:gd name="T11" fmla="*/ 0 h 59"/>
                  <a:gd name="T12" fmla="*/ 9 w 29"/>
                  <a:gd name="T13" fmla="*/ 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9">
                    <a:moveTo>
                      <a:pt x="9" y="9"/>
                    </a:moveTo>
                    <a:cubicBezTo>
                      <a:pt x="5" y="23"/>
                      <a:pt x="16" y="15"/>
                      <a:pt x="20" y="18"/>
                    </a:cubicBezTo>
                    <a:cubicBezTo>
                      <a:pt x="23" y="29"/>
                      <a:pt x="29" y="40"/>
                      <a:pt x="21" y="52"/>
                    </a:cubicBezTo>
                    <a:cubicBezTo>
                      <a:pt x="20" y="54"/>
                      <a:pt x="20" y="58"/>
                      <a:pt x="17" y="58"/>
                    </a:cubicBezTo>
                    <a:cubicBezTo>
                      <a:pt x="13" y="59"/>
                      <a:pt x="11" y="55"/>
                      <a:pt x="11" y="53"/>
                    </a:cubicBezTo>
                    <a:cubicBezTo>
                      <a:pt x="7" y="35"/>
                      <a:pt x="4" y="18"/>
                      <a:pt x="0" y="0"/>
                    </a:cubicBezTo>
                    <a:cubicBezTo>
                      <a:pt x="7" y="1"/>
                      <a:pt x="6" y="7"/>
                      <a:pt x="9" y="9"/>
                    </a:cubicBezTo>
                    <a:close/>
                  </a:path>
                </a:pathLst>
              </a:custGeom>
              <a:solidFill>
                <a:srgbClr val="1C8A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7" name="Freeform 128">
                <a:extLst>
                  <a:ext uri="{FF2B5EF4-FFF2-40B4-BE49-F238E27FC236}">
                    <a16:creationId xmlns:a16="http://schemas.microsoft.com/office/drawing/2014/main" id="{F23FF3C4-202F-9535-E6E3-C620CBF7D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2437"/>
                <a:ext cx="9" cy="21"/>
              </a:xfrm>
              <a:custGeom>
                <a:avLst/>
                <a:gdLst>
                  <a:gd name="T0" fmla="*/ 14 w 18"/>
                  <a:gd name="T1" fmla="*/ 41 h 42"/>
                  <a:gd name="T2" fmla="*/ 14 w 18"/>
                  <a:gd name="T3" fmla="*/ 41 h 42"/>
                  <a:gd name="T4" fmla="*/ 13 w 18"/>
                  <a:gd name="T5" fmla="*/ 42 h 42"/>
                  <a:gd name="T6" fmla="*/ 3 w 18"/>
                  <a:gd name="T7" fmla="*/ 8 h 42"/>
                  <a:gd name="T8" fmla="*/ 10 w 18"/>
                  <a:gd name="T9" fmla="*/ 1 h 42"/>
                  <a:gd name="T10" fmla="*/ 17 w 18"/>
                  <a:gd name="T11" fmla="*/ 9 h 42"/>
                  <a:gd name="T12" fmla="*/ 14 w 18"/>
                  <a:gd name="T13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2">
                    <a:moveTo>
                      <a:pt x="14" y="41"/>
                    </a:move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3" y="42"/>
                      <a:pt x="13" y="42"/>
                    </a:cubicBezTo>
                    <a:cubicBezTo>
                      <a:pt x="0" y="33"/>
                      <a:pt x="3" y="20"/>
                      <a:pt x="3" y="8"/>
                    </a:cubicBezTo>
                    <a:cubicBezTo>
                      <a:pt x="4" y="5"/>
                      <a:pt x="5" y="0"/>
                      <a:pt x="10" y="1"/>
                    </a:cubicBezTo>
                    <a:cubicBezTo>
                      <a:pt x="14" y="2"/>
                      <a:pt x="17" y="3"/>
                      <a:pt x="17" y="9"/>
                    </a:cubicBezTo>
                    <a:cubicBezTo>
                      <a:pt x="18" y="20"/>
                      <a:pt x="14" y="30"/>
                      <a:pt x="14" y="41"/>
                    </a:cubicBezTo>
                    <a:close/>
                  </a:path>
                </a:pathLst>
              </a:custGeom>
              <a:solidFill>
                <a:srgbClr val="218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8" name="Freeform 129">
                <a:extLst>
                  <a:ext uri="{FF2B5EF4-FFF2-40B4-BE49-F238E27FC236}">
                    <a16:creationId xmlns:a16="http://schemas.microsoft.com/office/drawing/2014/main" id="{8D8061C4-2311-3D75-2186-64B9B8F08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2497"/>
                <a:ext cx="7" cy="12"/>
              </a:xfrm>
              <a:custGeom>
                <a:avLst/>
                <a:gdLst>
                  <a:gd name="T0" fmla="*/ 5 w 14"/>
                  <a:gd name="T1" fmla="*/ 24 h 24"/>
                  <a:gd name="T2" fmla="*/ 2 w 14"/>
                  <a:gd name="T3" fmla="*/ 7 h 24"/>
                  <a:gd name="T4" fmla="*/ 4 w 14"/>
                  <a:gd name="T5" fmla="*/ 1 h 24"/>
                  <a:gd name="T6" fmla="*/ 9 w 14"/>
                  <a:gd name="T7" fmla="*/ 1 h 24"/>
                  <a:gd name="T8" fmla="*/ 11 w 14"/>
                  <a:gd name="T9" fmla="*/ 8 h 24"/>
                  <a:gd name="T10" fmla="*/ 7 w 14"/>
                  <a:gd name="T11" fmla="*/ 24 h 24"/>
                  <a:gd name="T12" fmla="*/ 6 w 14"/>
                  <a:gd name="T13" fmla="*/ 24 h 24"/>
                  <a:gd name="T14" fmla="*/ 5 w 14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5" y="24"/>
                    </a:moveTo>
                    <a:cubicBezTo>
                      <a:pt x="4" y="18"/>
                      <a:pt x="6" y="12"/>
                      <a:pt x="2" y="7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6" y="0"/>
                      <a:pt x="8" y="0"/>
                      <a:pt x="9" y="1"/>
                    </a:cubicBezTo>
                    <a:cubicBezTo>
                      <a:pt x="12" y="3"/>
                      <a:pt x="14" y="5"/>
                      <a:pt x="11" y="8"/>
                    </a:cubicBezTo>
                    <a:cubicBezTo>
                      <a:pt x="6" y="12"/>
                      <a:pt x="8" y="18"/>
                      <a:pt x="7" y="24"/>
                    </a:cubicBezTo>
                    <a:cubicBezTo>
                      <a:pt x="7" y="24"/>
                      <a:pt x="6" y="24"/>
                      <a:pt x="6" y="24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7E4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9" name="Freeform 130">
                <a:extLst>
                  <a:ext uri="{FF2B5EF4-FFF2-40B4-BE49-F238E27FC236}">
                    <a16:creationId xmlns:a16="http://schemas.microsoft.com/office/drawing/2014/main" id="{637123E5-BF25-0F45-4BA1-C7B78B389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2544"/>
                <a:ext cx="11" cy="9"/>
              </a:xfrm>
              <a:custGeom>
                <a:avLst/>
                <a:gdLst>
                  <a:gd name="T0" fmla="*/ 10 w 23"/>
                  <a:gd name="T1" fmla="*/ 6 h 18"/>
                  <a:gd name="T2" fmla="*/ 23 w 23"/>
                  <a:gd name="T3" fmla="*/ 6 h 18"/>
                  <a:gd name="T4" fmla="*/ 0 w 23"/>
                  <a:gd name="T5" fmla="*/ 18 h 18"/>
                  <a:gd name="T6" fmla="*/ 10 w 23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8">
                    <a:moveTo>
                      <a:pt x="10" y="6"/>
                    </a:moveTo>
                    <a:cubicBezTo>
                      <a:pt x="15" y="5"/>
                      <a:pt x="19" y="0"/>
                      <a:pt x="23" y="6"/>
                    </a:cubicBezTo>
                    <a:cubicBezTo>
                      <a:pt x="15" y="10"/>
                      <a:pt x="8" y="14"/>
                      <a:pt x="0" y="18"/>
                    </a:cubicBezTo>
                    <a:cubicBezTo>
                      <a:pt x="2" y="11"/>
                      <a:pt x="7" y="9"/>
                      <a:pt x="10" y="6"/>
                    </a:cubicBezTo>
                    <a:close/>
                  </a:path>
                </a:pathLst>
              </a:custGeom>
              <a:solidFill>
                <a:srgbClr val="DDE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0" name="Freeform 131">
                <a:extLst>
                  <a:ext uri="{FF2B5EF4-FFF2-40B4-BE49-F238E27FC236}">
                    <a16:creationId xmlns:a16="http://schemas.microsoft.com/office/drawing/2014/main" id="{5F95B12A-239A-6CE5-D071-A838123DF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525"/>
                <a:ext cx="7" cy="8"/>
              </a:xfrm>
              <a:custGeom>
                <a:avLst/>
                <a:gdLst>
                  <a:gd name="T0" fmla="*/ 1 w 13"/>
                  <a:gd name="T1" fmla="*/ 0 h 16"/>
                  <a:gd name="T2" fmla="*/ 13 w 13"/>
                  <a:gd name="T3" fmla="*/ 14 h 16"/>
                  <a:gd name="T4" fmla="*/ 1 w 13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6">
                    <a:moveTo>
                      <a:pt x="1" y="0"/>
                    </a:moveTo>
                    <a:cubicBezTo>
                      <a:pt x="10" y="1"/>
                      <a:pt x="9" y="8"/>
                      <a:pt x="13" y="14"/>
                    </a:cubicBezTo>
                    <a:cubicBezTo>
                      <a:pt x="0" y="16"/>
                      <a:pt x="1" y="8"/>
                      <a:pt x="1" y="0"/>
                    </a:cubicBezTo>
                    <a:close/>
                  </a:path>
                </a:pathLst>
              </a:custGeom>
              <a:solidFill>
                <a:srgbClr val="E8E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1" name="Freeform 132">
                <a:extLst>
                  <a:ext uri="{FF2B5EF4-FFF2-40B4-BE49-F238E27FC236}">
                    <a16:creationId xmlns:a16="http://schemas.microsoft.com/office/drawing/2014/main" id="{00FBFB02-A780-DA35-89F4-53FD0C107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2535"/>
                <a:ext cx="13" cy="4"/>
              </a:xfrm>
              <a:custGeom>
                <a:avLst/>
                <a:gdLst>
                  <a:gd name="T0" fmla="*/ 17 w 26"/>
                  <a:gd name="T1" fmla="*/ 9 h 9"/>
                  <a:gd name="T2" fmla="*/ 0 w 26"/>
                  <a:gd name="T3" fmla="*/ 9 h 9"/>
                  <a:gd name="T4" fmla="*/ 17 w 26"/>
                  <a:gd name="T5" fmla="*/ 2 h 9"/>
                  <a:gd name="T6" fmla="*/ 17 w 26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9">
                    <a:moveTo>
                      <a:pt x="17" y="9"/>
                    </a:moveTo>
                    <a:cubicBezTo>
                      <a:pt x="11" y="9"/>
                      <a:pt x="6" y="9"/>
                      <a:pt x="0" y="9"/>
                    </a:cubicBezTo>
                    <a:cubicBezTo>
                      <a:pt x="4" y="3"/>
                      <a:pt x="9" y="0"/>
                      <a:pt x="17" y="2"/>
                    </a:cubicBezTo>
                    <a:cubicBezTo>
                      <a:pt x="26" y="5"/>
                      <a:pt x="14" y="7"/>
                      <a:pt x="17" y="9"/>
                    </a:cubicBezTo>
                    <a:close/>
                  </a:path>
                </a:pathLst>
              </a:custGeom>
              <a:solidFill>
                <a:srgbClr val="D6DF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2" name="Freeform 133">
                <a:extLst>
                  <a:ext uri="{FF2B5EF4-FFF2-40B4-BE49-F238E27FC236}">
                    <a16:creationId xmlns:a16="http://schemas.microsoft.com/office/drawing/2014/main" id="{960899FE-2592-A3CF-09BA-10E6DA8FC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" y="2278"/>
                <a:ext cx="27" cy="68"/>
              </a:xfrm>
              <a:custGeom>
                <a:avLst/>
                <a:gdLst>
                  <a:gd name="T0" fmla="*/ 47 w 53"/>
                  <a:gd name="T1" fmla="*/ 135 h 135"/>
                  <a:gd name="T2" fmla="*/ 16 w 53"/>
                  <a:gd name="T3" fmla="*/ 102 h 135"/>
                  <a:gd name="T4" fmla="*/ 8 w 53"/>
                  <a:gd name="T5" fmla="*/ 91 h 135"/>
                  <a:gd name="T6" fmla="*/ 3 w 53"/>
                  <a:gd name="T7" fmla="*/ 48 h 135"/>
                  <a:gd name="T8" fmla="*/ 29 w 53"/>
                  <a:gd name="T9" fmla="*/ 0 h 135"/>
                  <a:gd name="T10" fmla="*/ 42 w 53"/>
                  <a:gd name="T11" fmla="*/ 47 h 135"/>
                  <a:gd name="T12" fmla="*/ 49 w 53"/>
                  <a:gd name="T13" fmla="*/ 134 h 135"/>
                  <a:gd name="T14" fmla="*/ 47 w 53"/>
                  <a:gd name="T1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135">
                    <a:moveTo>
                      <a:pt x="47" y="135"/>
                    </a:moveTo>
                    <a:cubicBezTo>
                      <a:pt x="38" y="123"/>
                      <a:pt x="26" y="114"/>
                      <a:pt x="16" y="102"/>
                    </a:cubicBezTo>
                    <a:cubicBezTo>
                      <a:pt x="13" y="99"/>
                      <a:pt x="9" y="96"/>
                      <a:pt x="8" y="91"/>
                    </a:cubicBezTo>
                    <a:cubicBezTo>
                      <a:pt x="4" y="77"/>
                      <a:pt x="0" y="63"/>
                      <a:pt x="3" y="48"/>
                    </a:cubicBezTo>
                    <a:cubicBezTo>
                      <a:pt x="10" y="31"/>
                      <a:pt x="19" y="16"/>
                      <a:pt x="29" y="0"/>
                    </a:cubicBezTo>
                    <a:cubicBezTo>
                      <a:pt x="33" y="16"/>
                      <a:pt x="37" y="31"/>
                      <a:pt x="42" y="47"/>
                    </a:cubicBezTo>
                    <a:cubicBezTo>
                      <a:pt x="52" y="75"/>
                      <a:pt x="53" y="104"/>
                      <a:pt x="49" y="134"/>
                    </a:cubicBezTo>
                    <a:cubicBezTo>
                      <a:pt x="48" y="134"/>
                      <a:pt x="48" y="135"/>
                      <a:pt x="47" y="13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3" name="Freeform 134">
                <a:extLst>
                  <a:ext uri="{FF2B5EF4-FFF2-40B4-BE49-F238E27FC236}">
                    <a16:creationId xmlns:a16="http://schemas.microsoft.com/office/drawing/2014/main" id="{13B32FCA-A20C-FE3D-72BC-7665925D9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2310"/>
                <a:ext cx="28" cy="65"/>
              </a:xfrm>
              <a:custGeom>
                <a:avLst/>
                <a:gdLst>
                  <a:gd name="T0" fmla="*/ 0 w 57"/>
                  <a:gd name="T1" fmla="*/ 0 h 130"/>
                  <a:gd name="T2" fmla="*/ 43 w 57"/>
                  <a:gd name="T3" fmla="*/ 31 h 130"/>
                  <a:gd name="T4" fmla="*/ 57 w 57"/>
                  <a:gd name="T5" fmla="*/ 73 h 130"/>
                  <a:gd name="T6" fmla="*/ 40 w 57"/>
                  <a:gd name="T7" fmla="*/ 126 h 130"/>
                  <a:gd name="T8" fmla="*/ 34 w 57"/>
                  <a:gd name="T9" fmla="*/ 124 h 130"/>
                  <a:gd name="T10" fmla="*/ 0 w 57"/>
                  <a:gd name="T1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30">
                    <a:moveTo>
                      <a:pt x="0" y="0"/>
                    </a:moveTo>
                    <a:cubicBezTo>
                      <a:pt x="14" y="11"/>
                      <a:pt x="29" y="21"/>
                      <a:pt x="43" y="31"/>
                    </a:cubicBezTo>
                    <a:cubicBezTo>
                      <a:pt x="51" y="44"/>
                      <a:pt x="55" y="58"/>
                      <a:pt x="57" y="73"/>
                    </a:cubicBezTo>
                    <a:cubicBezTo>
                      <a:pt x="54" y="92"/>
                      <a:pt x="46" y="109"/>
                      <a:pt x="40" y="126"/>
                    </a:cubicBezTo>
                    <a:cubicBezTo>
                      <a:pt x="39" y="130"/>
                      <a:pt x="38" y="130"/>
                      <a:pt x="34" y="124"/>
                    </a:cubicBezTo>
                    <a:cubicBezTo>
                      <a:pt x="10" y="86"/>
                      <a:pt x="4" y="43"/>
                      <a:pt x="0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4" name="Freeform 135">
                <a:extLst>
                  <a:ext uri="{FF2B5EF4-FFF2-40B4-BE49-F238E27FC236}">
                    <a16:creationId xmlns:a16="http://schemas.microsoft.com/office/drawing/2014/main" id="{DD2BD553-1B1D-C441-4A8F-A47F8836B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257"/>
                <a:ext cx="235" cy="221"/>
              </a:xfrm>
              <a:custGeom>
                <a:avLst/>
                <a:gdLst>
                  <a:gd name="T0" fmla="*/ 225 w 473"/>
                  <a:gd name="T1" fmla="*/ 75 h 445"/>
                  <a:gd name="T2" fmla="*/ 324 w 473"/>
                  <a:gd name="T3" fmla="*/ 180 h 445"/>
                  <a:gd name="T4" fmla="*/ 462 w 473"/>
                  <a:gd name="T5" fmla="*/ 326 h 445"/>
                  <a:gd name="T6" fmla="*/ 473 w 473"/>
                  <a:gd name="T7" fmla="*/ 338 h 445"/>
                  <a:gd name="T8" fmla="*/ 0 w 473"/>
                  <a:gd name="T9" fmla="*/ 445 h 445"/>
                  <a:gd name="T10" fmla="*/ 27 w 473"/>
                  <a:gd name="T11" fmla="*/ 360 h 445"/>
                  <a:gd name="T12" fmla="*/ 78 w 473"/>
                  <a:gd name="T13" fmla="*/ 208 h 445"/>
                  <a:gd name="T14" fmla="*/ 145 w 473"/>
                  <a:gd name="T15" fmla="*/ 4 h 445"/>
                  <a:gd name="T16" fmla="*/ 144 w 473"/>
                  <a:gd name="T17" fmla="*/ 2 h 445"/>
                  <a:gd name="T18" fmla="*/ 225 w 473"/>
                  <a:gd name="T19" fmla="*/ 75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3" h="445">
                    <a:moveTo>
                      <a:pt x="225" y="75"/>
                    </a:moveTo>
                    <a:cubicBezTo>
                      <a:pt x="257" y="111"/>
                      <a:pt x="290" y="146"/>
                      <a:pt x="324" y="180"/>
                    </a:cubicBezTo>
                    <a:cubicBezTo>
                      <a:pt x="370" y="229"/>
                      <a:pt x="416" y="278"/>
                      <a:pt x="462" y="326"/>
                    </a:cubicBezTo>
                    <a:cubicBezTo>
                      <a:pt x="466" y="330"/>
                      <a:pt x="469" y="333"/>
                      <a:pt x="473" y="338"/>
                    </a:cubicBezTo>
                    <a:cubicBezTo>
                      <a:pt x="315" y="374"/>
                      <a:pt x="159" y="409"/>
                      <a:pt x="0" y="445"/>
                    </a:cubicBezTo>
                    <a:cubicBezTo>
                      <a:pt x="10" y="415"/>
                      <a:pt x="18" y="388"/>
                      <a:pt x="27" y="360"/>
                    </a:cubicBezTo>
                    <a:cubicBezTo>
                      <a:pt x="44" y="309"/>
                      <a:pt x="61" y="259"/>
                      <a:pt x="78" y="208"/>
                    </a:cubicBezTo>
                    <a:cubicBezTo>
                      <a:pt x="100" y="140"/>
                      <a:pt x="122" y="72"/>
                      <a:pt x="145" y="4"/>
                    </a:cubicBezTo>
                    <a:cubicBezTo>
                      <a:pt x="145" y="2"/>
                      <a:pt x="146" y="0"/>
                      <a:pt x="144" y="2"/>
                    </a:cubicBezTo>
                    <a:cubicBezTo>
                      <a:pt x="171" y="26"/>
                      <a:pt x="198" y="51"/>
                      <a:pt x="225" y="75"/>
                    </a:cubicBezTo>
                    <a:close/>
                  </a:path>
                </a:pathLst>
              </a:custGeom>
              <a:solidFill>
                <a:srgbClr val="F4C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5" name="Freeform 136">
                <a:extLst>
                  <a:ext uri="{FF2B5EF4-FFF2-40B4-BE49-F238E27FC236}">
                    <a16:creationId xmlns:a16="http://schemas.microsoft.com/office/drawing/2014/main" id="{0805ED53-970B-14E8-8A76-027D8EBBB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" y="2456"/>
                <a:ext cx="100" cy="35"/>
              </a:xfrm>
              <a:custGeom>
                <a:avLst/>
                <a:gdLst>
                  <a:gd name="T0" fmla="*/ 201 w 202"/>
                  <a:gd name="T1" fmla="*/ 54 h 71"/>
                  <a:gd name="T2" fmla="*/ 179 w 202"/>
                  <a:gd name="T3" fmla="*/ 20 h 71"/>
                  <a:gd name="T4" fmla="*/ 0 w 202"/>
                  <a:gd name="T5" fmla="*/ 45 h 71"/>
                  <a:gd name="T6" fmla="*/ 53 w 202"/>
                  <a:gd name="T7" fmla="*/ 30 h 71"/>
                  <a:gd name="T8" fmla="*/ 77 w 202"/>
                  <a:gd name="T9" fmla="*/ 33 h 71"/>
                  <a:gd name="T10" fmla="*/ 145 w 202"/>
                  <a:gd name="T11" fmla="*/ 23 h 71"/>
                  <a:gd name="T12" fmla="*/ 120 w 202"/>
                  <a:gd name="T13" fmla="*/ 15 h 71"/>
                  <a:gd name="T14" fmla="*/ 195 w 202"/>
                  <a:gd name="T15" fmla="*/ 2 h 71"/>
                  <a:gd name="T16" fmla="*/ 202 w 202"/>
                  <a:gd name="T17" fmla="*/ 17 h 71"/>
                  <a:gd name="T18" fmla="*/ 201 w 202"/>
                  <a:gd name="T19" fmla="*/ 5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2" h="71">
                    <a:moveTo>
                      <a:pt x="201" y="54"/>
                    </a:moveTo>
                    <a:cubicBezTo>
                      <a:pt x="177" y="55"/>
                      <a:pt x="173" y="50"/>
                      <a:pt x="179" y="20"/>
                    </a:cubicBezTo>
                    <a:cubicBezTo>
                      <a:pt x="122" y="64"/>
                      <a:pt x="63" y="71"/>
                      <a:pt x="0" y="45"/>
                    </a:cubicBezTo>
                    <a:cubicBezTo>
                      <a:pt x="16" y="34"/>
                      <a:pt x="35" y="35"/>
                      <a:pt x="53" y="30"/>
                    </a:cubicBezTo>
                    <a:cubicBezTo>
                      <a:pt x="61" y="29"/>
                      <a:pt x="69" y="31"/>
                      <a:pt x="77" y="33"/>
                    </a:cubicBezTo>
                    <a:cubicBezTo>
                      <a:pt x="108" y="40"/>
                      <a:pt x="117" y="39"/>
                      <a:pt x="145" y="23"/>
                    </a:cubicBezTo>
                    <a:cubicBezTo>
                      <a:pt x="137" y="22"/>
                      <a:pt x="126" y="27"/>
                      <a:pt x="120" y="15"/>
                    </a:cubicBezTo>
                    <a:cubicBezTo>
                      <a:pt x="145" y="9"/>
                      <a:pt x="169" y="0"/>
                      <a:pt x="195" y="2"/>
                    </a:cubicBezTo>
                    <a:cubicBezTo>
                      <a:pt x="200" y="6"/>
                      <a:pt x="201" y="11"/>
                      <a:pt x="202" y="17"/>
                    </a:cubicBezTo>
                    <a:cubicBezTo>
                      <a:pt x="202" y="30"/>
                      <a:pt x="202" y="42"/>
                      <a:pt x="201" y="54"/>
                    </a:cubicBezTo>
                    <a:close/>
                  </a:path>
                </a:pathLst>
              </a:custGeom>
              <a:solidFill>
                <a:srgbClr val="264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6" name="Freeform 137">
                <a:extLst>
                  <a:ext uri="{FF2B5EF4-FFF2-40B4-BE49-F238E27FC236}">
                    <a16:creationId xmlns:a16="http://schemas.microsoft.com/office/drawing/2014/main" id="{F2D1CF13-1AB9-DC0C-F6D5-E163CC476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2432"/>
                <a:ext cx="98" cy="49"/>
              </a:xfrm>
              <a:custGeom>
                <a:avLst/>
                <a:gdLst>
                  <a:gd name="T0" fmla="*/ 197 w 197"/>
                  <a:gd name="T1" fmla="*/ 3 h 100"/>
                  <a:gd name="T2" fmla="*/ 25 w 197"/>
                  <a:gd name="T3" fmla="*/ 58 h 100"/>
                  <a:gd name="T4" fmla="*/ 36 w 197"/>
                  <a:gd name="T5" fmla="*/ 83 h 100"/>
                  <a:gd name="T6" fmla="*/ 19 w 197"/>
                  <a:gd name="T7" fmla="*/ 100 h 100"/>
                  <a:gd name="T8" fmla="*/ 0 w 197"/>
                  <a:gd name="T9" fmla="*/ 48 h 100"/>
                  <a:gd name="T10" fmla="*/ 74 w 197"/>
                  <a:gd name="T11" fmla="*/ 29 h 100"/>
                  <a:gd name="T12" fmla="*/ 55 w 197"/>
                  <a:gd name="T13" fmla="*/ 48 h 100"/>
                  <a:gd name="T14" fmla="*/ 97 w 197"/>
                  <a:gd name="T15" fmla="*/ 43 h 100"/>
                  <a:gd name="T16" fmla="*/ 119 w 197"/>
                  <a:gd name="T17" fmla="*/ 27 h 100"/>
                  <a:gd name="T18" fmla="*/ 142 w 197"/>
                  <a:gd name="T19" fmla="*/ 12 h 100"/>
                  <a:gd name="T20" fmla="*/ 182 w 197"/>
                  <a:gd name="T21" fmla="*/ 3 h 100"/>
                  <a:gd name="T22" fmla="*/ 197 w 197"/>
                  <a:gd name="T23" fmla="*/ 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00">
                    <a:moveTo>
                      <a:pt x="197" y="3"/>
                    </a:moveTo>
                    <a:cubicBezTo>
                      <a:pt x="151" y="55"/>
                      <a:pt x="94" y="74"/>
                      <a:pt x="25" y="58"/>
                    </a:cubicBezTo>
                    <a:cubicBezTo>
                      <a:pt x="29" y="69"/>
                      <a:pt x="39" y="74"/>
                      <a:pt x="36" y="83"/>
                    </a:cubicBezTo>
                    <a:cubicBezTo>
                      <a:pt x="34" y="91"/>
                      <a:pt x="26" y="95"/>
                      <a:pt x="19" y="100"/>
                    </a:cubicBezTo>
                    <a:cubicBezTo>
                      <a:pt x="11" y="83"/>
                      <a:pt x="1" y="68"/>
                      <a:pt x="0" y="48"/>
                    </a:cubicBezTo>
                    <a:cubicBezTo>
                      <a:pt x="23" y="36"/>
                      <a:pt x="49" y="35"/>
                      <a:pt x="74" y="29"/>
                    </a:cubicBezTo>
                    <a:cubicBezTo>
                      <a:pt x="74" y="42"/>
                      <a:pt x="61" y="42"/>
                      <a:pt x="55" y="48"/>
                    </a:cubicBezTo>
                    <a:cubicBezTo>
                      <a:pt x="68" y="48"/>
                      <a:pt x="83" y="49"/>
                      <a:pt x="97" y="43"/>
                    </a:cubicBezTo>
                    <a:cubicBezTo>
                      <a:pt x="105" y="39"/>
                      <a:pt x="113" y="34"/>
                      <a:pt x="119" y="27"/>
                    </a:cubicBezTo>
                    <a:cubicBezTo>
                      <a:pt x="126" y="21"/>
                      <a:pt x="134" y="17"/>
                      <a:pt x="142" y="12"/>
                    </a:cubicBezTo>
                    <a:cubicBezTo>
                      <a:pt x="155" y="9"/>
                      <a:pt x="169" y="9"/>
                      <a:pt x="182" y="3"/>
                    </a:cubicBezTo>
                    <a:cubicBezTo>
                      <a:pt x="187" y="2"/>
                      <a:pt x="192" y="0"/>
                      <a:pt x="197" y="3"/>
                    </a:cubicBezTo>
                    <a:close/>
                  </a:path>
                </a:pathLst>
              </a:custGeom>
              <a:solidFill>
                <a:srgbClr val="264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7" name="Freeform 138">
                <a:extLst>
                  <a:ext uri="{FF2B5EF4-FFF2-40B4-BE49-F238E27FC236}">
                    <a16:creationId xmlns:a16="http://schemas.microsoft.com/office/drawing/2014/main" id="{147C13DE-304D-AE93-C197-B61905454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2330"/>
                <a:ext cx="28" cy="60"/>
              </a:xfrm>
              <a:custGeom>
                <a:avLst/>
                <a:gdLst>
                  <a:gd name="T0" fmla="*/ 36 w 55"/>
                  <a:gd name="T1" fmla="*/ 0 h 122"/>
                  <a:gd name="T2" fmla="*/ 53 w 55"/>
                  <a:gd name="T3" fmla="*/ 97 h 122"/>
                  <a:gd name="T4" fmla="*/ 50 w 55"/>
                  <a:gd name="T5" fmla="*/ 122 h 122"/>
                  <a:gd name="T6" fmla="*/ 5 w 55"/>
                  <a:gd name="T7" fmla="*/ 74 h 122"/>
                  <a:gd name="T8" fmla="*/ 2 w 55"/>
                  <a:gd name="T9" fmla="*/ 36 h 122"/>
                  <a:gd name="T10" fmla="*/ 3 w 55"/>
                  <a:gd name="T11" fmla="*/ 34 h 122"/>
                  <a:gd name="T12" fmla="*/ 36 w 55"/>
                  <a:gd name="T1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22">
                    <a:moveTo>
                      <a:pt x="36" y="0"/>
                    </a:moveTo>
                    <a:cubicBezTo>
                      <a:pt x="43" y="32"/>
                      <a:pt x="55" y="63"/>
                      <a:pt x="53" y="97"/>
                    </a:cubicBezTo>
                    <a:cubicBezTo>
                      <a:pt x="53" y="105"/>
                      <a:pt x="51" y="114"/>
                      <a:pt x="50" y="122"/>
                    </a:cubicBezTo>
                    <a:cubicBezTo>
                      <a:pt x="34" y="107"/>
                      <a:pt x="19" y="91"/>
                      <a:pt x="5" y="74"/>
                    </a:cubicBezTo>
                    <a:cubicBezTo>
                      <a:pt x="4" y="61"/>
                      <a:pt x="0" y="49"/>
                      <a:pt x="2" y="36"/>
                    </a:cubicBezTo>
                    <a:cubicBezTo>
                      <a:pt x="2" y="35"/>
                      <a:pt x="3" y="34"/>
                      <a:pt x="3" y="34"/>
                    </a:cubicBezTo>
                    <a:cubicBezTo>
                      <a:pt x="14" y="22"/>
                      <a:pt x="25" y="11"/>
                      <a:pt x="36" y="0"/>
                    </a:cubicBezTo>
                    <a:close/>
                  </a:path>
                </a:pathLst>
              </a:custGeom>
              <a:solidFill>
                <a:srgbClr val="FD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8" name="Freeform 139">
                <a:extLst>
                  <a:ext uri="{FF2B5EF4-FFF2-40B4-BE49-F238E27FC236}">
                    <a16:creationId xmlns:a16="http://schemas.microsoft.com/office/drawing/2014/main" id="{6A74DCB9-9F76-F08B-F99C-E60A00C5B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" y="2438"/>
                <a:ext cx="49" cy="24"/>
              </a:xfrm>
              <a:custGeom>
                <a:avLst/>
                <a:gdLst>
                  <a:gd name="T0" fmla="*/ 98 w 98"/>
                  <a:gd name="T1" fmla="*/ 0 h 48"/>
                  <a:gd name="T2" fmla="*/ 0 w 98"/>
                  <a:gd name="T3" fmla="*/ 37 h 48"/>
                  <a:gd name="T4" fmla="*/ 30 w 98"/>
                  <a:gd name="T5" fmla="*/ 17 h 48"/>
                  <a:gd name="T6" fmla="*/ 98 w 98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48">
                    <a:moveTo>
                      <a:pt x="98" y="0"/>
                    </a:moveTo>
                    <a:cubicBezTo>
                      <a:pt x="71" y="27"/>
                      <a:pt x="42" y="48"/>
                      <a:pt x="0" y="37"/>
                    </a:cubicBezTo>
                    <a:cubicBezTo>
                      <a:pt x="11" y="31"/>
                      <a:pt x="24" y="29"/>
                      <a:pt x="30" y="17"/>
                    </a:cubicBezTo>
                    <a:cubicBezTo>
                      <a:pt x="52" y="8"/>
                      <a:pt x="75" y="6"/>
                      <a:pt x="98" y="0"/>
                    </a:cubicBezTo>
                    <a:close/>
                  </a:path>
                </a:pathLst>
              </a:custGeom>
              <a:solidFill>
                <a:srgbClr val="F5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9" name="Freeform 140">
                <a:extLst>
                  <a:ext uri="{FF2B5EF4-FFF2-40B4-BE49-F238E27FC236}">
                    <a16:creationId xmlns:a16="http://schemas.microsoft.com/office/drawing/2014/main" id="{A9E1B90B-5693-AA26-B0F0-F2CD9C4B2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2463"/>
                <a:ext cx="51" cy="15"/>
              </a:xfrm>
              <a:custGeom>
                <a:avLst/>
                <a:gdLst>
                  <a:gd name="T0" fmla="*/ 67 w 102"/>
                  <a:gd name="T1" fmla="*/ 0 h 31"/>
                  <a:gd name="T2" fmla="*/ 102 w 102"/>
                  <a:gd name="T3" fmla="*/ 5 h 31"/>
                  <a:gd name="T4" fmla="*/ 0 w 102"/>
                  <a:gd name="T5" fmla="*/ 15 h 31"/>
                  <a:gd name="T6" fmla="*/ 67 w 102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31">
                    <a:moveTo>
                      <a:pt x="67" y="0"/>
                    </a:moveTo>
                    <a:cubicBezTo>
                      <a:pt x="78" y="7"/>
                      <a:pt x="90" y="5"/>
                      <a:pt x="102" y="5"/>
                    </a:cubicBezTo>
                    <a:cubicBezTo>
                      <a:pt x="85" y="27"/>
                      <a:pt x="44" y="31"/>
                      <a:pt x="0" y="15"/>
                    </a:cubicBezTo>
                    <a:cubicBezTo>
                      <a:pt x="22" y="8"/>
                      <a:pt x="44" y="3"/>
                      <a:pt x="67" y="0"/>
                    </a:cubicBezTo>
                    <a:close/>
                  </a:path>
                </a:pathLst>
              </a:custGeom>
              <a:solidFill>
                <a:srgbClr val="F4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" name="Freeform 141">
                <a:extLst>
                  <a:ext uri="{FF2B5EF4-FFF2-40B4-BE49-F238E27FC236}">
                    <a16:creationId xmlns:a16="http://schemas.microsoft.com/office/drawing/2014/main" id="{5963843F-2063-E995-4502-0FCB2409F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2455"/>
                <a:ext cx="11" cy="30"/>
              </a:xfrm>
              <a:custGeom>
                <a:avLst/>
                <a:gdLst>
                  <a:gd name="T0" fmla="*/ 4 w 23"/>
                  <a:gd name="T1" fmla="*/ 1 h 61"/>
                  <a:gd name="T2" fmla="*/ 23 w 23"/>
                  <a:gd name="T3" fmla="*/ 53 h 61"/>
                  <a:gd name="T4" fmla="*/ 6 w 23"/>
                  <a:gd name="T5" fmla="*/ 55 h 61"/>
                  <a:gd name="T6" fmla="*/ 2 w 23"/>
                  <a:gd name="T7" fmla="*/ 36 h 61"/>
                  <a:gd name="T8" fmla="*/ 0 w 23"/>
                  <a:gd name="T9" fmla="*/ 3 h 61"/>
                  <a:gd name="T10" fmla="*/ 1 w 23"/>
                  <a:gd name="T11" fmla="*/ 0 h 61"/>
                  <a:gd name="T12" fmla="*/ 4 w 23"/>
                  <a:gd name="T13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61">
                    <a:moveTo>
                      <a:pt x="4" y="1"/>
                    </a:moveTo>
                    <a:cubicBezTo>
                      <a:pt x="8" y="19"/>
                      <a:pt x="23" y="33"/>
                      <a:pt x="23" y="53"/>
                    </a:cubicBezTo>
                    <a:cubicBezTo>
                      <a:pt x="19" y="61"/>
                      <a:pt x="12" y="56"/>
                      <a:pt x="6" y="55"/>
                    </a:cubicBezTo>
                    <a:cubicBezTo>
                      <a:pt x="1" y="50"/>
                      <a:pt x="1" y="43"/>
                      <a:pt x="2" y="36"/>
                    </a:cubicBezTo>
                    <a:cubicBezTo>
                      <a:pt x="2" y="25"/>
                      <a:pt x="3" y="14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1F7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" name="Freeform 142">
                <a:extLst>
                  <a:ext uri="{FF2B5EF4-FFF2-40B4-BE49-F238E27FC236}">
                    <a16:creationId xmlns:a16="http://schemas.microsoft.com/office/drawing/2014/main" id="{A0FDE1B9-1BE7-96CA-616E-D5665BDB4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2348"/>
                <a:ext cx="12" cy="18"/>
              </a:xfrm>
              <a:custGeom>
                <a:avLst/>
                <a:gdLst>
                  <a:gd name="T0" fmla="*/ 19 w 25"/>
                  <a:gd name="T1" fmla="*/ 0 h 38"/>
                  <a:gd name="T2" fmla="*/ 22 w 25"/>
                  <a:gd name="T3" fmla="*/ 38 h 38"/>
                  <a:gd name="T4" fmla="*/ 18 w 25"/>
                  <a:gd name="T5" fmla="*/ 35 h 38"/>
                  <a:gd name="T6" fmla="*/ 19 w 25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8">
                    <a:moveTo>
                      <a:pt x="19" y="0"/>
                    </a:moveTo>
                    <a:cubicBezTo>
                      <a:pt x="25" y="12"/>
                      <a:pt x="25" y="25"/>
                      <a:pt x="22" y="38"/>
                    </a:cubicBezTo>
                    <a:cubicBezTo>
                      <a:pt x="21" y="37"/>
                      <a:pt x="19" y="36"/>
                      <a:pt x="18" y="35"/>
                    </a:cubicBezTo>
                    <a:cubicBezTo>
                      <a:pt x="0" y="18"/>
                      <a:pt x="0" y="15"/>
                      <a:pt x="19" y="0"/>
                    </a:cubicBezTo>
                    <a:close/>
                  </a:path>
                </a:pathLst>
              </a:custGeom>
              <a:solidFill>
                <a:srgbClr val="2F46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" name="Freeform 143">
                <a:extLst>
                  <a:ext uri="{FF2B5EF4-FFF2-40B4-BE49-F238E27FC236}">
                    <a16:creationId xmlns:a16="http://schemas.microsoft.com/office/drawing/2014/main" id="{03CD0557-F2A8-A921-0F6F-4BE90E2BF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" y="2310"/>
                <a:ext cx="9" cy="14"/>
              </a:xfrm>
              <a:custGeom>
                <a:avLst/>
                <a:gdLst>
                  <a:gd name="T0" fmla="*/ 17 w 18"/>
                  <a:gd name="T1" fmla="*/ 10 h 27"/>
                  <a:gd name="T2" fmla="*/ 9 w 18"/>
                  <a:gd name="T3" fmla="*/ 27 h 27"/>
                  <a:gd name="T4" fmla="*/ 18 w 18"/>
                  <a:gd name="T5" fmla="*/ 0 h 27"/>
                  <a:gd name="T6" fmla="*/ 17 w 18"/>
                  <a:gd name="T7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7">
                    <a:moveTo>
                      <a:pt x="17" y="10"/>
                    </a:moveTo>
                    <a:cubicBezTo>
                      <a:pt x="15" y="15"/>
                      <a:pt x="12" y="21"/>
                      <a:pt x="9" y="27"/>
                    </a:cubicBezTo>
                    <a:cubicBezTo>
                      <a:pt x="0" y="13"/>
                      <a:pt x="1" y="10"/>
                      <a:pt x="18" y="0"/>
                    </a:cubicBezTo>
                    <a:cubicBezTo>
                      <a:pt x="18" y="3"/>
                      <a:pt x="18" y="6"/>
                      <a:pt x="17" y="10"/>
                    </a:cubicBezTo>
                    <a:close/>
                  </a:path>
                </a:pathLst>
              </a:custGeom>
              <a:solidFill>
                <a:srgbClr val="EFEE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" name="Freeform 144">
                <a:extLst>
                  <a:ext uri="{FF2B5EF4-FFF2-40B4-BE49-F238E27FC236}">
                    <a16:creationId xmlns:a16="http://schemas.microsoft.com/office/drawing/2014/main" id="{308393E7-3DF1-1058-9CE1-1081DDA76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" y="2310"/>
                <a:ext cx="16" cy="25"/>
              </a:xfrm>
              <a:custGeom>
                <a:avLst/>
                <a:gdLst>
                  <a:gd name="T0" fmla="*/ 12 w 33"/>
                  <a:gd name="T1" fmla="*/ 50 h 50"/>
                  <a:gd name="T2" fmla="*/ 1 w 33"/>
                  <a:gd name="T3" fmla="*/ 19 h 50"/>
                  <a:gd name="T4" fmla="*/ 9 w 33"/>
                  <a:gd name="T5" fmla="*/ 1 h 50"/>
                  <a:gd name="T6" fmla="*/ 33 w 33"/>
                  <a:gd name="T7" fmla="*/ 13 h 50"/>
                  <a:gd name="T8" fmla="*/ 30 w 33"/>
                  <a:gd name="T9" fmla="*/ 18 h 50"/>
                  <a:gd name="T10" fmla="*/ 28 w 33"/>
                  <a:gd name="T11" fmla="*/ 19 h 50"/>
                  <a:gd name="T12" fmla="*/ 20 w 33"/>
                  <a:gd name="T13" fmla="*/ 20 h 50"/>
                  <a:gd name="T14" fmla="*/ 20 w 33"/>
                  <a:gd name="T15" fmla="*/ 21 h 50"/>
                  <a:gd name="T16" fmla="*/ 21 w 33"/>
                  <a:gd name="T17" fmla="*/ 41 h 50"/>
                  <a:gd name="T18" fmla="*/ 13 w 33"/>
                  <a:gd name="T19" fmla="*/ 37 h 50"/>
                  <a:gd name="T20" fmla="*/ 12 w 33"/>
                  <a:gd name="T2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50">
                    <a:moveTo>
                      <a:pt x="12" y="50"/>
                    </a:moveTo>
                    <a:cubicBezTo>
                      <a:pt x="6" y="40"/>
                      <a:pt x="6" y="29"/>
                      <a:pt x="1" y="19"/>
                    </a:cubicBezTo>
                    <a:cubicBezTo>
                      <a:pt x="0" y="11"/>
                      <a:pt x="5" y="1"/>
                      <a:pt x="9" y="1"/>
                    </a:cubicBezTo>
                    <a:cubicBezTo>
                      <a:pt x="18" y="0"/>
                      <a:pt x="29" y="1"/>
                      <a:pt x="33" y="13"/>
                    </a:cubicBezTo>
                    <a:cubicBezTo>
                      <a:pt x="33" y="16"/>
                      <a:pt x="33" y="18"/>
                      <a:pt x="30" y="18"/>
                    </a:cubicBezTo>
                    <a:cubicBezTo>
                      <a:pt x="30" y="19"/>
                      <a:pt x="29" y="19"/>
                      <a:pt x="28" y="19"/>
                    </a:cubicBezTo>
                    <a:cubicBezTo>
                      <a:pt x="20" y="15"/>
                      <a:pt x="20" y="15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0" y="28"/>
                      <a:pt x="24" y="34"/>
                      <a:pt x="21" y="41"/>
                    </a:cubicBezTo>
                    <a:cubicBezTo>
                      <a:pt x="18" y="39"/>
                      <a:pt x="16" y="38"/>
                      <a:pt x="13" y="37"/>
                    </a:cubicBezTo>
                    <a:cubicBezTo>
                      <a:pt x="9" y="41"/>
                      <a:pt x="13" y="46"/>
                      <a:pt x="12" y="50"/>
                    </a:cubicBezTo>
                    <a:close/>
                  </a:path>
                </a:pathLst>
              </a:custGeom>
              <a:solidFill>
                <a:srgbClr val="EE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" name="Freeform 145">
                <a:extLst>
                  <a:ext uri="{FF2B5EF4-FFF2-40B4-BE49-F238E27FC236}">
                    <a16:creationId xmlns:a16="http://schemas.microsoft.com/office/drawing/2014/main" id="{49FAFD25-3AD5-F89F-9CE2-F03B67983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317"/>
                <a:ext cx="10" cy="11"/>
              </a:xfrm>
              <a:custGeom>
                <a:avLst/>
                <a:gdLst>
                  <a:gd name="T0" fmla="*/ 10 w 20"/>
                  <a:gd name="T1" fmla="*/ 4 h 21"/>
                  <a:gd name="T2" fmla="*/ 20 w 20"/>
                  <a:gd name="T3" fmla="*/ 21 h 21"/>
                  <a:gd name="T4" fmla="*/ 0 w 20"/>
                  <a:gd name="T5" fmla="*/ 7 h 21"/>
                  <a:gd name="T6" fmla="*/ 0 w 20"/>
                  <a:gd name="T7" fmla="*/ 7 h 21"/>
                  <a:gd name="T8" fmla="*/ 11 w 20"/>
                  <a:gd name="T9" fmla="*/ 5 h 21"/>
                  <a:gd name="T10" fmla="*/ 10 w 20"/>
                  <a:gd name="T11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1">
                    <a:moveTo>
                      <a:pt x="10" y="4"/>
                    </a:moveTo>
                    <a:cubicBezTo>
                      <a:pt x="15" y="8"/>
                      <a:pt x="20" y="12"/>
                      <a:pt x="20" y="21"/>
                    </a:cubicBezTo>
                    <a:cubicBezTo>
                      <a:pt x="14" y="13"/>
                      <a:pt x="7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0"/>
                      <a:pt x="6" y="3"/>
                      <a:pt x="11" y="5"/>
                    </a:cubicBez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E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" name="Freeform 146">
                <a:extLst>
                  <a:ext uri="{FF2B5EF4-FFF2-40B4-BE49-F238E27FC236}">
                    <a16:creationId xmlns:a16="http://schemas.microsoft.com/office/drawing/2014/main" id="{2DDC68FD-3ABA-EDD6-C1C7-B113F87ED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2525"/>
                <a:ext cx="11" cy="12"/>
              </a:xfrm>
              <a:custGeom>
                <a:avLst/>
                <a:gdLst>
                  <a:gd name="T0" fmla="*/ 22 w 22"/>
                  <a:gd name="T1" fmla="*/ 23 h 23"/>
                  <a:gd name="T2" fmla="*/ 0 w 22"/>
                  <a:gd name="T3" fmla="*/ 0 h 23"/>
                  <a:gd name="T4" fmla="*/ 22 w 22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3">
                    <a:moveTo>
                      <a:pt x="22" y="23"/>
                    </a:moveTo>
                    <a:cubicBezTo>
                      <a:pt x="7" y="23"/>
                      <a:pt x="3" y="12"/>
                      <a:pt x="0" y="0"/>
                    </a:cubicBezTo>
                    <a:cubicBezTo>
                      <a:pt x="9" y="6"/>
                      <a:pt x="18" y="12"/>
                      <a:pt x="22" y="23"/>
                    </a:cubicBezTo>
                    <a:close/>
                  </a:path>
                </a:pathLst>
              </a:custGeom>
              <a:solidFill>
                <a:srgbClr val="E7EB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" name="Freeform 147">
                <a:extLst>
                  <a:ext uri="{FF2B5EF4-FFF2-40B4-BE49-F238E27FC236}">
                    <a16:creationId xmlns:a16="http://schemas.microsoft.com/office/drawing/2014/main" id="{905632BA-A2FB-491E-31CE-23E62A138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9" y="2376"/>
                <a:ext cx="29" cy="58"/>
              </a:xfrm>
              <a:custGeom>
                <a:avLst/>
                <a:gdLst>
                  <a:gd name="T0" fmla="*/ 41 w 60"/>
                  <a:gd name="T1" fmla="*/ 116 h 116"/>
                  <a:gd name="T2" fmla="*/ 8 w 60"/>
                  <a:gd name="T3" fmla="*/ 40 h 116"/>
                  <a:gd name="T4" fmla="*/ 0 w 60"/>
                  <a:gd name="T5" fmla="*/ 0 h 116"/>
                  <a:gd name="T6" fmla="*/ 47 w 60"/>
                  <a:gd name="T7" fmla="*/ 21 h 116"/>
                  <a:gd name="T8" fmla="*/ 60 w 60"/>
                  <a:gd name="T9" fmla="*/ 54 h 116"/>
                  <a:gd name="T10" fmla="*/ 41 w 60"/>
                  <a:gd name="T1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16">
                    <a:moveTo>
                      <a:pt x="41" y="116"/>
                    </a:moveTo>
                    <a:cubicBezTo>
                      <a:pt x="20" y="95"/>
                      <a:pt x="14" y="67"/>
                      <a:pt x="8" y="40"/>
                    </a:cubicBezTo>
                    <a:cubicBezTo>
                      <a:pt x="5" y="27"/>
                      <a:pt x="3" y="14"/>
                      <a:pt x="0" y="0"/>
                    </a:cubicBezTo>
                    <a:cubicBezTo>
                      <a:pt x="16" y="6"/>
                      <a:pt x="33" y="9"/>
                      <a:pt x="47" y="21"/>
                    </a:cubicBezTo>
                    <a:cubicBezTo>
                      <a:pt x="54" y="30"/>
                      <a:pt x="57" y="42"/>
                      <a:pt x="60" y="54"/>
                    </a:cubicBezTo>
                    <a:cubicBezTo>
                      <a:pt x="56" y="75"/>
                      <a:pt x="47" y="96"/>
                      <a:pt x="41" y="116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" name="Freeform 148">
                <a:extLst>
                  <a:ext uri="{FF2B5EF4-FFF2-40B4-BE49-F238E27FC236}">
                    <a16:creationId xmlns:a16="http://schemas.microsoft.com/office/drawing/2014/main" id="{A4CCE88D-1944-8B48-F7B9-931F55DEB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227"/>
                <a:ext cx="11" cy="43"/>
              </a:xfrm>
              <a:custGeom>
                <a:avLst/>
                <a:gdLst>
                  <a:gd name="T0" fmla="*/ 20 w 21"/>
                  <a:gd name="T1" fmla="*/ 13 h 88"/>
                  <a:gd name="T2" fmla="*/ 17 w 21"/>
                  <a:gd name="T3" fmla="*/ 67 h 88"/>
                  <a:gd name="T4" fmla="*/ 9 w 21"/>
                  <a:gd name="T5" fmla="*/ 88 h 88"/>
                  <a:gd name="T6" fmla="*/ 2 w 21"/>
                  <a:gd name="T7" fmla="*/ 32 h 88"/>
                  <a:gd name="T8" fmla="*/ 4 w 21"/>
                  <a:gd name="T9" fmla="*/ 16 h 88"/>
                  <a:gd name="T10" fmla="*/ 10 w 21"/>
                  <a:gd name="T11" fmla="*/ 1 h 88"/>
                  <a:gd name="T12" fmla="*/ 20 w 21"/>
                  <a:gd name="T13" fmla="*/ 1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88">
                    <a:moveTo>
                      <a:pt x="20" y="13"/>
                    </a:moveTo>
                    <a:cubicBezTo>
                      <a:pt x="21" y="31"/>
                      <a:pt x="17" y="49"/>
                      <a:pt x="17" y="67"/>
                    </a:cubicBezTo>
                    <a:cubicBezTo>
                      <a:pt x="15" y="74"/>
                      <a:pt x="13" y="81"/>
                      <a:pt x="9" y="88"/>
                    </a:cubicBezTo>
                    <a:cubicBezTo>
                      <a:pt x="0" y="70"/>
                      <a:pt x="0" y="51"/>
                      <a:pt x="2" y="32"/>
                    </a:cubicBezTo>
                    <a:cubicBezTo>
                      <a:pt x="2" y="27"/>
                      <a:pt x="4" y="22"/>
                      <a:pt x="4" y="16"/>
                    </a:cubicBezTo>
                    <a:cubicBezTo>
                      <a:pt x="4" y="10"/>
                      <a:pt x="5" y="3"/>
                      <a:pt x="10" y="1"/>
                    </a:cubicBezTo>
                    <a:cubicBezTo>
                      <a:pt x="16" y="0"/>
                      <a:pt x="18" y="8"/>
                      <a:pt x="20" y="13"/>
                    </a:cubicBezTo>
                    <a:close/>
                  </a:path>
                </a:pathLst>
              </a:custGeom>
              <a:solidFill>
                <a:srgbClr val="2052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" name="Freeform 149">
                <a:extLst>
                  <a:ext uri="{FF2B5EF4-FFF2-40B4-BE49-F238E27FC236}">
                    <a16:creationId xmlns:a16="http://schemas.microsoft.com/office/drawing/2014/main" id="{140C54F9-B10B-86DC-62F4-D8E34EDAB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2326"/>
                <a:ext cx="12" cy="21"/>
              </a:xfrm>
              <a:custGeom>
                <a:avLst/>
                <a:gdLst>
                  <a:gd name="T0" fmla="*/ 14 w 24"/>
                  <a:gd name="T1" fmla="*/ 42 h 42"/>
                  <a:gd name="T2" fmla="*/ 0 w 24"/>
                  <a:gd name="T3" fmla="*/ 0 h 42"/>
                  <a:gd name="T4" fmla="*/ 17 w 24"/>
                  <a:gd name="T5" fmla="*/ 10 h 42"/>
                  <a:gd name="T6" fmla="*/ 14 w 24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2">
                    <a:moveTo>
                      <a:pt x="14" y="42"/>
                    </a:moveTo>
                    <a:cubicBezTo>
                      <a:pt x="6" y="29"/>
                      <a:pt x="2" y="15"/>
                      <a:pt x="0" y="0"/>
                    </a:cubicBezTo>
                    <a:cubicBezTo>
                      <a:pt x="7" y="1"/>
                      <a:pt x="11" y="7"/>
                      <a:pt x="17" y="10"/>
                    </a:cubicBezTo>
                    <a:cubicBezTo>
                      <a:pt x="24" y="21"/>
                      <a:pt x="21" y="32"/>
                      <a:pt x="14" y="42"/>
                    </a:cubicBezTo>
                    <a:close/>
                  </a:path>
                </a:pathLst>
              </a:custGeom>
              <a:solidFill>
                <a:srgbClr val="293E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" name="Freeform 150">
                <a:extLst>
                  <a:ext uri="{FF2B5EF4-FFF2-40B4-BE49-F238E27FC236}">
                    <a16:creationId xmlns:a16="http://schemas.microsoft.com/office/drawing/2014/main" id="{58CE2FFD-0553-55CA-0847-7264CB598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2384"/>
                <a:ext cx="13" cy="19"/>
              </a:xfrm>
              <a:custGeom>
                <a:avLst/>
                <a:gdLst>
                  <a:gd name="T0" fmla="*/ 13 w 26"/>
                  <a:gd name="T1" fmla="*/ 38 h 38"/>
                  <a:gd name="T2" fmla="*/ 0 w 26"/>
                  <a:gd name="T3" fmla="*/ 5 h 38"/>
                  <a:gd name="T4" fmla="*/ 18 w 26"/>
                  <a:gd name="T5" fmla="*/ 7 h 38"/>
                  <a:gd name="T6" fmla="*/ 13 w 26"/>
                  <a:gd name="T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8">
                    <a:moveTo>
                      <a:pt x="13" y="38"/>
                    </a:moveTo>
                    <a:cubicBezTo>
                      <a:pt x="6" y="28"/>
                      <a:pt x="1" y="17"/>
                      <a:pt x="0" y="5"/>
                    </a:cubicBezTo>
                    <a:cubicBezTo>
                      <a:pt x="6" y="0"/>
                      <a:pt x="12" y="6"/>
                      <a:pt x="18" y="7"/>
                    </a:cubicBezTo>
                    <a:cubicBezTo>
                      <a:pt x="26" y="18"/>
                      <a:pt x="17" y="28"/>
                      <a:pt x="13" y="38"/>
                    </a:cubicBezTo>
                    <a:close/>
                  </a:path>
                </a:pathLst>
              </a:custGeom>
              <a:solidFill>
                <a:srgbClr val="2C3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" name="Freeform 151">
                <a:extLst>
                  <a:ext uri="{FF2B5EF4-FFF2-40B4-BE49-F238E27FC236}">
                    <a16:creationId xmlns:a16="http://schemas.microsoft.com/office/drawing/2014/main" id="{74F4AD46-7E7E-993D-5E0C-5C76BD61C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387"/>
                <a:ext cx="17" cy="29"/>
              </a:xfrm>
              <a:custGeom>
                <a:avLst/>
                <a:gdLst>
                  <a:gd name="T0" fmla="*/ 23 w 35"/>
                  <a:gd name="T1" fmla="*/ 50 h 59"/>
                  <a:gd name="T2" fmla="*/ 17 w 35"/>
                  <a:gd name="T3" fmla="*/ 52 h 59"/>
                  <a:gd name="T4" fmla="*/ 6 w 35"/>
                  <a:gd name="T5" fmla="*/ 50 h 59"/>
                  <a:gd name="T6" fmla="*/ 4 w 35"/>
                  <a:gd name="T7" fmla="*/ 34 h 59"/>
                  <a:gd name="T8" fmla="*/ 5 w 35"/>
                  <a:gd name="T9" fmla="*/ 17 h 59"/>
                  <a:gd name="T10" fmla="*/ 8 w 35"/>
                  <a:gd name="T11" fmla="*/ 1 h 59"/>
                  <a:gd name="T12" fmla="*/ 10 w 35"/>
                  <a:gd name="T13" fmla="*/ 0 h 59"/>
                  <a:gd name="T14" fmla="*/ 20 w 35"/>
                  <a:gd name="T15" fmla="*/ 7 h 59"/>
                  <a:gd name="T16" fmla="*/ 22 w 35"/>
                  <a:gd name="T17" fmla="*/ 9 h 59"/>
                  <a:gd name="T18" fmla="*/ 33 w 35"/>
                  <a:gd name="T19" fmla="*/ 17 h 59"/>
                  <a:gd name="T20" fmla="*/ 29 w 35"/>
                  <a:gd name="T21" fmla="*/ 48 h 59"/>
                  <a:gd name="T22" fmla="*/ 23 w 35"/>
                  <a:gd name="T23" fmla="*/ 5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59">
                    <a:moveTo>
                      <a:pt x="23" y="50"/>
                    </a:moveTo>
                    <a:cubicBezTo>
                      <a:pt x="21" y="51"/>
                      <a:pt x="18" y="51"/>
                      <a:pt x="17" y="52"/>
                    </a:cubicBezTo>
                    <a:cubicBezTo>
                      <a:pt x="12" y="59"/>
                      <a:pt x="9" y="55"/>
                      <a:pt x="6" y="50"/>
                    </a:cubicBezTo>
                    <a:cubicBezTo>
                      <a:pt x="5" y="45"/>
                      <a:pt x="10" y="40"/>
                      <a:pt x="4" y="34"/>
                    </a:cubicBezTo>
                    <a:cubicBezTo>
                      <a:pt x="0" y="31"/>
                      <a:pt x="2" y="23"/>
                      <a:pt x="5" y="17"/>
                    </a:cubicBezTo>
                    <a:cubicBezTo>
                      <a:pt x="7" y="12"/>
                      <a:pt x="10" y="7"/>
                      <a:pt x="8" y="1"/>
                    </a:cubicBezTo>
                    <a:cubicBezTo>
                      <a:pt x="9" y="1"/>
                      <a:pt x="10" y="1"/>
                      <a:pt x="10" y="0"/>
                    </a:cubicBezTo>
                    <a:cubicBezTo>
                      <a:pt x="15" y="1"/>
                      <a:pt x="18" y="3"/>
                      <a:pt x="20" y="7"/>
                    </a:cubicBezTo>
                    <a:cubicBezTo>
                      <a:pt x="20" y="7"/>
                      <a:pt x="21" y="8"/>
                      <a:pt x="22" y="9"/>
                    </a:cubicBezTo>
                    <a:cubicBezTo>
                      <a:pt x="28" y="9"/>
                      <a:pt x="31" y="11"/>
                      <a:pt x="33" y="17"/>
                    </a:cubicBezTo>
                    <a:cubicBezTo>
                      <a:pt x="35" y="28"/>
                      <a:pt x="32" y="38"/>
                      <a:pt x="29" y="48"/>
                    </a:cubicBezTo>
                    <a:cubicBezTo>
                      <a:pt x="28" y="51"/>
                      <a:pt x="26" y="52"/>
                      <a:pt x="23" y="50"/>
                    </a:cubicBezTo>
                    <a:close/>
                  </a:path>
                </a:pathLst>
              </a:custGeom>
              <a:solidFill>
                <a:srgbClr val="198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" name="Freeform 152">
                <a:extLst>
                  <a:ext uri="{FF2B5EF4-FFF2-40B4-BE49-F238E27FC236}">
                    <a16:creationId xmlns:a16="http://schemas.microsoft.com/office/drawing/2014/main" id="{C558A885-92BF-A223-D18F-161A069F8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368"/>
                <a:ext cx="18" cy="27"/>
              </a:xfrm>
              <a:custGeom>
                <a:avLst/>
                <a:gdLst>
                  <a:gd name="T0" fmla="*/ 30 w 37"/>
                  <a:gd name="T1" fmla="*/ 13 h 54"/>
                  <a:gd name="T2" fmla="*/ 35 w 37"/>
                  <a:gd name="T3" fmla="*/ 54 h 54"/>
                  <a:gd name="T4" fmla="*/ 30 w 37"/>
                  <a:gd name="T5" fmla="*/ 41 h 54"/>
                  <a:gd name="T6" fmla="*/ 21 w 37"/>
                  <a:gd name="T7" fmla="*/ 46 h 54"/>
                  <a:gd name="T8" fmla="*/ 21 w 37"/>
                  <a:gd name="T9" fmla="*/ 47 h 54"/>
                  <a:gd name="T10" fmla="*/ 8 w 37"/>
                  <a:gd name="T11" fmla="*/ 38 h 54"/>
                  <a:gd name="T12" fmla="*/ 8 w 37"/>
                  <a:gd name="T13" fmla="*/ 38 h 54"/>
                  <a:gd name="T14" fmla="*/ 1 w 37"/>
                  <a:gd name="T15" fmla="*/ 50 h 54"/>
                  <a:gd name="T16" fmla="*/ 1 w 37"/>
                  <a:gd name="T17" fmla="*/ 21 h 54"/>
                  <a:gd name="T18" fmla="*/ 23 w 37"/>
                  <a:gd name="T19" fmla="*/ 6 h 54"/>
                  <a:gd name="T20" fmla="*/ 27 w 37"/>
                  <a:gd name="T21" fmla="*/ 0 h 54"/>
                  <a:gd name="T22" fmla="*/ 30 w 37"/>
                  <a:gd name="T23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54">
                    <a:moveTo>
                      <a:pt x="30" y="13"/>
                    </a:moveTo>
                    <a:cubicBezTo>
                      <a:pt x="32" y="27"/>
                      <a:pt x="37" y="40"/>
                      <a:pt x="35" y="54"/>
                    </a:cubicBezTo>
                    <a:cubicBezTo>
                      <a:pt x="31" y="51"/>
                      <a:pt x="29" y="46"/>
                      <a:pt x="30" y="41"/>
                    </a:cubicBezTo>
                    <a:cubicBezTo>
                      <a:pt x="27" y="42"/>
                      <a:pt x="26" y="48"/>
                      <a:pt x="21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17" y="44"/>
                      <a:pt x="17" y="34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41"/>
                      <a:pt x="4" y="44"/>
                      <a:pt x="1" y="50"/>
                    </a:cubicBezTo>
                    <a:cubicBezTo>
                      <a:pt x="1" y="39"/>
                      <a:pt x="0" y="30"/>
                      <a:pt x="1" y="21"/>
                    </a:cubicBezTo>
                    <a:cubicBezTo>
                      <a:pt x="1" y="12"/>
                      <a:pt x="13" y="4"/>
                      <a:pt x="23" y="6"/>
                    </a:cubicBezTo>
                    <a:cubicBezTo>
                      <a:pt x="26" y="7"/>
                      <a:pt x="23" y="1"/>
                      <a:pt x="27" y="0"/>
                    </a:cubicBezTo>
                    <a:cubicBezTo>
                      <a:pt x="28" y="5"/>
                      <a:pt x="25" y="10"/>
                      <a:pt x="30" y="13"/>
                    </a:cubicBezTo>
                    <a:close/>
                  </a:path>
                </a:pathLst>
              </a:custGeom>
              <a:solidFill>
                <a:srgbClr val="F0F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" name="Freeform 153">
                <a:extLst>
                  <a:ext uri="{FF2B5EF4-FFF2-40B4-BE49-F238E27FC236}">
                    <a16:creationId xmlns:a16="http://schemas.microsoft.com/office/drawing/2014/main" id="{0232FA88-839D-5191-54A2-AE763F913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2185"/>
                <a:ext cx="13" cy="15"/>
              </a:xfrm>
              <a:custGeom>
                <a:avLst/>
                <a:gdLst>
                  <a:gd name="T0" fmla="*/ 27 w 27"/>
                  <a:gd name="T1" fmla="*/ 14 h 30"/>
                  <a:gd name="T2" fmla="*/ 14 w 27"/>
                  <a:gd name="T3" fmla="*/ 30 h 30"/>
                  <a:gd name="T4" fmla="*/ 0 w 27"/>
                  <a:gd name="T5" fmla="*/ 15 h 30"/>
                  <a:gd name="T6" fmla="*/ 14 w 27"/>
                  <a:gd name="T7" fmla="*/ 1 h 30"/>
                  <a:gd name="T8" fmla="*/ 27 w 27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0">
                    <a:moveTo>
                      <a:pt x="27" y="14"/>
                    </a:moveTo>
                    <a:cubicBezTo>
                      <a:pt x="26" y="22"/>
                      <a:pt x="23" y="30"/>
                      <a:pt x="14" y="30"/>
                    </a:cubicBezTo>
                    <a:cubicBezTo>
                      <a:pt x="6" y="30"/>
                      <a:pt x="0" y="23"/>
                      <a:pt x="0" y="15"/>
                    </a:cubicBezTo>
                    <a:cubicBezTo>
                      <a:pt x="0" y="6"/>
                      <a:pt x="5" y="1"/>
                      <a:pt x="14" y="1"/>
                    </a:cubicBezTo>
                    <a:cubicBezTo>
                      <a:pt x="23" y="0"/>
                      <a:pt x="26" y="6"/>
                      <a:pt x="27" y="14"/>
                    </a:cubicBezTo>
                    <a:close/>
                  </a:path>
                </a:pathLst>
              </a:custGeom>
              <a:solidFill>
                <a:srgbClr val="FCF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" name="Freeform 154">
                <a:extLst>
                  <a:ext uri="{FF2B5EF4-FFF2-40B4-BE49-F238E27FC236}">
                    <a16:creationId xmlns:a16="http://schemas.microsoft.com/office/drawing/2014/main" id="{89B63428-C80F-4E77-B630-EA10732AE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2302"/>
                <a:ext cx="11" cy="22"/>
              </a:xfrm>
              <a:custGeom>
                <a:avLst/>
                <a:gdLst>
                  <a:gd name="T0" fmla="*/ 15 w 22"/>
                  <a:gd name="T1" fmla="*/ 0 h 43"/>
                  <a:gd name="T2" fmla="*/ 20 w 22"/>
                  <a:gd name="T3" fmla="*/ 43 h 43"/>
                  <a:gd name="T4" fmla="*/ 5 w 22"/>
                  <a:gd name="T5" fmla="*/ 12 h 43"/>
                  <a:gd name="T6" fmla="*/ 15 w 22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3">
                    <a:moveTo>
                      <a:pt x="15" y="0"/>
                    </a:moveTo>
                    <a:cubicBezTo>
                      <a:pt x="20" y="14"/>
                      <a:pt x="22" y="28"/>
                      <a:pt x="20" y="43"/>
                    </a:cubicBezTo>
                    <a:cubicBezTo>
                      <a:pt x="8" y="36"/>
                      <a:pt x="0" y="27"/>
                      <a:pt x="5" y="12"/>
                    </a:cubicBezTo>
                    <a:cubicBezTo>
                      <a:pt x="9" y="8"/>
                      <a:pt x="9" y="2"/>
                      <a:pt x="15" y="0"/>
                    </a:cubicBezTo>
                    <a:close/>
                  </a:path>
                </a:pathLst>
              </a:custGeom>
              <a:solidFill>
                <a:srgbClr val="2D41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4" name="Freeform 155">
                <a:extLst>
                  <a:ext uri="{FF2B5EF4-FFF2-40B4-BE49-F238E27FC236}">
                    <a16:creationId xmlns:a16="http://schemas.microsoft.com/office/drawing/2014/main" id="{B8862C0F-39CC-21EE-FDAC-23E1C8739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2519"/>
                <a:ext cx="9" cy="16"/>
              </a:xfrm>
              <a:custGeom>
                <a:avLst/>
                <a:gdLst>
                  <a:gd name="T0" fmla="*/ 0 w 18"/>
                  <a:gd name="T1" fmla="*/ 33 h 33"/>
                  <a:gd name="T2" fmla="*/ 0 w 18"/>
                  <a:gd name="T3" fmla="*/ 5 h 33"/>
                  <a:gd name="T4" fmla="*/ 3 w 18"/>
                  <a:gd name="T5" fmla="*/ 0 h 33"/>
                  <a:gd name="T6" fmla="*/ 8 w 18"/>
                  <a:gd name="T7" fmla="*/ 2 h 33"/>
                  <a:gd name="T8" fmla="*/ 0 w 18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3">
                    <a:moveTo>
                      <a:pt x="0" y="33"/>
                    </a:moveTo>
                    <a:cubicBezTo>
                      <a:pt x="0" y="23"/>
                      <a:pt x="0" y="14"/>
                      <a:pt x="0" y="5"/>
                    </a:cubicBezTo>
                    <a:cubicBezTo>
                      <a:pt x="0" y="3"/>
                      <a:pt x="0" y="1"/>
                      <a:pt x="3" y="0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18" y="11"/>
                      <a:pt x="15" y="27"/>
                      <a:pt x="0" y="33"/>
                    </a:cubicBezTo>
                    <a:close/>
                  </a:path>
                </a:pathLst>
              </a:custGeom>
              <a:solidFill>
                <a:srgbClr val="EA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5" name="Freeform 156">
                <a:extLst>
                  <a:ext uri="{FF2B5EF4-FFF2-40B4-BE49-F238E27FC236}">
                    <a16:creationId xmlns:a16="http://schemas.microsoft.com/office/drawing/2014/main" id="{AA124118-DD31-8309-BD8E-70DA03F26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2412"/>
                <a:ext cx="14" cy="11"/>
              </a:xfrm>
              <a:custGeom>
                <a:avLst/>
                <a:gdLst>
                  <a:gd name="T0" fmla="*/ 12 w 28"/>
                  <a:gd name="T1" fmla="*/ 18 h 21"/>
                  <a:gd name="T2" fmla="*/ 0 w 28"/>
                  <a:gd name="T3" fmla="*/ 11 h 21"/>
                  <a:gd name="T4" fmla="*/ 15 w 28"/>
                  <a:gd name="T5" fmla="*/ 0 h 21"/>
                  <a:gd name="T6" fmla="*/ 28 w 28"/>
                  <a:gd name="T7" fmla="*/ 10 h 21"/>
                  <a:gd name="T8" fmla="*/ 12 w 28"/>
                  <a:gd name="T9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1">
                    <a:moveTo>
                      <a:pt x="12" y="18"/>
                    </a:moveTo>
                    <a:cubicBezTo>
                      <a:pt x="7" y="17"/>
                      <a:pt x="0" y="20"/>
                      <a:pt x="0" y="11"/>
                    </a:cubicBezTo>
                    <a:cubicBezTo>
                      <a:pt x="1" y="2"/>
                      <a:pt x="8" y="1"/>
                      <a:pt x="15" y="0"/>
                    </a:cubicBezTo>
                    <a:cubicBezTo>
                      <a:pt x="21" y="0"/>
                      <a:pt x="28" y="2"/>
                      <a:pt x="28" y="10"/>
                    </a:cubicBezTo>
                    <a:cubicBezTo>
                      <a:pt x="27" y="21"/>
                      <a:pt x="18" y="16"/>
                      <a:pt x="12" y="18"/>
                    </a:cubicBezTo>
                    <a:close/>
                  </a:path>
                </a:pathLst>
              </a:custGeom>
              <a:solidFill>
                <a:srgbClr val="FBF6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6" name="Freeform 157">
                <a:extLst>
                  <a:ext uri="{FF2B5EF4-FFF2-40B4-BE49-F238E27FC236}">
                    <a16:creationId xmlns:a16="http://schemas.microsoft.com/office/drawing/2014/main" id="{ACBED6D6-C27A-1E45-CED0-B84B4F654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5" y="2199"/>
                <a:ext cx="11" cy="15"/>
              </a:xfrm>
              <a:custGeom>
                <a:avLst/>
                <a:gdLst>
                  <a:gd name="T0" fmla="*/ 23 w 23"/>
                  <a:gd name="T1" fmla="*/ 15 h 29"/>
                  <a:gd name="T2" fmla="*/ 16 w 23"/>
                  <a:gd name="T3" fmla="*/ 27 h 29"/>
                  <a:gd name="T4" fmla="*/ 2 w 23"/>
                  <a:gd name="T5" fmla="*/ 7 h 29"/>
                  <a:gd name="T6" fmla="*/ 8 w 23"/>
                  <a:gd name="T7" fmla="*/ 0 h 29"/>
                  <a:gd name="T8" fmla="*/ 23 w 23"/>
                  <a:gd name="T9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9">
                    <a:moveTo>
                      <a:pt x="23" y="15"/>
                    </a:moveTo>
                    <a:cubicBezTo>
                      <a:pt x="23" y="21"/>
                      <a:pt x="23" y="29"/>
                      <a:pt x="16" y="27"/>
                    </a:cubicBezTo>
                    <a:cubicBezTo>
                      <a:pt x="7" y="25"/>
                      <a:pt x="4" y="15"/>
                      <a:pt x="2" y="7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1"/>
                      <a:pt x="22" y="7"/>
                      <a:pt x="23" y="15"/>
                    </a:cubicBezTo>
                    <a:close/>
                  </a:path>
                </a:pathLst>
              </a:custGeom>
              <a:solidFill>
                <a:srgbClr val="FCF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7" name="Freeform 158">
                <a:extLst>
                  <a:ext uri="{FF2B5EF4-FFF2-40B4-BE49-F238E27FC236}">
                    <a16:creationId xmlns:a16="http://schemas.microsoft.com/office/drawing/2014/main" id="{93C4829C-9BE6-5460-8A69-680BE08C2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2396"/>
                <a:ext cx="19" cy="40"/>
              </a:xfrm>
              <a:custGeom>
                <a:avLst/>
                <a:gdLst>
                  <a:gd name="T0" fmla="*/ 17 w 38"/>
                  <a:gd name="T1" fmla="*/ 31 h 80"/>
                  <a:gd name="T2" fmla="*/ 21 w 38"/>
                  <a:gd name="T3" fmla="*/ 29 h 80"/>
                  <a:gd name="T4" fmla="*/ 30 w 38"/>
                  <a:gd name="T5" fmla="*/ 0 h 80"/>
                  <a:gd name="T6" fmla="*/ 38 w 38"/>
                  <a:gd name="T7" fmla="*/ 43 h 80"/>
                  <a:gd name="T8" fmla="*/ 19 w 38"/>
                  <a:gd name="T9" fmla="*/ 71 h 80"/>
                  <a:gd name="T10" fmla="*/ 15 w 38"/>
                  <a:gd name="T11" fmla="*/ 80 h 80"/>
                  <a:gd name="T12" fmla="*/ 13 w 38"/>
                  <a:gd name="T13" fmla="*/ 52 h 80"/>
                  <a:gd name="T14" fmla="*/ 17 w 38"/>
                  <a:gd name="T15" fmla="*/ 49 h 80"/>
                  <a:gd name="T16" fmla="*/ 13 w 38"/>
                  <a:gd name="T17" fmla="*/ 52 h 80"/>
                  <a:gd name="T18" fmla="*/ 6 w 38"/>
                  <a:gd name="T19" fmla="*/ 56 h 80"/>
                  <a:gd name="T20" fmla="*/ 5 w 38"/>
                  <a:gd name="T21" fmla="*/ 42 h 80"/>
                  <a:gd name="T22" fmla="*/ 17 w 38"/>
                  <a:gd name="T23" fmla="*/ 3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80">
                    <a:moveTo>
                      <a:pt x="17" y="31"/>
                    </a:moveTo>
                    <a:cubicBezTo>
                      <a:pt x="18" y="30"/>
                      <a:pt x="20" y="30"/>
                      <a:pt x="21" y="29"/>
                    </a:cubicBezTo>
                    <a:cubicBezTo>
                      <a:pt x="27" y="20"/>
                      <a:pt x="24" y="9"/>
                      <a:pt x="30" y="0"/>
                    </a:cubicBezTo>
                    <a:cubicBezTo>
                      <a:pt x="33" y="14"/>
                      <a:pt x="36" y="29"/>
                      <a:pt x="38" y="43"/>
                    </a:cubicBezTo>
                    <a:cubicBezTo>
                      <a:pt x="26" y="48"/>
                      <a:pt x="23" y="60"/>
                      <a:pt x="19" y="71"/>
                    </a:cubicBezTo>
                    <a:cubicBezTo>
                      <a:pt x="14" y="73"/>
                      <a:pt x="18" y="78"/>
                      <a:pt x="15" y="80"/>
                    </a:cubicBezTo>
                    <a:cubicBezTo>
                      <a:pt x="6" y="71"/>
                      <a:pt x="10" y="61"/>
                      <a:pt x="13" y="52"/>
                    </a:cubicBezTo>
                    <a:cubicBezTo>
                      <a:pt x="15" y="51"/>
                      <a:pt x="16" y="50"/>
                      <a:pt x="17" y="49"/>
                    </a:cubicBezTo>
                    <a:cubicBezTo>
                      <a:pt x="16" y="50"/>
                      <a:pt x="15" y="51"/>
                      <a:pt x="13" y="52"/>
                    </a:cubicBezTo>
                    <a:cubicBezTo>
                      <a:pt x="11" y="53"/>
                      <a:pt x="9" y="60"/>
                      <a:pt x="6" y="56"/>
                    </a:cubicBezTo>
                    <a:cubicBezTo>
                      <a:pt x="4" y="53"/>
                      <a:pt x="0" y="46"/>
                      <a:pt x="5" y="42"/>
                    </a:cubicBezTo>
                    <a:cubicBezTo>
                      <a:pt x="10" y="39"/>
                      <a:pt x="14" y="36"/>
                      <a:pt x="17" y="31"/>
                    </a:cubicBezTo>
                    <a:close/>
                  </a:path>
                </a:pathLst>
              </a:custGeom>
              <a:solidFill>
                <a:srgbClr val="F0F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8" name="Freeform 159">
                <a:extLst>
                  <a:ext uri="{FF2B5EF4-FFF2-40B4-BE49-F238E27FC236}">
                    <a16:creationId xmlns:a16="http://schemas.microsoft.com/office/drawing/2014/main" id="{BD3A0EB1-7373-2C0E-D4D1-F711D0534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474"/>
                <a:ext cx="104" cy="34"/>
              </a:xfrm>
              <a:custGeom>
                <a:avLst/>
                <a:gdLst>
                  <a:gd name="T0" fmla="*/ 42 w 208"/>
                  <a:gd name="T1" fmla="*/ 52 h 68"/>
                  <a:gd name="T2" fmla="*/ 113 w 208"/>
                  <a:gd name="T3" fmla="*/ 63 h 68"/>
                  <a:gd name="T4" fmla="*/ 136 w 208"/>
                  <a:gd name="T5" fmla="*/ 63 h 68"/>
                  <a:gd name="T6" fmla="*/ 137 w 208"/>
                  <a:gd name="T7" fmla="*/ 65 h 68"/>
                  <a:gd name="T8" fmla="*/ 136 w 208"/>
                  <a:gd name="T9" fmla="*/ 65 h 68"/>
                  <a:gd name="T10" fmla="*/ 40 w 208"/>
                  <a:gd name="T11" fmla="*/ 57 h 68"/>
                  <a:gd name="T12" fmla="*/ 16 w 208"/>
                  <a:gd name="T13" fmla="*/ 62 h 68"/>
                  <a:gd name="T14" fmla="*/ 4 w 208"/>
                  <a:gd name="T15" fmla="*/ 63 h 68"/>
                  <a:gd name="T16" fmla="*/ 4 w 208"/>
                  <a:gd name="T17" fmla="*/ 47 h 68"/>
                  <a:gd name="T18" fmla="*/ 47 w 208"/>
                  <a:gd name="T19" fmla="*/ 29 h 68"/>
                  <a:gd name="T20" fmla="*/ 206 w 208"/>
                  <a:gd name="T21" fmla="*/ 1 h 68"/>
                  <a:gd name="T22" fmla="*/ 207 w 208"/>
                  <a:gd name="T23" fmla="*/ 2 h 68"/>
                  <a:gd name="T24" fmla="*/ 76 w 208"/>
                  <a:gd name="T25" fmla="*/ 38 h 68"/>
                  <a:gd name="T26" fmla="*/ 47 w 208"/>
                  <a:gd name="T27" fmla="*/ 34 h 68"/>
                  <a:gd name="T28" fmla="*/ 46 w 208"/>
                  <a:gd name="T29" fmla="*/ 34 h 68"/>
                  <a:gd name="T30" fmla="*/ 19 w 208"/>
                  <a:gd name="T31" fmla="*/ 43 h 68"/>
                  <a:gd name="T32" fmla="*/ 41 w 208"/>
                  <a:gd name="T33" fmla="*/ 51 h 68"/>
                  <a:gd name="T34" fmla="*/ 42 w 208"/>
                  <a:gd name="T35" fmla="*/ 5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68">
                    <a:moveTo>
                      <a:pt x="42" y="52"/>
                    </a:moveTo>
                    <a:cubicBezTo>
                      <a:pt x="65" y="63"/>
                      <a:pt x="89" y="63"/>
                      <a:pt x="113" y="63"/>
                    </a:cubicBezTo>
                    <a:cubicBezTo>
                      <a:pt x="121" y="63"/>
                      <a:pt x="129" y="63"/>
                      <a:pt x="136" y="63"/>
                    </a:cubicBezTo>
                    <a:cubicBezTo>
                      <a:pt x="137" y="63"/>
                      <a:pt x="137" y="64"/>
                      <a:pt x="137" y="65"/>
                    </a:cubicBezTo>
                    <a:cubicBezTo>
                      <a:pt x="137" y="65"/>
                      <a:pt x="136" y="65"/>
                      <a:pt x="136" y="65"/>
                    </a:cubicBezTo>
                    <a:cubicBezTo>
                      <a:pt x="104" y="67"/>
                      <a:pt x="71" y="68"/>
                      <a:pt x="40" y="57"/>
                    </a:cubicBezTo>
                    <a:cubicBezTo>
                      <a:pt x="30" y="53"/>
                      <a:pt x="24" y="60"/>
                      <a:pt x="16" y="62"/>
                    </a:cubicBezTo>
                    <a:cubicBezTo>
                      <a:pt x="12" y="63"/>
                      <a:pt x="8" y="68"/>
                      <a:pt x="4" y="63"/>
                    </a:cubicBezTo>
                    <a:cubicBezTo>
                      <a:pt x="0" y="58"/>
                      <a:pt x="1" y="53"/>
                      <a:pt x="4" y="47"/>
                    </a:cubicBezTo>
                    <a:cubicBezTo>
                      <a:pt x="13" y="33"/>
                      <a:pt x="31" y="24"/>
                      <a:pt x="47" y="29"/>
                    </a:cubicBezTo>
                    <a:cubicBezTo>
                      <a:pt x="104" y="44"/>
                      <a:pt x="157" y="36"/>
                      <a:pt x="206" y="1"/>
                    </a:cubicBezTo>
                    <a:cubicBezTo>
                      <a:pt x="207" y="0"/>
                      <a:pt x="208" y="1"/>
                      <a:pt x="207" y="2"/>
                    </a:cubicBezTo>
                    <a:cubicBezTo>
                      <a:pt x="169" y="34"/>
                      <a:pt x="124" y="43"/>
                      <a:pt x="76" y="38"/>
                    </a:cubicBezTo>
                    <a:cubicBezTo>
                      <a:pt x="67" y="37"/>
                      <a:pt x="57" y="35"/>
                      <a:pt x="47" y="34"/>
                    </a:cubicBezTo>
                    <a:cubicBezTo>
                      <a:pt x="47" y="34"/>
                      <a:pt x="46" y="34"/>
                      <a:pt x="46" y="34"/>
                    </a:cubicBezTo>
                    <a:cubicBezTo>
                      <a:pt x="36" y="35"/>
                      <a:pt x="27" y="35"/>
                      <a:pt x="19" y="43"/>
                    </a:cubicBezTo>
                    <a:cubicBezTo>
                      <a:pt x="26" y="46"/>
                      <a:pt x="35" y="46"/>
                      <a:pt x="41" y="51"/>
                    </a:cubicBezTo>
                    <a:cubicBezTo>
                      <a:pt x="41" y="51"/>
                      <a:pt x="42" y="52"/>
                      <a:pt x="42" y="52"/>
                    </a:cubicBezTo>
                    <a:close/>
                  </a:path>
                </a:pathLst>
              </a:custGeom>
              <a:solidFill>
                <a:srgbClr val="5B5B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9" name="Freeform 160">
                <a:extLst>
                  <a:ext uri="{FF2B5EF4-FFF2-40B4-BE49-F238E27FC236}">
                    <a16:creationId xmlns:a16="http://schemas.microsoft.com/office/drawing/2014/main" id="{E7792BF6-1955-2035-F369-A81B5E013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" y="2494"/>
                <a:ext cx="34" cy="12"/>
              </a:xfrm>
              <a:custGeom>
                <a:avLst/>
                <a:gdLst>
                  <a:gd name="T0" fmla="*/ 5 w 70"/>
                  <a:gd name="T1" fmla="*/ 3 h 25"/>
                  <a:gd name="T2" fmla="*/ 13 w 70"/>
                  <a:gd name="T3" fmla="*/ 16 h 25"/>
                  <a:gd name="T4" fmla="*/ 28 w 70"/>
                  <a:gd name="T5" fmla="*/ 7 h 25"/>
                  <a:gd name="T6" fmla="*/ 57 w 70"/>
                  <a:gd name="T7" fmla="*/ 1 h 25"/>
                  <a:gd name="T8" fmla="*/ 66 w 70"/>
                  <a:gd name="T9" fmla="*/ 4 h 25"/>
                  <a:gd name="T10" fmla="*/ 60 w 70"/>
                  <a:gd name="T11" fmla="*/ 15 h 25"/>
                  <a:gd name="T12" fmla="*/ 40 w 70"/>
                  <a:gd name="T13" fmla="*/ 18 h 25"/>
                  <a:gd name="T14" fmla="*/ 19 w 70"/>
                  <a:gd name="T15" fmla="*/ 18 h 25"/>
                  <a:gd name="T16" fmla="*/ 5 w 70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5">
                    <a:moveTo>
                      <a:pt x="5" y="3"/>
                    </a:moveTo>
                    <a:cubicBezTo>
                      <a:pt x="13" y="6"/>
                      <a:pt x="6" y="14"/>
                      <a:pt x="13" y="16"/>
                    </a:cubicBezTo>
                    <a:cubicBezTo>
                      <a:pt x="15" y="8"/>
                      <a:pt x="15" y="0"/>
                      <a:pt x="28" y="7"/>
                    </a:cubicBezTo>
                    <a:cubicBezTo>
                      <a:pt x="34" y="10"/>
                      <a:pt x="47" y="2"/>
                      <a:pt x="57" y="1"/>
                    </a:cubicBezTo>
                    <a:cubicBezTo>
                      <a:pt x="62" y="0"/>
                      <a:pt x="63" y="2"/>
                      <a:pt x="66" y="4"/>
                    </a:cubicBezTo>
                    <a:cubicBezTo>
                      <a:pt x="60" y="5"/>
                      <a:pt x="70" y="13"/>
                      <a:pt x="60" y="15"/>
                    </a:cubicBezTo>
                    <a:cubicBezTo>
                      <a:pt x="54" y="17"/>
                      <a:pt x="47" y="18"/>
                      <a:pt x="40" y="18"/>
                    </a:cubicBezTo>
                    <a:cubicBezTo>
                      <a:pt x="33" y="18"/>
                      <a:pt x="26" y="15"/>
                      <a:pt x="19" y="18"/>
                    </a:cubicBezTo>
                    <a:cubicBezTo>
                      <a:pt x="0" y="25"/>
                      <a:pt x="7" y="12"/>
                      <a:pt x="5" y="3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0" name="Freeform 161">
                <a:extLst>
                  <a:ext uri="{FF2B5EF4-FFF2-40B4-BE49-F238E27FC236}">
                    <a16:creationId xmlns:a16="http://schemas.microsoft.com/office/drawing/2014/main" id="{A03EB37D-B81B-2CB0-94ED-31BF4C1A6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2465"/>
                <a:ext cx="14" cy="21"/>
              </a:xfrm>
              <a:custGeom>
                <a:avLst/>
                <a:gdLst>
                  <a:gd name="T0" fmla="*/ 25 w 29"/>
                  <a:gd name="T1" fmla="*/ 26 h 42"/>
                  <a:gd name="T2" fmla="*/ 25 w 29"/>
                  <a:gd name="T3" fmla="*/ 27 h 42"/>
                  <a:gd name="T4" fmla="*/ 8 w 29"/>
                  <a:gd name="T5" fmla="*/ 42 h 42"/>
                  <a:gd name="T6" fmla="*/ 0 w 29"/>
                  <a:gd name="T7" fmla="*/ 19 h 42"/>
                  <a:gd name="T8" fmla="*/ 14 w 29"/>
                  <a:gd name="T9" fmla="*/ 22 h 42"/>
                  <a:gd name="T10" fmla="*/ 6 w 29"/>
                  <a:gd name="T11" fmla="*/ 11 h 42"/>
                  <a:gd name="T12" fmla="*/ 14 w 29"/>
                  <a:gd name="T13" fmla="*/ 2 h 42"/>
                  <a:gd name="T14" fmla="*/ 17 w 29"/>
                  <a:gd name="T15" fmla="*/ 1 h 42"/>
                  <a:gd name="T16" fmla="*/ 20 w 29"/>
                  <a:gd name="T17" fmla="*/ 4 h 42"/>
                  <a:gd name="T18" fmla="*/ 27 w 29"/>
                  <a:gd name="T19" fmla="*/ 23 h 42"/>
                  <a:gd name="T20" fmla="*/ 25 w 29"/>
                  <a:gd name="T21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2">
                    <a:moveTo>
                      <a:pt x="25" y="26"/>
                    </a:moveTo>
                    <a:cubicBezTo>
                      <a:pt x="25" y="27"/>
                      <a:pt x="25" y="27"/>
                      <a:pt x="25" y="27"/>
                    </a:cubicBezTo>
                    <a:cubicBezTo>
                      <a:pt x="19" y="32"/>
                      <a:pt x="15" y="39"/>
                      <a:pt x="8" y="42"/>
                    </a:cubicBezTo>
                    <a:cubicBezTo>
                      <a:pt x="5" y="34"/>
                      <a:pt x="3" y="27"/>
                      <a:pt x="0" y="19"/>
                    </a:cubicBezTo>
                    <a:cubicBezTo>
                      <a:pt x="6" y="16"/>
                      <a:pt x="9" y="21"/>
                      <a:pt x="14" y="22"/>
                    </a:cubicBezTo>
                    <a:cubicBezTo>
                      <a:pt x="11" y="18"/>
                      <a:pt x="9" y="15"/>
                      <a:pt x="6" y="11"/>
                    </a:cubicBezTo>
                    <a:cubicBezTo>
                      <a:pt x="6" y="6"/>
                      <a:pt x="12" y="6"/>
                      <a:pt x="14" y="2"/>
                    </a:cubicBezTo>
                    <a:cubicBezTo>
                      <a:pt x="15" y="1"/>
                      <a:pt x="16" y="0"/>
                      <a:pt x="17" y="1"/>
                    </a:cubicBezTo>
                    <a:cubicBezTo>
                      <a:pt x="18" y="2"/>
                      <a:pt x="19" y="3"/>
                      <a:pt x="20" y="4"/>
                    </a:cubicBezTo>
                    <a:cubicBezTo>
                      <a:pt x="26" y="9"/>
                      <a:pt x="29" y="15"/>
                      <a:pt x="27" y="23"/>
                    </a:cubicBezTo>
                    <a:cubicBezTo>
                      <a:pt x="26" y="24"/>
                      <a:pt x="26" y="25"/>
                      <a:pt x="25" y="26"/>
                    </a:cubicBezTo>
                    <a:close/>
                  </a:path>
                </a:pathLst>
              </a:custGeom>
              <a:solidFill>
                <a:srgbClr val="888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1" name="Freeform 162">
                <a:extLst>
                  <a:ext uri="{FF2B5EF4-FFF2-40B4-BE49-F238E27FC236}">
                    <a16:creationId xmlns:a16="http://schemas.microsoft.com/office/drawing/2014/main" id="{011383AA-7653-FC6D-8084-6A373D67A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2489"/>
                <a:ext cx="21" cy="14"/>
              </a:xfrm>
              <a:custGeom>
                <a:avLst/>
                <a:gdLst>
                  <a:gd name="T0" fmla="*/ 37 w 43"/>
                  <a:gd name="T1" fmla="*/ 21 h 27"/>
                  <a:gd name="T2" fmla="*/ 27 w 43"/>
                  <a:gd name="T3" fmla="*/ 24 h 27"/>
                  <a:gd name="T4" fmla="*/ 7 w 43"/>
                  <a:gd name="T5" fmla="*/ 21 h 27"/>
                  <a:gd name="T6" fmla="*/ 7 w 43"/>
                  <a:gd name="T7" fmla="*/ 22 h 27"/>
                  <a:gd name="T8" fmla="*/ 3 w 43"/>
                  <a:gd name="T9" fmla="*/ 7 h 27"/>
                  <a:gd name="T10" fmla="*/ 13 w 43"/>
                  <a:gd name="T11" fmla="*/ 3 h 27"/>
                  <a:gd name="T12" fmla="*/ 12 w 43"/>
                  <a:gd name="T13" fmla="*/ 3 h 27"/>
                  <a:gd name="T14" fmla="*/ 29 w 43"/>
                  <a:gd name="T15" fmla="*/ 8 h 27"/>
                  <a:gd name="T16" fmla="*/ 38 w 43"/>
                  <a:gd name="T17" fmla="*/ 11 h 27"/>
                  <a:gd name="T18" fmla="*/ 37 w 43"/>
                  <a:gd name="T19" fmla="*/ 22 h 27"/>
                  <a:gd name="T20" fmla="*/ 33 w 43"/>
                  <a:gd name="T21" fmla="*/ 18 h 27"/>
                  <a:gd name="T22" fmla="*/ 37 w 43"/>
                  <a:gd name="T23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7">
                    <a:moveTo>
                      <a:pt x="37" y="21"/>
                    </a:moveTo>
                    <a:cubicBezTo>
                      <a:pt x="35" y="27"/>
                      <a:pt x="29" y="26"/>
                      <a:pt x="27" y="24"/>
                    </a:cubicBezTo>
                    <a:cubicBezTo>
                      <a:pt x="21" y="17"/>
                      <a:pt x="14" y="20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1" y="18"/>
                      <a:pt x="0" y="13"/>
                      <a:pt x="3" y="7"/>
                    </a:cubicBezTo>
                    <a:cubicBezTo>
                      <a:pt x="4" y="3"/>
                      <a:pt x="8" y="0"/>
                      <a:pt x="13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6" y="9"/>
                      <a:pt x="22" y="11"/>
                      <a:pt x="29" y="8"/>
                    </a:cubicBezTo>
                    <a:cubicBezTo>
                      <a:pt x="32" y="7"/>
                      <a:pt x="36" y="7"/>
                      <a:pt x="38" y="11"/>
                    </a:cubicBezTo>
                    <a:cubicBezTo>
                      <a:pt x="40" y="14"/>
                      <a:pt x="43" y="19"/>
                      <a:pt x="37" y="22"/>
                    </a:cubicBezTo>
                    <a:cubicBezTo>
                      <a:pt x="36" y="20"/>
                      <a:pt x="34" y="19"/>
                      <a:pt x="33" y="18"/>
                    </a:cubicBezTo>
                    <a:cubicBezTo>
                      <a:pt x="34" y="19"/>
                      <a:pt x="36" y="20"/>
                      <a:pt x="37" y="21"/>
                    </a:cubicBezTo>
                    <a:close/>
                  </a:path>
                </a:pathLst>
              </a:custGeom>
              <a:solidFill>
                <a:srgbClr val="5B5B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2" name="Freeform 163">
                <a:extLst>
                  <a:ext uri="{FF2B5EF4-FFF2-40B4-BE49-F238E27FC236}">
                    <a16:creationId xmlns:a16="http://schemas.microsoft.com/office/drawing/2014/main" id="{D1CA9876-4E3D-E13D-CC2E-ACDE9AF4E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9" y="2523"/>
                <a:ext cx="15" cy="18"/>
              </a:xfrm>
              <a:custGeom>
                <a:avLst/>
                <a:gdLst>
                  <a:gd name="T0" fmla="*/ 24 w 29"/>
                  <a:gd name="T1" fmla="*/ 21 h 37"/>
                  <a:gd name="T2" fmla="*/ 29 w 29"/>
                  <a:gd name="T3" fmla="*/ 37 h 37"/>
                  <a:gd name="T4" fmla="*/ 14 w 29"/>
                  <a:gd name="T5" fmla="*/ 32 h 37"/>
                  <a:gd name="T6" fmla="*/ 12 w 29"/>
                  <a:gd name="T7" fmla="*/ 25 h 37"/>
                  <a:gd name="T8" fmla="*/ 0 w 29"/>
                  <a:gd name="T9" fmla="*/ 10 h 37"/>
                  <a:gd name="T10" fmla="*/ 9 w 29"/>
                  <a:gd name="T11" fmla="*/ 18 h 37"/>
                  <a:gd name="T12" fmla="*/ 6 w 29"/>
                  <a:gd name="T13" fmla="*/ 0 h 37"/>
                  <a:gd name="T14" fmla="*/ 16 w 29"/>
                  <a:gd name="T15" fmla="*/ 14 h 37"/>
                  <a:gd name="T16" fmla="*/ 24 w 29"/>
                  <a:gd name="T17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7">
                    <a:moveTo>
                      <a:pt x="24" y="21"/>
                    </a:moveTo>
                    <a:cubicBezTo>
                      <a:pt x="29" y="25"/>
                      <a:pt x="24" y="32"/>
                      <a:pt x="29" y="37"/>
                    </a:cubicBezTo>
                    <a:cubicBezTo>
                      <a:pt x="23" y="35"/>
                      <a:pt x="18" y="37"/>
                      <a:pt x="14" y="32"/>
                    </a:cubicBezTo>
                    <a:cubicBezTo>
                      <a:pt x="18" y="27"/>
                      <a:pt x="17" y="28"/>
                      <a:pt x="12" y="25"/>
                    </a:cubicBezTo>
                    <a:cubicBezTo>
                      <a:pt x="6" y="22"/>
                      <a:pt x="2" y="17"/>
                      <a:pt x="0" y="10"/>
                    </a:cubicBezTo>
                    <a:cubicBezTo>
                      <a:pt x="3" y="13"/>
                      <a:pt x="6" y="15"/>
                      <a:pt x="9" y="18"/>
                    </a:cubicBezTo>
                    <a:cubicBezTo>
                      <a:pt x="15" y="10"/>
                      <a:pt x="5" y="6"/>
                      <a:pt x="6" y="0"/>
                    </a:cubicBezTo>
                    <a:cubicBezTo>
                      <a:pt x="13" y="2"/>
                      <a:pt x="14" y="9"/>
                      <a:pt x="16" y="14"/>
                    </a:cubicBezTo>
                    <a:cubicBezTo>
                      <a:pt x="18" y="18"/>
                      <a:pt x="18" y="23"/>
                      <a:pt x="24" y="21"/>
                    </a:cubicBezTo>
                    <a:close/>
                  </a:path>
                </a:pathLst>
              </a:custGeom>
              <a:solidFill>
                <a:srgbClr val="1F5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3" name="Freeform 164">
                <a:extLst>
                  <a:ext uri="{FF2B5EF4-FFF2-40B4-BE49-F238E27FC236}">
                    <a16:creationId xmlns:a16="http://schemas.microsoft.com/office/drawing/2014/main" id="{3F3FB617-3148-7551-3410-A85D7E883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" y="2485"/>
                <a:ext cx="12" cy="13"/>
              </a:xfrm>
              <a:custGeom>
                <a:avLst/>
                <a:gdLst>
                  <a:gd name="T0" fmla="*/ 8 w 25"/>
                  <a:gd name="T1" fmla="*/ 25 h 27"/>
                  <a:gd name="T2" fmla="*/ 2 w 25"/>
                  <a:gd name="T3" fmla="*/ 23 h 27"/>
                  <a:gd name="T4" fmla="*/ 6 w 25"/>
                  <a:gd name="T5" fmla="*/ 20 h 27"/>
                  <a:gd name="T6" fmla="*/ 8 w 25"/>
                  <a:gd name="T7" fmla="*/ 15 h 27"/>
                  <a:gd name="T8" fmla="*/ 10 w 25"/>
                  <a:gd name="T9" fmla="*/ 4 h 27"/>
                  <a:gd name="T10" fmla="*/ 22 w 25"/>
                  <a:gd name="T11" fmla="*/ 9 h 27"/>
                  <a:gd name="T12" fmla="*/ 25 w 25"/>
                  <a:gd name="T13" fmla="*/ 11 h 27"/>
                  <a:gd name="T14" fmla="*/ 20 w 25"/>
                  <a:gd name="T15" fmla="*/ 19 h 27"/>
                  <a:gd name="T16" fmla="*/ 8 w 25"/>
                  <a:gd name="T17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8" y="25"/>
                    </a:moveTo>
                    <a:cubicBezTo>
                      <a:pt x="5" y="25"/>
                      <a:pt x="3" y="25"/>
                      <a:pt x="2" y="23"/>
                    </a:cubicBezTo>
                    <a:cubicBezTo>
                      <a:pt x="0" y="18"/>
                      <a:pt x="4" y="20"/>
                      <a:pt x="6" y="20"/>
                    </a:cubicBezTo>
                    <a:cubicBezTo>
                      <a:pt x="9" y="20"/>
                      <a:pt x="9" y="17"/>
                      <a:pt x="8" y="15"/>
                    </a:cubicBezTo>
                    <a:cubicBezTo>
                      <a:pt x="4" y="11"/>
                      <a:pt x="5" y="7"/>
                      <a:pt x="10" y="4"/>
                    </a:cubicBezTo>
                    <a:cubicBezTo>
                      <a:pt x="16" y="0"/>
                      <a:pt x="18" y="7"/>
                      <a:pt x="22" y="9"/>
                    </a:cubicBezTo>
                    <a:cubicBezTo>
                      <a:pt x="24" y="8"/>
                      <a:pt x="25" y="9"/>
                      <a:pt x="25" y="11"/>
                    </a:cubicBezTo>
                    <a:cubicBezTo>
                      <a:pt x="23" y="14"/>
                      <a:pt x="21" y="17"/>
                      <a:pt x="20" y="19"/>
                    </a:cubicBezTo>
                    <a:cubicBezTo>
                      <a:pt x="18" y="26"/>
                      <a:pt x="14" y="27"/>
                      <a:pt x="8" y="25"/>
                    </a:cubicBezTo>
                    <a:close/>
                  </a:path>
                </a:pathLst>
              </a:custGeom>
              <a:solidFill>
                <a:srgbClr val="74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4" name="Freeform 165">
                <a:extLst>
                  <a:ext uri="{FF2B5EF4-FFF2-40B4-BE49-F238E27FC236}">
                    <a16:creationId xmlns:a16="http://schemas.microsoft.com/office/drawing/2014/main" id="{CFD24B61-96BE-875D-CAC1-7F192C231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468"/>
                <a:ext cx="17" cy="10"/>
              </a:xfrm>
              <a:custGeom>
                <a:avLst/>
                <a:gdLst>
                  <a:gd name="T0" fmla="*/ 0 w 33"/>
                  <a:gd name="T1" fmla="*/ 21 h 21"/>
                  <a:gd name="T2" fmla="*/ 0 w 33"/>
                  <a:gd name="T3" fmla="*/ 17 h 21"/>
                  <a:gd name="T4" fmla="*/ 18 w 33"/>
                  <a:gd name="T5" fmla="*/ 1 h 21"/>
                  <a:gd name="T6" fmla="*/ 19 w 33"/>
                  <a:gd name="T7" fmla="*/ 0 h 21"/>
                  <a:gd name="T8" fmla="*/ 28 w 33"/>
                  <a:gd name="T9" fmla="*/ 5 h 21"/>
                  <a:gd name="T10" fmla="*/ 31 w 33"/>
                  <a:gd name="T11" fmla="*/ 16 h 21"/>
                  <a:gd name="T12" fmla="*/ 22 w 33"/>
                  <a:gd name="T13" fmla="*/ 20 h 21"/>
                  <a:gd name="T14" fmla="*/ 0 w 33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1">
                    <a:moveTo>
                      <a:pt x="0" y="21"/>
                    </a:moveTo>
                    <a:cubicBezTo>
                      <a:pt x="0" y="20"/>
                      <a:pt x="0" y="19"/>
                      <a:pt x="0" y="17"/>
                    </a:cubicBezTo>
                    <a:cubicBezTo>
                      <a:pt x="10" y="16"/>
                      <a:pt x="8" y="2"/>
                      <a:pt x="18" y="1"/>
                    </a:cubicBezTo>
                    <a:cubicBezTo>
                      <a:pt x="18" y="1"/>
                      <a:pt x="19" y="1"/>
                      <a:pt x="19" y="0"/>
                    </a:cubicBezTo>
                    <a:cubicBezTo>
                      <a:pt x="23" y="0"/>
                      <a:pt x="26" y="2"/>
                      <a:pt x="28" y="5"/>
                    </a:cubicBezTo>
                    <a:cubicBezTo>
                      <a:pt x="31" y="8"/>
                      <a:pt x="33" y="12"/>
                      <a:pt x="31" y="16"/>
                    </a:cubicBezTo>
                    <a:cubicBezTo>
                      <a:pt x="30" y="19"/>
                      <a:pt x="26" y="20"/>
                      <a:pt x="22" y="20"/>
                    </a:cubicBezTo>
                    <a:cubicBezTo>
                      <a:pt x="15" y="20"/>
                      <a:pt x="8" y="19"/>
                      <a:pt x="0" y="21"/>
                    </a:cubicBezTo>
                    <a:close/>
                  </a:path>
                </a:pathLst>
              </a:custGeom>
              <a:solidFill>
                <a:srgbClr val="51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5" name="Freeform 166">
                <a:extLst>
                  <a:ext uri="{FF2B5EF4-FFF2-40B4-BE49-F238E27FC236}">
                    <a16:creationId xmlns:a16="http://schemas.microsoft.com/office/drawing/2014/main" id="{ED924740-3874-E393-05E8-4F3D7B27E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492"/>
                <a:ext cx="31" cy="14"/>
              </a:xfrm>
              <a:custGeom>
                <a:avLst/>
                <a:gdLst>
                  <a:gd name="T0" fmla="*/ 40 w 63"/>
                  <a:gd name="T1" fmla="*/ 10 h 28"/>
                  <a:gd name="T2" fmla="*/ 52 w 63"/>
                  <a:gd name="T3" fmla="*/ 4 h 28"/>
                  <a:gd name="T4" fmla="*/ 63 w 63"/>
                  <a:gd name="T5" fmla="*/ 3 h 28"/>
                  <a:gd name="T6" fmla="*/ 0 w 63"/>
                  <a:gd name="T7" fmla="*/ 28 h 28"/>
                  <a:gd name="T8" fmla="*/ 0 w 63"/>
                  <a:gd name="T9" fmla="*/ 26 h 28"/>
                  <a:gd name="T10" fmla="*/ 40 w 63"/>
                  <a:gd name="T11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28">
                    <a:moveTo>
                      <a:pt x="40" y="10"/>
                    </a:moveTo>
                    <a:cubicBezTo>
                      <a:pt x="45" y="10"/>
                      <a:pt x="49" y="8"/>
                      <a:pt x="52" y="4"/>
                    </a:cubicBezTo>
                    <a:cubicBezTo>
                      <a:pt x="55" y="6"/>
                      <a:pt x="58" y="0"/>
                      <a:pt x="63" y="3"/>
                    </a:cubicBezTo>
                    <a:cubicBezTo>
                      <a:pt x="43" y="15"/>
                      <a:pt x="23" y="25"/>
                      <a:pt x="0" y="28"/>
                    </a:cubicBezTo>
                    <a:cubicBezTo>
                      <a:pt x="0" y="28"/>
                      <a:pt x="0" y="27"/>
                      <a:pt x="0" y="26"/>
                    </a:cubicBezTo>
                    <a:cubicBezTo>
                      <a:pt x="13" y="21"/>
                      <a:pt x="28" y="19"/>
                      <a:pt x="40" y="10"/>
                    </a:cubicBezTo>
                    <a:close/>
                  </a:path>
                </a:pathLst>
              </a:custGeom>
              <a:solidFill>
                <a:srgbClr val="66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6" name="Freeform 167">
                <a:extLst>
                  <a:ext uri="{FF2B5EF4-FFF2-40B4-BE49-F238E27FC236}">
                    <a16:creationId xmlns:a16="http://schemas.microsoft.com/office/drawing/2014/main" id="{48E1B870-4B23-460F-146F-61A37B97D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2478"/>
                <a:ext cx="9" cy="12"/>
              </a:xfrm>
              <a:custGeom>
                <a:avLst/>
                <a:gdLst>
                  <a:gd name="T0" fmla="*/ 1 w 19"/>
                  <a:gd name="T1" fmla="*/ 8 h 23"/>
                  <a:gd name="T2" fmla="*/ 11 w 19"/>
                  <a:gd name="T3" fmla="*/ 6 h 23"/>
                  <a:gd name="T4" fmla="*/ 16 w 19"/>
                  <a:gd name="T5" fmla="*/ 16 h 23"/>
                  <a:gd name="T6" fmla="*/ 3 w 19"/>
                  <a:gd name="T7" fmla="*/ 13 h 23"/>
                  <a:gd name="T8" fmla="*/ 1 w 19"/>
                  <a:gd name="T9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1" y="8"/>
                    </a:moveTo>
                    <a:cubicBezTo>
                      <a:pt x="4" y="5"/>
                      <a:pt x="8" y="0"/>
                      <a:pt x="11" y="6"/>
                    </a:cubicBezTo>
                    <a:cubicBezTo>
                      <a:pt x="13" y="9"/>
                      <a:pt x="19" y="12"/>
                      <a:pt x="16" y="16"/>
                    </a:cubicBezTo>
                    <a:cubicBezTo>
                      <a:pt x="10" y="23"/>
                      <a:pt x="7" y="14"/>
                      <a:pt x="3" y="13"/>
                    </a:cubicBezTo>
                    <a:cubicBezTo>
                      <a:pt x="0" y="13"/>
                      <a:pt x="1" y="10"/>
                      <a:pt x="1" y="8"/>
                    </a:cubicBezTo>
                    <a:close/>
                  </a:path>
                </a:pathLst>
              </a:custGeom>
              <a:solidFill>
                <a:srgbClr val="6B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7" name="Freeform 168">
                <a:extLst>
                  <a:ext uri="{FF2B5EF4-FFF2-40B4-BE49-F238E27FC236}">
                    <a16:creationId xmlns:a16="http://schemas.microsoft.com/office/drawing/2014/main" id="{28A5CBBA-4B52-9982-F80F-B9FF66BF4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5" y="2482"/>
                <a:ext cx="9" cy="9"/>
              </a:xfrm>
              <a:custGeom>
                <a:avLst/>
                <a:gdLst>
                  <a:gd name="T0" fmla="*/ 12 w 18"/>
                  <a:gd name="T1" fmla="*/ 0 h 17"/>
                  <a:gd name="T2" fmla="*/ 14 w 18"/>
                  <a:gd name="T3" fmla="*/ 5 h 17"/>
                  <a:gd name="T4" fmla="*/ 16 w 18"/>
                  <a:gd name="T5" fmla="*/ 14 h 17"/>
                  <a:gd name="T6" fmla="*/ 10 w 18"/>
                  <a:gd name="T7" fmla="*/ 16 h 17"/>
                  <a:gd name="T8" fmla="*/ 7 w 18"/>
                  <a:gd name="T9" fmla="*/ 14 h 17"/>
                  <a:gd name="T10" fmla="*/ 12 w 18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7">
                    <a:moveTo>
                      <a:pt x="12" y="0"/>
                    </a:moveTo>
                    <a:cubicBezTo>
                      <a:pt x="15" y="1"/>
                      <a:pt x="12" y="4"/>
                      <a:pt x="14" y="5"/>
                    </a:cubicBezTo>
                    <a:cubicBezTo>
                      <a:pt x="18" y="7"/>
                      <a:pt x="7" y="12"/>
                      <a:pt x="16" y="14"/>
                    </a:cubicBezTo>
                    <a:cubicBezTo>
                      <a:pt x="18" y="14"/>
                      <a:pt x="13" y="17"/>
                      <a:pt x="10" y="16"/>
                    </a:cubicBezTo>
                    <a:cubicBezTo>
                      <a:pt x="9" y="16"/>
                      <a:pt x="8" y="15"/>
                      <a:pt x="7" y="14"/>
                    </a:cubicBezTo>
                    <a:cubicBezTo>
                      <a:pt x="6" y="8"/>
                      <a:pt x="0" y="1"/>
                      <a:pt x="12" y="0"/>
                    </a:cubicBezTo>
                    <a:close/>
                  </a:path>
                </a:pathLst>
              </a:custGeom>
              <a:solidFill>
                <a:srgbClr val="65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8" name="Freeform 169">
                <a:extLst>
                  <a:ext uri="{FF2B5EF4-FFF2-40B4-BE49-F238E27FC236}">
                    <a16:creationId xmlns:a16="http://schemas.microsoft.com/office/drawing/2014/main" id="{97F3F1FD-78AF-19DD-DF1E-311D5E34C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7" y="2466"/>
                <a:ext cx="12" cy="9"/>
              </a:xfrm>
              <a:custGeom>
                <a:avLst/>
                <a:gdLst>
                  <a:gd name="T0" fmla="*/ 24 w 24"/>
                  <a:gd name="T1" fmla="*/ 0 h 18"/>
                  <a:gd name="T2" fmla="*/ 16 w 24"/>
                  <a:gd name="T3" fmla="*/ 9 h 18"/>
                  <a:gd name="T4" fmla="*/ 1 w 24"/>
                  <a:gd name="T5" fmla="*/ 18 h 18"/>
                  <a:gd name="T6" fmla="*/ 0 w 24"/>
                  <a:gd name="T7" fmla="*/ 17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cubicBezTo>
                      <a:pt x="23" y="5"/>
                      <a:pt x="20" y="7"/>
                      <a:pt x="16" y="9"/>
                    </a:cubicBezTo>
                    <a:cubicBezTo>
                      <a:pt x="11" y="12"/>
                      <a:pt x="6" y="15"/>
                      <a:pt x="1" y="18"/>
                    </a:cubicBezTo>
                    <a:cubicBezTo>
                      <a:pt x="1" y="18"/>
                      <a:pt x="0" y="17"/>
                      <a:pt x="0" y="17"/>
                    </a:cubicBezTo>
                    <a:cubicBezTo>
                      <a:pt x="7" y="10"/>
                      <a:pt x="14" y="3"/>
                      <a:pt x="24" y="0"/>
                    </a:cubicBezTo>
                    <a:close/>
                  </a:path>
                </a:pathLst>
              </a:custGeom>
              <a:solidFill>
                <a:srgbClr val="5A5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9" name="Freeform 170">
                <a:extLst>
                  <a:ext uri="{FF2B5EF4-FFF2-40B4-BE49-F238E27FC236}">
                    <a16:creationId xmlns:a16="http://schemas.microsoft.com/office/drawing/2014/main" id="{94618C8C-DA56-D698-F5A8-533A1438D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447"/>
                <a:ext cx="6" cy="7"/>
              </a:xfrm>
              <a:custGeom>
                <a:avLst/>
                <a:gdLst>
                  <a:gd name="T0" fmla="*/ 10 w 12"/>
                  <a:gd name="T1" fmla="*/ 6 h 13"/>
                  <a:gd name="T2" fmla="*/ 7 w 12"/>
                  <a:gd name="T3" fmla="*/ 11 h 13"/>
                  <a:gd name="T4" fmla="*/ 0 w 12"/>
                  <a:gd name="T5" fmla="*/ 6 h 13"/>
                  <a:gd name="T6" fmla="*/ 5 w 12"/>
                  <a:gd name="T7" fmla="*/ 0 h 13"/>
                  <a:gd name="T8" fmla="*/ 10 w 12"/>
                  <a:gd name="T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10" y="6"/>
                    </a:moveTo>
                    <a:cubicBezTo>
                      <a:pt x="8" y="7"/>
                      <a:pt x="12" y="13"/>
                      <a:pt x="7" y="11"/>
                    </a:cubicBezTo>
                    <a:cubicBezTo>
                      <a:pt x="4" y="10"/>
                      <a:pt x="0" y="10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9" y="0"/>
                      <a:pt x="10" y="2"/>
                      <a:pt x="10" y="6"/>
                    </a:cubicBezTo>
                    <a:close/>
                  </a:path>
                </a:pathLst>
              </a:custGeom>
              <a:solidFill>
                <a:srgbClr val="6A2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0" name="Freeform 171">
                <a:extLst>
                  <a:ext uri="{FF2B5EF4-FFF2-40B4-BE49-F238E27FC236}">
                    <a16:creationId xmlns:a16="http://schemas.microsoft.com/office/drawing/2014/main" id="{E8A1BAF7-0395-5FBD-3479-2384F41EE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465"/>
                <a:ext cx="14" cy="5"/>
              </a:xfrm>
              <a:custGeom>
                <a:avLst/>
                <a:gdLst>
                  <a:gd name="T0" fmla="*/ 0 w 27"/>
                  <a:gd name="T1" fmla="*/ 5 h 12"/>
                  <a:gd name="T2" fmla="*/ 0 w 27"/>
                  <a:gd name="T3" fmla="*/ 2 h 12"/>
                  <a:gd name="T4" fmla="*/ 27 w 27"/>
                  <a:gd name="T5" fmla="*/ 6 h 12"/>
                  <a:gd name="T6" fmla="*/ 27 w 27"/>
                  <a:gd name="T7" fmla="*/ 7 h 12"/>
                  <a:gd name="T8" fmla="*/ 0 w 27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2">
                    <a:moveTo>
                      <a:pt x="0" y="5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0" y="1"/>
                      <a:pt x="19" y="0"/>
                      <a:pt x="27" y="6"/>
                    </a:cubicBezTo>
                    <a:cubicBezTo>
                      <a:pt x="27" y="6"/>
                      <a:pt x="27" y="7"/>
                      <a:pt x="27" y="7"/>
                    </a:cubicBezTo>
                    <a:cubicBezTo>
                      <a:pt x="18" y="12"/>
                      <a:pt x="9" y="9"/>
                      <a:pt x="0" y="5"/>
                    </a:cubicBezTo>
                    <a:close/>
                  </a:path>
                </a:pathLst>
              </a:custGeom>
              <a:solidFill>
                <a:srgbClr val="5A5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1" name="Freeform 172">
                <a:extLst>
                  <a:ext uri="{FF2B5EF4-FFF2-40B4-BE49-F238E27FC236}">
                    <a16:creationId xmlns:a16="http://schemas.microsoft.com/office/drawing/2014/main" id="{39540845-E331-C973-EA7C-40B7FE015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538"/>
                <a:ext cx="17" cy="0"/>
              </a:xfrm>
              <a:custGeom>
                <a:avLst/>
                <a:gdLst>
                  <a:gd name="T0" fmla="*/ 33 w 33"/>
                  <a:gd name="T1" fmla="*/ 1 h 1"/>
                  <a:gd name="T2" fmla="*/ 0 w 33"/>
                  <a:gd name="T3" fmla="*/ 1 h 1"/>
                  <a:gd name="T4" fmla="*/ 33 w 3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">
                    <a:moveTo>
                      <a:pt x="33" y="1"/>
                    </a:moveTo>
                    <a:cubicBezTo>
                      <a:pt x="22" y="1"/>
                      <a:pt x="11" y="1"/>
                      <a:pt x="0" y="1"/>
                    </a:cubicBezTo>
                    <a:cubicBezTo>
                      <a:pt x="11" y="1"/>
                      <a:pt x="22" y="0"/>
                      <a:pt x="33" y="1"/>
                    </a:cubicBezTo>
                    <a:close/>
                  </a:path>
                </a:pathLst>
              </a:custGeom>
              <a:solidFill>
                <a:srgbClr val="1F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2" name="Freeform 173">
                <a:extLst>
                  <a:ext uri="{FF2B5EF4-FFF2-40B4-BE49-F238E27FC236}">
                    <a16:creationId xmlns:a16="http://schemas.microsoft.com/office/drawing/2014/main" id="{71753D7A-2E08-399E-3501-2585D69C6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" y="2353"/>
                <a:ext cx="6" cy="7"/>
              </a:xfrm>
              <a:custGeom>
                <a:avLst/>
                <a:gdLst>
                  <a:gd name="T0" fmla="*/ 11 w 12"/>
                  <a:gd name="T1" fmla="*/ 11 h 15"/>
                  <a:gd name="T2" fmla="*/ 0 w 12"/>
                  <a:gd name="T3" fmla="*/ 8 h 15"/>
                  <a:gd name="T4" fmla="*/ 4 w 12"/>
                  <a:gd name="T5" fmla="*/ 1 h 15"/>
                  <a:gd name="T6" fmla="*/ 11 w 12"/>
                  <a:gd name="T7" fmla="*/ 11 h 15"/>
                  <a:gd name="T8" fmla="*/ 11 w 12"/>
                  <a:gd name="T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11" y="11"/>
                    </a:moveTo>
                    <a:cubicBezTo>
                      <a:pt x="7" y="10"/>
                      <a:pt x="2" y="15"/>
                      <a:pt x="0" y="8"/>
                    </a:cubicBezTo>
                    <a:cubicBezTo>
                      <a:pt x="0" y="4"/>
                      <a:pt x="1" y="0"/>
                      <a:pt x="4" y="1"/>
                    </a:cubicBezTo>
                    <a:cubicBezTo>
                      <a:pt x="10" y="1"/>
                      <a:pt x="12" y="5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lose/>
                  </a:path>
                </a:pathLst>
              </a:custGeom>
              <a:solidFill>
                <a:srgbClr val="1F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3" name="Freeform 174">
                <a:extLst>
                  <a:ext uri="{FF2B5EF4-FFF2-40B4-BE49-F238E27FC236}">
                    <a16:creationId xmlns:a16="http://schemas.microsoft.com/office/drawing/2014/main" id="{B191E60F-A435-443F-8404-1AA8C90AC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" y="2397"/>
                <a:ext cx="7" cy="7"/>
              </a:xfrm>
              <a:custGeom>
                <a:avLst/>
                <a:gdLst>
                  <a:gd name="T0" fmla="*/ 9 w 13"/>
                  <a:gd name="T1" fmla="*/ 13 h 14"/>
                  <a:gd name="T2" fmla="*/ 0 w 13"/>
                  <a:gd name="T3" fmla="*/ 5 h 14"/>
                  <a:gd name="T4" fmla="*/ 6 w 13"/>
                  <a:gd name="T5" fmla="*/ 1 h 14"/>
                  <a:gd name="T6" fmla="*/ 9 w 13"/>
                  <a:gd name="T7" fmla="*/ 13 h 14"/>
                  <a:gd name="T8" fmla="*/ 9 w 13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13"/>
                    </a:moveTo>
                    <a:cubicBezTo>
                      <a:pt x="3" y="14"/>
                      <a:pt x="0" y="11"/>
                      <a:pt x="0" y="5"/>
                    </a:cubicBezTo>
                    <a:cubicBezTo>
                      <a:pt x="0" y="2"/>
                      <a:pt x="3" y="0"/>
                      <a:pt x="6" y="1"/>
                    </a:cubicBezTo>
                    <a:cubicBezTo>
                      <a:pt x="13" y="3"/>
                      <a:pt x="10" y="8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lose/>
                  </a:path>
                </a:pathLst>
              </a:custGeom>
              <a:solidFill>
                <a:srgbClr val="843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4" name="Freeform 175">
                <a:extLst>
                  <a:ext uri="{FF2B5EF4-FFF2-40B4-BE49-F238E27FC236}">
                    <a16:creationId xmlns:a16="http://schemas.microsoft.com/office/drawing/2014/main" id="{18B67D96-8286-8333-ABD4-CF428FB0F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387"/>
                <a:ext cx="10" cy="24"/>
              </a:xfrm>
              <a:custGeom>
                <a:avLst/>
                <a:gdLst>
                  <a:gd name="T0" fmla="*/ 19 w 19"/>
                  <a:gd name="T1" fmla="*/ 18 h 47"/>
                  <a:gd name="T2" fmla="*/ 10 w 19"/>
                  <a:gd name="T3" fmla="*/ 47 h 47"/>
                  <a:gd name="T4" fmla="*/ 14 w 19"/>
                  <a:gd name="T5" fmla="*/ 22 h 47"/>
                  <a:gd name="T6" fmla="*/ 2 w 19"/>
                  <a:gd name="T7" fmla="*/ 16 h 47"/>
                  <a:gd name="T8" fmla="*/ 4 w 19"/>
                  <a:gd name="T9" fmla="*/ 8 h 47"/>
                  <a:gd name="T10" fmla="*/ 12 w 19"/>
                  <a:gd name="T11" fmla="*/ 0 h 47"/>
                  <a:gd name="T12" fmla="*/ 18 w 19"/>
                  <a:gd name="T13" fmla="*/ 16 h 47"/>
                  <a:gd name="T14" fmla="*/ 19 w 19"/>
                  <a:gd name="T15" fmla="*/ 1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47">
                    <a:moveTo>
                      <a:pt x="19" y="18"/>
                    </a:moveTo>
                    <a:cubicBezTo>
                      <a:pt x="16" y="28"/>
                      <a:pt x="18" y="39"/>
                      <a:pt x="10" y="47"/>
                    </a:cubicBezTo>
                    <a:cubicBezTo>
                      <a:pt x="10" y="38"/>
                      <a:pt x="15" y="31"/>
                      <a:pt x="14" y="22"/>
                    </a:cubicBezTo>
                    <a:cubicBezTo>
                      <a:pt x="13" y="12"/>
                      <a:pt x="13" y="6"/>
                      <a:pt x="2" y="16"/>
                    </a:cubicBezTo>
                    <a:cubicBezTo>
                      <a:pt x="0" y="12"/>
                      <a:pt x="3" y="10"/>
                      <a:pt x="4" y="8"/>
                    </a:cubicBezTo>
                    <a:cubicBezTo>
                      <a:pt x="8" y="7"/>
                      <a:pt x="9" y="3"/>
                      <a:pt x="12" y="0"/>
                    </a:cubicBezTo>
                    <a:cubicBezTo>
                      <a:pt x="18" y="4"/>
                      <a:pt x="16" y="11"/>
                      <a:pt x="18" y="16"/>
                    </a:cubicBezTo>
                    <a:cubicBezTo>
                      <a:pt x="18" y="17"/>
                      <a:pt x="18" y="18"/>
                      <a:pt x="19" y="18"/>
                    </a:cubicBezTo>
                    <a:close/>
                  </a:path>
                </a:pathLst>
              </a:custGeom>
              <a:solidFill>
                <a:srgbClr val="2843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5" name="Freeform 176">
                <a:extLst>
                  <a:ext uri="{FF2B5EF4-FFF2-40B4-BE49-F238E27FC236}">
                    <a16:creationId xmlns:a16="http://schemas.microsoft.com/office/drawing/2014/main" id="{33CB832D-2125-D461-6F02-ACDADF17A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288"/>
                <a:ext cx="124" cy="99"/>
              </a:xfrm>
              <a:custGeom>
                <a:avLst/>
                <a:gdLst>
                  <a:gd name="T0" fmla="*/ 198 w 249"/>
                  <a:gd name="T1" fmla="*/ 121 h 198"/>
                  <a:gd name="T2" fmla="*/ 205 w 249"/>
                  <a:gd name="T3" fmla="*/ 129 h 198"/>
                  <a:gd name="T4" fmla="*/ 249 w 249"/>
                  <a:gd name="T5" fmla="*/ 173 h 198"/>
                  <a:gd name="T6" fmla="*/ 248 w 249"/>
                  <a:gd name="T7" fmla="*/ 173 h 198"/>
                  <a:gd name="T8" fmla="*/ 239 w 249"/>
                  <a:gd name="T9" fmla="*/ 180 h 198"/>
                  <a:gd name="T10" fmla="*/ 219 w 249"/>
                  <a:gd name="T11" fmla="*/ 188 h 198"/>
                  <a:gd name="T12" fmla="*/ 165 w 249"/>
                  <a:gd name="T13" fmla="*/ 188 h 198"/>
                  <a:gd name="T14" fmla="*/ 158 w 249"/>
                  <a:gd name="T15" fmla="*/ 189 h 198"/>
                  <a:gd name="T16" fmla="*/ 121 w 249"/>
                  <a:gd name="T17" fmla="*/ 190 h 198"/>
                  <a:gd name="T18" fmla="*/ 100 w 249"/>
                  <a:gd name="T19" fmla="*/ 188 h 198"/>
                  <a:gd name="T20" fmla="*/ 92 w 249"/>
                  <a:gd name="T21" fmla="*/ 158 h 198"/>
                  <a:gd name="T22" fmla="*/ 98 w 249"/>
                  <a:gd name="T23" fmla="*/ 155 h 198"/>
                  <a:gd name="T24" fmla="*/ 101 w 249"/>
                  <a:gd name="T25" fmla="*/ 154 h 198"/>
                  <a:gd name="T26" fmla="*/ 116 w 249"/>
                  <a:gd name="T27" fmla="*/ 153 h 198"/>
                  <a:gd name="T28" fmla="*/ 116 w 249"/>
                  <a:gd name="T29" fmla="*/ 145 h 198"/>
                  <a:gd name="T30" fmla="*/ 127 w 249"/>
                  <a:gd name="T31" fmla="*/ 152 h 198"/>
                  <a:gd name="T32" fmla="*/ 123 w 249"/>
                  <a:gd name="T33" fmla="*/ 138 h 198"/>
                  <a:gd name="T34" fmla="*/ 131 w 249"/>
                  <a:gd name="T35" fmla="*/ 140 h 198"/>
                  <a:gd name="T36" fmla="*/ 124 w 249"/>
                  <a:gd name="T37" fmla="*/ 133 h 198"/>
                  <a:gd name="T38" fmla="*/ 125 w 249"/>
                  <a:gd name="T39" fmla="*/ 131 h 198"/>
                  <a:gd name="T40" fmla="*/ 135 w 249"/>
                  <a:gd name="T41" fmla="*/ 93 h 198"/>
                  <a:gd name="T42" fmla="*/ 140 w 249"/>
                  <a:gd name="T43" fmla="*/ 87 h 198"/>
                  <a:gd name="T44" fmla="*/ 126 w 249"/>
                  <a:gd name="T45" fmla="*/ 85 h 198"/>
                  <a:gd name="T46" fmla="*/ 121 w 249"/>
                  <a:gd name="T47" fmla="*/ 71 h 198"/>
                  <a:gd name="T48" fmla="*/ 116 w 249"/>
                  <a:gd name="T49" fmla="*/ 66 h 198"/>
                  <a:gd name="T50" fmla="*/ 107 w 249"/>
                  <a:gd name="T51" fmla="*/ 57 h 198"/>
                  <a:gd name="T52" fmla="*/ 91 w 249"/>
                  <a:gd name="T53" fmla="*/ 34 h 198"/>
                  <a:gd name="T54" fmla="*/ 91 w 249"/>
                  <a:gd name="T55" fmla="*/ 34 h 198"/>
                  <a:gd name="T56" fmla="*/ 91 w 249"/>
                  <a:gd name="T57" fmla="*/ 35 h 198"/>
                  <a:gd name="T58" fmla="*/ 76 w 249"/>
                  <a:gd name="T59" fmla="*/ 47 h 198"/>
                  <a:gd name="T60" fmla="*/ 59 w 249"/>
                  <a:gd name="T61" fmla="*/ 49 h 198"/>
                  <a:gd name="T62" fmla="*/ 46 w 249"/>
                  <a:gd name="T63" fmla="*/ 42 h 198"/>
                  <a:gd name="T64" fmla="*/ 45 w 249"/>
                  <a:gd name="T65" fmla="*/ 42 h 198"/>
                  <a:gd name="T66" fmla="*/ 46 w 249"/>
                  <a:gd name="T67" fmla="*/ 43 h 198"/>
                  <a:gd name="T68" fmla="*/ 43 w 249"/>
                  <a:gd name="T69" fmla="*/ 57 h 198"/>
                  <a:gd name="T70" fmla="*/ 26 w 249"/>
                  <a:gd name="T71" fmla="*/ 64 h 198"/>
                  <a:gd name="T72" fmla="*/ 27 w 249"/>
                  <a:gd name="T73" fmla="*/ 67 h 198"/>
                  <a:gd name="T74" fmla="*/ 0 w 249"/>
                  <a:gd name="T75" fmla="*/ 84 h 198"/>
                  <a:gd name="T76" fmla="*/ 19 w 249"/>
                  <a:gd name="T77" fmla="*/ 26 h 198"/>
                  <a:gd name="T78" fmla="*/ 93 w 249"/>
                  <a:gd name="T79" fmla="*/ 11 h 198"/>
                  <a:gd name="T80" fmla="*/ 150 w 249"/>
                  <a:gd name="T81" fmla="*/ 72 h 198"/>
                  <a:gd name="T82" fmla="*/ 154 w 249"/>
                  <a:gd name="T83" fmla="*/ 75 h 198"/>
                  <a:gd name="T84" fmla="*/ 198 w 249"/>
                  <a:gd name="T85" fmla="*/ 121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9" h="198">
                    <a:moveTo>
                      <a:pt x="198" y="121"/>
                    </a:moveTo>
                    <a:cubicBezTo>
                      <a:pt x="200" y="123"/>
                      <a:pt x="202" y="126"/>
                      <a:pt x="205" y="129"/>
                    </a:cubicBezTo>
                    <a:cubicBezTo>
                      <a:pt x="220" y="142"/>
                      <a:pt x="235" y="157"/>
                      <a:pt x="249" y="173"/>
                    </a:cubicBezTo>
                    <a:cubicBezTo>
                      <a:pt x="248" y="173"/>
                      <a:pt x="248" y="173"/>
                      <a:pt x="248" y="173"/>
                    </a:cubicBezTo>
                    <a:cubicBezTo>
                      <a:pt x="249" y="179"/>
                      <a:pt x="243" y="179"/>
                      <a:pt x="239" y="180"/>
                    </a:cubicBezTo>
                    <a:cubicBezTo>
                      <a:pt x="233" y="183"/>
                      <a:pt x="225" y="184"/>
                      <a:pt x="219" y="188"/>
                    </a:cubicBezTo>
                    <a:cubicBezTo>
                      <a:pt x="201" y="183"/>
                      <a:pt x="183" y="193"/>
                      <a:pt x="165" y="188"/>
                    </a:cubicBezTo>
                    <a:cubicBezTo>
                      <a:pt x="163" y="187"/>
                      <a:pt x="160" y="187"/>
                      <a:pt x="158" y="189"/>
                    </a:cubicBezTo>
                    <a:cubicBezTo>
                      <a:pt x="146" y="198"/>
                      <a:pt x="133" y="194"/>
                      <a:pt x="121" y="190"/>
                    </a:cubicBezTo>
                    <a:cubicBezTo>
                      <a:pt x="114" y="188"/>
                      <a:pt x="107" y="187"/>
                      <a:pt x="100" y="188"/>
                    </a:cubicBezTo>
                    <a:cubicBezTo>
                      <a:pt x="91" y="180"/>
                      <a:pt x="93" y="168"/>
                      <a:pt x="92" y="158"/>
                    </a:cubicBezTo>
                    <a:cubicBezTo>
                      <a:pt x="91" y="154"/>
                      <a:pt x="95" y="152"/>
                      <a:pt x="98" y="155"/>
                    </a:cubicBezTo>
                    <a:cubicBezTo>
                      <a:pt x="103" y="165"/>
                      <a:pt x="101" y="154"/>
                      <a:pt x="101" y="154"/>
                    </a:cubicBezTo>
                    <a:cubicBezTo>
                      <a:pt x="106" y="147"/>
                      <a:pt x="111" y="154"/>
                      <a:pt x="116" y="153"/>
                    </a:cubicBezTo>
                    <a:cubicBezTo>
                      <a:pt x="116" y="150"/>
                      <a:pt x="111" y="147"/>
                      <a:pt x="116" y="145"/>
                    </a:cubicBezTo>
                    <a:cubicBezTo>
                      <a:pt x="122" y="143"/>
                      <a:pt x="125" y="148"/>
                      <a:pt x="127" y="152"/>
                    </a:cubicBezTo>
                    <a:cubicBezTo>
                      <a:pt x="129" y="146"/>
                      <a:pt x="119" y="144"/>
                      <a:pt x="123" y="138"/>
                    </a:cubicBezTo>
                    <a:cubicBezTo>
                      <a:pt x="126" y="134"/>
                      <a:pt x="129" y="139"/>
                      <a:pt x="131" y="140"/>
                    </a:cubicBezTo>
                    <a:cubicBezTo>
                      <a:pt x="130" y="137"/>
                      <a:pt x="125" y="137"/>
                      <a:pt x="124" y="133"/>
                    </a:cubicBezTo>
                    <a:cubicBezTo>
                      <a:pt x="124" y="132"/>
                      <a:pt x="124" y="131"/>
                      <a:pt x="125" y="131"/>
                    </a:cubicBezTo>
                    <a:cubicBezTo>
                      <a:pt x="134" y="120"/>
                      <a:pt x="139" y="108"/>
                      <a:pt x="135" y="93"/>
                    </a:cubicBezTo>
                    <a:cubicBezTo>
                      <a:pt x="134" y="89"/>
                      <a:pt x="139" y="87"/>
                      <a:pt x="140" y="87"/>
                    </a:cubicBezTo>
                    <a:cubicBezTo>
                      <a:pt x="137" y="88"/>
                      <a:pt x="131" y="88"/>
                      <a:pt x="126" y="85"/>
                    </a:cubicBezTo>
                    <a:cubicBezTo>
                      <a:pt x="121" y="82"/>
                      <a:pt x="123" y="75"/>
                      <a:pt x="121" y="71"/>
                    </a:cubicBezTo>
                    <a:cubicBezTo>
                      <a:pt x="119" y="69"/>
                      <a:pt x="117" y="67"/>
                      <a:pt x="116" y="66"/>
                    </a:cubicBezTo>
                    <a:cubicBezTo>
                      <a:pt x="114" y="62"/>
                      <a:pt x="111" y="59"/>
                      <a:pt x="107" y="57"/>
                    </a:cubicBezTo>
                    <a:cubicBezTo>
                      <a:pt x="89" y="47"/>
                      <a:pt x="89" y="47"/>
                      <a:pt x="91" y="34"/>
                    </a:cubicBezTo>
                    <a:cubicBezTo>
                      <a:pt x="91" y="33"/>
                      <a:pt x="89" y="35"/>
                      <a:pt x="91" y="34"/>
                    </a:cubicBezTo>
                    <a:cubicBezTo>
                      <a:pt x="91" y="34"/>
                      <a:pt x="91" y="35"/>
                      <a:pt x="91" y="35"/>
                    </a:cubicBezTo>
                    <a:cubicBezTo>
                      <a:pt x="90" y="44"/>
                      <a:pt x="85" y="48"/>
                      <a:pt x="76" y="47"/>
                    </a:cubicBezTo>
                    <a:cubicBezTo>
                      <a:pt x="71" y="47"/>
                      <a:pt x="65" y="48"/>
                      <a:pt x="59" y="49"/>
                    </a:cubicBezTo>
                    <a:cubicBezTo>
                      <a:pt x="53" y="50"/>
                      <a:pt x="49" y="48"/>
                      <a:pt x="46" y="42"/>
                    </a:cubicBezTo>
                    <a:cubicBezTo>
                      <a:pt x="45" y="41"/>
                      <a:pt x="44" y="43"/>
                      <a:pt x="45" y="42"/>
                    </a:cubicBezTo>
                    <a:cubicBezTo>
                      <a:pt x="45" y="42"/>
                      <a:pt x="46" y="42"/>
                      <a:pt x="46" y="43"/>
                    </a:cubicBezTo>
                    <a:cubicBezTo>
                      <a:pt x="51" y="48"/>
                      <a:pt x="52" y="54"/>
                      <a:pt x="43" y="57"/>
                    </a:cubicBezTo>
                    <a:cubicBezTo>
                      <a:pt x="37" y="59"/>
                      <a:pt x="35" y="68"/>
                      <a:pt x="26" y="64"/>
                    </a:cubicBezTo>
                    <a:cubicBezTo>
                      <a:pt x="26" y="64"/>
                      <a:pt x="27" y="66"/>
                      <a:pt x="27" y="67"/>
                    </a:cubicBezTo>
                    <a:cubicBezTo>
                      <a:pt x="25" y="84"/>
                      <a:pt x="13" y="91"/>
                      <a:pt x="0" y="84"/>
                    </a:cubicBezTo>
                    <a:cubicBezTo>
                      <a:pt x="5" y="64"/>
                      <a:pt x="10" y="44"/>
                      <a:pt x="19" y="26"/>
                    </a:cubicBezTo>
                    <a:cubicBezTo>
                      <a:pt x="39" y="6"/>
                      <a:pt x="69" y="0"/>
                      <a:pt x="93" y="11"/>
                    </a:cubicBezTo>
                    <a:cubicBezTo>
                      <a:pt x="112" y="31"/>
                      <a:pt x="135" y="48"/>
                      <a:pt x="150" y="72"/>
                    </a:cubicBezTo>
                    <a:cubicBezTo>
                      <a:pt x="151" y="73"/>
                      <a:pt x="152" y="74"/>
                      <a:pt x="154" y="75"/>
                    </a:cubicBezTo>
                    <a:cubicBezTo>
                      <a:pt x="169" y="89"/>
                      <a:pt x="186" y="103"/>
                      <a:pt x="198" y="121"/>
                    </a:cubicBezTo>
                    <a:close/>
                  </a:path>
                </a:pathLst>
              </a:custGeom>
              <a:solidFill>
                <a:srgbClr val="FAF0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6" name="Freeform 177">
                <a:extLst>
                  <a:ext uri="{FF2B5EF4-FFF2-40B4-BE49-F238E27FC236}">
                    <a16:creationId xmlns:a16="http://schemas.microsoft.com/office/drawing/2014/main" id="{C5FF5604-E3E7-1B8C-A4F3-46A267F34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2338"/>
                <a:ext cx="92" cy="134"/>
              </a:xfrm>
              <a:custGeom>
                <a:avLst/>
                <a:gdLst>
                  <a:gd name="T0" fmla="*/ 184 w 184"/>
                  <a:gd name="T1" fmla="*/ 226 h 269"/>
                  <a:gd name="T2" fmla="*/ 45 w 184"/>
                  <a:gd name="T3" fmla="*/ 259 h 269"/>
                  <a:gd name="T4" fmla="*/ 0 w 184"/>
                  <a:gd name="T5" fmla="*/ 269 h 269"/>
                  <a:gd name="T6" fmla="*/ 87 w 184"/>
                  <a:gd name="T7" fmla="*/ 0 h 269"/>
                  <a:gd name="T8" fmla="*/ 92 w 184"/>
                  <a:gd name="T9" fmla="*/ 4 h 269"/>
                  <a:gd name="T10" fmla="*/ 89 w 184"/>
                  <a:gd name="T11" fmla="*/ 21 h 269"/>
                  <a:gd name="T12" fmla="*/ 50 w 184"/>
                  <a:gd name="T13" fmla="*/ 138 h 269"/>
                  <a:gd name="T14" fmla="*/ 47 w 184"/>
                  <a:gd name="T15" fmla="*/ 149 h 269"/>
                  <a:gd name="T16" fmla="*/ 57 w 184"/>
                  <a:gd name="T17" fmla="*/ 141 h 269"/>
                  <a:gd name="T18" fmla="*/ 56 w 184"/>
                  <a:gd name="T19" fmla="*/ 155 h 269"/>
                  <a:gd name="T20" fmla="*/ 37 w 184"/>
                  <a:gd name="T21" fmla="*/ 179 h 269"/>
                  <a:gd name="T22" fmla="*/ 43 w 184"/>
                  <a:gd name="T23" fmla="*/ 197 h 269"/>
                  <a:gd name="T24" fmla="*/ 46 w 184"/>
                  <a:gd name="T25" fmla="*/ 199 h 269"/>
                  <a:gd name="T26" fmla="*/ 41 w 184"/>
                  <a:gd name="T27" fmla="*/ 206 h 269"/>
                  <a:gd name="T28" fmla="*/ 20 w 184"/>
                  <a:gd name="T29" fmla="*/ 231 h 269"/>
                  <a:gd name="T30" fmla="*/ 18 w 184"/>
                  <a:gd name="T31" fmla="*/ 238 h 269"/>
                  <a:gd name="T32" fmla="*/ 13 w 184"/>
                  <a:gd name="T33" fmla="*/ 257 h 269"/>
                  <a:gd name="T34" fmla="*/ 74 w 184"/>
                  <a:gd name="T35" fmla="*/ 242 h 269"/>
                  <a:gd name="T36" fmla="*/ 80 w 184"/>
                  <a:gd name="T37" fmla="*/ 241 h 269"/>
                  <a:gd name="T38" fmla="*/ 145 w 184"/>
                  <a:gd name="T39" fmla="*/ 226 h 269"/>
                  <a:gd name="T40" fmla="*/ 152 w 184"/>
                  <a:gd name="T41" fmla="*/ 225 h 269"/>
                  <a:gd name="T42" fmla="*/ 181 w 184"/>
                  <a:gd name="T43" fmla="*/ 223 h 269"/>
                  <a:gd name="T44" fmla="*/ 184 w 184"/>
                  <a:gd name="T45" fmla="*/ 22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4" h="269">
                    <a:moveTo>
                      <a:pt x="184" y="226"/>
                    </a:moveTo>
                    <a:cubicBezTo>
                      <a:pt x="138" y="237"/>
                      <a:pt x="91" y="248"/>
                      <a:pt x="45" y="259"/>
                    </a:cubicBezTo>
                    <a:cubicBezTo>
                      <a:pt x="31" y="262"/>
                      <a:pt x="16" y="265"/>
                      <a:pt x="0" y="269"/>
                    </a:cubicBezTo>
                    <a:cubicBezTo>
                      <a:pt x="29" y="177"/>
                      <a:pt x="58" y="89"/>
                      <a:pt x="87" y="0"/>
                    </a:cubicBezTo>
                    <a:cubicBezTo>
                      <a:pt x="90" y="0"/>
                      <a:pt x="91" y="2"/>
                      <a:pt x="92" y="4"/>
                    </a:cubicBezTo>
                    <a:cubicBezTo>
                      <a:pt x="93" y="10"/>
                      <a:pt x="91" y="15"/>
                      <a:pt x="89" y="21"/>
                    </a:cubicBezTo>
                    <a:cubicBezTo>
                      <a:pt x="76" y="60"/>
                      <a:pt x="63" y="99"/>
                      <a:pt x="50" y="138"/>
                    </a:cubicBezTo>
                    <a:cubicBezTo>
                      <a:pt x="49" y="142"/>
                      <a:pt x="46" y="145"/>
                      <a:pt x="47" y="149"/>
                    </a:cubicBezTo>
                    <a:cubicBezTo>
                      <a:pt x="50" y="147"/>
                      <a:pt x="52" y="142"/>
                      <a:pt x="57" y="141"/>
                    </a:cubicBezTo>
                    <a:cubicBezTo>
                      <a:pt x="66" y="147"/>
                      <a:pt x="59" y="151"/>
                      <a:pt x="56" y="155"/>
                    </a:cubicBezTo>
                    <a:cubicBezTo>
                      <a:pt x="49" y="163"/>
                      <a:pt x="42" y="171"/>
                      <a:pt x="37" y="179"/>
                    </a:cubicBezTo>
                    <a:cubicBezTo>
                      <a:pt x="29" y="191"/>
                      <a:pt x="31" y="194"/>
                      <a:pt x="43" y="197"/>
                    </a:cubicBezTo>
                    <a:cubicBezTo>
                      <a:pt x="45" y="197"/>
                      <a:pt x="46" y="198"/>
                      <a:pt x="46" y="199"/>
                    </a:cubicBezTo>
                    <a:cubicBezTo>
                      <a:pt x="47" y="203"/>
                      <a:pt x="44" y="206"/>
                      <a:pt x="41" y="206"/>
                    </a:cubicBezTo>
                    <a:cubicBezTo>
                      <a:pt x="25" y="207"/>
                      <a:pt x="23" y="219"/>
                      <a:pt x="20" y="231"/>
                    </a:cubicBezTo>
                    <a:cubicBezTo>
                      <a:pt x="19" y="233"/>
                      <a:pt x="18" y="236"/>
                      <a:pt x="18" y="238"/>
                    </a:cubicBezTo>
                    <a:cubicBezTo>
                      <a:pt x="17" y="244"/>
                      <a:pt x="13" y="250"/>
                      <a:pt x="13" y="257"/>
                    </a:cubicBezTo>
                    <a:cubicBezTo>
                      <a:pt x="34" y="254"/>
                      <a:pt x="54" y="249"/>
                      <a:pt x="74" y="242"/>
                    </a:cubicBezTo>
                    <a:cubicBezTo>
                      <a:pt x="76" y="242"/>
                      <a:pt x="78" y="241"/>
                      <a:pt x="80" y="241"/>
                    </a:cubicBezTo>
                    <a:cubicBezTo>
                      <a:pt x="102" y="238"/>
                      <a:pt x="124" y="235"/>
                      <a:pt x="145" y="226"/>
                    </a:cubicBezTo>
                    <a:cubicBezTo>
                      <a:pt x="147" y="226"/>
                      <a:pt x="150" y="225"/>
                      <a:pt x="152" y="225"/>
                    </a:cubicBezTo>
                    <a:cubicBezTo>
                      <a:pt x="162" y="226"/>
                      <a:pt x="171" y="220"/>
                      <a:pt x="181" y="223"/>
                    </a:cubicBezTo>
                    <a:cubicBezTo>
                      <a:pt x="182" y="224"/>
                      <a:pt x="183" y="225"/>
                      <a:pt x="184" y="226"/>
                    </a:cubicBezTo>
                    <a:close/>
                  </a:path>
                </a:pathLst>
              </a:custGeom>
              <a:solidFill>
                <a:srgbClr val="355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7" name="Freeform 178">
                <a:extLst>
                  <a:ext uri="{FF2B5EF4-FFF2-40B4-BE49-F238E27FC236}">
                    <a16:creationId xmlns:a16="http://schemas.microsoft.com/office/drawing/2014/main" id="{91A1FAC6-F4A3-2FB0-DCF8-8E88FF212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262"/>
                <a:ext cx="51" cy="78"/>
              </a:xfrm>
              <a:custGeom>
                <a:avLst/>
                <a:gdLst>
                  <a:gd name="T0" fmla="*/ 3 w 102"/>
                  <a:gd name="T1" fmla="*/ 156 h 156"/>
                  <a:gd name="T2" fmla="*/ 0 w 102"/>
                  <a:gd name="T3" fmla="*/ 153 h 156"/>
                  <a:gd name="T4" fmla="*/ 46 w 102"/>
                  <a:gd name="T5" fmla="*/ 14 h 156"/>
                  <a:gd name="T6" fmla="*/ 53 w 102"/>
                  <a:gd name="T7" fmla="*/ 11 h 156"/>
                  <a:gd name="T8" fmla="*/ 46 w 102"/>
                  <a:gd name="T9" fmla="*/ 38 h 156"/>
                  <a:gd name="T10" fmla="*/ 65 w 102"/>
                  <a:gd name="T11" fmla="*/ 34 h 156"/>
                  <a:gd name="T12" fmla="*/ 53 w 102"/>
                  <a:gd name="T13" fmla="*/ 11 h 156"/>
                  <a:gd name="T14" fmla="*/ 102 w 102"/>
                  <a:gd name="T15" fmla="*/ 61 h 156"/>
                  <a:gd name="T16" fmla="*/ 100 w 102"/>
                  <a:gd name="T17" fmla="*/ 63 h 156"/>
                  <a:gd name="T18" fmla="*/ 91 w 102"/>
                  <a:gd name="T19" fmla="*/ 57 h 156"/>
                  <a:gd name="T20" fmla="*/ 34 w 102"/>
                  <a:gd name="T21" fmla="*/ 73 h 156"/>
                  <a:gd name="T22" fmla="*/ 29 w 102"/>
                  <a:gd name="T23" fmla="*/ 82 h 156"/>
                  <a:gd name="T24" fmla="*/ 11 w 102"/>
                  <a:gd name="T25" fmla="*/ 137 h 156"/>
                  <a:gd name="T26" fmla="*/ 12 w 102"/>
                  <a:gd name="T27" fmla="*/ 141 h 156"/>
                  <a:gd name="T28" fmla="*/ 3 w 102"/>
                  <a:gd name="T2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56">
                    <a:moveTo>
                      <a:pt x="3" y="156"/>
                    </a:moveTo>
                    <a:cubicBezTo>
                      <a:pt x="2" y="155"/>
                      <a:pt x="1" y="154"/>
                      <a:pt x="0" y="153"/>
                    </a:cubicBezTo>
                    <a:cubicBezTo>
                      <a:pt x="15" y="107"/>
                      <a:pt x="30" y="60"/>
                      <a:pt x="46" y="14"/>
                    </a:cubicBezTo>
                    <a:cubicBezTo>
                      <a:pt x="46" y="12"/>
                      <a:pt x="47" y="0"/>
                      <a:pt x="53" y="11"/>
                    </a:cubicBezTo>
                    <a:cubicBezTo>
                      <a:pt x="52" y="20"/>
                      <a:pt x="49" y="28"/>
                      <a:pt x="46" y="38"/>
                    </a:cubicBezTo>
                    <a:cubicBezTo>
                      <a:pt x="54" y="38"/>
                      <a:pt x="59" y="36"/>
                      <a:pt x="65" y="34"/>
                    </a:cubicBezTo>
                    <a:cubicBezTo>
                      <a:pt x="63" y="25"/>
                      <a:pt x="50" y="22"/>
                      <a:pt x="53" y="11"/>
                    </a:cubicBezTo>
                    <a:cubicBezTo>
                      <a:pt x="72" y="25"/>
                      <a:pt x="87" y="43"/>
                      <a:pt x="102" y="61"/>
                    </a:cubicBezTo>
                    <a:cubicBezTo>
                      <a:pt x="102" y="62"/>
                      <a:pt x="102" y="63"/>
                      <a:pt x="100" y="63"/>
                    </a:cubicBezTo>
                    <a:cubicBezTo>
                      <a:pt x="97" y="62"/>
                      <a:pt x="93" y="60"/>
                      <a:pt x="91" y="57"/>
                    </a:cubicBezTo>
                    <a:cubicBezTo>
                      <a:pt x="72" y="45"/>
                      <a:pt x="43" y="53"/>
                      <a:pt x="34" y="73"/>
                    </a:cubicBezTo>
                    <a:cubicBezTo>
                      <a:pt x="32" y="76"/>
                      <a:pt x="30" y="79"/>
                      <a:pt x="29" y="82"/>
                    </a:cubicBezTo>
                    <a:cubicBezTo>
                      <a:pt x="21" y="100"/>
                      <a:pt x="16" y="118"/>
                      <a:pt x="11" y="137"/>
                    </a:cubicBezTo>
                    <a:cubicBezTo>
                      <a:pt x="12" y="139"/>
                      <a:pt x="12" y="140"/>
                      <a:pt x="12" y="141"/>
                    </a:cubicBezTo>
                    <a:cubicBezTo>
                      <a:pt x="10" y="146"/>
                      <a:pt x="11" y="154"/>
                      <a:pt x="3" y="156"/>
                    </a:cubicBezTo>
                    <a:close/>
                  </a:path>
                </a:pathLst>
              </a:custGeom>
              <a:solidFill>
                <a:srgbClr val="A65E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8" name="Freeform 179">
                <a:extLst>
                  <a:ext uri="{FF2B5EF4-FFF2-40B4-BE49-F238E27FC236}">
                    <a16:creationId xmlns:a16="http://schemas.microsoft.com/office/drawing/2014/main" id="{38888AFE-427D-C391-DE83-CBDADA696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2405"/>
                <a:ext cx="129" cy="46"/>
              </a:xfrm>
              <a:custGeom>
                <a:avLst/>
                <a:gdLst>
                  <a:gd name="T0" fmla="*/ 4 w 261"/>
                  <a:gd name="T1" fmla="*/ 92 h 92"/>
                  <a:gd name="T2" fmla="*/ 0 w 261"/>
                  <a:gd name="T3" fmla="*/ 92 h 92"/>
                  <a:gd name="T4" fmla="*/ 15 w 261"/>
                  <a:gd name="T5" fmla="*/ 83 h 92"/>
                  <a:gd name="T6" fmla="*/ 30 w 261"/>
                  <a:gd name="T7" fmla="*/ 79 h 92"/>
                  <a:gd name="T8" fmla="*/ 47 w 261"/>
                  <a:gd name="T9" fmla="*/ 75 h 92"/>
                  <a:gd name="T10" fmla="*/ 102 w 261"/>
                  <a:gd name="T11" fmla="*/ 63 h 92"/>
                  <a:gd name="T12" fmla="*/ 124 w 261"/>
                  <a:gd name="T13" fmla="*/ 55 h 92"/>
                  <a:gd name="T14" fmla="*/ 155 w 261"/>
                  <a:gd name="T15" fmla="*/ 53 h 92"/>
                  <a:gd name="T16" fmla="*/ 163 w 261"/>
                  <a:gd name="T17" fmla="*/ 46 h 92"/>
                  <a:gd name="T18" fmla="*/ 186 w 261"/>
                  <a:gd name="T19" fmla="*/ 43 h 92"/>
                  <a:gd name="T20" fmla="*/ 242 w 261"/>
                  <a:gd name="T21" fmla="*/ 29 h 92"/>
                  <a:gd name="T22" fmla="*/ 228 w 261"/>
                  <a:gd name="T23" fmla="*/ 14 h 92"/>
                  <a:gd name="T24" fmla="*/ 224 w 261"/>
                  <a:gd name="T25" fmla="*/ 9 h 92"/>
                  <a:gd name="T26" fmla="*/ 222 w 261"/>
                  <a:gd name="T27" fmla="*/ 0 h 92"/>
                  <a:gd name="T28" fmla="*/ 261 w 261"/>
                  <a:gd name="T29" fmla="*/ 35 h 92"/>
                  <a:gd name="T30" fmla="*/ 217 w 261"/>
                  <a:gd name="T31" fmla="*/ 45 h 92"/>
                  <a:gd name="T32" fmla="*/ 11 w 261"/>
                  <a:gd name="T33" fmla="*/ 92 h 92"/>
                  <a:gd name="T34" fmla="*/ 4 w 261"/>
                  <a:gd name="T3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1" h="92">
                    <a:moveTo>
                      <a:pt x="4" y="92"/>
                    </a:moveTo>
                    <a:cubicBezTo>
                      <a:pt x="3" y="92"/>
                      <a:pt x="1" y="92"/>
                      <a:pt x="0" y="92"/>
                    </a:cubicBezTo>
                    <a:cubicBezTo>
                      <a:pt x="2" y="84"/>
                      <a:pt x="9" y="84"/>
                      <a:pt x="15" y="83"/>
                    </a:cubicBezTo>
                    <a:cubicBezTo>
                      <a:pt x="20" y="82"/>
                      <a:pt x="25" y="80"/>
                      <a:pt x="30" y="79"/>
                    </a:cubicBezTo>
                    <a:cubicBezTo>
                      <a:pt x="36" y="78"/>
                      <a:pt x="41" y="76"/>
                      <a:pt x="47" y="75"/>
                    </a:cubicBezTo>
                    <a:cubicBezTo>
                      <a:pt x="65" y="72"/>
                      <a:pt x="83" y="67"/>
                      <a:pt x="102" y="63"/>
                    </a:cubicBezTo>
                    <a:cubicBezTo>
                      <a:pt x="110" y="61"/>
                      <a:pt x="117" y="58"/>
                      <a:pt x="124" y="55"/>
                    </a:cubicBezTo>
                    <a:cubicBezTo>
                      <a:pt x="135" y="56"/>
                      <a:pt x="145" y="54"/>
                      <a:pt x="155" y="53"/>
                    </a:cubicBezTo>
                    <a:cubicBezTo>
                      <a:pt x="159" y="52"/>
                      <a:pt x="157" y="44"/>
                      <a:pt x="163" y="46"/>
                    </a:cubicBezTo>
                    <a:cubicBezTo>
                      <a:pt x="170" y="44"/>
                      <a:pt x="179" y="47"/>
                      <a:pt x="186" y="43"/>
                    </a:cubicBezTo>
                    <a:cubicBezTo>
                      <a:pt x="204" y="37"/>
                      <a:pt x="224" y="39"/>
                      <a:pt x="242" y="29"/>
                    </a:cubicBezTo>
                    <a:cubicBezTo>
                      <a:pt x="239" y="23"/>
                      <a:pt x="233" y="19"/>
                      <a:pt x="228" y="14"/>
                    </a:cubicBezTo>
                    <a:cubicBezTo>
                      <a:pt x="226" y="12"/>
                      <a:pt x="225" y="11"/>
                      <a:pt x="224" y="9"/>
                    </a:cubicBezTo>
                    <a:cubicBezTo>
                      <a:pt x="222" y="6"/>
                      <a:pt x="221" y="3"/>
                      <a:pt x="222" y="0"/>
                    </a:cubicBezTo>
                    <a:cubicBezTo>
                      <a:pt x="237" y="7"/>
                      <a:pt x="244" y="23"/>
                      <a:pt x="261" y="35"/>
                    </a:cubicBezTo>
                    <a:cubicBezTo>
                      <a:pt x="244" y="39"/>
                      <a:pt x="230" y="42"/>
                      <a:pt x="217" y="45"/>
                    </a:cubicBezTo>
                    <a:cubicBezTo>
                      <a:pt x="148" y="61"/>
                      <a:pt x="79" y="76"/>
                      <a:pt x="11" y="92"/>
                    </a:cubicBezTo>
                    <a:cubicBezTo>
                      <a:pt x="9" y="92"/>
                      <a:pt x="6" y="92"/>
                      <a:pt x="4" y="92"/>
                    </a:cubicBezTo>
                    <a:close/>
                  </a:path>
                </a:pathLst>
              </a:custGeom>
              <a:solidFill>
                <a:srgbClr val="2F4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9" name="Freeform 180">
                <a:extLst>
                  <a:ext uri="{FF2B5EF4-FFF2-40B4-BE49-F238E27FC236}">
                    <a16:creationId xmlns:a16="http://schemas.microsoft.com/office/drawing/2014/main" id="{B9FC6597-90EF-E91C-AEEF-89BD4F457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2374"/>
                <a:ext cx="40" cy="30"/>
              </a:xfrm>
              <a:custGeom>
                <a:avLst/>
                <a:gdLst>
                  <a:gd name="T0" fmla="*/ 0 w 79"/>
                  <a:gd name="T1" fmla="*/ 13 h 60"/>
                  <a:gd name="T2" fmla="*/ 17 w 79"/>
                  <a:gd name="T3" fmla="*/ 5 h 60"/>
                  <a:gd name="T4" fmla="*/ 30 w 79"/>
                  <a:gd name="T5" fmla="*/ 0 h 60"/>
                  <a:gd name="T6" fmla="*/ 39 w 79"/>
                  <a:gd name="T7" fmla="*/ 7 h 60"/>
                  <a:gd name="T8" fmla="*/ 69 w 79"/>
                  <a:gd name="T9" fmla="*/ 39 h 60"/>
                  <a:gd name="T10" fmla="*/ 74 w 79"/>
                  <a:gd name="T11" fmla="*/ 54 h 60"/>
                  <a:gd name="T12" fmla="*/ 41 w 79"/>
                  <a:gd name="T13" fmla="*/ 56 h 60"/>
                  <a:gd name="T14" fmla="*/ 40 w 79"/>
                  <a:gd name="T15" fmla="*/ 48 h 60"/>
                  <a:gd name="T16" fmla="*/ 50 w 79"/>
                  <a:gd name="T17" fmla="*/ 43 h 60"/>
                  <a:gd name="T18" fmla="*/ 2 w 79"/>
                  <a:gd name="T19" fmla="*/ 16 h 60"/>
                  <a:gd name="T20" fmla="*/ 0 w 79"/>
                  <a:gd name="T21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60">
                    <a:moveTo>
                      <a:pt x="0" y="13"/>
                    </a:moveTo>
                    <a:cubicBezTo>
                      <a:pt x="3" y="5"/>
                      <a:pt x="12" y="8"/>
                      <a:pt x="17" y="5"/>
                    </a:cubicBezTo>
                    <a:cubicBezTo>
                      <a:pt x="21" y="3"/>
                      <a:pt x="27" y="4"/>
                      <a:pt x="30" y="0"/>
                    </a:cubicBezTo>
                    <a:cubicBezTo>
                      <a:pt x="33" y="2"/>
                      <a:pt x="36" y="4"/>
                      <a:pt x="39" y="7"/>
                    </a:cubicBezTo>
                    <a:cubicBezTo>
                      <a:pt x="46" y="20"/>
                      <a:pt x="59" y="28"/>
                      <a:pt x="69" y="39"/>
                    </a:cubicBezTo>
                    <a:cubicBezTo>
                      <a:pt x="73" y="44"/>
                      <a:pt x="79" y="47"/>
                      <a:pt x="74" y="54"/>
                    </a:cubicBezTo>
                    <a:cubicBezTo>
                      <a:pt x="63" y="60"/>
                      <a:pt x="52" y="58"/>
                      <a:pt x="41" y="56"/>
                    </a:cubicBezTo>
                    <a:cubicBezTo>
                      <a:pt x="37" y="54"/>
                      <a:pt x="38" y="51"/>
                      <a:pt x="40" y="48"/>
                    </a:cubicBezTo>
                    <a:cubicBezTo>
                      <a:pt x="42" y="45"/>
                      <a:pt x="47" y="45"/>
                      <a:pt x="50" y="43"/>
                    </a:cubicBezTo>
                    <a:cubicBezTo>
                      <a:pt x="35" y="31"/>
                      <a:pt x="18" y="25"/>
                      <a:pt x="2" y="16"/>
                    </a:cubicBezTo>
                    <a:cubicBezTo>
                      <a:pt x="1" y="15"/>
                      <a:pt x="1" y="14"/>
                      <a:pt x="0" y="13"/>
                    </a:cubicBezTo>
                    <a:close/>
                  </a:path>
                </a:pathLst>
              </a:custGeom>
              <a:solidFill>
                <a:srgbClr val="338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" name="Freeform 181">
                <a:extLst>
                  <a:ext uri="{FF2B5EF4-FFF2-40B4-BE49-F238E27FC236}">
                    <a16:creationId xmlns:a16="http://schemas.microsoft.com/office/drawing/2014/main" id="{BEB984E5-5428-9125-3376-D159E98B9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400"/>
                <a:ext cx="37" cy="13"/>
              </a:xfrm>
              <a:custGeom>
                <a:avLst/>
                <a:gdLst>
                  <a:gd name="T0" fmla="*/ 68 w 73"/>
                  <a:gd name="T1" fmla="*/ 9 h 25"/>
                  <a:gd name="T2" fmla="*/ 73 w 73"/>
                  <a:gd name="T3" fmla="*/ 17 h 25"/>
                  <a:gd name="T4" fmla="*/ 42 w 73"/>
                  <a:gd name="T5" fmla="*/ 19 h 25"/>
                  <a:gd name="T6" fmla="*/ 42 w 73"/>
                  <a:gd name="T7" fmla="*/ 14 h 25"/>
                  <a:gd name="T8" fmla="*/ 33 w 73"/>
                  <a:gd name="T9" fmla="*/ 18 h 25"/>
                  <a:gd name="T10" fmla="*/ 5 w 73"/>
                  <a:gd name="T11" fmla="*/ 15 h 25"/>
                  <a:gd name="T12" fmla="*/ 0 w 73"/>
                  <a:gd name="T13" fmla="*/ 11 h 25"/>
                  <a:gd name="T14" fmla="*/ 5 w 73"/>
                  <a:gd name="T15" fmla="*/ 5 h 25"/>
                  <a:gd name="T16" fmla="*/ 35 w 73"/>
                  <a:gd name="T17" fmla="*/ 4 h 25"/>
                  <a:gd name="T18" fmla="*/ 58 w 73"/>
                  <a:gd name="T19" fmla="*/ 1 h 25"/>
                  <a:gd name="T20" fmla="*/ 67 w 73"/>
                  <a:gd name="T21" fmla="*/ 8 h 25"/>
                  <a:gd name="T22" fmla="*/ 68 w 73"/>
                  <a:gd name="T23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25">
                    <a:moveTo>
                      <a:pt x="68" y="9"/>
                    </a:moveTo>
                    <a:cubicBezTo>
                      <a:pt x="70" y="11"/>
                      <a:pt x="72" y="14"/>
                      <a:pt x="73" y="17"/>
                    </a:cubicBezTo>
                    <a:cubicBezTo>
                      <a:pt x="65" y="25"/>
                      <a:pt x="49" y="25"/>
                      <a:pt x="42" y="19"/>
                    </a:cubicBezTo>
                    <a:cubicBezTo>
                      <a:pt x="39" y="17"/>
                      <a:pt x="44" y="14"/>
                      <a:pt x="42" y="14"/>
                    </a:cubicBezTo>
                    <a:cubicBezTo>
                      <a:pt x="39" y="14"/>
                      <a:pt x="36" y="18"/>
                      <a:pt x="33" y="18"/>
                    </a:cubicBezTo>
                    <a:cubicBezTo>
                      <a:pt x="24" y="17"/>
                      <a:pt x="15" y="16"/>
                      <a:pt x="5" y="15"/>
                    </a:cubicBezTo>
                    <a:cubicBezTo>
                      <a:pt x="3" y="15"/>
                      <a:pt x="1" y="14"/>
                      <a:pt x="0" y="11"/>
                    </a:cubicBezTo>
                    <a:cubicBezTo>
                      <a:pt x="0" y="8"/>
                      <a:pt x="2" y="7"/>
                      <a:pt x="5" y="5"/>
                    </a:cubicBezTo>
                    <a:cubicBezTo>
                      <a:pt x="14" y="0"/>
                      <a:pt x="25" y="3"/>
                      <a:pt x="35" y="4"/>
                    </a:cubicBezTo>
                    <a:cubicBezTo>
                      <a:pt x="43" y="4"/>
                      <a:pt x="51" y="5"/>
                      <a:pt x="58" y="1"/>
                    </a:cubicBezTo>
                    <a:cubicBezTo>
                      <a:pt x="64" y="0"/>
                      <a:pt x="65" y="4"/>
                      <a:pt x="67" y="8"/>
                    </a:cubicBezTo>
                    <a:lnTo>
                      <a:pt x="68" y="9"/>
                    </a:lnTo>
                    <a:close/>
                  </a:path>
                </a:pathLst>
              </a:custGeom>
              <a:solidFill>
                <a:srgbClr val="357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" name="Freeform 182">
                <a:extLst>
                  <a:ext uri="{FF2B5EF4-FFF2-40B4-BE49-F238E27FC236}">
                    <a16:creationId xmlns:a16="http://schemas.microsoft.com/office/drawing/2014/main" id="{F2E03022-BCDC-74F9-FE8D-6775DA481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2292"/>
                <a:ext cx="31" cy="32"/>
              </a:xfrm>
              <a:custGeom>
                <a:avLst/>
                <a:gdLst>
                  <a:gd name="T0" fmla="*/ 59 w 62"/>
                  <a:gd name="T1" fmla="*/ 65 h 65"/>
                  <a:gd name="T2" fmla="*/ 3 w 62"/>
                  <a:gd name="T3" fmla="*/ 7 h 65"/>
                  <a:gd name="T4" fmla="*/ 0 w 62"/>
                  <a:gd name="T5" fmla="*/ 1 h 65"/>
                  <a:gd name="T6" fmla="*/ 2 w 62"/>
                  <a:gd name="T7" fmla="*/ 1 h 65"/>
                  <a:gd name="T8" fmla="*/ 60 w 62"/>
                  <a:gd name="T9" fmla="*/ 59 h 65"/>
                  <a:gd name="T10" fmla="*/ 59 w 62"/>
                  <a:gd name="T11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65">
                    <a:moveTo>
                      <a:pt x="59" y="65"/>
                    </a:moveTo>
                    <a:cubicBezTo>
                      <a:pt x="40" y="45"/>
                      <a:pt x="22" y="26"/>
                      <a:pt x="3" y="7"/>
                    </a:cubicBezTo>
                    <a:cubicBezTo>
                      <a:pt x="0" y="6"/>
                      <a:pt x="0" y="4"/>
                      <a:pt x="0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1" y="20"/>
                      <a:pt x="40" y="40"/>
                      <a:pt x="60" y="59"/>
                    </a:cubicBezTo>
                    <a:cubicBezTo>
                      <a:pt x="61" y="61"/>
                      <a:pt x="62" y="63"/>
                      <a:pt x="59" y="65"/>
                    </a:cubicBezTo>
                    <a:close/>
                  </a:path>
                </a:pathLst>
              </a:custGeom>
              <a:solidFill>
                <a:srgbClr val="605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2" name="Freeform 183">
                <a:extLst>
                  <a:ext uri="{FF2B5EF4-FFF2-40B4-BE49-F238E27FC236}">
                    <a16:creationId xmlns:a16="http://schemas.microsoft.com/office/drawing/2014/main" id="{7680CC3D-4E63-4F3F-1C79-C1764EC10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2378"/>
                <a:ext cx="25" cy="26"/>
              </a:xfrm>
              <a:custGeom>
                <a:avLst/>
                <a:gdLst>
                  <a:gd name="T0" fmla="*/ 49 w 49"/>
                  <a:gd name="T1" fmla="*/ 53 h 53"/>
                  <a:gd name="T2" fmla="*/ 41 w 49"/>
                  <a:gd name="T3" fmla="*/ 47 h 53"/>
                  <a:gd name="T4" fmla="*/ 36 w 49"/>
                  <a:gd name="T5" fmla="*/ 44 h 53"/>
                  <a:gd name="T6" fmla="*/ 10 w 49"/>
                  <a:gd name="T7" fmla="*/ 13 h 53"/>
                  <a:gd name="T8" fmla="*/ 1 w 49"/>
                  <a:gd name="T9" fmla="*/ 0 h 53"/>
                  <a:gd name="T10" fmla="*/ 49 w 49"/>
                  <a:gd name="T11" fmla="*/ 49 h 53"/>
                  <a:gd name="T12" fmla="*/ 49 w 49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53">
                    <a:moveTo>
                      <a:pt x="49" y="53"/>
                    </a:moveTo>
                    <a:cubicBezTo>
                      <a:pt x="47" y="51"/>
                      <a:pt x="44" y="49"/>
                      <a:pt x="41" y="47"/>
                    </a:cubicBezTo>
                    <a:cubicBezTo>
                      <a:pt x="39" y="47"/>
                      <a:pt x="37" y="46"/>
                      <a:pt x="36" y="44"/>
                    </a:cubicBezTo>
                    <a:cubicBezTo>
                      <a:pt x="30" y="31"/>
                      <a:pt x="19" y="24"/>
                      <a:pt x="10" y="13"/>
                    </a:cubicBezTo>
                    <a:cubicBezTo>
                      <a:pt x="6" y="9"/>
                      <a:pt x="0" y="6"/>
                      <a:pt x="1" y="0"/>
                    </a:cubicBezTo>
                    <a:cubicBezTo>
                      <a:pt x="17" y="16"/>
                      <a:pt x="33" y="32"/>
                      <a:pt x="49" y="49"/>
                    </a:cubicBezTo>
                    <a:cubicBezTo>
                      <a:pt x="49" y="50"/>
                      <a:pt x="49" y="52"/>
                      <a:pt x="49" y="53"/>
                    </a:cubicBezTo>
                    <a:close/>
                  </a:path>
                </a:pathLst>
              </a:custGeom>
              <a:solidFill>
                <a:srgbClr val="2F4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" name="Freeform 184">
                <a:extLst>
                  <a:ext uri="{FF2B5EF4-FFF2-40B4-BE49-F238E27FC236}">
                    <a16:creationId xmlns:a16="http://schemas.microsoft.com/office/drawing/2014/main" id="{5825B61B-4CFA-62EC-B25C-A0A0DD796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" y="2325"/>
                <a:ext cx="23" cy="24"/>
              </a:xfrm>
              <a:custGeom>
                <a:avLst/>
                <a:gdLst>
                  <a:gd name="T0" fmla="*/ 44 w 45"/>
                  <a:gd name="T1" fmla="*/ 48 h 48"/>
                  <a:gd name="T2" fmla="*/ 0 w 45"/>
                  <a:gd name="T3" fmla="*/ 2 h 48"/>
                  <a:gd name="T4" fmla="*/ 4 w 45"/>
                  <a:gd name="T5" fmla="*/ 1 h 48"/>
                  <a:gd name="T6" fmla="*/ 43 w 45"/>
                  <a:gd name="T7" fmla="*/ 43 h 48"/>
                  <a:gd name="T8" fmla="*/ 44 w 45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8">
                    <a:moveTo>
                      <a:pt x="44" y="48"/>
                    </a:moveTo>
                    <a:cubicBezTo>
                      <a:pt x="29" y="32"/>
                      <a:pt x="14" y="17"/>
                      <a:pt x="0" y="2"/>
                    </a:cubicBezTo>
                    <a:cubicBezTo>
                      <a:pt x="1" y="0"/>
                      <a:pt x="2" y="0"/>
                      <a:pt x="4" y="1"/>
                    </a:cubicBezTo>
                    <a:cubicBezTo>
                      <a:pt x="17" y="15"/>
                      <a:pt x="30" y="29"/>
                      <a:pt x="43" y="43"/>
                    </a:cubicBezTo>
                    <a:cubicBezTo>
                      <a:pt x="45" y="44"/>
                      <a:pt x="45" y="46"/>
                      <a:pt x="44" y="48"/>
                    </a:cubicBezTo>
                    <a:close/>
                  </a:path>
                </a:pathLst>
              </a:custGeom>
              <a:solidFill>
                <a:srgbClr val="5E5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" name="Freeform 185">
                <a:extLst>
                  <a:ext uri="{FF2B5EF4-FFF2-40B4-BE49-F238E27FC236}">
                    <a16:creationId xmlns:a16="http://schemas.microsoft.com/office/drawing/2014/main" id="{AD9CB98C-B3ED-4FAC-9B99-DCED97AC4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2352"/>
                <a:ext cx="22" cy="22"/>
              </a:xfrm>
              <a:custGeom>
                <a:avLst/>
                <a:gdLst>
                  <a:gd name="T0" fmla="*/ 44 w 44"/>
                  <a:gd name="T1" fmla="*/ 46 h 46"/>
                  <a:gd name="T2" fmla="*/ 0 w 44"/>
                  <a:gd name="T3" fmla="*/ 2 h 46"/>
                  <a:gd name="T4" fmla="*/ 1 w 44"/>
                  <a:gd name="T5" fmla="*/ 0 h 46"/>
                  <a:gd name="T6" fmla="*/ 44 w 44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46"/>
                    </a:moveTo>
                    <a:cubicBezTo>
                      <a:pt x="27" y="33"/>
                      <a:pt x="15" y="16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7" y="14"/>
                      <a:pt x="33" y="28"/>
                      <a:pt x="44" y="46"/>
                    </a:cubicBezTo>
                    <a:close/>
                  </a:path>
                </a:pathLst>
              </a:custGeom>
              <a:solidFill>
                <a:srgbClr val="655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" name="Freeform 186">
                <a:extLst>
                  <a:ext uri="{FF2B5EF4-FFF2-40B4-BE49-F238E27FC236}">
                    <a16:creationId xmlns:a16="http://schemas.microsoft.com/office/drawing/2014/main" id="{58E3A275-9D56-27E1-A9D3-B1E68E33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" y="2314"/>
                <a:ext cx="10" cy="7"/>
              </a:xfrm>
              <a:custGeom>
                <a:avLst/>
                <a:gdLst>
                  <a:gd name="T0" fmla="*/ 20 w 20"/>
                  <a:gd name="T1" fmla="*/ 12 h 14"/>
                  <a:gd name="T2" fmla="*/ 9 w 20"/>
                  <a:gd name="T3" fmla="*/ 14 h 14"/>
                  <a:gd name="T4" fmla="*/ 3 w 20"/>
                  <a:gd name="T5" fmla="*/ 5 h 14"/>
                  <a:gd name="T6" fmla="*/ 13 w 20"/>
                  <a:gd name="T7" fmla="*/ 7 h 14"/>
                  <a:gd name="T8" fmla="*/ 20 w 20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">
                    <a:moveTo>
                      <a:pt x="20" y="12"/>
                    </a:moveTo>
                    <a:cubicBezTo>
                      <a:pt x="16" y="12"/>
                      <a:pt x="11" y="10"/>
                      <a:pt x="9" y="14"/>
                    </a:cubicBezTo>
                    <a:cubicBezTo>
                      <a:pt x="5" y="12"/>
                      <a:pt x="0" y="11"/>
                      <a:pt x="3" y="5"/>
                    </a:cubicBezTo>
                    <a:cubicBezTo>
                      <a:pt x="7" y="0"/>
                      <a:pt x="11" y="3"/>
                      <a:pt x="13" y="7"/>
                    </a:cubicBezTo>
                    <a:cubicBezTo>
                      <a:pt x="14" y="10"/>
                      <a:pt x="19" y="7"/>
                      <a:pt x="20" y="12"/>
                    </a:cubicBezTo>
                    <a:close/>
                  </a:path>
                </a:pathLst>
              </a:custGeom>
              <a:solidFill>
                <a:srgbClr val="1F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" name="Freeform 187">
                <a:extLst>
                  <a:ext uri="{FF2B5EF4-FFF2-40B4-BE49-F238E27FC236}">
                    <a16:creationId xmlns:a16="http://schemas.microsoft.com/office/drawing/2014/main" id="{0B7C4398-2E79-1F09-22AB-3589BCACC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2383"/>
                <a:ext cx="6" cy="9"/>
              </a:xfrm>
              <a:custGeom>
                <a:avLst/>
                <a:gdLst>
                  <a:gd name="T0" fmla="*/ 0 w 13"/>
                  <a:gd name="T1" fmla="*/ 9 h 18"/>
                  <a:gd name="T2" fmla="*/ 7 w 13"/>
                  <a:gd name="T3" fmla="*/ 0 h 18"/>
                  <a:gd name="T4" fmla="*/ 13 w 13"/>
                  <a:gd name="T5" fmla="*/ 18 h 18"/>
                  <a:gd name="T6" fmla="*/ 0 w 13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8">
                    <a:moveTo>
                      <a:pt x="0" y="9"/>
                    </a:moveTo>
                    <a:cubicBezTo>
                      <a:pt x="1" y="5"/>
                      <a:pt x="3" y="3"/>
                      <a:pt x="7" y="0"/>
                    </a:cubicBezTo>
                    <a:cubicBezTo>
                      <a:pt x="9" y="7"/>
                      <a:pt x="11" y="12"/>
                      <a:pt x="13" y="18"/>
                    </a:cubicBezTo>
                    <a:cubicBezTo>
                      <a:pt x="9" y="15"/>
                      <a:pt x="4" y="12"/>
                      <a:pt x="0" y="9"/>
                    </a:cubicBezTo>
                    <a:close/>
                  </a:path>
                </a:pathLst>
              </a:custGeom>
              <a:solidFill>
                <a:srgbClr val="2843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" name="Freeform 188">
                <a:extLst>
                  <a:ext uri="{FF2B5EF4-FFF2-40B4-BE49-F238E27FC236}">
                    <a16:creationId xmlns:a16="http://schemas.microsoft.com/office/drawing/2014/main" id="{A856CEFA-4E2E-C248-15D1-C1F5F96BB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376"/>
                <a:ext cx="8" cy="6"/>
              </a:xfrm>
              <a:custGeom>
                <a:avLst/>
                <a:gdLst>
                  <a:gd name="T0" fmla="*/ 0 w 16"/>
                  <a:gd name="T1" fmla="*/ 13 h 13"/>
                  <a:gd name="T2" fmla="*/ 11 w 16"/>
                  <a:gd name="T3" fmla="*/ 1 h 13"/>
                  <a:gd name="T4" fmla="*/ 16 w 16"/>
                  <a:gd name="T5" fmla="*/ 6 h 13"/>
                  <a:gd name="T6" fmla="*/ 0 w 16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0" y="13"/>
                    </a:moveTo>
                    <a:cubicBezTo>
                      <a:pt x="7" y="9"/>
                      <a:pt x="3" y="0"/>
                      <a:pt x="11" y="1"/>
                    </a:cubicBezTo>
                    <a:cubicBezTo>
                      <a:pt x="14" y="1"/>
                      <a:pt x="16" y="3"/>
                      <a:pt x="16" y="6"/>
                    </a:cubicBezTo>
                    <a:cubicBezTo>
                      <a:pt x="14" y="13"/>
                      <a:pt x="8" y="12"/>
                      <a:pt x="0" y="13"/>
                    </a:cubicBezTo>
                    <a:close/>
                  </a:path>
                </a:pathLst>
              </a:custGeom>
              <a:solidFill>
                <a:srgbClr val="2843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" name="Freeform 189">
                <a:extLst>
                  <a:ext uri="{FF2B5EF4-FFF2-40B4-BE49-F238E27FC236}">
                    <a16:creationId xmlns:a16="http://schemas.microsoft.com/office/drawing/2014/main" id="{56BFD1C2-8D97-746D-D55F-FD15F83B5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416"/>
                <a:ext cx="6" cy="7"/>
              </a:xfrm>
              <a:custGeom>
                <a:avLst/>
                <a:gdLst>
                  <a:gd name="T0" fmla="*/ 0 w 12"/>
                  <a:gd name="T1" fmla="*/ 12 h 14"/>
                  <a:gd name="T2" fmla="*/ 1 w 12"/>
                  <a:gd name="T3" fmla="*/ 7 h 14"/>
                  <a:gd name="T4" fmla="*/ 6 w 12"/>
                  <a:gd name="T5" fmla="*/ 0 h 14"/>
                  <a:gd name="T6" fmla="*/ 11 w 12"/>
                  <a:gd name="T7" fmla="*/ 4 h 14"/>
                  <a:gd name="T8" fmla="*/ 6 w 12"/>
                  <a:gd name="T9" fmla="*/ 11 h 14"/>
                  <a:gd name="T10" fmla="*/ 0 w 12"/>
                  <a:gd name="T11" fmla="*/ 12 h 14"/>
                  <a:gd name="T12" fmla="*/ 0 w 12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0" y="12"/>
                    </a:moveTo>
                    <a:cubicBezTo>
                      <a:pt x="0" y="10"/>
                      <a:pt x="1" y="9"/>
                      <a:pt x="1" y="7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0" y="2"/>
                      <a:pt x="11" y="4"/>
                    </a:cubicBezTo>
                    <a:cubicBezTo>
                      <a:pt x="12" y="8"/>
                      <a:pt x="10" y="10"/>
                      <a:pt x="6" y="11"/>
                    </a:cubicBezTo>
                    <a:cubicBezTo>
                      <a:pt x="4" y="12"/>
                      <a:pt x="2" y="14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374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" name="Freeform 190">
                <a:extLst>
                  <a:ext uri="{FF2B5EF4-FFF2-40B4-BE49-F238E27FC236}">
                    <a16:creationId xmlns:a16="http://schemas.microsoft.com/office/drawing/2014/main" id="{D38D6096-ECCD-C625-2BE9-A46A3D297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0" y="2488"/>
                <a:ext cx="18" cy="12"/>
              </a:xfrm>
              <a:custGeom>
                <a:avLst/>
                <a:gdLst>
                  <a:gd name="T0" fmla="*/ 37 w 37"/>
                  <a:gd name="T1" fmla="*/ 5 h 24"/>
                  <a:gd name="T2" fmla="*/ 31 w 37"/>
                  <a:gd name="T3" fmla="*/ 24 h 24"/>
                  <a:gd name="T4" fmla="*/ 0 w 37"/>
                  <a:gd name="T5" fmla="*/ 18 h 24"/>
                  <a:gd name="T6" fmla="*/ 37 w 37"/>
                  <a:gd name="T7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4">
                    <a:moveTo>
                      <a:pt x="37" y="5"/>
                    </a:moveTo>
                    <a:cubicBezTo>
                      <a:pt x="25" y="8"/>
                      <a:pt x="27" y="16"/>
                      <a:pt x="31" y="24"/>
                    </a:cubicBezTo>
                    <a:cubicBezTo>
                      <a:pt x="21" y="24"/>
                      <a:pt x="12" y="15"/>
                      <a:pt x="0" y="18"/>
                    </a:cubicBezTo>
                    <a:cubicBezTo>
                      <a:pt x="9" y="4"/>
                      <a:pt x="22" y="0"/>
                      <a:pt x="37" y="5"/>
                    </a:cubicBezTo>
                    <a:close/>
                  </a:path>
                </a:pathLst>
              </a:custGeom>
              <a:solidFill>
                <a:srgbClr val="F9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" name="Freeform 191">
                <a:extLst>
                  <a:ext uri="{FF2B5EF4-FFF2-40B4-BE49-F238E27FC236}">
                    <a16:creationId xmlns:a16="http://schemas.microsoft.com/office/drawing/2014/main" id="{D3835209-FF15-149A-6665-5EB18224F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466"/>
                <a:ext cx="15" cy="11"/>
              </a:xfrm>
              <a:custGeom>
                <a:avLst/>
                <a:gdLst>
                  <a:gd name="T0" fmla="*/ 0 w 30"/>
                  <a:gd name="T1" fmla="*/ 3 h 23"/>
                  <a:gd name="T2" fmla="*/ 27 w 30"/>
                  <a:gd name="T3" fmla="*/ 5 h 23"/>
                  <a:gd name="T4" fmla="*/ 16 w 30"/>
                  <a:gd name="T5" fmla="*/ 15 h 23"/>
                  <a:gd name="T6" fmla="*/ 30 w 30"/>
                  <a:gd name="T7" fmla="*/ 16 h 23"/>
                  <a:gd name="T8" fmla="*/ 14 w 30"/>
                  <a:gd name="T9" fmla="*/ 19 h 23"/>
                  <a:gd name="T10" fmla="*/ 8 w 30"/>
                  <a:gd name="T11" fmla="*/ 21 h 23"/>
                  <a:gd name="T12" fmla="*/ 0 w 30"/>
                  <a:gd name="T13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3">
                    <a:moveTo>
                      <a:pt x="0" y="3"/>
                    </a:moveTo>
                    <a:cubicBezTo>
                      <a:pt x="9" y="0"/>
                      <a:pt x="18" y="5"/>
                      <a:pt x="27" y="5"/>
                    </a:cubicBezTo>
                    <a:cubicBezTo>
                      <a:pt x="26" y="11"/>
                      <a:pt x="18" y="9"/>
                      <a:pt x="16" y="15"/>
                    </a:cubicBezTo>
                    <a:cubicBezTo>
                      <a:pt x="20" y="16"/>
                      <a:pt x="25" y="16"/>
                      <a:pt x="30" y="16"/>
                    </a:cubicBezTo>
                    <a:cubicBezTo>
                      <a:pt x="25" y="23"/>
                      <a:pt x="19" y="23"/>
                      <a:pt x="14" y="19"/>
                    </a:cubicBezTo>
                    <a:cubicBezTo>
                      <a:pt x="10" y="17"/>
                      <a:pt x="10" y="20"/>
                      <a:pt x="8" y="21"/>
                    </a:cubicBezTo>
                    <a:cubicBezTo>
                      <a:pt x="9" y="13"/>
                      <a:pt x="5" y="8"/>
                      <a:pt x="0" y="3"/>
                    </a:cubicBezTo>
                    <a:close/>
                  </a:path>
                </a:pathLst>
              </a:custGeom>
              <a:solidFill>
                <a:srgbClr val="E7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" name="Freeform 192">
                <a:extLst>
                  <a:ext uri="{FF2B5EF4-FFF2-40B4-BE49-F238E27FC236}">
                    <a16:creationId xmlns:a16="http://schemas.microsoft.com/office/drawing/2014/main" id="{DEA181AC-052D-3E4C-4F33-CA3574EFB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5" y="2495"/>
                <a:ext cx="6" cy="6"/>
              </a:xfrm>
              <a:custGeom>
                <a:avLst/>
                <a:gdLst>
                  <a:gd name="T0" fmla="*/ 10 w 11"/>
                  <a:gd name="T1" fmla="*/ 10 h 12"/>
                  <a:gd name="T2" fmla="*/ 0 w 11"/>
                  <a:gd name="T3" fmla="*/ 7 h 12"/>
                  <a:gd name="T4" fmla="*/ 2 w 11"/>
                  <a:gd name="T5" fmla="*/ 2 h 12"/>
                  <a:gd name="T6" fmla="*/ 6 w 11"/>
                  <a:gd name="T7" fmla="*/ 1 h 12"/>
                  <a:gd name="T8" fmla="*/ 10 w 11"/>
                  <a:gd name="T9" fmla="*/ 11 h 12"/>
                  <a:gd name="T10" fmla="*/ 10 w 11"/>
                  <a:gd name="T1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0" y="10"/>
                    </a:moveTo>
                    <a:cubicBezTo>
                      <a:pt x="6" y="10"/>
                      <a:pt x="2" y="12"/>
                      <a:pt x="0" y="7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5" y="0"/>
                      <a:pt x="6" y="1"/>
                    </a:cubicBezTo>
                    <a:cubicBezTo>
                      <a:pt x="11" y="2"/>
                      <a:pt x="9" y="7"/>
                      <a:pt x="10" y="11"/>
                    </a:cubicBezTo>
                    <a:cubicBezTo>
                      <a:pt x="10" y="11"/>
                      <a:pt x="10" y="10"/>
                      <a:pt x="10" y="10"/>
                    </a:cubicBezTo>
                    <a:close/>
                  </a:path>
                </a:pathLst>
              </a:custGeom>
              <a:solidFill>
                <a:srgbClr val="ECEB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" name="Freeform 193">
                <a:extLst>
                  <a:ext uri="{FF2B5EF4-FFF2-40B4-BE49-F238E27FC236}">
                    <a16:creationId xmlns:a16="http://schemas.microsoft.com/office/drawing/2014/main" id="{06F6C1D4-4024-E3A9-D7BB-EE82A8847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2318"/>
                <a:ext cx="57" cy="66"/>
              </a:xfrm>
              <a:custGeom>
                <a:avLst/>
                <a:gdLst>
                  <a:gd name="T0" fmla="*/ 103 w 116"/>
                  <a:gd name="T1" fmla="*/ 73 h 134"/>
                  <a:gd name="T2" fmla="*/ 116 w 116"/>
                  <a:gd name="T3" fmla="*/ 83 h 134"/>
                  <a:gd name="T4" fmla="*/ 100 w 116"/>
                  <a:gd name="T5" fmla="*/ 80 h 134"/>
                  <a:gd name="T6" fmla="*/ 116 w 116"/>
                  <a:gd name="T7" fmla="*/ 101 h 134"/>
                  <a:gd name="T8" fmla="*/ 91 w 116"/>
                  <a:gd name="T9" fmla="*/ 86 h 134"/>
                  <a:gd name="T10" fmla="*/ 102 w 116"/>
                  <a:gd name="T11" fmla="*/ 98 h 134"/>
                  <a:gd name="T12" fmla="*/ 84 w 116"/>
                  <a:gd name="T13" fmla="*/ 93 h 134"/>
                  <a:gd name="T14" fmla="*/ 84 w 116"/>
                  <a:gd name="T15" fmla="*/ 113 h 134"/>
                  <a:gd name="T16" fmla="*/ 72 w 116"/>
                  <a:gd name="T17" fmla="*/ 96 h 134"/>
                  <a:gd name="T18" fmla="*/ 76 w 116"/>
                  <a:gd name="T19" fmla="*/ 127 h 134"/>
                  <a:gd name="T20" fmla="*/ 72 w 116"/>
                  <a:gd name="T21" fmla="*/ 134 h 134"/>
                  <a:gd name="T22" fmla="*/ 64 w 116"/>
                  <a:gd name="T23" fmla="*/ 113 h 134"/>
                  <a:gd name="T24" fmla="*/ 63 w 116"/>
                  <a:gd name="T25" fmla="*/ 121 h 134"/>
                  <a:gd name="T26" fmla="*/ 56 w 116"/>
                  <a:gd name="T27" fmla="*/ 116 h 134"/>
                  <a:gd name="T28" fmla="*/ 52 w 116"/>
                  <a:gd name="T29" fmla="*/ 107 h 134"/>
                  <a:gd name="T30" fmla="*/ 52 w 116"/>
                  <a:gd name="T31" fmla="*/ 114 h 134"/>
                  <a:gd name="T32" fmla="*/ 46 w 116"/>
                  <a:gd name="T33" fmla="*/ 122 h 134"/>
                  <a:gd name="T34" fmla="*/ 44 w 116"/>
                  <a:gd name="T35" fmla="*/ 113 h 134"/>
                  <a:gd name="T36" fmla="*/ 46 w 116"/>
                  <a:gd name="T37" fmla="*/ 109 h 134"/>
                  <a:gd name="T38" fmla="*/ 39 w 116"/>
                  <a:gd name="T39" fmla="*/ 110 h 134"/>
                  <a:gd name="T40" fmla="*/ 35 w 116"/>
                  <a:gd name="T41" fmla="*/ 123 h 134"/>
                  <a:gd name="T42" fmla="*/ 30 w 116"/>
                  <a:gd name="T43" fmla="*/ 125 h 134"/>
                  <a:gd name="T44" fmla="*/ 27 w 116"/>
                  <a:gd name="T45" fmla="*/ 120 h 134"/>
                  <a:gd name="T46" fmla="*/ 23 w 116"/>
                  <a:gd name="T47" fmla="*/ 112 h 134"/>
                  <a:gd name="T48" fmla="*/ 19 w 116"/>
                  <a:gd name="T49" fmla="*/ 106 h 134"/>
                  <a:gd name="T50" fmla="*/ 17 w 116"/>
                  <a:gd name="T51" fmla="*/ 107 h 134"/>
                  <a:gd name="T52" fmla="*/ 7 w 116"/>
                  <a:gd name="T53" fmla="*/ 113 h 134"/>
                  <a:gd name="T54" fmla="*/ 4 w 116"/>
                  <a:gd name="T55" fmla="*/ 97 h 134"/>
                  <a:gd name="T56" fmla="*/ 11 w 116"/>
                  <a:gd name="T57" fmla="*/ 89 h 134"/>
                  <a:gd name="T58" fmla="*/ 12 w 116"/>
                  <a:gd name="T59" fmla="*/ 72 h 134"/>
                  <a:gd name="T60" fmla="*/ 7 w 116"/>
                  <a:gd name="T61" fmla="*/ 46 h 134"/>
                  <a:gd name="T62" fmla="*/ 51 w 116"/>
                  <a:gd name="T63" fmla="*/ 2 h 134"/>
                  <a:gd name="T64" fmla="*/ 83 w 116"/>
                  <a:gd name="T65" fmla="*/ 10 h 134"/>
                  <a:gd name="T66" fmla="*/ 96 w 116"/>
                  <a:gd name="T67" fmla="*/ 12 h 134"/>
                  <a:gd name="T68" fmla="*/ 99 w 116"/>
                  <a:gd name="T69" fmla="*/ 52 h 134"/>
                  <a:gd name="T70" fmla="*/ 103 w 116"/>
                  <a:gd name="T71" fmla="*/ 7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6" h="134">
                    <a:moveTo>
                      <a:pt x="103" y="73"/>
                    </a:moveTo>
                    <a:cubicBezTo>
                      <a:pt x="108" y="77"/>
                      <a:pt x="112" y="80"/>
                      <a:pt x="116" y="83"/>
                    </a:cubicBezTo>
                    <a:cubicBezTo>
                      <a:pt x="110" y="87"/>
                      <a:pt x="107" y="78"/>
                      <a:pt x="100" y="80"/>
                    </a:cubicBezTo>
                    <a:cubicBezTo>
                      <a:pt x="110" y="84"/>
                      <a:pt x="107" y="94"/>
                      <a:pt x="116" y="101"/>
                    </a:cubicBezTo>
                    <a:cubicBezTo>
                      <a:pt x="105" y="98"/>
                      <a:pt x="101" y="91"/>
                      <a:pt x="91" y="86"/>
                    </a:cubicBezTo>
                    <a:cubicBezTo>
                      <a:pt x="96" y="92"/>
                      <a:pt x="99" y="95"/>
                      <a:pt x="102" y="98"/>
                    </a:cubicBezTo>
                    <a:cubicBezTo>
                      <a:pt x="96" y="96"/>
                      <a:pt x="87" y="104"/>
                      <a:pt x="84" y="93"/>
                    </a:cubicBezTo>
                    <a:cubicBezTo>
                      <a:pt x="76" y="100"/>
                      <a:pt x="86" y="106"/>
                      <a:pt x="84" y="113"/>
                    </a:cubicBezTo>
                    <a:cubicBezTo>
                      <a:pt x="77" y="110"/>
                      <a:pt x="78" y="101"/>
                      <a:pt x="72" y="96"/>
                    </a:cubicBezTo>
                    <a:cubicBezTo>
                      <a:pt x="73" y="107"/>
                      <a:pt x="77" y="116"/>
                      <a:pt x="76" y="127"/>
                    </a:cubicBezTo>
                    <a:cubicBezTo>
                      <a:pt x="78" y="131"/>
                      <a:pt x="75" y="133"/>
                      <a:pt x="72" y="134"/>
                    </a:cubicBezTo>
                    <a:cubicBezTo>
                      <a:pt x="66" y="128"/>
                      <a:pt x="66" y="128"/>
                      <a:pt x="64" y="113"/>
                    </a:cubicBezTo>
                    <a:cubicBezTo>
                      <a:pt x="64" y="116"/>
                      <a:pt x="66" y="120"/>
                      <a:pt x="63" y="121"/>
                    </a:cubicBezTo>
                    <a:cubicBezTo>
                      <a:pt x="59" y="123"/>
                      <a:pt x="58" y="118"/>
                      <a:pt x="56" y="116"/>
                    </a:cubicBezTo>
                    <a:cubicBezTo>
                      <a:pt x="55" y="113"/>
                      <a:pt x="52" y="111"/>
                      <a:pt x="52" y="107"/>
                    </a:cubicBezTo>
                    <a:cubicBezTo>
                      <a:pt x="50" y="109"/>
                      <a:pt x="53" y="112"/>
                      <a:pt x="52" y="114"/>
                    </a:cubicBezTo>
                    <a:cubicBezTo>
                      <a:pt x="52" y="118"/>
                      <a:pt x="51" y="124"/>
                      <a:pt x="46" y="122"/>
                    </a:cubicBezTo>
                    <a:cubicBezTo>
                      <a:pt x="41" y="121"/>
                      <a:pt x="42" y="116"/>
                      <a:pt x="44" y="113"/>
                    </a:cubicBezTo>
                    <a:cubicBezTo>
                      <a:pt x="45" y="111"/>
                      <a:pt x="45" y="110"/>
                      <a:pt x="46" y="109"/>
                    </a:cubicBezTo>
                    <a:cubicBezTo>
                      <a:pt x="44" y="113"/>
                      <a:pt x="40" y="107"/>
                      <a:pt x="39" y="110"/>
                    </a:cubicBezTo>
                    <a:cubicBezTo>
                      <a:pt x="39" y="115"/>
                      <a:pt x="38" y="119"/>
                      <a:pt x="35" y="123"/>
                    </a:cubicBezTo>
                    <a:cubicBezTo>
                      <a:pt x="34" y="125"/>
                      <a:pt x="32" y="126"/>
                      <a:pt x="30" y="125"/>
                    </a:cubicBezTo>
                    <a:cubicBezTo>
                      <a:pt x="27" y="124"/>
                      <a:pt x="26" y="122"/>
                      <a:pt x="27" y="120"/>
                    </a:cubicBezTo>
                    <a:cubicBezTo>
                      <a:pt x="30" y="114"/>
                      <a:pt x="29" y="112"/>
                      <a:pt x="23" y="112"/>
                    </a:cubicBezTo>
                    <a:cubicBezTo>
                      <a:pt x="21" y="112"/>
                      <a:pt x="19" y="109"/>
                      <a:pt x="19" y="106"/>
                    </a:cubicBezTo>
                    <a:cubicBezTo>
                      <a:pt x="19" y="106"/>
                      <a:pt x="18" y="107"/>
                      <a:pt x="17" y="107"/>
                    </a:cubicBezTo>
                    <a:cubicBezTo>
                      <a:pt x="15" y="111"/>
                      <a:pt x="10" y="117"/>
                      <a:pt x="7" y="113"/>
                    </a:cubicBezTo>
                    <a:cubicBezTo>
                      <a:pt x="5" y="109"/>
                      <a:pt x="0" y="103"/>
                      <a:pt x="4" y="97"/>
                    </a:cubicBezTo>
                    <a:cubicBezTo>
                      <a:pt x="7" y="94"/>
                      <a:pt x="9" y="91"/>
                      <a:pt x="11" y="89"/>
                    </a:cubicBezTo>
                    <a:cubicBezTo>
                      <a:pt x="15" y="83"/>
                      <a:pt x="15" y="77"/>
                      <a:pt x="12" y="72"/>
                    </a:cubicBezTo>
                    <a:cubicBezTo>
                      <a:pt x="7" y="64"/>
                      <a:pt x="7" y="54"/>
                      <a:pt x="7" y="46"/>
                    </a:cubicBezTo>
                    <a:cubicBezTo>
                      <a:pt x="4" y="24"/>
                      <a:pt x="29" y="0"/>
                      <a:pt x="51" y="2"/>
                    </a:cubicBezTo>
                    <a:cubicBezTo>
                      <a:pt x="62" y="3"/>
                      <a:pt x="73" y="3"/>
                      <a:pt x="83" y="10"/>
                    </a:cubicBezTo>
                    <a:cubicBezTo>
                      <a:pt x="87" y="13"/>
                      <a:pt x="92" y="9"/>
                      <a:pt x="96" y="12"/>
                    </a:cubicBezTo>
                    <a:cubicBezTo>
                      <a:pt x="99" y="25"/>
                      <a:pt x="104" y="38"/>
                      <a:pt x="99" y="52"/>
                    </a:cubicBezTo>
                    <a:cubicBezTo>
                      <a:pt x="97" y="60"/>
                      <a:pt x="104" y="66"/>
                      <a:pt x="103" y="73"/>
                    </a:cubicBezTo>
                    <a:close/>
                  </a:path>
                </a:pathLst>
              </a:custGeom>
              <a:solidFill>
                <a:srgbClr val="AD85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" name="Freeform 194">
                <a:extLst>
                  <a:ext uri="{FF2B5EF4-FFF2-40B4-BE49-F238E27FC236}">
                    <a16:creationId xmlns:a16="http://schemas.microsoft.com/office/drawing/2014/main" id="{B6991C22-0B90-634F-C731-688C331B0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2303"/>
                <a:ext cx="60" cy="62"/>
              </a:xfrm>
              <a:custGeom>
                <a:avLst/>
                <a:gdLst>
                  <a:gd name="T0" fmla="*/ 115 w 121"/>
                  <a:gd name="T1" fmla="*/ 42 h 125"/>
                  <a:gd name="T2" fmla="*/ 100 w 121"/>
                  <a:gd name="T3" fmla="*/ 42 h 125"/>
                  <a:gd name="T4" fmla="*/ 53 w 121"/>
                  <a:gd name="T5" fmla="*/ 39 h 125"/>
                  <a:gd name="T6" fmla="*/ 30 w 121"/>
                  <a:gd name="T7" fmla="*/ 75 h 125"/>
                  <a:gd name="T8" fmla="*/ 35 w 121"/>
                  <a:gd name="T9" fmla="*/ 102 h 125"/>
                  <a:gd name="T10" fmla="*/ 34 w 121"/>
                  <a:gd name="T11" fmla="*/ 120 h 125"/>
                  <a:gd name="T12" fmla="*/ 16 w 121"/>
                  <a:gd name="T13" fmla="*/ 112 h 125"/>
                  <a:gd name="T14" fmla="*/ 8 w 121"/>
                  <a:gd name="T15" fmla="*/ 80 h 125"/>
                  <a:gd name="T16" fmla="*/ 0 w 121"/>
                  <a:gd name="T17" fmla="*/ 57 h 125"/>
                  <a:gd name="T18" fmla="*/ 0 w 121"/>
                  <a:gd name="T19" fmla="*/ 55 h 125"/>
                  <a:gd name="T20" fmla="*/ 20 w 121"/>
                  <a:gd name="T21" fmla="*/ 43 h 125"/>
                  <a:gd name="T22" fmla="*/ 15 w 121"/>
                  <a:gd name="T23" fmla="*/ 25 h 125"/>
                  <a:gd name="T24" fmla="*/ 46 w 121"/>
                  <a:gd name="T25" fmla="*/ 22 h 125"/>
                  <a:gd name="T26" fmla="*/ 40 w 121"/>
                  <a:gd name="T27" fmla="*/ 4 h 125"/>
                  <a:gd name="T28" fmla="*/ 65 w 121"/>
                  <a:gd name="T29" fmla="*/ 15 h 125"/>
                  <a:gd name="T30" fmla="*/ 89 w 121"/>
                  <a:gd name="T31" fmla="*/ 0 h 125"/>
                  <a:gd name="T32" fmla="*/ 107 w 121"/>
                  <a:gd name="T33" fmla="*/ 25 h 125"/>
                  <a:gd name="T34" fmla="*/ 115 w 121"/>
                  <a:gd name="T35" fmla="*/ 36 h 125"/>
                  <a:gd name="T36" fmla="*/ 121 w 121"/>
                  <a:gd name="T37" fmla="*/ 39 h 125"/>
                  <a:gd name="T38" fmla="*/ 115 w 121"/>
                  <a:gd name="T39" fmla="*/ 4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1" h="125">
                    <a:moveTo>
                      <a:pt x="115" y="42"/>
                    </a:moveTo>
                    <a:cubicBezTo>
                      <a:pt x="110" y="46"/>
                      <a:pt x="107" y="47"/>
                      <a:pt x="100" y="42"/>
                    </a:cubicBezTo>
                    <a:cubicBezTo>
                      <a:pt x="86" y="33"/>
                      <a:pt x="69" y="31"/>
                      <a:pt x="53" y="39"/>
                    </a:cubicBezTo>
                    <a:cubicBezTo>
                      <a:pt x="39" y="46"/>
                      <a:pt x="29" y="57"/>
                      <a:pt x="30" y="75"/>
                    </a:cubicBezTo>
                    <a:cubicBezTo>
                      <a:pt x="30" y="84"/>
                      <a:pt x="29" y="93"/>
                      <a:pt x="35" y="102"/>
                    </a:cubicBezTo>
                    <a:cubicBezTo>
                      <a:pt x="39" y="107"/>
                      <a:pt x="40" y="114"/>
                      <a:pt x="34" y="120"/>
                    </a:cubicBezTo>
                    <a:cubicBezTo>
                      <a:pt x="25" y="125"/>
                      <a:pt x="19" y="119"/>
                      <a:pt x="16" y="112"/>
                    </a:cubicBezTo>
                    <a:cubicBezTo>
                      <a:pt x="13" y="102"/>
                      <a:pt x="7" y="92"/>
                      <a:pt x="8" y="80"/>
                    </a:cubicBezTo>
                    <a:cubicBezTo>
                      <a:pt x="8" y="72"/>
                      <a:pt x="6" y="64"/>
                      <a:pt x="0" y="57"/>
                    </a:cubicBezTo>
                    <a:cubicBezTo>
                      <a:pt x="0" y="56"/>
                      <a:pt x="0" y="56"/>
                      <a:pt x="0" y="55"/>
                    </a:cubicBezTo>
                    <a:cubicBezTo>
                      <a:pt x="13" y="60"/>
                      <a:pt x="15" y="50"/>
                      <a:pt x="20" y="43"/>
                    </a:cubicBezTo>
                    <a:cubicBezTo>
                      <a:pt x="28" y="34"/>
                      <a:pt x="13" y="33"/>
                      <a:pt x="15" y="25"/>
                    </a:cubicBezTo>
                    <a:cubicBezTo>
                      <a:pt x="28" y="42"/>
                      <a:pt x="35" y="23"/>
                      <a:pt x="46" y="22"/>
                    </a:cubicBezTo>
                    <a:cubicBezTo>
                      <a:pt x="43" y="16"/>
                      <a:pt x="39" y="12"/>
                      <a:pt x="40" y="4"/>
                    </a:cubicBezTo>
                    <a:cubicBezTo>
                      <a:pt x="45" y="17"/>
                      <a:pt x="54" y="18"/>
                      <a:pt x="65" y="15"/>
                    </a:cubicBezTo>
                    <a:cubicBezTo>
                      <a:pt x="75" y="12"/>
                      <a:pt x="88" y="19"/>
                      <a:pt x="89" y="0"/>
                    </a:cubicBezTo>
                    <a:cubicBezTo>
                      <a:pt x="88" y="15"/>
                      <a:pt x="96" y="21"/>
                      <a:pt x="107" y="25"/>
                    </a:cubicBezTo>
                    <a:cubicBezTo>
                      <a:pt x="107" y="31"/>
                      <a:pt x="106" y="37"/>
                      <a:pt x="115" y="36"/>
                    </a:cubicBezTo>
                    <a:cubicBezTo>
                      <a:pt x="118" y="36"/>
                      <a:pt x="120" y="36"/>
                      <a:pt x="121" y="39"/>
                    </a:cubicBezTo>
                    <a:cubicBezTo>
                      <a:pt x="120" y="42"/>
                      <a:pt x="118" y="43"/>
                      <a:pt x="115" y="42"/>
                    </a:cubicBezTo>
                    <a:close/>
                  </a:path>
                </a:pathLst>
              </a:custGeom>
              <a:solidFill>
                <a:srgbClr val="EEAF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" name="Freeform 195">
                <a:extLst>
                  <a:ext uri="{FF2B5EF4-FFF2-40B4-BE49-F238E27FC236}">
                    <a16:creationId xmlns:a16="http://schemas.microsoft.com/office/drawing/2014/main" id="{79073E42-0ECD-F861-194F-7B23F553B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2376"/>
                <a:ext cx="115" cy="14"/>
              </a:xfrm>
              <a:custGeom>
                <a:avLst/>
                <a:gdLst>
                  <a:gd name="T0" fmla="*/ 101 w 231"/>
                  <a:gd name="T1" fmla="*/ 14 h 28"/>
                  <a:gd name="T2" fmla="*/ 106 w 231"/>
                  <a:gd name="T3" fmla="*/ 9 h 28"/>
                  <a:gd name="T4" fmla="*/ 148 w 231"/>
                  <a:gd name="T5" fmla="*/ 13 h 28"/>
                  <a:gd name="T6" fmla="*/ 155 w 231"/>
                  <a:gd name="T7" fmla="*/ 15 h 28"/>
                  <a:gd name="T8" fmla="*/ 189 w 231"/>
                  <a:gd name="T9" fmla="*/ 10 h 28"/>
                  <a:gd name="T10" fmla="*/ 193 w 231"/>
                  <a:gd name="T11" fmla="*/ 10 h 28"/>
                  <a:gd name="T12" fmla="*/ 226 w 231"/>
                  <a:gd name="T13" fmla="*/ 9 h 28"/>
                  <a:gd name="T14" fmla="*/ 230 w 231"/>
                  <a:gd name="T15" fmla="*/ 9 h 28"/>
                  <a:gd name="T16" fmla="*/ 230 w 231"/>
                  <a:gd name="T17" fmla="*/ 13 h 28"/>
                  <a:gd name="T18" fmla="*/ 217 w 231"/>
                  <a:gd name="T19" fmla="*/ 14 h 28"/>
                  <a:gd name="T20" fmla="*/ 200 w 231"/>
                  <a:gd name="T21" fmla="*/ 16 h 28"/>
                  <a:gd name="T22" fmla="*/ 187 w 231"/>
                  <a:gd name="T23" fmla="*/ 17 h 28"/>
                  <a:gd name="T24" fmla="*/ 160 w 231"/>
                  <a:gd name="T25" fmla="*/ 23 h 28"/>
                  <a:gd name="T26" fmla="*/ 151 w 231"/>
                  <a:gd name="T27" fmla="*/ 23 h 28"/>
                  <a:gd name="T28" fmla="*/ 126 w 231"/>
                  <a:gd name="T29" fmla="*/ 17 h 28"/>
                  <a:gd name="T30" fmla="*/ 113 w 231"/>
                  <a:gd name="T31" fmla="*/ 20 h 28"/>
                  <a:gd name="T32" fmla="*/ 91 w 231"/>
                  <a:gd name="T33" fmla="*/ 22 h 28"/>
                  <a:gd name="T34" fmla="*/ 69 w 231"/>
                  <a:gd name="T35" fmla="*/ 25 h 28"/>
                  <a:gd name="T36" fmla="*/ 59 w 231"/>
                  <a:gd name="T37" fmla="*/ 27 h 28"/>
                  <a:gd name="T38" fmla="*/ 5 w 231"/>
                  <a:gd name="T39" fmla="*/ 21 h 28"/>
                  <a:gd name="T40" fmla="*/ 0 w 231"/>
                  <a:gd name="T41" fmla="*/ 17 h 28"/>
                  <a:gd name="T42" fmla="*/ 26 w 231"/>
                  <a:gd name="T43" fmla="*/ 8 h 28"/>
                  <a:gd name="T44" fmla="*/ 74 w 231"/>
                  <a:gd name="T45" fmla="*/ 8 h 28"/>
                  <a:gd name="T46" fmla="*/ 101 w 231"/>
                  <a:gd name="T4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1" h="28">
                    <a:moveTo>
                      <a:pt x="101" y="14"/>
                    </a:moveTo>
                    <a:cubicBezTo>
                      <a:pt x="103" y="13"/>
                      <a:pt x="105" y="11"/>
                      <a:pt x="106" y="9"/>
                    </a:cubicBezTo>
                    <a:cubicBezTo>
                      <a:pt x="121" y="3"/>
                      <a:pt x="134" y="14"/>
                      <a:pt x="148" y="13"/>
                    </a:cubicBezTo>
                    <a:cubicBezTo>
                      <a:pt x="150" y="13"/>
                      <a:pt x="154" y="16"/>
                      <a:pt x="155" y="15"/>
                    </a:cubicBezTo>
                    <a:cubicBezTo>
                      <a:pt x="165" y="1"/>
                      <a:pt x="177" y="8"/>
                      <a:pt x="189" y="10"/>
                    </a:cubicBezTo>
                    <a:cubicBezTo>
                      <a:pt x="190" y="10"/>
                      <a:pt x="192" y="11"/>
                      <a:pt x="193" y="10"/>
                    </a:cubicBezTo>
                    <a:cubicBezTo>
                      <a:pt x="204" y="0"/>
                      <a:pt x="215" y="7"/>
                      <a:pt x="226" y="9"/>
                    </a:cubicBezTo>
                    <a:cubicBezTo>
                      <a:pt x="227" y="9"/>
                      <a:pt x="229" y="9"/>
                      <a:pt x="230" y="9"/>
                    </a:cubicBezTo>
                    <a:cubicBezTo>
                      <a:pt x="231" y="11"/>
                      <a:pt x="231" y="12"/>
                      <a:pt x="230" y="13"/>
                    </a:cubicBezTo>
                    <a:cubicBezTo>
                      <a:pt x="226" y="16"/>
                      <a:pt x="221" y="15"/>
                      <a:pt x="217" y="14"/>
                    </a:cubicBezTo>
                    <a:cubicBezTo>
                      <a:pt x="211" y="13"/>
                      <a:pt x="206" y="13"/>
                      <a:pt x="200" y="16"/>
                    </a:cubicBezTo>
                    <a:cubicBezTo>
                      <a:pt x="196" y="18"/>
                      <a:pt x="192" y="19"/>
                      <a:pt x="187" y="17"/>
                    </a:cubicBezTo>
                    <a:cubicBezTo>
                      <a:pt x="177" y="15"/>
                      <a:pt x="167" y="11"/>
                      <a:pt x="160" y="23"/>
                    </a:cubicBezTo>
                    <a:cubicBezTo>
                      <a:pt x="158" y="26"/>
                      <a:pt x="154" y="24"/>
                      <a:pt x="151" y="23"/>
                    </a:cubicBezTo>
                    <a:cubicBezTo>
                      <a:pt x="143" y="21"/>
                      <a:pt x="135" y="19"/>
                      <a:pt x="126" y="17"/>
                    </a:cubicBezTo>
                    <a:cubicBezTo>
                      <a:pt x="122" y="16"/>
                      <a:pt x="118" y="15"/>
                      <a:pt x="113" y="20"/>
                    </a:cubicBezTo>
                    <a:cubicBezTo>
                      <a:pt x="107" y="27"/>
                      <a:pt x="98" y="24"/>
                      <a:pt x="91" y="22"/>
                    </a:cubicBezTo>
                    <a:cubicBezTo>
                      <a:pt x="83" y="19"/>
                      <a:pt x="75" y="18"/>
                      <a:pt x="69" y="25"/>
                    </a:cubicBezTo>
                    <a:cubicBezTo>
                      <a:pt x="66" y="28"/>
                      <a:pt x="62" y="28"/>
                      <a:pt x="59" y="27"/>
                    </a:cubicBezTo>
                    <a:cubicBezTo>
                      <a:pt x="41" y="24"/>
                      <a:pt x="24" y="17"/>
                      <a:pt x="5" y="21"/>
                    </a:cubicBezTo>
                    <a:cubicBezTo>
                      <a:pt x="3" y="21"/>
                      <a:pt x="1" y="20"/>
                      <a:pt x="0" y="17"/>
                    </a:cubicBezTo>
                    <a:cubicBezTo>
                      <a:pt x="6" y="5"/>
                      <a:pt x="16" y="4"/>
                      <a:pt x="26" y="8"/>
                    </a:cubicBezTo>
                    <a:cubicBezTo>
                      <a:pt x="42" y="13"/>
                      <a:pt x="57" y="16"/>
                      <a:pt x="74" y="8"/>
                    </a:cubicBezTo>
                    <a:cubicBezTo>
                      <a:pt x="83" y="4"/>
                      <a:pt x="92" y="10"/>
                      <a:pt x="101" y="14"/>
                    </a:cubicBezTo>
                    <a:close/>
                  </a:path>
                </a:pathLst>
              </a:custGeom>
              <a:solidFill>
                <a:srgbClr val="315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" name="Freeform 196">
                <a:extLst>
                  <a:ext uri="{FF2B5EF4-FFF2-40B4-BE49-F238E27FC236}">
                    <a16:creationId xmlns:a16="http://schemas.microsoft.com/office/drawing/2014/main" id="{16B8EC24-7166-EFAF-8A15-A20724B6B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322"/>
                <a:ext cx="19" cy="32"/>
              </a:xfrm>
              <a:custGeom>
                <a:avLst/>
                <a:gdLst>
                  <a:gd name="T0" fmla="*/ 5 w 40"/>
                  <a:gd name="T1" fmla="*/ 3 h 64"/>
                  <a:gd name="T2" fmla="*/ 11 w 40"/>
                  <a:gd name="T3" fmla="*/ 0 h 64"/>
                  <a:gd name="T4" fmla="*/ 14 w 40"/>
                  <a:gd name="T5" fmla="*/ 3 h 64"/>
                  <a:gd name="T6" fmla="*/ 19 w 40"/>
                  <a:gd name="T7" fmla="*/ 15 h 64"/>
                  <a:gd name="T8" fmla="*/ 34 w 40"/>
                  <a:gd name="T9" fmla="*/ 14 h 64"/>
                  <a:gd name="T10" fmla="*/ 40 w 40"/>
                  <a:gd name="T11" fmla="*/ 15 h 64"/>
                  <a:gd name="T12" fmla="*/ 28 w 40"/>
                  <a:gd name="T13" fmla="*/ 40 h 64"/>
                  <a:gd name="T14" fmla="*/ 13 w 40"/>
                  <a:gd name="T15" fmla="*/ 64 h 64"/>
                  <a:gd name="T16" fmla="*/ 5 w 40"/>
                  <a:gd name="T17" fmla="*/ 12 h 64"/>
                  <a:gd name="T18" fmla="*/ 5 w 40"/>
                  <a:gd name="T1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64">
                    <a:moveTo>
                      <a:pt x="5" y="3"/>
                    </a:moveTo>
                    <a:cubicBezTo>
                      <a:pt x="7" y="2"/>
                      <a:pt x="9" y="1"/>
                      <a:pt x="11" y="0"/>
                    </a:cubicBezTo>
                    <a:cubicBezTo>
                      <a:pt x="12" y="1"/>
                      <a:pt x="13" y="2"/>
                      <a:pt x="14" y="3"/>
                    </a:cubicBezTo>
                    <a:cubicBezTo>
                      <a:pt x="17" y="6"/>
                      <a:pt x="7" y="14"/>
                      <a:pt x="19" y="15"/>
                    </a:cubicBezTo>
                    <a:cubicBezTo>
                      <a:pt x="25" y="16"/>
                      <a:pt x="29" y="16"/>
                      <a:pt x="34" y="14"/>
                    </a:cubicBezTo>
                    <a:cubicBezTo>
                      <a:pt x="35" y="13"/>
                      <a:pt x="37" y="14"/>
                      <a:pt x="40" y="15"/>
                    </a:cubicBezTo>
                    <a:cubicBezTo>
                      <a:pt x="24" y="18"/>
                      <a:pt x="26" y="29"/>
                      <a:pt x="28" y="40"/>
                    </a:cubicBezTo>
                    <a:cubicBezTo>
                      <a:pt x="31" y="53"/>
                      <a:pt x="19" y="57"/>
                      <a:pt x="13" y="64"/>
                    </a:cubicBezTo>
                    <a:cubicBezTo>
                      <a:pt x="0" y="49"/>
                      <a:pt x="11" y="29"/>
                      <a:pt x="5" y="12"/>
                    </a:cubicBezTo>
                    <a:cubicBezTo>
                      <a:pt x="4" y="10"/>
                      <a:pt x="5" y="6"/>
                      <a:pt x="5" y="3"/>
                    </a:cubicBezTo>
                    <a:close/>
                  </a:path>
                </a:pathLst>
              </a:custGeom>
              <a:solidFill>
                <a:srgbClr val="E8A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" name="Freeform 197">
                <a:extLst>
                  <a:ext uri="{FF2B5EF4-FFF2-40B4-BE49-F238E27FC236}">
                    <a16:creationId xmlns:a16="http://schemas.microsoft.com/office/drawing/2014/main" id="{D4D95967-DF58-A0C1-C3F0-0EDF9EC82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2286"/>
                <a:ext cx="37" cy="17"/>
              </a:xfrm>
              <a:custGeom>
                <a:avLst/>
                <a:gdLst>
                  <a:gd name="T0" fmla="*/ 71 w 74"/>
                  <a:gd name="T1" fmla="*/ 13 h 34"/>
                  <a:gd name="T2" fmla="*/ 74 w 74"/>
                  <a:gd name="T3" fmla="*/ 19 h 34"/>
                  <a:gd name="T4" fmla="*/ 0 w 74"/>
                  <a:gd name="T5" fmla="*/ 34 h 34"/>
                  <a:gd name="T6" fmla="*/ 2 w 74"/>
                  <a:gd name="T7" fmla="*/ 24 h 34"/>
                  <a:gd name="T8" fmla="*/ 65 w 74"/>
                  <a:gd name="T9" fmla="*/ 8 h 34"/>
                  <a:gd name="T10" fmla="*/ 71 w 74"/>
                  <a:gd name="T11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4">
                    <a:moveTo>
                      <a:pt x="71" y="13"/>
                    </a:moveTo>
                    <a:cubicBezTo>
                      <a:pt x="72" y="15"/>
                      <a:pt x="73" y="17"/>
                      <a:pt x="74" y="19"/>
                    </a:cubicBezTo>
                    <a:cubicBezTo>
                      <a:pt x="46" y="9"/>
                      <a:pt x="22" y="15"/>
                      <a:pt x="0" y="34"/>
                    </a:cubicBezTo>
                    <a:cubicBezTo>
                      <a:pt x="0" y="31"/>
                      <a:pt x="0" y="27"/>
                      <a:pt x="2" y="24"/>
                    </a:cubicBezTo>
                    <a:cubicBezTo>
                      <a:pt x="17" y="6"/>
                      <a:pt x="42" y="0"/>
                      <a:pt x="65" y="8"/>
                    </a:cubicBezTo>
                    <a:cubicBezTo>
                      <a:pt x="67" y="10"/>
                      <a:pt x="69" y="12"/>
                      <a:pt x="71" y="13"/>
                    </a:cubicBezTo>
                    <a:close/>
                  </a:path>
                </a:pathLst>
              </a:custGeom>
              <a:solidFill>
                <a:srgbClr val="346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" name="Freeform 198">
                <a:extLst>
                  <a:ext uri="{FF2B5EF4-FFF2-40B4-BE49-F238E27FC236}">
                    <a16:creationId xmlns:a16="http://schemas.microsoft.com/office/drawing/2014/main" id="{422B0982-2866-558A-B67B-175D6C8F4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315"/>
                <a:ext cx="10" cy="10"/>
              </a:xfrm>
              <a:custGeom>
                <a:avLst/>
                <a:gdLst>
                  <a:gd name="T0" fmla="*/ 18 w 19"/>
                  <a:gd name="T1" fmla="*/ 11 h 20"/>
                  <a:gd name="T2" fmla="*/ 5 w 19"/>
                  <a:gd name="T3" fmla="*/ 13 h 20"/>
                  <a:gd name="T4" fmla="*/ 10 w 19"/>
                  <a:gd name="T5" fmla="*/ 0 h 20"/>
                  <a:gd name="T6" fmla="*/ 18 w 19"/>
                  <a:gd name="T7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">
                    <a:moveTo>
                      <a:pt x="18" y="11"/>
                    </a:moveTo>
                    <a:cubicBezTo>
                      <a:pt x="14" y="13"/>
                      <a:pt x="11" y="20"/>
                      <a:pt x="5" y="13"/>
                    </a:cubicBezTo>
                    <a:cubicBezTo>
                      <a:pt x="0" y="6"/>
                      <a:pt x="10" y="5"/>
                      <a:pt x="10" y="0"/>
                    </a:cubicBezTo>
                    <a:cubicBezTo>
                      <a:pt x="16" y="1"/>
                      <a:pt x="19" y="5"/>
                      <a:pt x="18" y="11"/>
                    </a:cubicBezTo>
                    <a:close/>
                  </a:path>
                </a:pathLst>
              </a:custGeom>
              <a:solidFill>
                <a:srgbClr val="AD85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" name="Freeform 199">
                <a:extLst>
                  <a:ext uri="{FF2B5EF4-FFF2-40B4-BE49-F238E27FC236}">
                    <a16:creationId xmlns:a16="http://schemas.microsoft.com/office/drawing/2014/main" id="{C0A6D91F-0FF0-0806-6D09-B1A8E099C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" y="2378"/>
                <a:ext cx="169" cy="60"/>
              </a:xfrm>
              <a:custGeom>
                <a:avLst/>
                <a:gdLst>
                  <a:gd name="T0" fmla="*/ 64 w 340"/>
                  <a:gd name="T1" fmla="*/ 13 h 120"/>
                  <a:gd name="T2" fmla="*/ 124 w 340"/>
                  <a:gd name="T3" fmla="*/ 20 h 120"/>
                  <a:gd name="T4" fmla="*/ 130 w 340"/>
                  <a:gd name="T5" fmla="*/ 19 h 120"/>
                  <a:gd name="T6" fmla="*/ 148 w 340"/>
                  <a:gd name="T7" fmla="*/ 12 h 120"/>
                  <a:gd name="T8" fmla="*/ 165 w 340"/>
                  <a:gd name="T9" fmla="*/ 16 h 120"/>
                  <a:gd name="T10" fmla="*/ 170 w 340"/>
                  <a:gd name="T11" fmla="*/ 11 h 120"/>
                  <a:gd name="T12" fmla="*/ 176 w 340"/>
                  <a:gd name="T13" fmla="*/ 8 h 120"/>
                  <a:gd name="T14" fmla="*/ 194 w 340"/>
                  <a:gd name="T15" fmla="*/ 11 h 120"/>
                  <a:gd name="T16" fmla="*/ 228 w 340"/>
                  <a:gd name="T17" fmla="*/ 7 h 120"/>
                  <a:gd name="T18" fmla="*/ 241 w 340"/>
                  <a:gd name="T19" fmla="*/ 8 h 120"/>
                  <a:gd name="T20" fmla="*/ 265 w 340"/>
                  <a:gd name="T21" fmla="*/ 6 h 120"/>
                  <a:gd name="T22" fmla="*/ 292 w 340"/>
                  <a:gd name="T23" fmla="*/ 8 h 120"/>
                  <a:gd name="T24" fmla="*/ 330 w 340"/>
                  <a:gd name="T25" fmla="*/ 27 h 120"/>
                  <a:gd name="T26" fmla="*/ 330 w 340"/>
                  <a:gd name="T27" fmla="*/ 41 h 120"/>
                  <a:gd name="T28" fmla="*/ 327 w 340"/>
                  <a:gd name="T29" fmla="*/ 45 h 120"/>
                  <a:gd name="T30" fmla="*/ 311 w 340"/>
                  <a:gd name="T31" fmla="*/ 51 h 120"/>
                  <a:gd name="T32" fmla="*/ 269 w 340"/>
                  <a:gd name="T33" fmla="*/ 63 h 120"/>
                  <a:gd name="T34" fmla="*/ 244 w 340"/>
                  <a:gd name="T35" fmla="*/ 54 h 120"/>
                  <a:gd name="T36" fmla="*/ 250 w 340"/>
                  <a:gd name="T37" fmla="*/ 57 h 120"/>
                  <a:gd name="T38" fmla="*/ 251 w 340"/>
                  <a:gd name="T39" fmla="*/ 65 h 120"/>
                  <a:gd name="T40" fmla="*/ 223 w 340"/>
                  <a:gd name="T41" fmla="*/ 69 h 120"/>
                  <a:gd name="T42" fmla="*/ 208 w 340"/>
                  <a:gd name="T43" fmla="*/ 65 h 120"/>
                  <a:gd name="T44" fmla="*/ 222 w 340"/>
                  <a:gd name="T45" fmla="*/ 71 h 120"/>
                  <a:gd name="T46" fmla="*/ 214 w 340"/>
                  <a:gd name="T47" fmla="*/ 79 h 120"/>
                  <a:gd name="T48" fmla="*/ 170 w 340"/>
                  <a:gd name="T49" fmla="*/ 89 h 120"/>
                  <a:gd name="T50" fmla="*/ 160 w 340"/>
                  <a:gd name="T51" fmla="*/ 92 h 120"/>
                  <a:gd name="T52" fmla="*/ 91 w 340"/>
                  <a:gd name="T53" fmla="*/ 106 h 120"/>
                  <a:gd name="T54" fmla="*/ 39 w 340"/>
                  <a:gd name="T55" fmla="*/ 116 h 120"/>
                  <a:gd name="T56" fmla="*/ 23 w 340"/>
                  <a:gd name="T57" fmla="*/ 119 h 120"/>
                  <a:gd name="T58" fmla="*/ 20 w 340"/>
                  <a:gd name="T59" fmla="*/ 118 h 120"/>
                  <a:gd name="T60" fmla="*/ 0 w 340"/>
                  <a:gd name="T61" fmla="*/ 120 h 120"/>
                  <a:gd name="T62" fmla="*/ 26 w 340"/>
                  <a:gd name="T63" fmla="*/ 73 h 120"/>
                  <a:gd name="T64" fmla="*/ 32 w 340"/>
                  <a:gd name="T65" fmla="*/ 62 h 120"/>
                  <a:gd name="T66" fmla="*/ 30 w 340"/>
                  <a:gd name="T67" fmla="*/ 58 h 120"/>
                  <a:gd name="T68" fmla="*/ 51 w 340"/>
                  <a:gd name="T69" fmla="*/ 22 h 120"/>
                  <a:gd name="T70" fmla="*/ 64 w 340"/>
                  <a:gd name="T71" fmla="*/ 1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0" h="120">
                    <a:moveTo>
                      <a:pt x="64" y="13"/>
                    </a:moveTo>
                    <a:cubicBezTo>
                      <a:pt x="84" y="9"/>
                      <a:pt x="104" y="16"/>
                      <a:pt x="124" y="20"/>
                    </a:cubicBezTo>
                    <a:cubicBezTo>
                      <a:pt x="126" y="21"/>
                      <a:pt x="128" y="23"/>
                      <a:pt x="130" y="19"/>
                    </a:cubicBezTo>
                    <a:cubicBezTo>
                      <a:pt x="133" y="9"/>
                      <a:pt x="140" y="11"/>
                      <a:pt x="148" y="12"/>
                    </a:cubicBezTo>
                    <a:cubicBezTo>
                      <a:pt x="153" y="14"/>
                      <a:pt x="159" y="15"/>
                      <a:pt x="165" y="16"/>
                    </a:cubicBezTo>
                    <a:cubicBezTo>
                      <a:pt x="165" y="13"/>
                      <a:pt x="178" y="23"/>
                      <a:pt x="170" y="11"/>
                    </a:cubicBezTo>
                    <a:cubicBezTo>
                      <a:pt x="172" y="10"/>
                      <a:pt x="174" y="8"/>
                      <a:pt x="176" y="8"/>
                    </a:cubicBezTo>
                    <a:cubicBezTo>
                      <a:pt x="182" y="7"/>
                      <a:pt x="188" y="10"/>
                      <a:pt x="194" y="11"/>
                    </a:cubicBezTo>
                    <a:cubicBezTo>
                      <a:pt x="205" y="12"/>
                      <a:pt x="217" y="23"/>
                      <a:pt x="228" y="7"/>
                    </a:cubicBezTo>
                    <a:cubicBezTo>
                      <a:pt x="231" y="3"/>
                      <a:pt x="237" y="7"/>
                      <a:pt x="241" y="8"/>
                    </a:cubicBezTo>
                    <a:cubicBezTo>
                      <a:pt x="249" y="10"/>
                      <a:pt x="256" y="12"/>
                      <a:pt x="265" y="6"/>
                    </a:cubicBezTo>
                    <a:cubicBezTo>
                      <a:pt x="273" y="0"/>
                      <a:pt x="282" y="10"/>
                      <a:pt x="292" y="8"/>
                    </a:cubicBezTo>
                    <a:cubicBezTo>
                      <a:pt x="305" y="13"/>
                      <a:pt x="318" y="19"/>
                      <a:pt x="330" y="27"/>
                    </a:cubicBezTo>
                    <a:cubicBezTo>
                      <a:pt x="340" y="34"/>
                      <a:pt x="340" y="34"/>
                      <a:pt x="330" y="41"/>
                    </a:cubicBezTo>
                    <a:cubicBezTo>
                      <a:pt x="329" y="43"/>
                      <a:pt x="328" y="44"/>
                      <a:pt x="327" y="45"/>
                    </a:cubicBezTo>
                    <a:cubicBezTo>
                      <a:pt x="322" y="48"/>
                      <a:pt x="316" y="48"/>
                      <a:pt x="311" y="51"/>
                    </a:cubicBezTo>
                    <a:cubicBezTo>
                      <a:pt x="296" y="52"/>
                      <a:pt x="284" y="62"/>
                      <a:pt x="269" y="63"/>
                    </a:cubicBezTo>
                    <a:cubicBezTo>
                      <a:pt x="259" y="63"/>
                      <a:pt x="252" y="56"/>
                      <a:pt x="244" y="54"/>
                    </a:cubicBezTo>
                    <a:cubicBezTo>
                      <a:pt x="245" y="56"/>
                      <a:pt x="248" y="56"/>
                      <a:pt x="250" y="57"/>
                    </a:cubicBezTo>
                    <a:cubicBezTo>
                      <a:pt x="257" y="59"/>
                      <a:pt x="255" y="63"/>
                      <a:pt x="251" y="65"/>
                    </a:cubicBezTo>
                    <a:cubicBezTo>
                      <a:pt x="242" y="70"/>
                      <a:pt x="233" y="74"/>
                      <a:pt x="223" y="69"/>
                    </a:cubicBezTo>
                    <a:cubicBezTo>
                      <a:pt x="218" y="67"/>
                      <a:pt x="213" y="66"/>
                      <a:pt x="208" y="65"/>
                    </a:cubicBezTo>
                    <a:cubicBezTo>
                      <a:pt x="213" y="67"/>
                      <a:pt x="220" y="65"/>
                      <a:pt x="222" y="71"/>
                    </a:cubicBezTo>
                    <a:cubicBezTo>
                      <a:pt x="223" y="75"/>
                      <a:pt x="217" y="76"/>
                      <a:pt x="214" y="79"/>
                    </a:cubicBezTo>
                    <a:cubicBezTo>
                      <a:pt x="200" y="86"/>
                      <a:pt x="185" y="85"/>
                      <a:pt x="170" y="89"/>
                    </a:cubicBezTo>
                    <a:cubicBezTo>
                      <a:pt x="167" y="90"/>
                      <a:pt x="163" y="90"/>
                      <a:pt x="160" y="92"/>
                    </a:cubicBezTo>
                    <a:cubicBezTo>
                      <a:pt x="137" y="96"/>
                      <a:pt x="115" y="104"/>
                      <a:pt x="91" y="106"/>
                    </a:cubicBezTo>
                    <a:cubicBezTo>
                      <a:pt x="74" y="108"/>
                      <a:pt x="57" y="112"/>
                      <a:pt x="39" y="116"/>
                    </a:cubicBezTo>
                    <a:cubicBezTo>
                      <a:pt x="34" y="117"/>
                      <a:pt x="29" y="120"/>
                      <a:pt x="23" y="119"/>
                    </a:cubicBezTo>
                    <a:cubicBezTo>
                      <a:pt x="22" y="118"/>
                      <a:pt x="21" y="118"/>
                      <a:pt x="20" y="118"/>
                    </a:cubicBezTo>
                    <a:cubicBezTo>
                      <a:pt x="14" y="119"/>
                      <a:pt x="7" y="119"/>
                      <a:pt x="0" y="120"/>
                    </a:cubicBezTo>
                    <a:cubicBezTo>
                      <a:pt x="2" y="100"/>
                      <a:pt x="14" y="86"/>
                      <a:pt x="26" y="73"/>
                    </a:cubicBezTo>
                    <a:cubicBezTo>
                      <a:pt x="29" y="70"/>
                      <a:pt x="36" y="68"/>
                      <a:pt x="32" y="62"/>
                    </a:cubicBezTo>
                    <a:cubicBezTo>
                      <a:pt x="30" y="61"/>
                      <a:pt x="30" y="59"/>
                      <a:pt x="30" y="58"/>
                    </a:cubicBezTo>
                    <a:cubicBezTo>
                      <a:pt x="37" y="46"/>
                      <a:pt x="43" y="34"/>
                      <a:pt x="51" y="22"/>
                    </a:cubicBezTo>
                    <a:cubicBezTo>
                      <a:pt x="54" y="18"/>
                      <a:pt x="56" y="12"/>
                      <a:pt x="64" y="13"/>
                    </a:cubicBezTo>
                    <a:close/>
                  </a:path>
                </a:pathLst>
              </a:custGeom>
              <a:solidFill>
                <a:srgbClr val="149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" name="Freeform 200">
                <a:extLst>
                  <a:ext uri="{FF2B5EF4-FFF2-40B4-BE49-F238E27FC236}">
                    <a16:creationId xmlns:a16="http://schemas.microsoft.com/office/drawing/2014/main" id="{D4A9CA35-E158-8DCD-D54E-97B5676D1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2331"/>
                <a:ext cx="71" cy="81"/>
              </a:xfrm>
              <a:custGeom>
                <a:avLst/>
                <a:gdLst>
                  <a:gd name="T0" fmla="*/ 44 w 143"/>
                  <a:gd name="T1" fmla="*/ 108 h 162"/>
                  <a:gd name="T2" fmla="*/ 21 w 143"/>
                  <a:gd name="T3" fmla="*/ 140 h 162"/>
                  <a:gd name="T4" fmla="*/ 12 w 143"/>
                  <a:gd name="T5" fmla="*/ 154 h 162"/>
                  <a:gd name="T6" fmla="*/ 0 w 143"/>
                  <a:gd name="T7" fmla="*/ 154 h 162"/>
                  <a:gd name="T8" fmla="*/ 42 w 143"/>
                  <a:gd name="T9" fmla="*/ 25 h 162"/>
                  <a:gd name="T10" fmla="*/ 44 w 143"/>
                  <a:gd name="T11" fmla="*/ 17 h 162"/>
                  <a:gd name="T12" fmla="*/ 52 w 143"/>
                  <a:gd name="T13" fmla="*/ 0 h 162"/>
                  <a:gd name="T14" fmla="*/ 62 w 143"/>
                  <a:gd name="T15" fmla="*/ 26 h 162"/>
                  <a:gd name="T16" fmla="*/ 65 w 143"/>
                  <a:gd name="T17" fmla="*/ 36 h 162"/>
                  <a:gd name="T18" fmla="*/ 86 w 143"/>
                  <a:gd name="T19" fmla="*/ 63 h 162"/>
                  <a:gd name="T20" fmla="*/ 76 w 143"/>
                  <a:gd name="T21" fmla="*/ 75 h 162"/>
                  <a:gd name="T22" fmla="*/ 77 w 143"/>
                  <a:gd name="T23" fmla="*/ 77 h 162"/>
                  <a:gd name="T24" fmla="*/ 85 w 143"/>
                  <a:gd name="T25" fmla="*/ 72 h 162"/>
                  <a:gd name="T26" fmla="*/ 80 w 143"/>
                  <a:gd name="T27" fmla="*/ 87 h 162"/>
                  <a:gd name="T28" fmla="*/ 94 w 143"/>
                  <a:gd name="T29" fmla="*/ 70 h 162"/>
                  <a:gd name="T30" fmla="*/ 97 w 143"/>
                  <a:gd name="T31" fmla="*/ 83 h 162"/>
                  <a:gd name="T32" fmla="*/ 106 w 143"/>
                  <a:gd name="T33" fmla="*/ 78 h 162"/>
                  <a:gd name="T34" fmla="*/ 102 w 143"/>
                  <a:gd name="T35" fmla="*/ 96 h 162"/>
                  <a:gd name="T36" fmla="*/ 104 w 143"/>
                  <a:gd name="T37" fmla="*/ 97 h 162"/>
                  <a:gd name="T38" fmla="*/ 112 w 143"/>
                  <a:gd name="T39" fmla="*/ 74 h 162"/>
                  <a:gd name="T40" fmla="*/ 115 w 143"/>
                  <a:gd name="T41" fmla="*/ 83 h 162"/>
                  <a:gd name="T42" fmla="*/ 118 w 143"/>
                  <a:gd name="T43" fmla="*/ 75 h 162"/>
                  <a:gd name="T44" fmla="*/ 117 w 143"/>
                  <a:gd name="T45" fmla="*/ 96 h 162"/>
                  <a:gd name="T46" fmla="*/ 122 w 143"/>
                  <a:gd name="T47" fmla="*/ 77 h 162"/>
                  <a:gd name="T48" fmla="*/ 133 w 143"/>
                  <a:gd name="T49" fmla="*/ 94 h 162"/>
                  <a:gd name="T50" fmla="*/ 136 w 143"/>
                  <a:gd name="T51" fmla="*/ 82 h 162"/>
                  <a:gd name="T52" fmla="*/ 143 w 143"/>
                  <a:gd name="T53" fmla="*/ 105 h 162"/>
                  <a:gd name="T54" fmla="*/ 129 w 143"/>
                  <a:gd name="T55" fmla="*/ 103 h 162"/>
                  <a:gd name="T56" fmla="*/ 114 w 143"/>
                  <a:gd name="T57" fmla="*/ 103 h 162"/>
                  <a:gd name="T58" fmla="*/ 70 w 143"/>
                  <a:gd name="T59" fmla="*/ 102 h 162"/>
                  <a:gd name="T60" fmla="*/ 44 w 143"/>
                  <a:gd name="T61" fmla="*/ 10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3" h="162">
                    <a:moveTo>
                      <a:pt x="44" y="108"/>
                    </a:moveTo>
                    <a:cubicBezTo>
                      <a:pt x="33" y="117"/>
                      <a:pt x="27" y="129"/>
                      <a:pt x="21" y="140"/>
                    </a:cubicBezTo>
                    <a:cubicBezTo>
                      <a:pt x="19" y="145"/>
                      <a:pt x="17" y="151"/>
                      <a:pt x="12" y="154"/>
                    </a:cubicBezTo>
                    <a:cubicBezTo>
                      <a:pt x="8" y="154"/>
                      <a:pt x="4" y="162"/>
                      <a:pt x="0" y="154"/>
                    </a:cubicBezTo>
                    <a:cubicBezTo>
                      <a:pt x="14" y="111"/>
                      <a:pt x="28" y="68"/>
                      <a:pt x="42" y="25"/>
                    </a:cubicBezTo>
                    <a:cubicBezTo>
                      <a:pt x="43" y="22"/>
                      <a:pt x="43" y="19"/>
                      <a:pt x="44" y="17"/>
                    </a:cubicBezTo>
                    <a:cubicBezTo>
                      <a:pt x="49" y="13"/>
                      <a:pt x="46" y="4"/>
                      <a:pt x="52" y="0"/>
                    </a:cubicBezTo>
                    <a:cubicBezTo>
                      <a:pt x="69" y="3"/>
                      <a:pt x="60" y="17"/>
                      <a:pt x="62" y="26"/>
                    </a:cubicBezTo>
                    <a:cubicBezTo>
                      <a:pt x="63" y="30"/>
                      <a:pt x="63" y="33"/>
                      <a:pt x="65" y="36"/>
                    </a:cubicBezTo>
                    <a:cubicBezTo>
                      <a:pt x="71" y="46"/>
                      <a:pt x="67" y="63"/>
                      <a:pt x="86" y="63"/>
                    </a:cubicBezTo>
                    <a:cubicBezTo>
                      <a:pt x="83" y="67"/>
                      <a:pt x="80" y="71"/>
                      <a:pt x="76" y="75"/>
                    </a:cubicBezTo>
                    <a:cubicBezTo>
                      <a:pt x="77" y="76"/>
                      <a:pt x="77" y="76"/>
                      <a:pt x="77" y="77"/>
                    </a:cubicBezTo>
                    <a:cubicBezTo>
                      <a:pt x="80" y="75"/>
                      <a:pt x="82" y="73"/>
                      <a:pt x="85" y="72"/>
                    </a:cubicBezTo>
                    <a:cubicBezTo>
                      <a:pt x="87" y="78"/>
                      <a:pt x="79" y="80"/>
                      <a:pt x="80" y="87"/>
                    </a:cubicBezTo>
                    <a:cubicBezTo>
                      <a:pt x="85" y="81"/>
                      <a:pt x="89" y="77"/>
                      <a:pt x="94" y="70"/>
                    </a:cubicBezTo>
                    <a:cubicBezTo>
                      <a:pt x="93" y="76"/>
                      <a:pt x="91" y="80"/>
                      <a:pt x="97" y="83"/>
                    </a:cubicBezTo>
                    <a:cubicBezTo>
                      <a:pt x="103" y="85"/>
                      <a:pt x="101" y="77"/>
                      <a:pt x="106" y="78"/>
                    </a:cubicBezTo>
                    <a:cubicBezTo>
                      <a:pt x="104" y="84"/>
                      <a:pt x="103" y="90"/>
                      <a:pt x="102" y="96"/>
                    </a:cubicBezTo>
                    <a:cubicBezTo>
                      <a:pt x="102" y="96"/>
                      <a:pt x="103" y="96"/>
                      <a:pt x="104" y="97"/>
                    </a:cubicBezTo>
                    <a:cubicBezTo>
                      <a:pt x="107" y="89"/>
                      <a:pt x="109" y="82"/>
                      <a:pt x="112" y="74"/>
                    </a:cubicBezTo>
                    <a:cubicBezTo>
                      <a:pt x="114" y="76"/>
                      <a:pt x="111" y="81"/>
                      <a:pt x="115" y="83"/>
                    </a:cubicBezTo>
                    <a:cubicBezTo>
                      <a:pt x="116" y="81"/>
                      <a:pt x="117" y="78"/>
                      <a:pt x="118" y="75"/>
                    </a:cubicBezTo>
                    <a:cubicBezTo>
                      <a:pt x="120" y="82"/>
                      <a:pt x="117" y="88"/>
                      <a:pt x="117" y="96"/>
                    </a:cubicBezTo>
                    <a:cubicBezTo>
                      <a:pt x="123" y="89"/>
                      <a:pt x="120" y="82"/>
                      <a:pt x="122" y="77"/>
                    </a:cubicBezTo>
                    <a:cubicBezTo>
                      <a:pt x="128" y="81"/>
                      <a:pt x="134" y="85"/>
                      <a:pt x="133" y="94"/>
                    </a:cubicBezTo>
                    <a:cubicBezTo>
                      <a:pt x="137" y="90"/>
                      <a:pt x="134" y="85"/>
                      <a:pt x="136" y="82"/>
                    </a:cubicBezTo>
                    <a:cubicBezTo>
                      <a:pt x="140" y="89"/>
                      <a:pt x="138" y="98"/>
                      <a:pt x="143" y="105"/>
                    </a:cubicBezTo>
                    <a:cubicBezTo>
                      <a:pt x="138" y="108"/>
                      <a:pt x="134" y="105"/>
                      <a:pt x="129" y="103"/>
                    </a:cubicBezTo>
                    <a:cubicBezTo>
                      <a:pt x="124" y="102"/>
                      <a:pt x="118" y="99"/>
                      <a:pt x="114" y="103"/>
                    </a:cubicBezTo>
                    <a:cubicBezTo>
                      <a:pt x="99" y="115"/>
                      <a:pt x="84" y="108"/>
                      <a:pt x="70" y="102"/>
                    </a:cubicBezTo>
                    <a:cubicBezTo>
                      <a:pt x="59" y="99"/>
                      <a:pt x="51" y="99"/>
                      <a:pt x="44" y="108"/>
                    </a:cubicBezTo>
                    <a:close/>
                  </a:path>
                </a:pathLst>
              </a:custGeom>
              <a:solidFill>
                <a:srgbClr val="FAF0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" name="Freeform 201">
                <a:extLst>
                  <a:ext uri="{FF2B5EF4-FFF2-40B4-BE49-F238E27FC236}">
                    <a16:creationId xmlns:a16="http://schemas.microsoft.com/office/drawing/2014/main" id="{06B2EF04-6B11-5948-47BE-5085FD20C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2400"/>
                <a:ext cx="196" cy="58"/>
              </a:xfrm>
              <a:custGeom>
                <a:avLst/>
                <a:gdLst>
                  <a:gd name="T0" fmla="*/ 323 w 395"/>
                  <a:gd name="T1" fmla="*/ 5 h 117"/>
                  <a:gd name="T2" fmla="*/ 338 w 395"/>
                  <a:gd name="T3" fmla="*/ 2 h 117"/>
                  <a:gd name="T4" fmla="*/ 373 w 395"/>
                  <a:gd name="T5" fmla="*/ 0 h 117"/>
                  <a:gd name="T6" fmla="*/ 378 w 395"/>
                  <a:gd name="T7" fmla="*/ 3 h 117"/>
                  <a:gd name="T8" fmla="*/ 354 w 395"/>
                  <a:gd name="T9" fmla="*/ 7 h 117"/>
                  <a:gd name="T10" fmla="*/ 321 w 395"/>
                  <a:gd name="T11" fmla="*/ 13 h 117"/>
                  <a:gd name="T12" fmla="*/ 361 w 395"/>
                  <a:gd name="T13" fmla="*/ 14 h 117"/>
                  <a:gd name="T14" fmla="*/ 370 w 395"/>
                  <a:gd name="T15" fmla="*/ 20 h 117"/>
                  <a:gd name="T16" fmla="*/ 392 w 395"/>
                  <a:gd name="T17" fmla="*/ 18 h 117"/>
                  <a:gd name="T18" fmla="*/ 395 w 395"/>
                  <a:gd name="T19" fmla="*/ 21 h 117"/>
                  <a:gd name="T20" fmla="*/ 383 w 395"/>
                  <a:gd name="T21" fmla="*/ 28 h 117"/>
                  <a:gd name="T22" fmla="*/ 356 w 395"/>
                  <a:gd name="T23" fmla="*/ 28 h 117"/>
                  <a:gd name="T24" fmla="*/ 338 w 395"/>
                  <a:gd name="T25" fmla="*/ 34 h 117"/>
                  <a:gd name="T26" fmla="*/ 311 w 395"/>
                  <a:gd name="T27" fmla="*/ 44 h 117"/>
                  <a:gd name="T28" fmla="*/ 265 w 395"/>
                  <a:gd name="T29" fmla="*/ 50 h 117"/>
                  <a:gd name="T30" fmla="*/ 241 w 395"/>
                  <a:gd name="T31" fmla="*/ 60 h 117"/>
                  <a:gd name="T32" fmla="*/ 193 w 395"/>
                  <a:gd name="T33" fmla="*/ 67 h 117"/>
                  <a:gd name="T34" fmla="*/ 127 w 395"/>
                  <a:gd name="T35" fmla="*/ 85 h 117"/>
                  <a:gd name="T36" fmla="*/ 100 w 395"/>
                  <a:gd name="T37" fmla="*/ 93 h 117"/>
                  <a:gd name="T38" fmla="*/ 56 w 395"/>
                  <a:gd name="T39" fmla="*/ 101 h 117"/>
                  <a:gd name="T40" fmla="*/ 33 w 395"/>
                  <a:gd name="T41" fmla="*/ 106 h 117"/>
                  <a:gd name="T42" fmla="*/ 12 w 395"/>
                  <a:gd name="T43" fmla="*/ 111 h 117"/>
                  <a:gd name="T44" fmla="*/ 0 w 395"/>
                  <a:gd name="T45" fmla="*/ 112 h 117"/>
                  <a:gd name="T46" fmla="*/ 2 w 395"/>
                  <a:gd name="T47" fmla="*/ 107 h 117"/>
                  <a:gd name="T48" fmla="*/ 10 w 395"/>
                  <a:gd name="T49" fmla="*/ 99 h 117"/>
                  <a:gd name="T50" fmla="*/ 74 w 395"/>
                  <a:gd name="T51" fmla="*/ 82 h 117"/>
                  <a:gd name="T52" fmla="*/ 117 w 395"/>
                  <a:gd name="T53" fmla="*/ 72 h 117"/>
                  <a:gd name="T54" fmla="*/ 141 w 395"/>
                  <a:gd name="T55" fmla="*/ 67 h 117"/>
                  <a:gd name="T56" fmla="*/ 161 w 395"/>
                  <a:gd name="T57" fmla="*/ 65 h 117"/>
                  <a:gd name="T58" fmla="*/ 186 w 395"/>
                  <a:gd name="T59" fmla="*/ 57 h 117"/>
                  <a:gd name="T60" fmla="*/ 198 w 395"/>
                  <a:gd name="T61" fmla="*/ 52 h 117"/>
                  <a:gd name="T62" fmla="*/ 140 w 395"/>
                  <a:gd name="T63" fmla="*/ 68 h 117"/>
                  <a:gd name="T64" fmla="*/ 121 w 395"/>
                  <a:gd name="T65" fmla="*/ 70 h 117"/>
                  <a:gd name="T66" fmla="*/ 112 w 395"/>
                  <a:gd name="T67" fmla="*/ 66 h 117"/>
                  <a:gd name="T68" fmla="*/ 120 w 395"/>
                  <a:gd name="T69" fmla="*/ 59 h 117"/>
                  <a:gd name="T70" fmla="*/ 124 w 395"/>
                  <a:gd name="T71" fmla="*/ 59 h 117"/>
                  <a:gd name="T72" fmla="*/ 177 w 395"/>
                  <a:gd name="T73" fmla="*/ 45 h 117"/>
                  <a:gd name="T74" fmla="*/ 230 w 395"/>
                  <a:gd name="T75" fmla="*/ 39 h 117"/>
                  <a:gd name="T76" fmla="*/ 223 w 395"/>
                  <a:gd name="T77" fmla="*/ 49 h 117"/>
                  <a:gd name="T78" fmla="*/ 264 w 395"/>
                  <a:gd name="T79" fmla="*/ 37 h 117"/>
                  <a:gd name="T80" fmla="*/ 244 w 395"/>
                  <a:gd name="T81" fmla="*/ 40 h 117"/>
                  <a:gd name="T82" fmla="*/ 233 w 395"/>
                  <a:gd name="T83" fmla="*/ 40 h 117"/>
                  <a:gd name="T84" fmla="*/ 235 w 395"/>
                  <a:gd name="T85" fmla="*/ 33 h 117"/>
                  <a:gd name="T86" fmla="*/ 256 w 395"/>
                  <a:gd name="T87" fmla="*/ 26 h 117"/>
                  <a:gd name="T88" fmla="*/ 271 w 395"/>
                  <a:gd name="T89" fmla="*/ 27 h 117"/>
                  <a:gd name="T90" fmla="*/ 300 w 395"/>
                  <a:gd name="T91" fmla="*/ 16 h 117"/>
                  <a:gd name="T92" fmla="*/ 323 w 395"/>
                  <a:gd name="T93" fmla="*/ 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95" h="117">
                    <a:moveTo>
                      <a:pt x="323" y="5"/>
                    </a:moveTo>
                    <a:cubicBezTo>
                      <a:pt x="327" y="1"/>
                      <a:pt x="333" y="3"/>
                      <a:pt x="338" y="2"/>
                    </a:cubicBezTo>
                    <a:cubicBezTo>
                      <a:pt x="350" y="1"/>
                      <a:pt x="362" y="6"/>
                      <a:pt x="373" y="0"/>
                    </a:cubicBezTo>
                    <a:cubicBezTo>
                      <a:pt x="375" y="1"/>
                      <a:pt x="376" y="2"/>
                      <a:pt x="378" y="3"/>
                    </a:cubicBezTo>
                    <a:cubicBezTo>
                      <a:pt x="371" y="9"/>
                      <a:pt x="362" y="9"/>
                      <a:pt x="354" y="7"/>
                    </a:cubicBezTo>
                    <a:cubicBezTo>
                      <a:pt x="342" y="4"/>
                      <a:pt x="331" y="5"/>
                      <a:pt x="321" y="13"/>
                    </a:cubicBezTo>
                    <a:cubicBezTo>
                      <a:pt x="334" y="11"/>
                      <a:pt x="347" y="18"/>
                      <a:pt x="361" y="14"/>
                    </a:cubicBezTo>
                    <a:cubicBezTo>
                      <a:pt x="365" y="12"/>
                      <a:pt x="365" y="19"/>
                      <a:pt x="370" y="20"/>
                    </a:cubicBezTo>
                    <a:cubicBezTo>
                      <a:pt x="378" y="20"/>
                      <a:pt x="385" y="21"/>
                      <a:pt x="392" y="18"/>
                    </a:cubicBezTo>
                    <a:cubicBezTo>
                      <a:pt x="393" y="19"/>
                      <a:pt x="394" y="20"/>
                      <a:pt x="395" y="21"/>
                    </a:cubicBezTo>
                    <a:cubicBezTo>
                      <a:pt x="395" y="29"/>
                      <a:pt x="388" y="28"/>
                      <a:pt x="383" y="28"/>
                    </a:cubicBezTo>
                    <a:cubicBezTo>
                      <a:pt x="374" y="29"/>
                      <a:pt x="365" y="28"/>
                      <a:pt x="356" y="28"/>
                    </a:cubicBezTo>
                    <a:cubicBezTo>
                      <a:pt x="350" y="28"/>
                      <a:pt x="343" y="29"/>
                      <a:pt x="338" y="34"/>
                    </a:cubicBezTo>
                    <a:cubicBezTo>
                      <a:pt x="329" y="38"/>
                      <a:pt x="320" y="42"/>
                      <a:pt x="311" y="44"/>
                    </a:cubicBezTo>
                    <a:cubicBezTo>
                      <a:pt x="295" y="46"/>
                      <a:pt x="279" y="40"/>
                      <a:pt x="265" y="50"/>
                    </a:cubicBezTo>
                    <a:cubicBezTo>
                      <a:pt x="257" y="53"/>
                      <a:pt x="250" y="59"/>
                      <a:pt x="241" y="60"/>
                    </a:cubicBezTo>
                    <a:cubicBezTo>
                      <a:pt x="225" y="60"/>
                      <a:pt x="208" y="56"/>
                      <a:pt x="193" y="67"/>
                    </a:cubicBezTo>
                    <a:cubicBezTo>
                      <a:pt x="172" y="77"/>
                      <a:pt x="151" y="87"/>
                      <a:pt x="127" y="85"/>
                    </a:cubicBezTo>
                    <a:cubicBezTo>
                      <a:pt x="117" y="84"/>
                      <a:pt x="108" y="89"/>
                      <a:pt x="100" y="93"/>
                    </a:cubicBezTo>
                    <a:cubicBezTo>
                      <a:pt x="86" y="100"/>
                      <a:pt x="72" y="103"/>
                      <a:pt x="56" y="101"/>
                    </a:cubicBezTo>
                    <a:cubicBezTo>
                      <a:pt x="48" y="100"/>
                      <a:pt x="41" y="105"/>
                      <a:pt x="33" y="106"/>
                    </a:cubicBezTo>
                    <a:cubicBezTo>
                      <a:pt x="25" y="105"/>
                      <a:pt x="18" y="108"/>
                      <a:pt x="12" y="111"/>
                    </a:cubicBezTo>
                    <a:cubicBezTo>
                      <a:pt x="8" y="112"/>
                      <a:pt x="4" y="117"/>
                      <a:pt x="0" y="112"/>
                    </a:cubicBezTo>
                    <a:cubicBezTo>
                      <a:pt x="0" y="110"/>
                      <a:pt x="0" y="108"/>
                      <a:pt x="2" y="107"/>
                    </a:cubicBezTo>
                    <a:cubicBezTo>
                      <a:pt x="4" y="104"/>
                      <a:pt x="6" y="100"/>
                      <a:pt x="10" y="99"/>
                    </a:cubicBezTo>
                    <a:cubicBezTo>
                      <a:pt x="32" y="95"/>
                      <a:pt x="51" y="81"/>
                      <a:pt x="74" y="82"/>
                    </a:cubicBezTo>
                    <a:cubicBezTo>
                      <a:pt x="89" y="82"/>
                      <a:pt x="104" y="81"/>
                      <a:pt x="117" y="72"/>
                    </a:cubicBezTo>
                    <a:cubicBezTo>
                      <a:pt x="124" y="67"/>
                      <a:pt x="133" y="70"/>
                      <a:pt x="141" y="67"/>
                    </a:cubicBezTo>
                    <a:cubicBezTo>
                      <a:pt x="147" y="64"/>
                      <a:pt x="154" y="66"/>
                      <a:pt x="161" y="65"/>
                    </a:cubicBezTo>
                    <a:cubicBezTo>
                      <a:pt x="170" y="65"/>
                      <a:pt x="178" y="61"/>
                      <a:pt x="186" y="57"/>
                    </a:cubicBezTo>
                    <a:cubicBezTo>
                      <a:pt x="190" y="54"/>
                      <a:pt x="194" y="51"/>
                      <a:pt x="198" y="52"/>
                    </a:cubicBezTo>
                    <a:cubicBezTo>
                      <a:pt x="178" y="51"/>
                      <a:pt x="160" y="66"/>
                      <a:pt x="140" y="68"/>
                    </a:cubicBezTo>
                    <a:cubicBezTo>
                      <a:pt x="133" y="68"/>
                      <a:pt x="127" y="68"/>
                      <a:pt x="121" y="70"/>
                    </a:cubicBezTo>
                    <a:cubicBezTo>
                      <a:pt x="117" y="70"/>
                      <a:pt x="113" y="70"/>
                      <a:pt x="112" y="66"/>
                    </a:cubicBezTo>
                    <a:cubicBezTo>
                      <a:pt x="112" y="62"/>
                      <a:pt x="116" y="60"/>
                      <a:pt x="120" y="59"/>
                    </a:cubicBezTo>
                    <a:cubicBezTo>
                      <a:pt x="121" y="59"/>
                      <a:pt x="122" y="59"/>
                      <a:pt x="124" y="59"/>
                    </a:cubicBezTo>
                    <a:cubicBezTo>
                      <a:pt x="143" y="59"/>
                      <a:pt x="160" y="51"/>
                      <a:pt x="177" y="45"/>
                    </a:cubicBezTo>
                    <a:cubicBezTo>
                      <a:pt x="195" y="43"/>
                      <a:pt x="213" y="42"/>
                      <a:pt x="230" y="39"/>
                    </a:cubicBezTo>
                    <a:cubicBezTo>
                      <a:pt x="237" y="49"/>
                      <a:pt x="227" y="47"/>
                      <a:pt x="223" y="49"/>
                    </a:cubicBezTo>
                    <a:cubicBezTo>
                      <a:pt x="238" y="50"/>
                      <a:pt x="252" y="46"/>
                      <a:pt x="264" y="37"/>
                    </a:cubicBezTo>
                    <a:cubicBezTo>
                      <a:pt x="258" y="36"/>
                      <a:pt x="251" y="37"/>
                      <a:pt x="244" y="40"/>
                    </a:cubicBezTo>
                    <a:cubicBezTo>
                      <a:pt x="241" y="41"/>
                      <a:pt x="237" y="43"/>
                      <a:pt x="233" y="40"/>
                    </a:cubicBezTo>
                    <a:cubicBezTo>
                      <a:pt x="231" y="37"/>
                      <a:pt x="233" y="35"/>
                      <a:pt x="235" y="33"/>
                    </a:cubicBezTo>
                    <a:cubicBezTo>
                      <a:pt x="241" y="28"/>
                      <a:pt x="249" y="26"/>
                      <a:pt x="256" y="26"/>
                    </a:cubicBezTo>
                    <a:cubicBezTo>
                      <a:pt x="261" y="26"/>
                      <a:pt x="266" y="28"/>
                      <a:pt x="271" y="27"/>
                    </a:cubicBezTo>
                    <a:cubicBezTo>
                      <a:pt x="281" y="27"/>
                      <a:pt x="292" y="29"/>
                      <a:pt x="300" y="16"/>
                    </a:cubicBezTo>
                    <a:cubicBezTo>
                      <a:pt x="304" y="9"/>
                      <a:pt x="315" y="8"/>
                      <a:pt x="323" y="5"/>
                    </a:cubicBezTo>
                    <a:close/>
                  </a:path>
                </a:pathLst>
              </a:custGeom>
              <a:solidFill>
                <a:srgbClr val="A0D1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" name="Freeform 202">
                <a:extLst>
                  <a:ext uri="{FF2B5EF4-FFF2-40B4-BE49-F238E27FC236}">
                    <a16:creationId xmlns:a16="http://schemas.microsoft.com/office/drawing/2014/main" id="{168831DD-E178-6855-1C80-3FAA9438E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" y="2422"/>
                <a:ext cx="87" cy="31"/>
              </a:xfrm>
              <a:custGeom>
                <a:avLst/>
                <a:gdLst>
                  <a:gd name="T0" fmla="*/ 140 w 175"/>
                  <a:gd name="T1" fmla="*/ 23 h 63"/>
                  <a:gd name="T2" fmla="*/ 107 w 175"/>
                  <a:gd name="T3" fmla="*/ 37 h 63"/>
                  <a:gd name="T4" fmla="*/ 93 w 175"/>
                  <a:gd name="T5" fmla="*/ 41 h 63"/>
                  <a:gd name="T6" fmla="*/ 22 w 175"/>
                  <a:gd name="T7" fmla="*/ 55 h 63"/>
                  <a:gd name="T8" fmla="*/ 0 w 175"/>
                  <a:gd name="T9" fmla="*/ 63 h 63"/>
                  <a:gd name="T10" fmla="*/ 2 w 175"/>
                  <a:gd name="T11" fmla="*/ 53 h 63"/>
                  <a:gd name="T12" fmla="*/ 21 w 175"/>
                  <a:gd name="T13" fmla="*/ 36 h 63"/>
                  <a:gd name="T14" fmla="*/ 29 w 175"/>
                  <a:gd name="T15" fmla="*/ 31 h 63"/>
                  <a:gd name="T16" fmla="*/ 29 w 175"/>
                  <a:gd name="T17" fmla="*/ 31 h 63"/>
                  <a:gd name="T18" fmla="*/ 98 w 175"/>
                  <a:gd name="T19" fmla="*/ 21 h 63"/>
                  <a:gd name="T20" fmla="*/ 94 w 175"/>
                  <a:gd name="T21" fmla="*/ 20 h 63"/>
                  <a:gd name="T22" fmla="*/ 101 w 175"/>
                  <a:gd name="T23" fmla="*/ 15 h 63"/>
                  <a:gd name="T24" fmla="*/ 170 w 175"/>
                  <a:gd name="T25" fmla="*/ 1 h 63"/>
                  <a:gd name="T26" fmla="*/ 175 w 175"/>
                  <a:gd name="T27" fmla="*/ 2 h 63"/>
                  <a:gd name="T28" fmla="*/ 113 w 175"/>
                  <a:gd name="T29" fmla="*/ 19 h 63"/>
                  <a:gd name="T30" fmla="*/ 113 w 175"/>
                  <a:gd name="T31" fmla="*/ 23 h 63"/>
                  <a:gd name="T32" fmla="*/ 126 w 175"/>
                  <a:gd name="T33" fmla="*/ 23 h 63"/>
                  <a:gd name="T34" fmla="*/ 140 w 175"/>
                  <a:gd name="T35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5" h="63">
                    <a:moveTo>
                      <a:pt x="140" y="23"/>
                    </a:moveTo>
                    <a:cubicBezTo>
                      <a:pt x="128" y="25"/>
                      <a:pt x="117" y="31"/>
                      <a:pt x="107" y="37"/>
                    </a:cubicBezTo>
                    <a:cubicBezTo>
                      <a:pt x="103" y="39"/>
                      <a:pt x="97" y="42"/>
                      <a:pt x="93" y="41"/>
                    </a:cubicBezTo>
                    <a:cubicBezTo>
                      <a:pt x="67" y="37"/>
                      <a:pt x="45" y="49"/>
                      <a:pt x="22" y="55"/>
                    </a:cubicBezTo>
                    <a:cubicBezTo>
                      <a:pt x="14" y="56"/>
                      <a:pt x="7" y="60"/>
                      <a:pt x="0" y="63"/>
                    </a:cubicBezTo>
                    <a:cubicBezTo>
                      <a:pt x="1" y="60"/>
                      <a:pt x="2" y="57"/>
                      <a:pt x="2" y="53"/>
                    </a:cubicBezTo>
                    <a:cubicBezTo>
                      <a:pt x="4" y="43"/>
                      <a:pt x="7" y="34"/>
                      <a:pt x="21" y="36"/>
                    </a:cubicBezTo>
                    <a:cubicBezTo>
                      <a:pt x="24" y="37"/>
                      <a:pt x="28" y="35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52" y="27"/>
                      <a:pt x="75" y="21"/>
                      <a:pt x="98" y="21"/>
                    </a:cubicBezTo>
                    <a:cubicBezTo>
                      <a:pt x="98" y="20"/>
                      <a:pt x="94" y="22"/>
                      <a:pt x="94" y="20"/>
                    </a:cubicBezTo>
                    <a:cubicBezTo>
                      <a:pt x="94" y="15"/>
                      <a:pt x="99" y="17"/>
                      <a:pt x="101" y="15"/>
                    </a:cubicBezTo>
                    <a:cubicBezTo>
                      <a:pt x="124" y="13"/>
                      <a:pt x="146" y="4"/>
                      <a:pt x="170" y="1"/>
                    </a:cubicBezTo>
                    <a:cubicBezTo>
                      <a:pt x="172" y="0"/>
                      <a:pt x="174" y="0"/>
                      <a:pt x="175" y="2"/>
                    </a:cubicBezTo>
                    <a:cubicBezTo>
                      <a:pt x="156" y="14"/>
                      <a:pt x="136" y="21"/>
                      <a:pt x="113" y="19"/>
                    </a:cubicBezTo>
                    <a:cubicBezTo>
                      <a:pt x="113" y="20"/>
                      <a:pt x="113" y="21"/>
                      <a:pt x="113" y="23"/>
                    </a:cubicBezTo>
                    <a:cubicBezTo>
                      <a:pt x="118" y="23"/>
                      <a:pt x="122" y="23"/>
                      <a:pt x="126" y="23"/>
                    </a:cubicBezTo>
                    <a:cubicBezTo>
                      <a:pt x="131" y="23"/>
                      <a:pt x="135" y="23"/>
                      <a:pt x="140" y="23"/>
                    </a:cubicBezTo>
                    <a:close/>
                  </a:path>
                </a:pathLst>
              </a:custGeom>
              <a:solidFill>
                <a:srgbClr val="348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" name="Freeform 203">
                <a:extLst>
                  <a:ext uri="{FF2B5EF4-FFF2-40B4-BE49-F238E27FC236}">
                    <a16:creationId xmlns:a16="http://schemas.microsoft.com/office/drawing/2014/main" id="{062FCB26-AC73-481E-546B-9ED15E734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2448"/>
                <a:ext cx="48" cy="21"/>
              </a:xfrm>
              <a:custGeom>
                <a:avLst/>
                <a:gdLst>
                  <a:gd name="T0" fmla="*/ 9 w 96"/>
                  <a:gd name="T1" fmla="*/ 16 h 43"/>
                  <a:gd name="T2" fmla="*/ 41 w 96"/>
                  <a:gd name="T3" fmla="*/ 6 h 43"/>
                  <a:gd name="T4" fmla="*/ 41 w 96"/>
                  <a:gd name="T5" fmla="*/ 8 h 43"/>
                  <a:gd name="T6" fmla="*/ 41 w 96"/>
                  <a:gd name="T7" fmla="*/ 9 h 43"/>
                  <a:gd name="T8" fmla="*/ 47 w 96"/>
                  <a:gd name="T9" fmla="*/ 8 h 43"/>
                  <a:gd name="T10" fmla="*/ 93 w 96"/>
                  <a:gd name="T11" fmla="*/ 5 h 43"/>
                  <a:gd name="T12" fmla="*/ 80 w 96"/>
                  <a:gd name="T13" fmla="*/ 21 h 43"/>
                  <a:gd name="T14" fmla="*/ 76 w 96"/>
                  <a:gd name="T15" fmla="*/ 22 h 43"/>
                  <a:gd name="T16" fmla="*/ 40 w 96"/>
                  <a:gd name="T17" fmla="*/ 23 h 43"/>
                  <a:gd name="T18" fmla="*/ 21 w 96"/>
                  <a:gd name="T19" fmla="*/ 27 h 43"/>
                  <a:gd name="T20" fmla="*/ 20 w 96"/>
                  <a:gd name="T21" fmla="*/ 28 h 43"/>
                  <a:gd name="T22" fmla="*/ 19 w 96"/>
                  <a:gd name="T23" fmla="*/ 27 h 43"/>
                  <a:gd name="T24" fmla="*/ 67 w 96"/>
                  <a:gd name="T25" fmla="*/ 26 h 43"/>
                  <a:gd name="T26" fmla="*/ 0 w 96"/>
                  <a:gd name="T27" fmla="*/ 43 h 43"/>
                  <a:gd name="T28" fmla="*/ 9 w 96"/>
                  <a:gd name="T29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6" h="43">
                    <a:moveTo>
                      <a:pt x="9" y="16"/>
                    </a:moveTo>
                    <a:cubicBezTo>
                      <a:pt x="20" y="13"/>
                      <a:pt x="29" y="4"/>
                      <a:pt x="41" y="6"/>
                    </a:cubicBezTo>
                    <a:cubicBezTo>
                      <a:pt x="41" y="7"/>
                      <a:pt x="42" y="7"/>
                      <a:pt x="41" y="8"/>
                    </a:cubicBezTo>
                    <a:cubicBezTo>
                      <a:pt x="41" y="8"/>
                      <a:pt x="41" y="9"/>
                      <a:pt x="41" y="9"/>
                    </a:cubicBezTo>
                    <a:cubicBezTo>
                      <a:pt x="43" y="10"/>
                      <a:pt x="45" y="9"/>
                      <a:pt x="47" y="8"/>
                    </a:cubicBezTo>
                    <a:cubicBezTo>
                      <a:pt x="62" y="0"/>
                      <a:pt x="78" y="5"/>
                      <a:pt x="93" y="5"/>
                    </a:cubicBezTo>
                    <a:cubicBezTo>
                      <a:pt x="96" y="16"/>
                      <a:pt x="83" y="15"/>
                      <a:pt x="80" y="21"/>
                    </a:cubicBezTo>
                    <a:cubicBezTo>
                      <a:pt x="79" y="21"/>
                      <a:pt x="77" y="22"/>
                      <a:pt x="76" y="22"/>
                    </a:cubicBezTo>
                    <a:cubicBezTo>
                      <a:pt x="64" y="24"/>
                      <a:pt x="52" y="23"/>
                      <a:pt x="40" y="23"/>
                    </a:cubicBezTo>
                    <a:cubicBezTo>
                      <a:pt x="33" y="24"/>
                      <a:pt x="27" y="25"/>
                      <a:pt x="21" y="27"/>
                    </a:cubicBezTo>
                    <a:cubicBezTo>
                      <a:pt x="20" y="28"/>
                      <a:pt x="19" y="28"/>
                      <a:pt x="20" y="28"/>
                    </a:cubicBezTo>
                    <a:cubicBezTo>
                      <a:pt x="20" y="28"/>
                      <a:pt x="20" y="28"/>
                      <a:pt x="19" y="27"/>
                    </a:cubicBezTo>
                    <a:cubicBezTo>
                      <a:pt x="35" y="23"/>
                      <a:pt x="51" y="21"/>
                      <a:pt x="67" y="26"/>
                    </a:cubicBezTo>
                    <a:cubicBezTo>
                      <a:pt x="46" y="35"/>
                      <a:pt x="24" y="37"/>
                      <a:pt x="0" y="43"/>
                    </a:cubicBezTo>
                    <a:cubicBezTo>
                      <a:pt x="3" y="33"/>
                      <a:pt x="6" y="24"/>
                      <a:pt x="9" y="16"/>
                    </a:cubicBezTo>
                    <a:close/>
                  </a:path>
                </a:pathLst>
              </a:custGeom>
              <a:solidFill>
                <a:srgbClr val="338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" name="Freeform 204">
                <a:extLst>
                  <a:ext uri="{FF2B5EF4-FFF2-40B4-BE49-F238E27FC236}">
                    <a16:creationId xmlns:a16="http://schemas.microsoft.com/office/drawing/2014/main" id="{C109B87E-75E6-1B57-1204-1001FF1AA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423"/>
                <a:ext cx="142" cy="36"/>
              </a:xfrm>
              <a:custGeom>
                <a:avLst/>
                <a:gdLst>
                  <a:gd name="T0" fmla="*/ 0 w 285"/>
                  <a:gd name="T1" fmla="*/ 69 h 71"/>
                  <a:gd name="T2" fmla="*/ 16 w 285"/>
                  <a:gd name="T3" fmla="*/ 56 h 71"/>
                  <a:gd name="T4" fmla="*/ 21 w 285"/>
                  <a:gd name="T5" fmla="*/ 52 h 71"/>
                  <a:gd name="T6" fmla="*/ 49 w 285"/>
                  <a:gd name="T7" fmla="*/ 51 h 71"/>
                  <a:gd name="T8" fmla="*/ 85 w 285"/>
                  <a:gd name="T9" fmla="*/ 37 h 71"/>
                  <a:gd name="T10" fmla="*/ 97 w 285"/>
                  <a:gd name="T11" fmla="*/ 33 h 71"/>
                  <a:gd name="T12" fmla="*/ 110 w 285"/>
                  <a:gd name="T13" fmla="*/ 33 h 71"/>
                  <a:gd name="T14" fmla="*/ 155 w 285"/>
                  <a:gd name="T15" fmla="*/ 21 h 71"/>
                  <a:gd name="T16" fmla="*/ 169 w 285"/>
                  <a:gd name="T17" fmla="*/ 17 h 71"/>
                  <a:gd name="T18" fmla="*/ 177 w 285"/>
                  <a:gd name="T19" fmla="*/ 17 h 71"/>
                  <a:gd name="T20" fmla="*/ 228 w 285"/>
                  <a:gd name="T21" fmla="*/ 4 h 71"/>
                  <a:gd name="T22" fmla="*/ 243 w 285"/>
                  <a:gd name="T23" fmla="*/ 0 h 71"/>
                  <a:gd name="T24" fmla="*/ 276 w 285"/>
                  <a:gd name="T25" fmla="*/ 3 h 71"/>
                  <a:gd name="T26" fmla="*/ 285 w 285"/>
                  <a:gd name="T27" fmla="*/ 9 h 71"/>
                  <a:gd name="T28" fmla="*/ 259 w 285"/>
                  <a:gd name="T29" fmla="*/ 12 h 71"/>
                  <a:gd name="T30" fmla="*/ 220 w 285"/>
                  <a:gd name="T31" fmla="*/ 21 h 71"/>
                  <a:gd name="T32" fmla="*/ 199 w 285"/>
                  <a:gd name="T33" fmla="*/ 29 h 71"/>
                  <a:gd name="T34" fmla="*/ 142 w 285"/>
                  <a:gd name="T35" fmla="*/ 41 h 71"/>
                  <a:gd name="T36" fmla="*/ 126 w 285"/>
                  <a:gd name="T37" fmla="*/ 45 h 71"/>
                  <a:gd name="T38" fmla="*/ 67 w 285"/>
                  <a:gd name="T39" fmla="*/ 58 h 71"/>
                  <a:gd name="T40" fmla="*/ 62 w 285"/>
                  <a:gd name="T41" fmla="*/ 58 h 71"/>
                  <a:gd name="T42" fmla="*/ 5 w 285"/>
                  <a:gd name="T43" fmla="*/ 70 h 71"/>
                  <a:gd name="T44" fmla="*/ 0 w 285"/>
                  <a:gd name="T4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5" h="71">
                    <a:moveTo>
                      <a:pt x="0" y="69"/>
                    </a:moveTo>
                    <a:cubicBezTo>
                      <a:pt x="3" y="62"/>
                      <a:pt x="11" y="60"/>
                      <a:pt x="16" y="56"/>
                    </a:cubicBezTo>
                    <a:cubicBezTo>
                      <a:pt x="17" y="54"/>
                      <a:pt x="19" y="53"/>
                      <a:pt x="21" y="52"/>
                    </a:cubicBezTo>
                    <a:cubicBezTo>
                      <a:pt x="30" y="50"/>
                      <a:pt x="39" y="49"/>
                      <a:pt x="49" y="51"/>
                    </a:cubicBezTo>
                    <a:cubicBezTo>
                      <a:pt x="63" y="54"/>
                      <a:pt x="74" y="43"/>
                      <a:pt x="85" y="37"/>
                    </a:cubicBezTo>
                    <a:cubicBezTo>
                      <a:pt x="89" y="36"/>
                      <a:pt x="93" y="34"/>
                      <a:pt x="97" y="33"/>
                    </a:cubicBezTo>
                    <a:cubicBezTo>
                      <a:pt x="101" y="32"/>
                      <a:pt x="106" y="32"/>
                      <a:pt x="110" y="33"/>
                    </a:cubicBezTo>
                    <a:cubicBezTo>
                      <a:pt x="128" y="38"/>
                      <a:pt x="142" y="31"/>
                      <a:pt x="155" y="21"/>
                    </a:cubicBezTo>
                    <a:cubicBezTo>
                      <a:pt x="160" y="19"/>
                      <a:pt x="164" y="17"/>
                      <a:pt x="169" y="17"/>
                    </a:cubicBezTo>
                    <a:cubicBezTo>
                      <a:pt x="172" y="16"/>
                      <a:pt x="175" y="16"/>
                      <a:pt x="177" y="17"/>
                    </a:cubicBezTo>
                    <a:cubicBezTo>
                      <a:pt x="197" y="24"/>
                      <a:pt x="212" y="13"/>
                      <a:pt x="228" y="4"/>
                    </a:cubicBezTo>
                    <a:cubicBezTo>
                      <a:pt x="233" y="2"/>
                      <a:pt x="238" y="0"/>
                      <a:pt x="243" y="0"/>
                    </a:cubicBezTo>
                    <a:cubicBezTo>
                      <a:pt x="254" y="0"/>
                      <a:pt x="265" y="2"/>
                      <a:pt x="276" y="3"/>
                    </a:cubicBezTo>
                    <a:cubicBezTo>
                      <a:pt x="280" y="3"/>
                      <a:pt x="284" y="3"/>
                      <a:pt x="285" y="9"/>
                    </a:cubicBezTo>
                    <a:cubicBezTo>
                      <a:pt x="277" y="14"/>
                      <a:pt x="268" y="12"/>
                      <a:pt x="259" y="12"/>
                    </a:cubicBezTo>
                    <a:cubicBezTo>
                      <a:pt x="245" y="11"/>
                      <a:pt x="233" y="16"/>
                      <a:pt x="220" y="21"/>
                    </a:cubicBezTo>
                    <a:cubicBezTo>
                      <a:pt x="214" y="25"/>
                      <a:pt x="207" y="28"/>
                      <a:pt x="199" y="29"/>
                    </a:cubicBezTo>
                    <a:cubicBezTo>
                      <a:pt x="179" y="29"/>
                      <a:pt x="160" y="30"/>
                      <a:pt x="142" y="41"/>
                    </a:cubicBezTo>
                    <a:cubicBezTo>
                      <a:pt x="137" y="43"/>
                      <a:pt x="131" y="44"/>
                      <a:pt x="126" y="45"/>
                    </a:cubicBezTo>
                    <a:cubicBezTo>
                      <a:pt x="105" y="42"/>
                      <a:pt x="86" y="50"/>
                      <a:pt x="67" y="58"/>
                    </a:cubicBezTo>
                    <a:cubicBezTo>
                      <a:pt x="65" y="58"/>
                      <a:pt x="63" y="58"/>
                      <a:pt x="62" y="58"/>
                    </a:cubicBezTo>
                    <a:cubicBezTo>
                      <a:pt x="43" y="63"/>
                      <a:pt x="23" y="61"/>
                      <a:pt x="5" y="70"/>
                    </a:cubicBezTo>
                    <a:cubicBezTo>
                      <a:pt x="3" y="71"/>
                      <a:pt x="1" y="70"/>
                      <a:pt x="0" y="69"/>
                    </a:cubicBezTo>
                    <a:close/>
                  </a:path>
                </a:pathLst>
              </a:custGeom>
              <a:solidFill>
                <a:srgbClr val="BEE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11" name="Freeform 206">
              <a:extLst>
                <a:ext uri="{FF2B5EF4-FFF2-40B4-BE49-F238E27FC236}">
                  <a16:creationId xmlns:a16="http://schemas.microsoft.com/office/drawing/2014/main" id="{369585D9-201E-A3E6-5C0D-1A5B6EEE8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2451"/>
              <a:ext cx="35" cy="9"/>
            </a:xfrm>
            <a:custGeom>
              <a:avLst/>
              <a:gdLst>
                <a:gd name="T0" fmla="*/ 7 w 69"/>
                <a:gd name="T1" fmla="*/ 13 h 18"/>
                <a:gd name="T2" fmla="*/ 69 w 69"/>
                <a:gd name="T3" fmla="*/ 2 h 18"/>
                <a:gd name="T4" fmla="*/ 2 w 69"/>
                <a:gd name="T5" fmla="*/ 18 h 18"/>
                <a:gd name="T6" fmla="*/ 7 w 69"/>
                <a:gd name="T7" fmla="*/ 12 h 18"/>
                <a:gd name="T8" fmla="*/ 7 w 69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8">
                  <a:moveTo>
                    <a:pt x="7" y="13"/>
                  </a:moveTo>
                  <a:cubicBezTo>
                    <a:pt x="26" y="2"/>
                    <a:pt x="47" y="0"/>
                    <a:pt x="69" y="2"/>
                  </a:cubicBezTo>
                  <a:cubicBezTo>
                    <a:pt x="48" y="13"/>
                    <a:pt x="25" y="15"/>
                    <a:pt x="2" y="18"/>
                  </a:cubicBezTo>
                  <a:cubicBezTo>
                    <a:pt x="0" y="12"/>
                    <a:pt x="6" y="15"/>
                    <a:pt x="7" y="12"/>
                  </a:cubicBezTo>
                  <a:lnTo>
                    <a:pt x="7" y="13"/>
                  </a:lnTo>
                  <a:close/>
                </a:path>
              </a:pathLst>
            </a:custGeom>
            <a:solidFill>
              <a:srgbClr val="357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207">
              <a:extLst>
                <a:ext uri="{FF2B5EF4-FFF2-40B4-BE49-F238E27FC236}">
                  <a16:creationId xmlns:a16="http://schemas.microsoft.com/office/drawing/2014/main" id="{6E0FFD8E-F233-27BF-5EC4-3B18AD622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443"/>
              <a:ext cx="30" cy="9"/>
            </a:xfrm>
            <a:custGeom>
              <a:avLst/>
              <a:gdLst>
                <a:gd name="T0" fmla="*/ 0 w 59"/>
                <a:gd name="T1" fmla="*/ 18 h 18"/>
                <a:gd name="T2" fmla="*/ 45 w 59"/>
                <a:gd name="T3" fmla="*/ 1 h 18"/>
                <a:gd name="T4" fmla="*/ 59 w 59"/>
                <a:gd name="T5" fmla="*/ 5 h 18"/>
                <a:gd name="T6" fmla="*/ 29 w 59"/>
                <a:gd name="T7" fmla="*/ 15 h 18"/>
                <a:gd name="T8" fmla="*/ 0 w 59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8">
                  <a:moveTo>
                    <a:pt x="0" y="18"/>
                  </a:moveTo>
                  <a:cubicBezTo>
                    <a:pt x="13" y="7"/>
                    <a:pt x="28" y="0"/>
                    <a:pt x="45" y="1"/>
                  </a:cubicBezTo>
                  <a:cubicBezTo>
                    <a:pt x="50" y="1"/>
                    <a:pt x="55" y="1"/>
                    <a:pt x="59" y="5"/>
                  </a:cubicBezTo>
                  <a:cubicBezTo>
                    <a:pt x="49" y="8"/>
                    <a:pt x="39" y="11"/>
                    <a:pt x="29" y="15"/>
                  </a:cubicBezTo>
                  <a:cubicBezTo>
                    <a:pt x="19" y="16"/>
                    <a:pt x="9" y="17"/>
                    <a:pt x="0" y="18"/>
                  </a:cubicBezTo>
                  <a:close/>
                </a:path>
              </a:pathLst>
            </a:custGeom>
            <a:solidFill>
              <a:srgbClr val="2E7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208">
              <a:extLst>
                <a:ext uri="{FF2B5EF4-FFF2-40B4-BE49-F238E27FC236}">
                  <a16:creationId xmlns:a16="http://schemas.microsoft.com/office/drawing/2014/main" id="{E5474FF3-B3E2-61D0-F093-96564FAF7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2457"/>
              <a:ext cx="34" cy="9"/>
            </a:xfrm>
            <a:custGeom>
              <a:avLst/>
              <a:gdLst>
                <a:gd name="T0" fmla="*/ 69 w 69"/>
                <a:gd name="T1" fmla="*/ 0 h 17"/>
                <a:gd name="T2" fmla="*/ 64 w 69"/>
                <a:gd name="T3" fmla="*/ 6 h 17"/>
                <a:gd name="T4" fmla="*/ 58 w 69"/>
                <a:gd name="T5" fmla="*/ 7 h 17"/>
                <a:gd name="T6" fmla="*/ 0 w 69"/>
                <a:gd name="T7" fmla="*/ 17 h 17"/>
                <a:gd name="T8" fmla="*/ 29 w 69"/>
                <a:gd name="T9" fmla="*/ 3 h 17"/>
                <a:gd name="T10" fmla="*/ 69 w 69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7">
                  <a:moveTo>
                    <a:pt x="69" y="0"/>
                  </a:moveTo>
                  <a:cubicBezTo>
                    <a:pt x="67" y="2"/>
                    <a:pt x="66" y="4"/>
                    <a:pt x="64" y="6"/>
                  </a:cubicBezTo>
                  <a:cubicBezTo>
                    <a:pt x="62" y="6"/>
                    <a:pt x="60" y="6"/>
                    <a:pt x="58" y="7"/>
                  </a:cubicBezTo>
                  <a:cubicBezTo>
                    <a:pt x="38" y="6"/>
                    <a:pt x="18" y="3"/>
                    <a:pt x="0" y="17"/>
                  </a:cubicBezTo>
                  <a:cubicBezTo>
                    <a:pt x="7" y="6"/>
                    <a:pt x="17" y="2"/>
                    <a:pt x="29" y="3"/>
                  </a:cubicBezTo>
                  <a:cubicBezTo>
                    <a:pt x="43" y="3"/>
                    <a:pt x="56" y="4"/>
                    <a:pt x="69" y="0"/>
                  </a:cubicBezTo>
                  <a:close/>
                </a:path>
              </a:pathLst>
            </a:custGeom>
            <a:solidFill>
              <a:srgbClr val="C5E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209">
              <a:extLst>
                <a:ext uri="{FF2B5EF4-FFF2-40B4-BE49-F238E27FC236}">
                  <a16:creationId xmlns:a16="http://schemas.microsoft.com/office/drawing/2014/main" id="{A9371079-A98D-57B9-E83F-873094B43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2407"/>
              <a:ext cx="8" cy="11"/>
            </a:xfrm>
            <a:custGeom>
              <a:avLst/>
              <a:gdLst>
                <a:gd name="T0" fmla="*/ 4 w 16"/>
                <a:gd name="T1" fmla="*/ 1 h 21"/>
                <a:gd name="T2" fmla="*/ 16 w 16"/>
                <a:gd name="T3" fmla="*/ 1 h 21"/>
                <a:gd name="T4" fmla="*/ 16 w 16"/>
                <a:gd name="T5" fmla="*/ 4 h 21"/>
                <a:gd name="T6" fmla="*/ 0 w 16"/>
                <a:gd name="T7" fmla="*/ 21 h 21"/>
                <a:gd name="T8" fmla="*/ 4 w 16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">
                  <a:moveTo>
                    <a:pt x="4" y="1"/>
                  </a:moveTo>
                  <a:cubicBezTo>
                    <a:pt x="8" y="3"/>
                    <a:pt x="12" y="0"/>
                    <a:pt x="16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1" y="9"/>
                    <a:pt x="6" y="14"/>
                    <a:pt x="0" y="21"/>
                  </a:cubicBezTo>
                  <a:cubicBezTo>
                    <a:pt x="0" y="12"/>
                    <a:pt x="1" y="6"/>
                    <a:pt x="4" y="1"/>
                  </a:cubicBezTo>
                  <a:close/>
                </a:path>
              </a:pathLst>
            </a:custGeom>
            <a:solidFill>
              <a:srgbClr val="3C9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210">
              <a:extLst>
                <a:ext uri="{FF2B5EF4-FFF2-40B4-BE49-F238E27FC236}">
                  <a16:creationId xmlns:a16="http://schemas.microsoft.com/office/drawing/2014/main" id="{7CF0AAE8-D0C5-21BF-841C-5C427CFFD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281"/>
              <a:ext cx="31" cy="17"/>
            </a:xfrm>
            <a:custGeom>
              <a:avLst/>
              <a:gdLst>
                <a:gd name="T0" fmla="*/ 63 w 63"/>
                <a:gd name="T1" fmla="*/ 17 h 33"/>
                <a:gd name="T2" fmla="*/ 0 w 63"/>
                <a:gd name="T3" fmla="*/ 33 h 33"/>
                <a:gd name="T4" fmla="*/ 63 w 63"/>
                <a:gd name="T5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33">
                  <a:moveTo>
                    <a:pt x="63" y="17"/>
                  </a:moveTo>
                  <a:cubicBezTo>
                    <a:pt x="40" y="16"/>
                    <a:pt x="19" y="19"/>
                    <a:pt x="0" y="33"/>
                  </a:cubicBezTo>
                  <a:cubicBezTo>
                    <a:pt x="6" y="10"/>
                    <a:pt x="46" y="0"/>
                    <a:pt x="63" y="17"/>
                  </a:cubicBezTo>
                  <a:close/>
                </a:path>
              </a:pathLst>
            </a:custGeom>
            <a:solidFill>
              <a:srgbClr val="A2C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211">
              <a:extLst>
                <a:ext uri="{FF2B5EF4-FFF2-40B4-BE49-F238E27FC236}">
                  <a16:creationId xmlns:a16="http://schemas.microsoft.com/office/drawing/2014/main" id="{59887110-DFB6-305D-84DC-DE81693AA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2267"/>
              <a:ext cx="18" cy="18"/>
            </a:xfrm>
            <a:custGeom>
              <a:avLst/>
              <a:gdLst>
                <a:gd name="T0" fmla="*/ 13 w 35"/>
                <a:gd name="T1" fmla="*/ 0 h 35"/>
                <a:gd name="T2" fmla="*/ 35 w 35"/>
                <a:gd name="T3" fmla="*/ 26 h 35"/>
                <a:gd name="T4" fmla="*/ 0 w 35"/>
                <a:gd name="T5" fmla="*/ 35 h 35"/>
                <a:gd name="T6" fmla="*/ 13 w 35"/>
                <a:gd name="T7" fmla="*/ 0 h 35"/>
                <a:gd name="T8" fmla="*/ 13 w 3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3" y="0"/>
                  </a:moveTo>
                  <a:cubicBezTo>
                    <a:pt x="18" y="10"/>
                    <a:pt x="28" y="16"/>
                    <a:pt x="35" y="26"/>
                  </a:cubicBezTo>
                  <a:cubicBezTo>
                    <a:pt x="23" y="28"/>
                    <a:pt x="12" y="29"/>
                    <a:pt x="0" y="35"/>
                  </a:cubicBezTo>
                  <a:cubicBezTo>
                    <a:pt x="4" y="22"/>
                    <a:pt x="6" y="1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9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12">
              <a:extLst>
                <a:ext uri="{FF2B5EF4-FFF2-40B4-BE49-F238E27FC236}">
                  <a16:creationId xmlns:a16="http://schemas.microsoft.com/office/drawing/2014/main" id="{D949F935-FF62-FC25-0A91-F25996062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2410"/>
              <a:ext cx="52" cy="18"/>
            </a:xfrm>
            <a:custGeom>
              <a:avLst/>
              <a:gdLst>
                <a:gd name="T0" fmla="*/ 43 w 104"/>
                <a:gd name="T1" fmla="*/ 35 h 35"/>
                <a:gd name="T2" fmla="*/ 0 w 104"/>
                <a:gd name="T3" fmla="*/ 29 h 35"/>
                <a:gd name="T4" fmla="*/ 25 w 104"/>
                <a:gd name="T5" fmla="*/ 14 h 35"/>
                <a:gd name="T6" fmla="*/ 51 w 104"/>
                <a:gd name="T7" fmla="*/ 15 h 35"/>
                <a:gd name="T8" fmla="*/ 24 w 104"/>
                <a:gd name="T9" fmla="*/ 10 h 35"/>
                <a:gd name="T10" fmla="*/ 57 w 104"/>
                <a:gd name="T11" fmla="*/ 3 h 35"/>
                <a:gd name="T12" fmla="*/ 84 w 104"/>
                <a:gd name="T13" fmla="*/ 0 h 35"/>
                <a:gd name="T14" fmla="*/ 104 w 104"/>
                <a:gd name="T15" fmla="*/ 21 h 35"/>
                <a:gd name="T16" fmla="*/ 43 w 104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35">
                  <a:moveTo>
                    <a:pt x="43" y="35"/>
                  </a:moveTo>
                  <a:cubicBezTo>
                    <a:pt x="28" y="33"/>
                    <a:pt x="14" y="31"/>
                    <a:pt x="0" y="29"/>
                  </a:cubicBezTo>
                  <a:cubicBezTo>
                    <a:pt x="3" y="16"/>
                    <a:pt x="15" y="16"/>
                    <a:pt x="25" y="14"/>
                  </a:cubicBezTo>
                  <a:cubicBezTo>
                    <a:pt x="34" y="13"/>
                    <a:pt x="43" y="13"/>
                    <a:pt x="51" y="15"/>
                  </a:cubicBezTo>
                  <a:cubicBezTo>
                    <a:pt x="43" y="11"/>
                    <a:pt x="32" y="18"/>
                    <a:pt x="24" y="10"/>
                  </a:cubicBezTo>
                  <a:cubicBezTo>
                    <a:pt x="33" y="0"/>
                    <a:pt x="45" y="4"/>
                    <a:pt x="57" y="3"/>
                  </a:cubicBezTo>
                  <a:cubicBezTo>
                    <a:pt x="66" y="3"/>
                    <a:pt x="75" y="7"/>
                    <a:pt x="84" y="0"/>
                  </a:cubicBezTo>
                  <a:cubicBezTo>
                    <a:pt x="91" y="6"/>
                    <a:pt x="98" y="12"/>
                    <a:pt x="104" y="21"/>
                  </a:cubicBezTo>
                  <a:cubicBezTo>
                    <a:pt x="83" y="26"/>
                    <a:pt x="63" y="32"/>
                    <a:pt x="43" y="35"/>
                  </a:cubicBezTo>
                  <a:close/>
                </a:path>
              </a:pathLst>
            </a:custGeom>
            <a:solidFill>
              <a:srgbClr val="328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13">
              <a:extLst>
                <a:ext uri="{FF2B5EF4-FFF2-40B4-BE49-F238E27FC236}">
                  <a16:creationId xmlns:a16="http://schemas.microsoft.com/office/drawing/2014/main" id="{52A4EF65-C61B-2136-065A-D5AF1CE97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2435"/>
              <a:ext cx="29" cy="9"/>
            </a:xfrm>
            <a:custGeom>
              <a:avLst/>
              <a:gdLst>
                <a:gd name="T0" fmla="*/ 0 w 57"/>
                <a:gd name="T1" fmla="*/ 18 h 18"/>
                <a:gd name="T2" fmla="*/ 57 w 57"/>
                <a:gd name="T3" fmla="*/ 6 h 18"/>
                <a:gd name="T4" fmla="*/ 0 w 57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8">
                  <a:moveTo>
                    <a:pt x="0" y="18"/>
                  </a:moveTo>
                  <a:cubicBezTo>
                    <a:pt x="16" y="0"/>
                    <a:pt x="36" y="2"/>
                    <a:pt x="57" y="6"/>
                  </a:cubicBezTo>
                  <a:cubicBezTo>
                    <a:pt x="39" y="12"/>
                    <a:pt x="20" y="16"/>
                    <a:pt x="0" y="18"/>
                  </a:cubicBezTo>
                  <a:close/>
                </a:path>
              </a:pathLst>
            </a:custGeom>
            <a:solidFill>
              <a:srgbClr val="2F8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14">
              <a:extLst>
                <a:ext uri="{FF2B5EF4-FFF2-40B4-BE49-F238E27FC236}">
                  <a16:creationId xmlns:a16="http://schemas.microsoft.com/office/drawing/2014/main" id="{16C4AF0F-71C1-D18C-854B-AB2C7F778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427"/>
              <a:ext cx="20" cy="8"/>
            </a:xfrm>
            <a:custGeom>
              <a:avLst/>
              <a:gdLst>
                <a:gd name="T0" fmla="*/ 0 w 39"/>
                <a:gd name="T1" fmla="*/ 14 h 17"/>
                <a:gd name="T2" fmla="*/ 39 w 39"/>
                <a:gd name="T3" fmla="*/ 5 h 17"/>
                <a:gd name="T4" fmla="*/ 0 w 39"/>
                <a:gd name="T5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7">
                  <a:moveTo>
                    <a:pt x="0" y="14"/>
                  </a:moveTo>
                  <a:cubicBezTo>
                    <a:pt x="11" y="2"/>
                    <a:pt x="24" y="0"/>
                    <a:pt x="39" y="5"/>
                  </a:cubicBezTo>
                  <a:cubicBezTo>
                    <a:pt x="28" y="16"/>
                    <a:pt x="15" y="17"/>
                    <a:pt x="0" y="14"/>
                  </a:cubicBezTo>
                  <a:close/>
                </a:path>
              </a:pathLst>
            </a:custGeom>
            <a:solidFill>
              <a:srgbClr val="2A6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15">
              <a:extLst>
                <a:ext uri="{FF2B5EF4-FFF2-40B4-BE49-F238E27FC236}">
                  <a16:creationId xmlns:a16="http://schemas.microsoft.com/office/drawing/2014/main" id="{F45F6379-1FC1-3D22-0437-F9D427E7E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2381"/>
              <a:ext cx="29" cy="18"/>
            </a:xfrm>
            <a:custGeom>
              <a:avLst/>
              <a:gdLst>
                <a:gd name="T0" fmla="*/ 38 w 58"/>
                <a:gd name="T1" fmla="*/ 36 h 36"/>
                <a:gd name="T2" fmla="*/ 44 w 58"/>
                <a:gd name="T3" fmla="*/ 29 h 36"/>
                <a:gd name="T4" fmla="*/ 0 w 58"/>
                <a:gd name="T5" fmla="*/ 3 h 36"/>
                <a:gd name="T6" fmla="*/ 0 w 58"/>
                <a:gd name="T7" fmla="*/ 0 h 36"/>
                <a:gd name="T8" fmla="*/ 58 w 58"/>
                <a:gd name="T9" fmla="*/ 30 h 36"/>
                <a:gd name="T10" fmla="*/ 38 w 58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6">
                  <a:moveTo>
                    <a:pt x="38" y="36"/>
                  </a:moveTo>
                  <a:cubicBezTo>
                    <a:pt x="38" y="32"/>
                    <a:pt x="42" y="32"/>
                    <a:pt x="44" y="29"/>
                  </a:cubicBezTo>
                  <a:cubicBezTo>
                    <a:pt x="31" y="18"/>
                    <a:pt x="14" y="1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8" y="10"/>
                    <a:pt x="37" y="20"/>
                    <a:pt x="58" y="30"/>
                  </a:cubicBezTo>
                  <a:cubicBezTo>
                    <a:pt x="50" y="32"/>
                    <a:pt x="44" y="34"/>
                    <a:pt x="38" y="36"/>
                  </a:cubicBezTo>
                  <a:close/>
                </a:path>
              </a:pathLst>
            </a:custGeom>
            <a:solidFill>
              <a:srgbClr val="0B5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6">
              <a:extLst>
                <a:ext uri="{FF2B5EF4-FFF2-40B4-BE49-F238E27FC236}">
                  <a16:creationId xmlns:a16="http://schemas.microsoft.com/office/drawing/2014/main" id="{F00150BF-3CB9-6200-CD2C-A84A7435F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2326"/>
              <a:ext cx="32" cy="31"/>
            </a:xfrm>
            <a:custGeom>
              <a:avLst/>
              <a:gdLst>
                <a:gd name="T0" fmla="*/ 32 w 64"/>
                <a:gd name="T1" fmla="*/ 53 h 63"/>
                <a:gd name="T2" fmla="*/ 26 w 64"/>
                <a:gd name="T3" fmla="*/ 63 h 63"/>
                <a:gd name="T4" fmla="*/ 0 w 64"/>
                <a:gd name="T5" fmla="*/ 33 h 63"/>
                <a:gd name="T6" fmla="*/ 23 w 64"/>
                <a:gd name="T7" fmla="*/ 4 h 63"/>
                <a:gd name="T8" fmla="*/ 58 w 64"/>
                <a:gd name="T9" fmla="*/ 21 h 63"/>
                <a:gd name="T10" fmla="*/ 48 w 64"/>
                <a:gd name="T11" fmla="*/ 57 h 63"/>
                <a:gd name="T12" fmla="*/ 44 w 64"/>
                <a:gd name="T13" fmla="*/ 58 h 63"/>
                <a:gd name="T14" fmla="*/ 43 w 64"/>
                <a:gd name="T15" fmla="*/ 50 h 63"/>
                <a:gd name="T16" fmla="*/ 33 w 64"/>
                <a:gd name="T17" fmla="*/ 22 h 63"/>
                <a:gd name="T18" fmla="*/ 23 w 64"/>
                <a:gd name="T19" fmla="*/ 22 h 63"/>
                <a:gd name="T20" fmla="*/ 21 w 64"/>
                <a:gd name="T21" fmla="*/ 30 h 63"/>
                <a:gd name="T22" fmla="*/ 32 w 64"/>
                <a:gd name="T2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63">
                  <a:moveTo>
                    <a:pt x="32" y="53"/>
                  </a:moveTo>
                  <a:cubicBezTo>
                    <a:pt x="37" y="60"/>
                    <a:pt x="34" y="63"/>
                    <a:pt x="26" y="63"/>
                  </a:cubicBezTo>
                  <a:cubicBezTo>
                    <a:pt x="14" y="62"/>
                    <a:pt x="1" y="47"/>
                    <a:pt x="0" y="33"/>
                  </a:cubicBezTo>
                  <a:cubicBezTo>
                    <a:pt x="0" y="21"/>
                    <a:pt x="11" y="7"/>
                    <a:pt x="23" y="4"/>
                  </a:cubicBezTo>
                  <a:cubicBezTo>
                    <a:pt x="38" y="0"/>
                    <a:pt x="52" y="8"/>
                    <a:pt x="58" y="21"/>
                  </a:cubicBezTo>
                  <a:cubicBezTo>
                    <a:pt x="64" y="34"/>
                    <a:pt x="59" y="51"/>
                    <a:pt x="48" y="57"/>
                  </a:cubicBezTo>
                  <a:cubicBezTo>
                    <a:pt x="47" y="58"/>
                    <a:pt x="45" y="60"/>
                    <a:pt x="44" y="58"/>
                  </a:cubicBezTo>
                  <a:cubicBezTo>
                    <a:pt x="42" y="56"/>
                    <a:pt x="42" y="53"/>
                    <a:pt x="43" y="50"/>
                  </a:cubicBezTo>
                  <a:cubicBezTo>
                    <a:pt x="46" y="37"/>
                    <a:pt x="42" y="28"/>
                    <a:pt x="33" y="22"/>
                  </a:cubicBezTo>
                  <a:cubicBezTo>
                    <a:pt x="29" y="20"/>
                    <a:pt x="26" y="19"/>
                    <a:pt x="23" y="22"/>
                  </a:cubicBezTo>
                  <a:cubicBezTo>
                    <a:pt x="20" y="24"/>
                    <a:pt x="20" y="27"/>
                    <a:pt x="21" y="30"/>
                  </a:cubicBezTo>
                  <a:cubicBezTo>
                    <a:pt x="24" y="38"/>
                    <a:pt x="24" y="47"/>
                    <a:pt x="32" y="53"/>
                  </a:cubicBezTo>
                  <a:close/>
                </a:path>
              </a:pathLst>
            </a:custGeom>
            <a:solidFill>
              <a:srgbClr val="FAF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7">
              <a:extLst>
                <a:ext uri="{FF2B5EF4-FFF2-40B4-BE49-F238E27FC236}">
                  <a16:creationId xmlns:a16="http://schemas.microsoft.com/office/drawing/2014/main" id="{8BBBEDEE-F3F6-3005-7950-FEC370B87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2332"/>
              <a:ext cx="19" cy="20"/>
            </a:xfrm>
            <a:custGeom>
              <a:avLst/>
              <a:gdLst>
                <a:gd name="T0" fmla="*/ 19 w 39"/>
                <a:gd name="T1" fmla="*/ 40 h 40"/>
                <a:gd name="T2" fmla="*/ 8 w 39"/>
                <a:gd name="T3" fmla="*/ 29 h 40"/>
                <a:gd name="T4" fmla="*/ 4 w 39"/>
                <a:gd name="T5" fmla="*/ 19 h 40"/>
                <a:gd name="T6" fmla="*/ 5 w 39"/>
                <a:gd name="T7" fmla="*/ 5 h 40"/>
                <a:gd name="T8" fmla="*/ 20 w 39"/>
                <a:gd name="T9" fmla="*/ 4 h 40"/>
                <a:gd name="T10" fmla="*/ 35 w 39"/>
                <a:gd name="T11" fmla="*/ 22 h 40"/>
                <a:gd name="T12" fmla="*/ 30 w 39"/>
                <a:gd name="T13" fmla="*/ 37 h 40"/>
                <a:gd name="T14" fmla="*/ 19 w 3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cubicBezTo>
                    <a:pt x="11" y="40"/>
                    <a:pt x="6" y="39"/>
                    <a:pt x="8" y="29"/>
                  </a:cubicBezTo>
                  <a:cubicBezTo>
                    <a:pt x="8" y="26"/>
                    <a:pt x="8" y="23"/>
                    <a:pt x="4" y="19"/>
                  </a:cubicBezTo>
                  <a:cubicBezTo>
                    <a:pt x="0" y="16"/>
                    <a:pt x="1" y="9"/>
                    <a:pt x="5" y="5"/>
                  </a:cubicBezTo>
                  <a:cubicBezTo>
                    <a:pt x="9" y="2"/>
                    <a:pt x="15" y="0"/>
                    <a:pt x="20" y="4"/>
                  </a:cubicBezTo>
                  <a:cubicBezTo>
                    <a:pt x="26" y="9"/>
                    <a:pt x="32" y="15"/>
                    <a:pt x="35" y="22"/>
                  </a:cubicBezTo>
                  <a:cubicBezTo>
                    <a:pt x="39" y="29"/>
                    <a:pt x="38" y="33"/>
                    <a:pt x="30" y="37"/>
                  </a:cubicBezTo>
                  <a:cubicBezTo>
                    <a:pt x="26" y="37"/>
                    <a:pt x="21" y="32"/>
                    <a:pt x="19" y="40"/>
                  </a:cubicBezTo>
                  <a:close/>
                </a:path>
              </a:pathLst>
            </a:custGeom>
            <a:solidFill>
              <a:srgbClr val="A92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8">
              <a:extLst>
                <a:ext uri="{FF2B5EF4-FFF2-40B4-BE49-F238E27FC236}">
                  <a16:creationId xmlns:a16="http://schemas.microsoft.com/office/drawing/2014/main" id="{8F7E1BAE-51F2-FA63-2A3A-136C4A8A8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2401"/>
              <a:ext cx="34" cy="15"/>
            </a:xfrm>
            <a:custGeom>
              <a:avLst/>
              <a:gdLst>
                <a:gd name="T0" fmla="*/ 69 w 69"/>
                <a:gd name="T1" fmla="*/ 2 h 30"/>
                <a:gd name="T2" fmla="*/ 47 w 69"/>
                <a:gd name="T3" fmla="*/ 15 h 30"/>
                <a:gd name="T4" fmla="*/ 23 w 69"/>
                <a:gd name="T5" fmla="*/ 28 h 30"/>
                <a:gd name="T6" fmla="*/ 3 w 69"/>
                <a:gd name="T7" fmla="*/ 26 h 30"/>
                <a:gd name="T8" fmla="*/ 7 w 69"/>
                <a:gd name="T9" fmla="*/ 19 h 30"/>
                <a:gd name="T10" fmla="*/ 26 w 69"/>
                <a:gd name="T11" fmla="*/ 13 h 30"/>
                <a:gd name="T12" fmla="*/ 69 w 69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30">
                  <a:moveTo>
                    <a:pt x="69" y="2"/>
                  </a:moveTo>
                  <a:cubicBezTo>
                    <a:pt x="61" y="6"/>
                    <a:pt x="49" y="9"/>
                    <a:pt x="47" y="15"/>
                  </a:cubicBezTo>
                  <a:cubicBezTo>
                    <a:pt x="43" y="30"/>
                    <a:pt x="31" y="26"/>
                    <a:pt x="23" y="28"/>
                  </a:cubicBezTo>
                  <a:cubicBezTo>
                    <a:pt x="17" y="30"/>
                    <a:pt x="10" y="27"/>
                    <a:pt x="3" y="26"/>
                  </a:cubicBezTo>
                  <a:cubicBezTo>
                    <a:pt x="0" y="21"/>
                    <a:pt x="4" y="20"/>
                    <a:pt x="7" y="19"/>
                  </a:cubicBezTo>
                  <a:cubicBezTo>
                    <a:pt x="13" y="15"/>
                    <a:pt x="20" y="15"/>
                    <a:pt x="26" y="13"/>
                  </a:cubicBezTo>
                  <a:cubicBezTo>
                    <a:pt x="41" y="12"/>
                    <a:pt x="53" y="0"/>
                    <a:pt x="69" y="2"/>
                  </a:cubicBezTo>
                  <a:close/>
                </a:path>
              </a:pathLst>
            </a:custGeom>
            <a:solidFill>
              <a:srgbClr val="2D7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9">
              <a:extLst>
                <a:ext uri="{FF2B5EF4-FFF2-40B4-BE49-F238E27FC236}">
                  <a16:creationId xmlns:a16="http://schemas.microsoft.com/office/drawing/2014/main" id="{9D1EB9FD-5C64-100C-3262-3F3BBCDC7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403"/>
              <a:ext cx="36" cy="15"/>
            </a:xfrm>
            <a:custGeom>
              <a:avLst/>
              <a:gdLst>
                <a:gd name="T0" fmla="*/ 72 w 72"/>
                <a:gd name="T1" fmla="*/ 10 h 30"/>
                <a:gd name="T2" fmla="*/ 49 w 72"/>
                <a:gd name="T3" fmla="*/ 23 h 30"/>
                <a:gd name="T4" fmla="*/ 29 w 72"/>
                <a:gd name="T5" fmla="*/ 29 h 30"/>
                <a:gd name="T6" fmla="*/ 17 w 72"/>
                <a:gd name="T7" fmla="*/ 27 h 30"/>
                <a:gd name="T8" fmla="*/ 23 w 72"/>
                <a:gd name="T9" fmla="*/ 22 h 30"/>
                <a:gd name="T10" fmla="*/ 0 w 72"/>
                <a:gd name="T11" fmla="*/ 10 h 30"/>
                <a:gd name="T12" fmla="*/ 55 w 72"/>
                <a:gd name="T13" fmla="*/ 12 h 30"/>
                <a:gd name="T14" fmla="*/ 36 w 72"/>
                <a:gd name="T15" fmla="*/ 0 h 30"/>
                <a:gd name="T16" fmla="*/ 72 w 72"/>
                <a:gd name="T1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0">
                  <a:moveTo>
                    <a:pt x="72" y="10"/>
                  </a:moveTo>
                  <a:cubicBezTo>
                    <a:pt x="67" y="18"/>
                    <a:pt x="54" y="13"/>
                    <a:pt x="49" y="23"/>
                  </a:cubicBezTo>
                  <a:cubicBezTo>
                    <a:pt x="42" y="22"/>
                    <a:pt x="35" y="25"/>
                    <a:pt x="29" y="29"/>
                  </a:cubicBezTo>
                  <a:cubicBezTo>
                    <a:pt x="25" y="29"/>
                    <a:pt x="20" y="30"/>
                    <a:pt x="17" y="27"/>
                  </a:cubicBezTo>
                  <a:cubicBezTo>
                    <a:pt x="19" y="25"/>
                    <a:pt x="21" y="23"/>
                    <a:pt x="23" y="22"/>
                  </a:cubicBezTo>
                  <a:cubicBezTo>
                    <a:pt x="17" y="17"/>
                    <a:pt x="7" y="19"/>
                    <a:pt x="0" y="10"/>
                  </a:cubicBezTo>
                  <a:cubicBezTo>
                    <a:pt x="20" y="16"/>
                    <a:pt x="37" y="25"/>
                    <a:pt x="55" y="12"/>
                  </a:cubicBezTo>
                  <a:cubicBezTo>
                    <a:pt x="50" y="7"/>
                    <a:pt x="42" y="7"/>
                    <a:pt x="36" y="0"/>
                  </a:cubicBezTo>
                  <a:cubicBezTo>
                    <a:pt x="49" y="3"/>
                    <a:pt x="60" y="10"/>
                    <a:pt x="72" y="10"/>
                  </a:cubicBezTo>
                  <a:close/>
                </a:path>
              </a:pathLst>
            </a:custGeom>
            <a:solidFill>
              <a:srgbClr val="206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0">
              <a:extLst>
                <a:ext uri="{FF2B5EF4-FFF2-40B4-BE49-F238E27FC236}">
                  <a16:creationId xmlns:a16="http://schemas.microsoft.com/office/drawing/2014/main" id="{C3B5E3AB-AA8A-02AD-3CAA-08EE628FD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" y="2415"/>
              <a:ext cx="32" cy="10"/>
            </a:xfrm>
            <a:custGeom>
              <a:avLst/>
              <a:gdLst>
                <a:gd name="T0" fmla="*/ 53 w 65"/>
                <a:gd name="T1" fmla="*/ 3 h 20"/>
                <a:gd name="T2" fmla="*/ 65 w 65"/>
                <a:gd name="T3" fmla="*/ 5 h 20"/>
                <a:gd name="T4" fmla="*/ 61 w 65"/>
                <a:gd name="T5" fmla="*/ 10 h 20"/>
                <a:gd name="T6" fmla="*/ 61 w 65"/>
                <a:gd name="T7" fmla="*/ 10 h 20"/>
                <a:gd name="T8" fmla="*/ 5 w 65"/>
                <a:gd name="T9" fmla="*/ 16 h 20"/>
                <a:gd name="T10" fmla="*/ 0 w 65"/>
                <a:gd name="T11" fmla="*/ 15 h 20"/>
                <a:gd name="T12" fmla="*/ 53 w 65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0">
                  <a:moveTo>
                    <a:pt x="53" y="3"/>
                  </a:moveTo>
                  <a:cubicBezTo>
                    <a:pt x="57" y="3"/>
                    <a:pt x="62" y="0"/>
                    <a:pt x="65" y="5"/>
                  </a:cubicBezTo>
                  <a:cubicBezTo>
                    <a:pt x="64" y="7"/>
                    <a:pt x="62" y="8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43" y="20"/>
                    <a:pt x="24" y="13"/>
                    <a:pt x="5" y="16"/>
                  </a:cubicBezTo>
                  <a:cubicBezTo>
                    <a:pt x="3" y="16"/>
                    <a:pt x="2" y="16"/>
                    <a:pt x="0" y="15"/>
                  </a:cubicBezTo>
                  <a:cubicBezTo>
                    <a:pt x="17" y="10"/>
                    <a:pt x="36" y="9"/>
                    <a:pt x="53" y="3"/>
                  </a:cubicBezTo>
                  <a:close/>
                </a:path>
              </a:pathLst>
            </a:custGeom>
            <a:solidFill>
              <a:srgbClr val="20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21">
              <a:extLst>
                <a:ext uri="{FF2B5EF4-FFF2-40B4-BE49-F238E27FC236}">
                  <a16:creationId xmlns:a16="http://schemas.microsoft.com/office/drawing/2014/main" id="{99A555FB-4A5B-A72C-2C80-E81E37465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429"/>
              <a:ext cx="37" cy="8"/>
            </a:xfrm>
            <a:custGeom>
              <a:avLst/>
              <a:gdLst>
                <a:gd name="T0" fmla="*/ 72 w 74"/>
                <a:gd name="T1" fmla="*/ 0 h 16"/>
                <a:gd name="T2" fmla="*/ 74 w 74"/>
                <a:gd name="T3" fmla="*/ 6 h 16"/>
                <a:gd name="T4" fmla="*/ 0 w 74"/>
                <a:gd name="T5" fmla="*/ 16 h 16"/>
                <a:gd name="T6" fmla="*/ 72 w 7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16">
                  <a:moveTo>
                    <a:pt x="72" y="0"/>
                  </a:moveTo>
                  <a:cubicBezTo>
                    <a:pt x="66" y="3"/>
                    <a:pt x="63" y="6"/>
                    <a:pt x="74" y="6"/>
                  </a:cubicBezTo>
                  <a:cubicBezTo>
                    <a:pt x="49" y="10"/>
                    <a:pt x="25" y="15"/>
                    <a:pt x="0" y="16"/>
                  </a:cubicBezTo>
                  <a:cubicBezTo>
                    <a:pt x="23" y="7"/>
                    <a:pt x="48" y="4"/>
                    <a:pt x="72" y="0"/>
                  </a:cubicBezTo>
                  <a:close/>
                </a:path>
              </a:pathLst>
            </a:custGeom>
            <a:solidFill>
              <a:srgbClr val="35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22">
              <a:extLst>
                <a:ext uri="{FF2B5EF4-FFF2-40B4-BE49-F238E27FC236}">
                  <a16:creationId xmlns:a16="http://schemas.microsoft.com/office/drawing/2014/main" id="{A7558714-15C2-0813-4DB8-DD902D0C0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2415"/>
              <a:ext cx="175" cy="42"/>
            </a:xfrm>
            <a:custGeom>
              <a:avLst/>
              <a:gdLst>
                <a:gd name="T0" fmla="*/ 311 w 351"/>
                <a:gd name="T1" fmla="*/ 0 h 83"/>
                <a:gd name="T2" fmla="*/ 351 w 351"/>
                <a:gd name="T3" fmla="*/ 3 h 83"/>
                <a:gd name="T4" fmla="*/ 320 w 351"/>
                <a:gd name="T5" fmla="*/ 6 h 83"/>
                <a:gd name="T6" fmla="*/ 287 w 351"/>
                <a:gd name="T7" fmla="*/ 19 h 83"/>
                <a:gd name="T8" fmla="*/ 273 w 351"/>
                <a:gd name="T9" fmla="*/ 23 h 83"/>
                <a:gd name="T10" fmla="*/ 215 w 351"/>
                <a:gd name="T11" fmla="*/ 36 h 83"/>
                <a:gd name="T12" fmla="*/ 201 w 351"/>
                <a:gd name="T13" fmla="*/ 40 h 83"/>
                <a:gd name="T14" fmla="*/ 147 w 351"/>
                <a:gd name="T15" fmla="*/ 50 h 83"/>
                <a:gd name="T16" fmla="*/ 141 w 351"/>
                <a:gd name="T17" fmla="*/ 52 h 83"/>
                <a:gd name="T18" fmla="*/ 131 w 351"/>
                <a:gd name="T19" fmla="*/ 56 h 83"/>
                <a:gd name="T20" fmla="*/ 66 w 351"/>
                <a:gd name="T21" fmla="*/ 70 h 83"/>
                <a:gd name="T22" fmla="*/ 61 w 351"/>
                <a:gd name="T23" fmla="*/ 72 h 83"/>
                <a:gd name="T24" fmla="*/ 0 w 351"/>
                <a:gd name="T25" fmla="*/ 83 h 83"/>
                <a:gd name="T26" fmla="*/ 8 w 351"/>
                <a:gd name="T27" fmla="*/ 71 h 83"/>
                <a:gd name="T28" fmla="*/ 43 w 351"/>
                <a:gd name="T29" fmla="*/ 67 h 83"/>
                <a:gd name="T30" fmla="*/ 72 w 351"/>
                <a:gd name="T31" fmla="*/ 60 h 83"/>
                <a:gd name="T32" fmla="*/ 120 w 351"/>
                <a:gd name="T33" fmla="*/ 49 h 83"/>
                <a:gd name="T34" fmla="*/ 168 w 351"/>
                <a:gd name="T35" fmla="*/ 33 h 83"/>
                <a:gd name="T36" fmla="*/ 199 w 351"/>
                <a:gd name="T37" fmla="*/ 29 h 83"/>
                <a:gd name="T38" fmla="*/ 216 w 351"/>
                <a:gd name="T39" fmla="*/ 26 h 83"/>
                <a:gd name="T40" fmla="*/ 240 w 351"/>
                <a:gd name="T41" fmla="*/ 16 h 83"/>
                <a:gd name="T42" fmla="*/ 287 w 351"/>
                <a:gd name="T43" fmla="*/ 10 h 83"/>
                <a:gd name="T44" fmla="*/ 311 w 351"/>
                <a:gd name="T4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1" h="83">
                  <a:moveTo>
                    <a:pt x="311" y="0"/>
                  </a:moveTo>
                  <a:cubicBezTo>
                    <a:pt x="324" y="1"/>
                    <a:pt x="337" y="3"/>
                    <a:pt x="351" y="3"/>
                  </a:cubicBezTo>
                  <a:cubicBezTo>
                    <a:pt x="341" y="9"/>
                    <a:pt x="330" y="6"/>
                    <a:pt x="320" y="6"/>
                  </a:cubicBezTo>
                  <a:cubicBezTo>
                    <a:pt x="307" y="6"/>
                    <a:pt x="296" y="9"/>
                    <a:pt x="287" y="19"/>
                  </a:cubicBezTo>
                  <a:cubicBezTo>
                    <a:pt x="282" y="21"/>
                    <a:pt x="278" y="22"/>
                    <a:pt x="273" y="23"/>
                  </a:cubicBezTo>
                  <a:cubicBezTo>
                    <a:pt x="254" y="28"/>
                    <a:pt x="233" y="26"/>
                    <a:pt x="215" y="36"/>
                  </a:cubicBezTo>
                  <a:cubicBezTo>
                    <a:pt x="210" y="37"/>
                    <a:pt x="205" y="38"/>
                    <a:pt x="201" y="40"/>
                  </a:cubicBezTo>
                  <a:cubicBezTo>
                    <a:pt x="183" y="45"/>
                    <a:pt x="164" y="41"/>
                    <a:pt x="147" y="50"/>
                  </a:cubicBezTo>
                  <a:cubicBezTo>
                    <a:pt x="145" y="51"/>
                    <a:pt x="143" y="51"/>
                    <a:pt x="141" y="52"/>
                  </a:cubicBezTo>
                  <a:cubicBezTo>
                    <a:pt x="138" y="53"/>
                    <a:pt x="134" y="55"/>
                    <a:pt x="131" y="56"/>
                  </a:cubicBezTo>
                  <a:cubicBezTo>
                    <a:pt x="109" y="60"/>
                    <a:pt x="86" y="60"/>
                    <a:pt x="66" y="70"/>
                  </a:cubicBezTo>
                  <a:cubicBezTo>
                    <a:pt x="64" y="71"/>
                    <a:pt x="63" y="71"/>
                    <a:pt x="61" y="72"/>
                  </a:cubicBezTo>
                  <a:cubicBezTo>
                    <a:pt x="41" y="71"/>
                    <a:pt x="20" y="68"/>
                    <a:pt x="0" y="83"/>
                  </a:cubicBezTo>
                  <a:cubicBezTo>
                    <a:pt x="1" y="76"/>
                    <a:pt x="7" y="75"/>
                    <a:pt x="8" y="71"/>
                  </a:cubicBezTo>
                  <a:cubicBezTo>
                    <a:pt x="20" y="70"/>
                    <a:pt x="31" y="65"/>
                    <a:pt x="43" y="67"/>
                  </a:cubicBezTo>
                  <a:cubicBezTo>
                    <a:pt x="52" y="68"/>
                    <a:pt x="63" y="65"/>
                    <a:pt x="72" y="60"/>
                  </a:cubicBezTo>
                  <a:cubicBezTo>
                    <a:pt x="87" y="52"/>
                    <a:pt x="102" y="47"/>
                    <a:pt x="120" y="49"/>
                  </a:cubicBezTo>
                  <a:cubicBezTo>
                    <a:pt x="138" y="51"/>
                    <a:pt x="152" y="37"/>
                    <a:pt x="168" y="33"/>
                  </a:cubicBezTo>
                  <a:cubicBezTo>
                    <a:pt x="178" y="29"/>
                    <a:pt x="189" y="29"/>
                    <a:pt x="199" y="29"/>
                  </a:cubicBezTo>
                  <a:cubicBezTo>
                    <a:pt x="205" y="29"/>
                    <a:pt x="210" y="28"/>
                    <a:pt x="216" y="26"/>
                  </a:cubicBezTo>
                  <a:cubicBezTo>
                    <a:pt x="224" y="23"/>
                    <a:pt x="232" y="19"/>
                    <a:pt x="240" y="16"/>
                  </a:cubicBezTo>
                  <a:cubicBezTo>
                    <a:pt x="255" y="12"/>
                    <a:pt x="272" y="17"/>
                    <a:pt x="287" y="10"/>
                  </a:cubicBezTo>
                  <a:cubicBezTo>
                    <a:pt x="295" y="7"/>
                    <a:pt x="303" y="4"/>
                    <a:pt x="311" y="0"/>
                  </a:cubicBezTo>
                  <a:close/>
                </a:path>
              </a:pathLst>
            </a:custGeom>
            <a:solidFill>
              <a:srgbClr val="1A2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23">
              <a:extLst>
                <a:ext uri="{FF2B5EF4-FFF2-40B4-BE49-F238E27FC236}">
                  <a16:creationId xmlns:a16="http://schemas.microsoft.com/office/drawing/2014/main" id="{952209A8-94E2-D3F9-B461-A93B33AF6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405"/>
              <a:ext cx="28" cy="17"/>
            </a:xfrm>
            <a:custGeom>
              <a:avLst/>
              <a:gdLst>
                <a:gd name="T0" fmla="*/ 56 w 56"/>
                <a:gd name="T1" fmla="*/ 8 h 33"/>
                <a:gd name="T2" fmla="*/ 0 w 56"/>
                <a:gd name="T3" fmla="*/ 23 h 33"/>
                <a:gd name="T4" fmla="*/ 56 w 56"/>
                <a:gd name="T5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33">
                  <a:moveTo>
                    <a:pt x="56" y="8"/>
                  </a:moveTo>
                  <a:cubicBezTo>
                    <a:pt x="38" y="17"/>
                    <a:pt x="23" y="33"/>
                    <a:pt x="0" y="23"/>
                  </a:cubicBezTo>
                  <a:cubicBezTo>
                    <a:pt x="18" y="15"/>
                    <a:pt x="33" y="0"/>
                    <a:pt x="56" y="8"/>
                  </a:cubicBezTo>
                  <a:close/>
                </a:path>
              </a:pathLst>
            </a:custGeom>
            <a:solidFill>
              <a:srgbClr val="358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24">
              <a:extLst>
                <a:ext uri="{FF2B5EF4-FFF2-40B4-BE49-F238E27FC236}">
                  <a16:creationId xmlns:a16="http://schemas.microsoft.com/office/drawing/2014/main" id="{3E7BE57B-8887-0E12-1746-E006072C0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2423"/>
              <a:ext cx="31" cy="11"/>
            </a:xfrm>
            <a:custGeom>
              <a:avLst/>
              <a:gdLst>
                <a:gd name="T0" fmla="*/ 0 w 62"/>
                <a:gd name="T1" fmla="*/ 20 h 22"/>
                <a:gd name="T2" fmla="*/ 44 w 62"/>
                <a:gd name="T3" fmla="*/ 2 h 22"/>
                <a:gd name="T4" fmla="*/ 62 w 62"/>
                <a:gd name="T5" fmla="*/ 4 h 22"/>
                <a:gd name="T6" fmla="*/ 0 w 62"/>
                <a:gd name="T7" fmla="*/ 20 h 22"/>
                <a:gd name="T8" fmla="*/ 0 w 62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2">
                  <a:moveTo>
                    <a:pt x="0" y="20"/>
                  </a:moveTo>
                  <a:cubicBezTo>
                    <a:pt x="15" y="16"/>
                    <a:pt x="27" y="5"/>
                    <a:pt x="44" y="2"/>
                  </a:cubicBezTo>
                  <a:cubicBezTo>
                    <a:pt x="50" y="1"/>
                    <a:pt x="56" y="0"/>
                    <a:pt x="62" y="4"/>
                  </a:cubicBezTo>
                  <a:cubicBezTo>
                    <a:pt x="28" y="22"/>
                    <a:pt x="28" y="2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328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25">
              <a:extLst>
                <a:ext uri="{FF2B5EF4-FFF2-40B4-BE49-F238E27FC236}">
                  <a16:creationId xmlns:a16="http://schemas.microsoft.com/office/drawing/2014/main" id="{D25416FB-71D0-AEFB-7A73-0B5FE82E7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2414"/>
              <a:ext cx="26" cy="15"/>
            </a:xfrm>
            <a:custGeom>
              <a:avLst/>
              <a:gdLst>
                <a:gd name="T0" fmla="*/ 15 w 53"/>
                <a:gd name="T1" fmla="*/ 12 h 30"/>
                <a:gd name="T2" fmla="*/ 53 w 53"/>
                <a:gd name="T3" fmla="*/ 8 h 30"/>
                <a:gd name="T4" fmla="*/ 0 w 53"/>
                <a:gd name="T5" fmla="*/ 22 h 30"/>
                <a:gd name="T6" fmla="*/ 15 w 53"/>
                <a:gd name="T7" fmla="*/ 12 h 30"/>
                <a:gd name="T8" fmla="*/ 15 w 53"/>
                <a:gd name="T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0">
                  <a:moveTo>
                    <a:pt x="15" y="12"/>
                  </a:moveTo>
                  <a:cubicBezTo>
                    <a:pt x="27" y="9"/>
                    <a:pt x="39" y="0"/>
                    <a:pt x="53" y="8"/>
                  </a:cubicBezTo>
                  <a:cubicBezTo>
                    <a:pt x="37" y="21"/>
                    <a:pt x="21" y="30"/>
                    <a:pt x="0" y="22"/>
                  </a:cubicBezTo>
                  <a:cubicBezTo>
                    <a:pt x="5" y="19"/>
                    <a:pt x="12" y="19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lose/>
                </a:path>
              </a:pathLst>
            </a:custGeom>
            <a:solidFill>
              <a:srgbClr val="358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26">
              <a:extLst>
                <a:ext uri="{FF2B5EF4-FFF2-40B4-BE49-F238E27FC236}">
                  <a16:creationId xmlns:a16="http://schemas.microsoft.com/office/drawing/2014/main" id="{62330CBA-A9B8-2CF4-F8ED-75F69CF67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427"/>
              <a:ext cx="24" cy="7"/>
            </a:xfrm>
            <a:custGeom>
              <a:avLst/>
              <a:gdLst>
                <a:gd name="T0" fmla="*/ 48 w 48"/>
                <a:gd name="T1" fmla="*/ 2 h 13"/>
                <a:gd name="T2" fmla="*/ 15 w 48"/>
                <a:gd name="T3" fmla="*/ 9 h 13"/>
                <a:gd name="T4" fmla="*/ 0 w 48"/>
                <a:gd name="T5" fmla="*/ 9 h 13"/>
                <a:gd name="T6" fmla="*/ 33 w 48"/>
                <a:gd name="T7" fmla="*/ 0 h 13"/>
                <a:gd name="T8" fmla="*/ 48 w 4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3">
                  <a:moveTo>
                    <a:pt x="48" y="2"/>
                  </a:moveTo>
                  <a:cubicBezTo>
                    <a:pt x="39" y="13"/>
                    <a:pt x="26" y="9"/>
                    <a:pt x="15" y="9"/>
                  </a:cubicBezTo>
                  <a:cubicBezTo>
                    <a:pt x="10" y="9"/>
                    <a:pt x="5" y="9"/>
                    <a:pt x="0" y="9"/>
                  </a:cubicBezTo>
                  <a:cubicBezTo>
                    <a:pt x="10" y="0"/>
                    <a:pt x="22" y="0"/>
                    <a:pt x="33" y="0"/>
                  </a:cubicBezTo>
                  <a:cubicBezTo>
                    <a:pt x="38" y="1"/>
                    <a:pt x="43" y="1"/>
                    <a:pt x="48" y="2"/>
                  </a:cubicBezTo>
                  <a:close/>
                </a:path>
              </a:pathLst>
            </a:custGeom>
            <a:solidFill>
              <a:srgbClr val="2C8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27">
              <a:extLst>
                <a:ext uri="{FF2B5EF4-FFF2-40B4-BE49-F238E27FC236}">
                  <a16:creationId xmlns:a16="http://schemas.microsoft.com/office/drawing/2014/main" id="{7255E565-87B0-8787-E0FA-61B711E39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2417"/>
              <a:ext cx="23" cy="10"/>
            </a:xfrm>
            <a:custGeom>
              <a:avLst/>
              <a:gdLst>
                <a:gd name="T0" fmla="*/ 47 w 47"/>
                <a:gd name="T1" fmla="*/ 6 h 20"/>
                <a:gd name="T2" fmla="*/ 0 w 47"/>
                <a:gd name="T3" fmla="*/ 12 h 20"/>
                <a:gd name="T4" fmla="*/ 47 w 47"/>
                <a:gd name="T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0">
                  <a:moveTo>
                    <a:pt x="47" y="6"/>
                  </a:moveTo>
                  <a:cubicBezTo>
                    <a:pt x="32" y="20"/>
                    <a:pt x="16" y="13"/>
                    <a:pt x="0" y="12"/>
                  </a:cubicBezTo>
                  <a:cubicBezTo>
                    <a:pt x="14" y="0"/>
                    <a:pt x="31" y="7"/>
                    <a:pt x="47" y="6"/>
                  </a:cubicBezTo>
                  <a:close/>
                </a:path>
              </a:pathLst>
            </a:custGeom>
            <a:solidFill>
              <a:srgbClr val="368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28">
              <a:extLst>
                <a:ext uri="{FF2B5EF4-FFF2-40B4-BE49-F238E27FC236}">
                  <a16:creationId xmlns:a16="http://schemas.microsoft.com/office/drawing/2014/main" id="{E23CB41D-C98E-644C-0C42-33A22B15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2442"/>
              <a:ext cx="33" cy="11"/>
            </a:xfrm>
            <a:custGeom>
              <a:avLst/>
              <a:gdLst>
                <a:gd name="T0" fmla="*/ 0 w 65"/>
                <a:gd name="T1" fmla="*/ 16 h 22"/>
                <a:gd name="T2" fmla="*/ 65 w 65"/>
                <a:gd name="T3" fmla="*/ 2 h 22"/>
                <a:gd name="T4" fmla="*/ 0 w 65"/>
                <a:gd name="T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22">
                  <a:moveTo>
                    <a:pt x="0" y="16"/>
                  </a:moveTo>
                  <a:cubicBezTo>
                    <a:pt x="19" y="0"/>
                    <a:pt x="42" y="0"/>
                    <a:pt x="65" y="2"/>
                  </a:cubicBezTo>
                  <a:cubicBezTo>
                    <a:pt x="47" y="22"/>
                    <a:pt x="23" y="15"/>
                    <a:pt x="0" y="16"/>
                  </a:cubicBezTo>
                  <a:close/>
                </a:path>
              </a:pathLst>
            </a:custGeom>
            <a:solidFill>
              <a:srgbClr val="318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29">
              <a:extLst>
                <a:ext uri="{FF2B5EF4-FFF2-40B4-BE49-F238E27FC236}">
                  <a16:creationId xmlns:a16="http://schemas.microsoft.com/office/drawing/2014/main" id="{BDF16830-C40F-945D-E341-B427EC65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2433"/>
              <a:ext cx="29" cy="12"/>
            </a:xfrm>
            <a:custGeom>
              <a:avLst/>
              <a:gdLst>
                <a:gd name="T0" fmla="*/ 0 w 60"/>
                <a:gd name="T1" fmla="*/ 16 h 23"/>
                <a:gd name="T2" fmla="*/ 60 w 60"/>
                <a:gd name="T3" fmla="*/ 4 h 23"/>
                <a:gd name="T4" fmla="*/ 18 w 60"/>
                <a:gd name="T5" fmla="*/ 17 h 23"/>
                <a:gd name="T6" fmla="*/ 0 w 60"/>
                <a:gd name="T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23">
                  <a:moveTo>
                    <a:pt x="0" y="16"/>
                  </a:moveTo>
                  <a:cubicBezTo>
                    <a:pt x="18" y="0"/>
                    <a:pt x="39" y="2"/>
                    <a:pt x="60" y="4"/>
                  </a:cubicBezTo>
                  <a:cubicBezTo>
                    <a:pt x="48" y="15"/>
                    <a:pt x="35" y="23"/>
                    <a:pt x="18" y="17"/>
                  </a:cubicBezTo>
                  <a:cubicBezTo>
                    <a:pt x="13" y="15"/>
                    <a:pt x="6" y="16"/>
                    <a:pt x="0" y="16"/>
                  </a:cubicBezTo>
                  <a:close/>
                </a:path>
              </a:pathLst>
            </a:custGeom>
            <a:solidFill>
              <a:srgbClr val="2F8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30">
              <a:extLst>
                <a:ext uri="{FF2B5EF4-FFF2-40B4-BE49-F238E27FC236}">
                  <a16:creationId xmlns:a16="http://schemas.microsoft.com/office/drawing/2014/main" id="{419150E7-9C41-85F1-6113-24C8F3019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424"/>
              <a:ext cx="29" cy="12"/>
            </a:xfrm>
            <a:custGeom>
              <a:avLst/>
              <a:gdLst>
                <a:gd name="T0" fmla="*/ 0 w 58"/>
                <a:gd name="T1" fmla="*/ 18 h 24"/>
                <a:gd name="T2" fmla="*/ 58 w 58"/>
                <a:gd name="T3" fmla="*/ 5 h 24"/>
                <a:gd name="T4" fmla="*/ 0 w 58"/>
                <a:gd name="T5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24">
                  <a:moveTo>
                    <a:pt x="0" y="18"/>
                  </a:moveTo>
                  <a:cubicBezTo>
                    <a:pt x="16" y="0"/>
                    <a:pt x="38" y="5"/>
                    <a:pt x="58" y="5"/>
                  </a:cubicBezTo>
                  <a:cubicBezTo>
                    <a:pt x="41" y="22"/>
                    <a:pt x="21" y="24"/>
                    <a:pt x="0" y="18"/>
                  </a:cubicBezTo>
                  <a:close/>
                </a:path>
              </a:pathLst>
            </a:custGeom>
            <a:solidFill>
              <a:srgbClr val="328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132781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rgbClr val="4E7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3CF5-7D66-4CD0-9E7B-9C396B7C8ADE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16</a:t>
            </a:fld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BEE536-15E8-4AEB-9601-528D20F19BCD}"/>
              </a:ext>
            </a:extLst>
          </p:cNvPr>
          <p:cNvSpPr txBox="1"/>
          <p:nvPr/>
        </p:nvSpPr>
        <p:spPr>
          <a:xfrm>
            <a:off x="670693" y="858061"/>
            <a:ext cx="334161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rgbClr val="4E7CC3"/>
                </a:solidFill>
                <a:latin typeface="+mj-lt"/>
              </a:rPr>
              <a:t>FREE </a:t>
            </a:r>
          </a:p>
          <a:p>
            <a:pPr algn="ctr"/>
            <a:r>
              <a:rPr lang="en-US" sz="4000" b="1" dirty="0">
                <a:solidFill>
                  <a:srgbClr val="4E7CC3"/>
                </a:solidFill>
                <a:latin typeface="+mj-lt"/>
              </a:rPr>
              <a:t>TEMPLATE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8C9BB15-836C-43DB-A14E-1B60FA9DDB52}"/>
              </a:ext>
            </a:extLst>
          </p:cNvPr>
          <p:cNvGrpSpPr/>
          <p:nvPr/>
        </p:nvGrpSpPr>
        <p:grpSpPr>
          <a:xfrm>
            <a:off x="3478213" y="823913"/>
            <a:ext cx="5210174" cy="5210174"/>
            <a:chOff x="2282825" y="1614488"/>
            <a:chExt cx="4552950" cy="4552950"/>
          </a:xfrm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36E76328-72C9-4B9D-8CE0-A57CC6414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0" y="2398713"/>
              <a:ext cx="1260475" cy="1320800"/>
            </a:xfrm>
            <a:custGeom>
              <a:avLst/>
              <a:gdLst>
                <a:gd name="T0" fmla="*/ 0 w 103"/>
                <a:gd name="T1" fmla="*/ 58 h 108"/>
                <a:gd name="T2" fmla="*/ 58 w 103"/>
                <a:gd name="T3" fmla="*/ 0 h 108"/>
                <a:gd name="T4" fmla="*/ 103 w 103"/>
                <a:gd name="T5" fmla="*/ 108 h 108"/>
                <a:gd name="T6" fmla="*/ 21 w 103"/>
                <a:gd name="T7" fmla="*/ 108 h 108"/>
                <a:gd name="T8" fmla="*/ 0 w 103"/>
                <a:gd name="T9" fmla="*/ 5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8">
                  <a:moveTo>
                    <a:pt x="0" y="58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84" y="29"/>
                    <a:pt x="100" y="67"/>
                    <a:pt x="103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18" y="90"/>
                    <a:pt x="11" y="73"/>
                    <a:pt x="0" y="58"/>
                  </a:cubicBezTo>
                  <a:close/>
                </a:path>
              </a:pathLst>
            </a:custGeom>
            <a:solidFill>
              <a:srgbClr val="044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99B30E6E-5BB6-4C4B-87C3-64DCFDD0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0" y="4049713"/>
              <a:ext cx="1260475" cy="1335088"/>
            </a:xfrm>
            <a:custGeom>
              <a:avLst/>
              <a:gdLst>
                <a:gd name="T0" fmla="*/ 21 w 103"/>
                <a:gd name="T1" fmla="*/ 0 h 109"/>
                <a:gd name="T2" fmla="*/ 103 w 103"/>
                <a:gd name="T3" fmla="*/ 0 h 109"/>
                <a:gd name="T4" fmla="*/ 58 w 103"/>
                <a:gd name="T5" fmla="*/ 109 h 109"/>
                <a:gd name="T6" fmla="*/ 0 w 103"/>
                <a:gd name="T7" fmla="*/ 51 h 109"/>
                <a:gd name="T8" fmla="*/ 21 w 103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9">
                  <a:moveTo>
                    <a:pt x="21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100" y="42"/>
                    <a:pt x="84" y="79"/>
                    <a:pt x="58" y="10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36"/>
                    <a:pt x="18" y="19"/>
                    <a:pt x="21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D3F11AAF-8333-456A-8917-E09B48A8F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14488"/>
              <a:ext cx="1322388" cy="1260475"/>
            </a:xfrm>
            <a:custGeom>
              <a:avLst/>
              <a:gdLst>
                <a:gd name="T0" fmla="*/ 0 w 108"/>
                <a:gd name="T1" fmla="*/ 82 h 103"/>
                <a:gd name="T2" fmla="*/ 0 w 108"/>
                <a:gd name="T3" fmla="*/ 0 h 103"/>
                <a:gd name="T4" fmla="*/ 108 w 108"/>
                <a:gd name="T5" fmla="*/ 45 h 103"/>
                <a:gd name="T6" fmla="*/ 50 w 108"/>
                <a:gd name="T7" fmla="*/ 103 h 103"/>
                <a:gd name="T8" fmla="*/ 0 w 108"/>
                <a:gd name="T9" fmla="*/ 8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3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1" y="3"/>
                    <a:pt x="79" y="19"/>
                    <a:pt x="108" y="45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36" y="92"/>
                    <a:pt x="18" y="85"/>
                    <a:pt x="0" y="82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5E26CB43-D01F-48D4-9844-7A1819539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4049713"/>
              <a:ext cx="1260475" cy="1335088"/>
            </a:xfrm>
            <a:custGeom>
              <a:avLst/>
              <a:gdLst>
                <a:gd name="T0" fmla="*/ 103 w 103"/>
                <a:gd name="T1" fmla="*/ 51 h 109"/>
                <a:gd name="T2" fmla="*/ 45 w 103"/>
                <a:gd name="T3" fmla="*/ 109 h 109"/>
                <a:gd name="T4" fmla="*/ 0 w 103"/>
                <a:gd name="T5" fmla="*/ 0 h 109"/>
                <a:gd name="T6" fmla="*/ 83 w 103"/>
                <a:gd name="T7" fmla="*/ 0 h 109"/>
                <a:gd name="T8" fmla="*/ 103 w 103"/>
                <a:gd name="T9" fmla="*/ 5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9">
                  <a:moveTo>
                    <a:pt x="103" y="51"/>
                  </a:moveTo>
                  <a:cubicBezTo>
                    <a:pt x="45" y="109"/>
                    <a:pt x="45" y="109"/>
                    <a:pt x="45" y="109"/>
                  </a:cubicBezTo>
                  <a:cubicBezTo>
                    <a:pt x="20" y="79"/>
                    <a:pt x="3" y="42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5" y="19"/>
                    <a:pt x="92" y="36"/>
                    <a:pt x="103" y="51"/>
                  </a:cubicBezTo>
                  <a:close/>
                </a:path>
              </a:pathLst>
            </a:custGeom>
            <a:solidFill>
              <a:srgbClr val="044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612C8F94-2844-4771-88D2-3C2381E27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050" y="4906963"/>
              <a:ext cx="1333500" cy="1260475"/>
            </a:xfrm>
            <a:custGeom>
              <a:avLst/>
              <a:gdLst>
                <a:gd name="T0" fmla="*/ 109 w 109"/>
                <a:gd name="T1" fmla="*/ 20 h 103"/>
                <a:gd name="T2" fmla="*/ 109 w 109"/>
                <a:gd name="T3" fmla="*/ 103 h 103"/>
                <a:gd name="T4" fmla="*/ 0 w 109"/>
                <a:gd name="T5" fmla="*/ 58 h 103"/>
                <a:gd name="T6" fmla="*/ 58 w 109"/>
                <a:gd name="T7" fmla="*/ 0 h 103"/>
                <a:gd name="T8" fmla="*/ 109 w 109"/>
                <a:gd name="T9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3">
                  <a:moveTo>
                    <a:pt x="109" y="20"/>
                  </a:moveTo>
                  <a:cubicBezTo>
                    <a:pt x="109" y="103"/>
                    <a:pt x="109" y="103"/>
                    <a:pt x="109" y="103"/>
                  </a:cubicBezTo>
                  <a:cubicBezTo>
                    <a:pt x="67" y="100"/>
                    <a:pt x="30" y="83"/>
                    <a:pt x="0" y="5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3" y="11"/>
                    <a:pt x="90" y="18"/>
                    <a:pt x="109" y="2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3DF4FBAC-E327-4188-9A1E-4B22ABF33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4906963"/>
              <a:ext cx="1322388" cy="1260475"/>
            </a:xfrm>
            <a:custGeom>
              <a:avLst/>
              <a:gdLst>
                <a:gd name="T0" fmla="*/ 50 w 108"/>
                <a:gd name="T1" fmla="*/ 0 h 103"/>
                <a:gd name="T2" fmla="*/ 108 w 108"/>
                <a:gd name="T3" fmla="*/ 58 h 103"/>
                <a:gd name="T4" fmla="*/ 0 w 108"/>
                <a:gd name="T5" fmla="*/ 103 h 103"/>
                <a:gd name="T6" fmla="*/ 0 w 108"/>
                <a:gd name="T7" fmla="*/ 20 h 103"/>
                <a:gd name="T8" fmla="*/ 50 w 108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3">
                  <a:moveTo>
                    <a:pt x="50" y="0"/>
                  </a:moveTo>
                  <a:cubicBezTo>
                    <a:pt x="108" y="58"/>
                    <a:pt x="108" y="58"/>
                    <a:pt x="108" y="58"/>
                  </a:cubicBezTo>
                  <a:cubicBezTo>
                    <a:pt x="79" y="83"/>
                    <a:pt x="41" y="100"/>
                    <a:pt x="0" y="10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8" y="18"/>
                    <a:pt x="36" y="11"/>
                    <a:pt x="50" y="0"/>
                  </a:cubicBezTo>
                  <a:close/>
                </a:path>
              </a:pathLst>
            </a:custGeom>
            <a:solidFill>
              <a:srgbClr val="044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4D60BA3D-3660-4ECB-A758-379067B1E10D}"/>
              </a:ext>
            </a:extLst>
          </p:cNvPr>
          <p:cNvSpPr txBox="1"/>
          <p:nvPr/>
        </p:nvSpPr>
        <p:spPr>
          <a:xfrm>
            <a:off x="670693" y="2283758"/>
            <a:ext cx="3857839" cy="64633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Lorem ipsum dolor sit amet, consectetur adipiscing elit. Mauris tincidunt maximus justo et accumsan. Vivamus nec elementum ex, fermentum pharetra ex.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B3F1E3-A767-488B-83BD-B8FC16D6BF5C}"/>
              </a:ext>
            </a:extLst>
          </p:cNvPr>
          <p:cNvSpPr txBox="1"/>
          <p:nvPr/>
        </p:nvSpPr>
        <p:spPr>
          <a:xfrm>
            <a:off x="6365052" y="1314291"/>
            <a:ext cx="10602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Segoe UI"/>
              </a:rPr>
              <a:t>LOREM IPSUM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E42C6BA-4D47-4FC6-A82E-E16950159571}"/>
              </a:ext>
            </a:extLst>
          </p:cNvPr>
          <p:cNvSpPr txBox="1"/>
          <p:nvPr/>
        </p:nvSpPr>
        <p:spPr>
          <a:xfrm>
            <a:off x="7425319" y="3950360"/>
            <a:ext cx="11354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Segoe UI"/>
              </a:rPr>
              <a:t>LOREM IPSUM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C4DDEE5-612D-43F3-8FEB-04A5A985E88C}"/>
              </a:ext>
            </a:extLst>
          </p:cNvPr>
          <p:cNvSpPr txBox="1"/>
          <p:nvPr/>
        </p:nvSpPr>
        <p:spPr>
          <a:xfrm>
            <a:off x="4675108" y="5150011"/>
            <a:ext cx="11338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Segoe UI"/>
              </a:rPr>
              <a:t>LOREM IPSUM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EC010D9-716C-4DFE-9BAE-AA15065FC16D}"/>
              </a:ext>
            </a:extLst>
          </p:cNvPr>
          <p:cNvSpPr txBox="1"/>
          <p:nvPr/>
        </p:nvSpPr>
        <p:spPr>
          <a:xfrm>
            <a:off x="7792776" y="520370"/>
            <a:ext cx="1518657" cy="64633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Lorem ipsum dolor sit amet, consectetur adipiscing elit.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EE48EA5-D88A-4508-AFEA-2271AF4BE0B5}"/>
              </a:ext>
            </a:extLst>
          </p:cNvPr>
          <p:cNvSpPr txBox="1"/>
          <p:nvPr/>
        </p:nvSpPr>
        <p:spPr>
          <a:xfrm>
            <a:off x="7185527" y="570396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368B741-9BE2-408D-8EC8-FDFFCCA130F2}"/>
              </a:ext>
            </a:extLst>
          </p:cNvPr>
          <p:cNvSpPr txBox="1"/>
          <p:nvPr/>
        </p:nvSpPr>
        <p:spPr>
          <a:xfrm>
            <a:off x="8802784" y="2518790"/>
            <a:ext cx="1518657" cy="64633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Lorem ipsum dolor sit amet, consectetur adipiscing elit.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E3EAFD8-9627-4572-8B9B-23679360B532}"/>
              </a:ext>
            </a:extLst>
          </p:cNvPr>
          <p:cNvSpPr txBox="1"/>
          <p:nvPr/>
        </p:nvSpPr>
        <p:spPr>
          <a:xfrm>
            <a:off x="8802784" y="2064820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B3CA6C2-D2A0-4481-9944-D320259C88C6}"/>
              </a:ext>
            </a:extLst>
          </p:cNvPr>
          <p:cNvSpPr txBox="1"/>
          <p:nvPr/>
        </p:nvSpPr>
        <p:spPr>
          <a:xfrm>
            <a:off x="8073733" y="5652136"/>
            <a:ext cx="1518657" cy="64633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Lorem ipsum dolor sit amet, consectetur adipiscing elit.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2337708-EDAE-40E7-8891-75CBA660690D}"/>
              </a:ext>
            </a:extLst>
          </p:cNvPr>
          <p:cNvSpPr txBox="1"/>
          <p:nvPr/>
        </p:nvSpPr>
        <p:spPr>
          <a:xfrm>
            <a:off x="7466485" y="5702163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51B4813-5B76-42C9-9FF7-617D29BC549A}"/>
              </a:ext>
            </a:extLst>
          </p:cNvPr>
          <p:cNvSpPr txBox="1"/>
          <p:nvPr/>
        </p:nvSpPr>
        <p:spPr>
          <a:xfrm flipH="1">
            <a:off x="2599613" y="5652136"/>
            <a:ext cx="1518657" cy="64633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Lorem ipsum dolor sit amet, consectetur adipiscing elit.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64B9EB9-7DD4-495F-B339-4B8ECB2FC66C}"/>
              </a:ext>
            </a:extLst>
          </p:cNvPr>
          <p:cNvSpPr txBox="1"/>
          <p:nvPr/>
        </p:nvSpPr>
        <p:spPr>
          <a:xfrm flipH="1">
            <a:off x="4118270" y="5702163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CFCD813-4834-439C-AB96-3288C83DE75D}"/>
              </a:ext>
            </a:extLst>
          </p:cNvPr>
          <p:cNvSpPr txBox="1"/>
          <p:nvPr/>
        </p:nvSpPr>
        <p:spPr>
          <a:xfrm>
            <a:off x="8797237" y="4274054"/>
            <a:ext cx="1518657" cy="64633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Lorem ipsum dolor sit amet, consectetur adipiscing elit.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0CAF368-9B31-4264-AC8A-F40CB7BC79DC}"/>
              </a:ext>
            </a:extLst>
          </p:cNvPr>
          <p:cNvSpPr txBox="1"/>
          <p:nvPr/>
        </p:nvSpPr>
        <p:spPr>
          <a:xfrm>
            <a:off x="8797237" y="3820084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03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75E7094-ED57-4D45-8048-22D386090B54}"/>
              </a:ext>
            </a:extLst>
          </p:cNvPr>
          <p:cNvSpPr txBox="1"/>
          <p:nvPr/>
        </p:nvSpPr>
        <p:spPr>
          <a:xfrm>
            <a:off x="1876109" y="4274054"/>
            <a:ext cx="1518657" cy="64633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Lorem ipsum dolor sit amet, consectetur adipiscing elit. 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D89B67D-4950-441B-8E3E-BDD4BAEE1098}"/>
              </a:ext>
            </a:extLst>
          </p:cNvPr>
          <p:cNvSpPr txBox="1"/>
          <p:nvPr/>
        </p:nvSpPr>
        <p:spPr>
          <a:xfrm>
            <a:off x="2787518" y="3820084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06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CEC2F48-A89B-4A58-BFCC-D6AA65C2EE04}"/>
              </a:ext>
            </a:extLst>
          </p:cNvPr>
          <p:cNvGrpSpPr/>
          <p:nvPr/>
        </p:nvGrpSpPr>
        <p:grpSpPr>
          <a:xfrm>
            <a:off x="3973699" y="4008313"/>
            <a:ext cx="347678" cy="345758"/>
            <a:chOff x="5465763" y="3068638"/>
            <a:chExt cx="287337" cy="285750"/>
          </a:xfrm>
          <a:solidFill>
            <a:schemeClr val="bg1"/>
          </a:solidFill>
        </p:grpSpPr>
        <p:sp>
          <p:nvSpPr>
            <p:cNvPr id="120" name="Freeform 617">
              <a:extLst>
                <a:ext uri="{FF2B5EF4-FFF2-40B4-BE49-F238E27FC236}">
                  <a16:creationId xmlns:a16="http://schemas.microsoft.com/office/drawing/2014/main" id="{31476437-2549-4344-AACF-64D02E887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3068638"/>
              <a:ext cx="119063" cy="38100"/>
            </a:xfrm>
            <a:custGeom>
              <a:avLst/>
              <a:gdLst>
                <a:gd name="T0" fmla="*/ 375 w 375"/>
                <a:gd name="T1" fmla="*/ 62 h 120"/>
                <a:gd name="T2" fmla="*/ 374 w 375"/>
                <a:gd name="T3" fmla="*/ 62 h 120"/>
                <a:gd name="T4" fmla="*/ 373 w 375"/>
                <a:gd name="T5" fmla="*/ 61 h 120"/>
                <a:gd name="T6" fmla="*/ 193 w 375"/>
                <a:gd name="T7" fmla="*/ 1 h 120"/>
                <a:gd name="T8" fmla="*/ 188 w 375"/>
                <a:gd name="T9" fmla="*/ 0 h 120"/>
                <a:gd name="T10" fmla="*/ 183 w 375"/>
                <a:gd name="T11" fmla="*/ 1 h 120"/>
                <a:gd name="T12" fmla="*/ 2 w 375"/>
                <a:gd name="T13" fmla="*/ 61 h 120"/>
                <a:gd name="T14" fmla="*/ 1 w 375"/>
                <a:gd name="T15" fmla="*/ 62 h 120"/>
                <a:gd name="T16" fmla="*/ 0 w 375"/>
                <a:gd name="T17" fmla="*/ 62 h 120"/>
                <a:gd name="T18" fmla="*/ 188 w 375"/>
                <a:gd name="T19" fmla="*/ 120 h 120"/>
                <a:gd name="T20" fmla="*/ 375 w 375"/>
                <a:gd name="T21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5" h="120">
                  <a:moveTo>
                    <a:pt x="375" y="62"/>
                  </a:moveTo>
                  <a:lnTo>
                    <a:pt x="374" y="62"/>
                  </a:lnTo>
                  <a:lnTo>
                    <a:pt x="373" y="61"/>
                  </a:lnTo>
                  <a:lnTo>
                    <a:pt x="193" y="1"/>
                  </a:lnTo>
                  <a:lnTo>
                    <a:pt x="188" y="0"/>
                  </a:lnTo>
                  <a:lnTo>
                    <a:pt x="183" y="1"/>
                  </a:lnTo>
                  <a:lnTo>
                    <a:pt x="2" y="61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188" y="120"/>
                  </a:lnTo>
                  <a:lnTo>
                    <a:pt x="375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618">
              <a:extLst>
                <a:ext uri="{FF2B5EF4-FFF2-40B4-BE49-F238E27FC236}">
                  <a16:creationId xmlns:a16="http://schemas.microsoft.com/office/drawing/2014/main" id="{CC7E21F6-446A-4096-8C14-B1C5DFEAB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75" y="3097213"/>
              <a:ext cx="57150" cy="93663"/>
            </a:xfrm>
            <a:custGeom>
              <a:avLst/>
              <a:gdLst>
                <a:gd name="T0" fmla="*/ 181 w 181"/>
                <a:gd name="T1" fmla="*/ 210 h 295"/>
                <a:gd name="T2" fmla="*/ 181 w 181"/>
                <a:gd name="T3" fmla="*/ 0 h 295"/>
                <a:gd name="T4" fmla="*/ 0 w 181"/>
                <a:gd name="T5" fmla="*/ 56 h 295"/>
                <a:gd name="T6" fmla="*/ 0 w 181"/>
                <a:gd name="T7" fmla="*/ 295 h 295"/>
                <a:gd name="T8" fmla="*/ 171 w 181"/>
                <a:gd name="T9" fmla="*/ 224 h 295"/>
                <a:gd name="T10" fmla="*/ 174 w 181"/>
                <a:gd name="T11" fmla="*/ 222 h 295"/>
                <a:gd name="T12" fmla="*/ 178 w 181"/>
                <a:gd name="T13" fmla="*/ 219 h 295"/>
                <a:gd name="T14" fmla="*/ 180 w 181"/>
                <a:gd name="T15" fmla="*/ 215 h 295"/>
                <a:gd name="T16" fmla="*/ 181 w 181"/>
                <a:gd name="T17" fmla="*/ 2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95">
                  <a:moveTo>
                    <a:pt x="181" y="210"/>
                  </a:moveTo>
                  <a:lnTo>
                    <a:pt x="181" y="0"/>
                  </a:lnTo>
                  <a:lnTo>
                    <a:pt x="0" y="56"/>
                  </a:lnTo>
                  <a:lnTo>
                    <a:pt x="0" y="295"/>
                  </a:lnTo>
                  <a:lnTo>
                    <a:pt x="171" y="224"/>
                  </a:lnTo>
                  <a:lnTo>
                    <a:pt x="174" y="222"/>
                  </a:lnTo>
                  <a:lnTo>
                    <a:pt x="178" y="219"/>
                  </a:lnTo>
                  <a:lnTo>
                    <a:pt x="180" y="215"/>
                  </a:lnTo>
                  <a:lnTo>
                    <a:pt x="18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619">
              <a:extLst>
                <a:ext uri="{FF2B5EF4-FFF2-40B4-BE49-F238E27FC236}">
                  <a16:creationId xmlns:a16="http://schemas.microsoft.com/office/drawing/2014/main" id="{88B93B54-1D47-468D-B35E-EAEE0102E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3097213"/>
              <a:ext cx="57150" cy="93663"/>
            </a:xfrm>
            <a:custGeom>
              <a:avLst/>
              <a:gdLst>
                <a:gd name="T0" fmla="*/ 9 w 181"/>
                <a:gd name="T1" fmla="*/ 224 h 295"/>
                <a:gd name="T2" fmla="*/ 181 w 181"/>
                <a:gd name="T3" fmla="*/ 295 h 295"/>
                <a:gd name="T4" fmla="*/ 181 w 181"/>
                <a:gd name="T5" fmla="*/ 56 h 295"/>
                <a:gd name="T6" fmla="*/ 0 w 181"/>
                <a:gd name="T7" fmla="*/ 0 h 295"/>
                <a:gd name="T8" fmla="*/ 0 w 181"/>
                <a:gd name="T9" fmla="*/ 210 h 295"/>
                <a:gd name="T10" fmla="*/ 0 w 181"/>
                <a:gd name="T11" fmla="*/ 215 h 295"/>
                <a:gd name="T12" fmla="*/ 2 w 181"/>
                <a:gd name="T13" fmla="*/ 219 h 295"/>
                <a:gd name="T14" fmla="*/ 6 w 181"/>
                <a:gd name="T15" fmla="*/ 222 h 295"/>
                <a:gd name="T16" fmla="*/ 9 w 181"/>
                <a:gd name="T17" fmla="*/ 2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95">
                  <a:moveTo>
                    <a:pt x="9" y="224"/>
                  </a:moveTo>
                  <a:lnTo>
                    <a:pt x="181" y="295"/>
                  </a:lnTo>
                  <a:lnTo>
                    <a:pt x="181" y="56"/>
                  </a:lnTo>
                  <a:lnTo>
                    <a:pt x="0" y="0"/>
                  </a:lnTo>
                  <a:lnTo>
                    <a:pt x="0" y="210"/>
                  </a:lnTo>
                  <a:lnTo>
                    <a:pt x="0" y="215"/>
                  </a:lnTo>
                  <a:lnTo>
                    <a:pt x="2" y="219"/>
                  </a:lnTo>
                  <a:lnTo>
                    <a:pt x="6" y="222"/>
                  </a:lnTo>
                  <a:lnTo>
                    <a:pt x="9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620">
              <a:extLst>
                <a:ext uri="{FF2B5EF4-FFF2-40B4-BE49-F238E27FC236}">
                  <a16:creationId xmlns:a16="http://schemas.microsoft.com/office/drawing/2014/main" id="{5BAF4535-A358-4E5E-B96F-64E16FB1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5" y="3217863"/>
              <a:ext cx="47625" cy="77788"/>
            </a:xfrm>
            <a:custGeom>
              <a:avLst/>
              <a:gdLst>
                <a:gd name="T0" fmla="*/ 0 w 150"/>
                <a:gd name="T1" fmla="*/ 67 h 249"/>
                <a:gd name="T2" fmla="*/ 0 w 150"/>
                <a:gd name="T3" fmla="*/ 249 h 249"/>
                <a:gd name="T4" fmla="*/ 141 w 150"/>
                <a:gd name="T5" fmla="*/ 177 h 249"/>
                <a:gd name="T6" fmla="*/ 146 w 150"/>
                <a:gd name="T7" fmla="*/ 175 h 249"/>
                <a:gd name="T8" fmla="*/ 148 w 150"/>
                <a:gd name="T9" fmla="*/ 171 h 249"/>
                <a:gd name="T10" fmla="*/ 149 w 150"/>
                <a:gd name="T11" fmla="*/ 168 h 249"/>
                <a:gd name="T12" fmla="*/ 150 w 150"/>
                <a:gd name="T13" fmla="*/ 164 h 249"/>
                <a:gd name="T14" fmla="*/ 150 w 150"/>
                <a:gd name="T15" fmla="*/ 0 h 249"/>
                <a:gd name="T16" fmla="*/ 0 w 150"/>
                <a:gd name="T17" fmla="*/ 6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49">
                  <a:moveTo>
                    <a:pt x="0" y="67"/>
                  </a:moveTo>
                  <a:lnTo>
                    <a:pt x="0" y="249"/>
                  </a:lnTo>
                  <a:lnTo>
                    <a:pt x="141" y="177"/>
                  </a:lnTo>
                  <a:lnTo>
                    <a:pt x="146" y="175"/>
                  </a:lnTo>
                  <a:lnTo>
                    <a:pt x="148" y="171"/>
                  </a:lnTo>
                  <a:lnTo>
                    <a:pt x="149" y="168"/>
                  </a:lnTo>
                  <a:lnTo>
                    <a:pt x="150" y="164"/>
                  </a:lnTo>
                  <a:lnTo>
                    <a:pt x="150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621">
              <a:extLst>
                <a:ext uri="{FF2B5EF4-FFF2-40B4-BE49-F238E27FC236}">
                  <a16:creationId xmlns:a16="http://schemas.microsoft.com/office/drawing/2014/main" id="{2441576E-579A-466A-BC8D-5786FFFD6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3" y="3192463"/>
              <a:ext cx="88900" cy="38100"/>
            </a:xfrm>
            <a:custGeom>
              <a:avLst/>
              <a:gdLst>
                <a:gd name="T0" fmla="*/ 146 w 281"/>
                <a:gd name="T1" fmla="*/ 2 h 120"/>
                <a:gd name="T2" fmla="*/ 143 w 281"/>
                <a:gd name="T3" fmla="*/ 0 h 120"/>
                <a:gd name="T4" fmla="*/ 141 w 281"/>
                <a:gd name="T5" fmla="*/ 0 h 120"/>
                <a:gd name="T6" fmla="*/ 138 w 281"/>
                <a:gd name="T7" fmla="*/ 0 h 120"/>
                <a:gd name="T8" fmla="*/ 134 w 281"/>
                <a:gd name="T9" fmla="*/ 2 h 120"/>
                <a:gd name="T10" fmla="*/ 0 w 281"/>
                <a:gd name="T11" fmla="*/ 55 h 120"/>
                <a:gd name="T12" fmla="*/ 141 w 281"/>
                <a:gd name="T13" fmla="*/ 120 h 120"/>
                <a:gd name="T14" fmla="*/ 281 w 281"/>
                <a:gd name="T15" fmla="*/ 55 h 120"/>
                <a:gd name="T16" fmla="*/ 146 w 281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120">
                  <a:moveTo>
                    <a:pt x="146" y="2"/>
                  </a:moveTo>
                  <a:lnTo>
                    <a:pt x="143" y="0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4" y="2"/>
                  </a:lnTo>
                  <a:lnTo>
                    <a:pt x="0" y="55"/>
                  </a:lnTo>
                  <a:lnTo>
                    <a:pt x="141" y="120"/>
                  </a:lnTo>
                  <a:lnTo>
                    <a:pt x="281" y="55"/>
                  </a:lnTo>
                  <a:lnTo>
                    <a:pt x="1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622">
              <a:extLst>
                <a:ext uri="{FF2B5EF4-FFF2-40B4-BE49-F238E27FC236}">
                  <a16:creationId xmlns:a16="http://schemas.microsoft.com/office/drawing/2014/main" id="{19695278-A013-4960-87D7-57B0B02D1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325" y="3217863"/>
              <a:ext cx="47625" cy="77788"/>
            </a:xfrm>
            <a:custGeom>
              <a:avLst/>
              <a:gdLst>
                <a:gd name="T0" fmla="*/ 0 w 151"/>
                <a:gd name="T1" fmla="*/ 164 h 249"/>
                <a:gd name="T2" fmla="*/ 1 w 151"/>
                <a:gd name="T3" fmla="*/ 167 h 249"/>
                <a:gd name="T4" fmla="*/ 2 w 151"/>
                <a:gd name="T5" fmla="*/ 171 h 249"/>
                <a:gd name="T6" fmla="*/ 5 w 151"/>
                <a:gd name="T7" fmla="*/ 175 h 249"/>
                <a:gd name="T8" fmla="*/ 8 w 151"/>
                <a:gd name="T9" fmla="*/ 177 h 249"/>
                <a:gd name="T10" fmla="*/ 151 w 151"/>
                <a:gd name="T11" fmla="*/ 249 h 249"/>
                <a:gd name="T12" fmla="*/ 151 w 151"/>
                <a:gd name="T13" fmla="*/ 67 h 249"/>
                <a:gd name="T14" fmla="*/ 0 w 151"/>
                <a:gd name="T15" fmla="*/ 0 h 249"/>
                <a:gd name="T16" fmla="*/ 0 w 151"/>
                <a:gd name="T17" fmla="*/ 16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249">
                  <a:moveTo>
                    <a:pt x="0" y="164"/>
                  </a:moveTo>
                  <a:lnTo>
                    <a:pt x="1" y="167"/>
                  </a:lnTo>
                  <a:lnTo>
                    <a:pt x="2" y="171"/>
                  </a:lnTo>
                  <a:lnTo>
                    <a:pt x="5" y="175"/>
                  </a:lnTo>
                  <a:lnTo>
                    <a:pt x="8" y="177"/>
                  </a:lnTo>
                  <a:lnTo>
                    <a:pt x="151" y="249"/>
                  </a:lnTo>
                  <a:lnTo>
                    <a:pt x="151" y="67"/>
                  </a:lnTo>
                  <a:lnTo>
                    <a:pt x="0" y="0"/>
                  </a:lnTo>
                  <a:lnTo>
                    <a:pt x="0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623">
              <a:extLst>
                <a:ext uri="{FF2B5EF4-FFF2-40B4-BE49-F238E27FC236}">
                  <a16:creationId xmlns:a16="http://schemas.microsoft.com/office/drawing/2014/main" id="{A0C58633-50F9-40C3-974D-AF40EDE6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3201988"/>
              <a:ext cx="144463" cy="47625"/>
            </a:xfrm>
            <a:custGeom>
              <a:avLst/>
              <a:gdLst>
                <a:gd name="T0" fmla="*/ 231 w 452"/>
                <a:gd name="T1" fmla="*/ 2 h 151"/>
                <a:gd name="T2" fmla="*/ 225 w 452"/>
                <a:gd name="T3" fmla="*/ 0 h 151"/>
                <a:gd name="T4" fmla="*/ 221 w 452"/>
                <a:gd name="T5" fmla="*/ 2 h 151"/>
                <a:gd name="T6" fmla="*/ 0 w 452"/>
                <a:gd name="T7" fmla="*/ 70 h 151"/>
                <a:gd name="T8" fmla="*/ 225 w 452"/>
                <a:gd name="T9" fmla="*/ 151 h 151"/>
                <a:gd name="T10" fmla="*/ 452 w 452"/>
                <a:gd name="T11" fmla="*/ 70 h 151"/>
                <a:gd name="T12" fmla="*/ 231 w 452"/>
                <a:gd name="T13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151">
                  <a:moveTo>
                    <a:pt x="231" y="2"/>
                  </a:moveTo>
                  <a:lnTo>
                    <a:pt x="225" y="0"/>
                  </a:lnTo>
                  <a:lnTo>
                    <a:pt x="221" y="2"/>
                  </a:lnTo>
                  <a:lnTo>
                    <a:pt x="0" y="70"/>
                  </a:lnTo>
                  <a:lnTo>
                    <a:pt x="225" y="151"/>
                  </a:lnTo>
                  <a:lnTo>
                    <a:pt x="452" y="70"/>
                  </a:lnTo>
                  <a:lnTo>
                    <a:pt x="23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624">
              <a:extLst>
                <a:ext uri="{FF2B5EF4-FFF2-40B4-BE49-F238E27FC236}">
                  <a16:creationId xmlns:a16="http://schemas.microsoft.com/office/drawing/2014/main" id="{7A4990D9-32F1-440A-8953-DB26A954D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3230563"/>
              <a:ext cx="76200" cy="123825"/>
            </a:xfrm>
            <a:custGeom>
              <a:avLst/>
              <a:gdLst>
                <a:gd name="T0" fmla="*/ 0 w 240"/>
                <a:gd name="T1" fmla="*/ 285 h 386"/>
                <a:gd name="T2" fmla="*/ 1 w 240"/>
                <a:gd name="T3" fmla="*/ 289 h 386"/>
                <a:gd name="T4" fmla="*/ 2 w 240"/>
                <a:gd name="T5" fmla="*/ 294 h 386"/>
                <a:gd name="T6" fmla="*/ 5 w 240"/>
                <a:gd name="T7" fmla="*/ 297 h 386"/>
                <a:gd name="T8" fmla="*/ 10 w 240"/>
                <a:gd name="T9" fmla="*/ 299 h 386"/>
                <a:gd name="T10" fmla="*/ 240 w 240"/>
                <a:gd name="T11" fmla="*/ 386 h 386"/>
                <a:gd name="T12" fmla="*/ 240 w 240"/>
                <a:gd name="T13" fmla="*/ 84 h 386"/>
                <a:gd name="T14" fmla="*/ 0 w 240"/>
                <a:gd name="T15" fmla="*/ 0 h 386"/>
                <a:gd name="T16" fmla="*/ 0 w 240"/>
                <a:gd name="T17" fmla="*/ 2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386">
                  <a:moveTo>
                    <a:pt x="0" y="285"/>
                  </a:moveTo>
                  <a:lnTo>
                    <a:pt x="1" y="289"/>
                  </a:lnTo>
                  <a:lnTo>
                    <a:pt x="2" y="294"/>
                  </a:lnTo>
                  <a:lnTo>
                    <a:pt x="5" y="297"/>
                  </a:lnTo>
                  <a:lnTo>
                    <a:pt x="10" y="299"/>
                  </a:lnTo>
                  <a:lnTo>
                    <a:pt x="240" y="386"/>
                  </a:lnTo>
                  <a:lnTo>
                    <a:pt x="240" y="84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625">
              <a:extLst>
                <a:ext uri="{FF2B5EF4-FFF2-40B4-BE49-F238E27FC236}">
                  <a16:creationId xmlns:a16="http://schemas.microsoft.com/office/drawing/2014/main" id="{B5325FE8-EB02-4310-84FA-6CB44FE5B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3230563"/>
              <a:ext cx="76200" cy="123825"/>
            </a:xfrm>
            <a:custGeom>
              <a:avLst/>
              <a:gdLst>
                <a:gd name="T0" fmla="*/ 0 w 241"/>
                <a:gd name="T1" fmla="*/ 386 h 386"/>
                <a:gd name="T2" fmla="*/ 231 w 241"/>
                <a:gd name="T3" fmla="*/ 299 h 386"/>
                <a:gd name="T4" fmla="*/ 235 w 241"/>
                <a:gd name="T5" fmla="*/ 297 h 386"/>
                <a:gd name="T6" fmla="*/ 238 w 241"/>
                <a:gd name="T7" fmla="*/ 294 h 386"/>
                <a:gd name="T8" fmla="*/ 239 w 241"/>
                <a:gd name="T9" fmla="*/ 289 h 386"/>
                <a:gd name="T10" fmla="*/ 241 w 241"/>
                <a:gd name="T11" fmla="*/ 285 h 386"/>
                <a:gd name="T12" fmla="*/ 241 w 241"/>
                <a:gd name="T13" fmla="*/ 0 h 386"/>
                <a:gd name="T14" fmla="*/ 0 w 241"/>
                <a:gd name="T15" fmla="*/ 84 h 386"/>
                <a:gd name="T16" fmla="*/ 0 w 241"/>
                <a:gd name="T1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386">
                  <a:moveTo>
                    <a:pt x="0" y="386"/>
                  </a:moveTo>
                  <a:lnTo>
                    <a:pt x="231" y="299"/>
                  </a:lnTo>
                  <a:lnTo>
                    <a:pt x="235" y="297"/>
                  </a:lnTo>
                  <a:lnTo>
                    <a:pt x="238" y="294"/>
                  </a:lnTo>
                  <a:lnTo>
                    <a:pt x="239" y="289"/>
                  </a:lnTo>
                  <a:lnTo>
                    <a:pt x="241" y="285"/>
                  </a:lnTo>
                  <a:lnTo>
                    <a:pt x="241" y="0"/>
                  </a:lnTo>
                  <a:lnTo>
                    <a:pt x="0" y="84"/>
                  </a:lnTo>
                  <a:lnTo>
                    <a:pt x="0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1F4C45B-7DA1-4860-98E6-0B86D4048772}"/>
              </a:ext>
            </a:extLst>
          </p:cNvPr>
          <p:cNvGrpSpPr/>
          <p:nvPr/>
        </p:nvGrpSpPr>
        <p:grpSpPr>
          <a:xfrm>
            <a:off x="6727108" y="5145757"/>
            <a:ext cx="336153" cy="334233"/>
            <a:chOff x="4319588" y="3068638"/>
            <a:chExt cx="277813" cy="276225"/>
          </a:xfrm>
          <a:solidFill>
            <a:schemeClr val="bg1"/>
          </a:solidFill>
        </p:grpSpPr>
        <p:sp>
          <p:nvSpPr>
            <p:cNvPr id="130" name="Freeform 761">
              <a:extLst>
                <a:ext uri="{FF2B5EF4-FFF2-40B4-BE49-F238E27FC236}">
                  <a16:creationId xmlns:a16="http://schemas.microsoft.com/office/drawing/2014/main" id="{64A26402-E5AF-4DAB-92DF-D23DEF614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068638"/>
              <a:ext cx="85725" cy="85725"/>
            </a:xfrm>
            <a:custGeom>
              <a:avLst/>
              <a:gdLst>
                <a:gd name="T0" fmla="*/ 256 w 271"/>
                <a:gd name="T1" fmla="*/ 0 h 271"/>
                <a:gd name="T2" fmla="*/ 16 w 271"/>
                <a:gd name="T3" fmla="*/ 0 h 271"/>
                <a:gd name="T4" fmla="*/ 13 w 271"/>
                <a:gd name="T5" fmla="*/ 0 h 271"/>
                <a:gd name="T6" fmla="*/ 9 w 271"/>
                <a:gd name="T7" fmla="*/ 1 h 271"/>
                <a:gd name="T8" fmla="*/ 7 w 271"/>
                <a:gd name="T9" fmla="*/ 3 h 271"/>
                <a:gd name="T10" fmla="*/ 5 w 271"/>
                <a:gd name="T11" fmla="*/ 4 h 271"/>
                <a:gd name="T12" fmla="*/ 3 w 271"/>
                <a:gd name="T13" fmla="*/ 6 h 271"/>
                <a:gd name="T14" fmla="*/ 2 w 271"/>
                <a:gd name="T15" fmla="*/ 10 h 271"/>
                <a:gd name="T16" fmla="*/ 1 w 271"/>
                <a:gd name="T17" fmla="*/ 12 h 271"/>
                <a:gd name="T18" fmla="*/ 0 w 271"/>
                <a:gd name="T19" fmla="*/ 15 h 271"/>
                <a:gd name="T20" fmla="*/ 0 w 271"/>
                <a:gd name="T21" fmla="*/ 256 h 271"/>
                <a:gd name="T22" fmla="*/ 1 w 271"/>
                <a:gd name="T23" fmla="*/ 260 h 271"/>
                <a:gd name="T24" fmla="*/ 2 w 271"/>
                <a:gd name="T25" fmla="*/ 262 h 271"/>
                <a:gd name="T26" fmla="*/ 3 w 271"/>
                <a:gd name="T27" fmla="*/ 265 h 271"/>
                <a:gd name="T28" fmla="*/ 5 w 271"/>
                <a:gd name="T29" fmla="*/ 267 h 271"/>
                <a:gd name="T30" fmla="*/ 7 w 271"/>
                <a:gd name="T31" fmla="*/ 268 h 271"/>
                <a:gd name="T32" fmla="*/ 9 w 271"/>
                <a:gd name="T33" fmla="*/ 270 h 271"/>
                <a:gd name="T34" fmla="*/ 13 w 271"/>
                <a:gd name="T35" fmla="*/ 271 h 271"/>
                <a:gd name="T36" fmla="*/ 16 w 271"/>
                <a:gd name="T37" fmla="*/ 271 h 271"/>
                <a:gd name="T38" fmla="*/ 256 w 271"/>
                <a:gd name="T39" fmla="*/ 271 h 271"/>
                <a:gd name="T40" fmla="*/ 259 w 271"/>
                <a:gd name="T41" fmla="*/ 271 h 271"/>
                <a:gd name="T42" fmla="*/ 262 w 271"/>
                <a:gd name="T43" fmla="*/ 270 h 271"/>
                <a:gd name="T44" fmla="*/ 265 w 271"/>
                <a:gd name="T45" fmla="*/ 268 h 271"/>
                <a:gd name="T46" fmla="*/ 267 w 271"/>
                <a:gd name="T47" fmla="*/ 267 h 271"/>
                <a:gd name="T48" fmla="*/ 269 w 271"/>
                <a:gd name="T49" fmla="*/ 265 h 271"/>
                <a:gd name="T50" fmla="*/ 270 w 271"/>
                <a:gd name="T51" fmla="*/ 262 h 271"/>
                <a:gd name="T52" fmla="*/ 271 w 271"/>
                <a:gd name="T53" fmla="*/ 260 h 271"/>
                <a:gd name="T54" fmla="*/ 271 w 271"/>
                <a:gd name="T55" fmla="*/ 256 h 271"/>
                <a:gd name="T56" fmla="*/ 271 w 271"/>
                <a:gd name="T57" fmla="*/ 15 h 271"/>
                <a:gd name="T58" fmla="*/ 271 w 271"/>
                <a:gd name="T59" fmla="*/ 12 h 271"/>
                <a:gd name="T60" fmla="*/ 270 w 271"/>
                <a:gd name="T61" fmla="*/ 10 h 271"/>
                <a:gd name="T62" fmla="*/ 269 w 271"/>
                <a:gd name="T63" fmla="*/ 6 h 271"/>
                <a:gd name="T64" fmla="*/ 267 w 271"/>
                <a:gd name="T65" fmla="*/ 4 h 271"/>
                <a:gd name="T66" fmla="*/ 265 w 271"/>
                <a:gd name="T67" fmla="*/ 3 h 271"/>
                <a:gd name="T68" fmla="*/ 262 w 271"/>
                <a:gd name="T69" fmla="*/ 1 h 271"/>
                <a:gd name="T70" fmla="*/ 259 w 271"/>
                <a:gd name="T71" fmla="*/ 0 h 271"/>
                <a:gd name="T72" fmla="*/ 256 w 271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5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1" y="260"/>
                  </a:lnTo>
                  <a:lnTo>
                    <a:pt x="2" y="262"/>
                  </a:lnTo>
                  <a:lnTo>
                    <a:pt x="3" y="265"/>
                  </a:lnTo>
                  <a:lnTo>
                    <a:pt x="5" y="267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3" y="271"/>
                  </a:lnTo>
                  <a:lnTo>
                    <a:pt x="16" y="271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7"/>
                  </a:lnTo>
                  <a:lnTo>
                    <a:pt x="269" y="265"/>
                  </a:lnTo>
                  <a:lnTo>
                    <a:pt x="270" y="262"/>
                  </a:lnTo>
                  <a:lnTo>
                    <a:pt x="271" y="260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10"/>
                  </a:lnTo>
                  <a:lnTo>
                    <a:pt x="269" y="6"/>
                  </a:lnTo>
                  <a:lnTo>
                    <a:pt x="267" y="4"/>
                  </a:lnTo>
                  <a:lnTo>
                    <a:pt x="265" y="3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762">
              <a:extLst>
                <a:ext uri="{FF2B5EF4-FFF2-40B4-BE49-F238E27FC236}">
                  <a16:creationId xmlns:a16="http://schemas.microsoft.com/office/drawing/2014/main" id="{E368012F-9A7C-42DF-85A8-9F8D1418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3068638"/>
              <a:ext cx="85725" cy="85725"/>
            </a:xfrm>
            <a:custGeom>
              <a:avLst/>
              <a:gdLst>
                <a:gd name="T0" fmla="*/ 256 w 271"/>
                <a:gd name="T1" fmla="*/ 0 h 271"/>
                <a:gd name="T2" fmla="*/ 15 w 271"/>
                <a:gd name="T3" fmla="*/ 0 h 271"/>
                <a:gd name="T4" fmla="*/ 12 w 271"/>
                <a:gd name="T5" fmla="*/ 0 h 271"/>
                <a:gd name="T6" fmla="*/ 10 w 271"/>
                <a:gd name="T7" fmla="*/ 1 h 271"/>
                <a:gd name="T8" fmla="*/ 7 w 271"/>
                <a:gd name="T9" fmla="*/ 3 h 271"/>
                <a:gd name="T10" fmla="*/ 4 w 271"/>
                <a:gd name="T11" fmla="*/ 4 h 271"/>
                <a:gd name="T12" fmla="*/ 3 w 271"/>
                <a:gd name="T13" fmla="*/ 6 h 271"/>
                <a:gd name="T14" fmla="*/ 1 w 271"/>
                <a:gd name="T15" fmla="*/ 10 h 271"/>
                <a:gd name="T16" fmla="*/ 0 w 271"/>
                <a:gd name="T17" fmla="*/ 12 h 271"/>
                <a:gd name="T18" fmla="*/ 0 w 271"/>
                <a:gd name="T19" fmla="*/ 15 h 271"/>
                <a:gd name="T20" fmla="*/ 0 w 271"/>
                <a:gd name="T21" fmla="*/ 256 h 271"/>
                <a:gd name="T22" fmla="*/ 0 w 271"/>
                <a:gd name="T23" fmla="*/ 260 h 271"/>
                <a:gd name="T24" fmla="*/ 1 w 271"/>
                <a:gd name="T25" fmla="*/ 262 h 271"/>
                <a:gd name="T26" fmla="*/ 3 w 271"/>
                <a:gd name="T27" fmla="*/ 265 h 271"/>
                <a:gd name="T28" fmla="*/ 4 w 271"/>
                <a:gd name="T29" fmla="*/ 267 h 271"/>
                <a:gd name="T30" fmla="*/ 7 w 271"/>
                <a:gd name="T31" fmla="*/ 268 h 271"/>
                <a:gd name="T32" fmla="*/ 10 w 271"/>
                <a:gd name="T33" fmla="*/ 270 h 271"/>
                <a:gd name="T34" fmla="*/ 12 w 271"/>
                <a:gd name="T35" fmla="*/ 271 h 271"/>
                <a:gd name="T36" fmla="*/ 15 w 271"/>
                <a:gd name="T37" fmla="*/ 271 h 271"/>
                <a:gd name="T38" fmla="*/ 256 w 271"/>
                <a:gd name="T39" fmla="*/ 271 h 271"/>
                <a:gd name="T40" fmla="*/ 260 w 271"/>
                <a:gd name="T41" fmla="*/ 271 h 271"/>
                <a:gd name="T42" fmla="*/ 262 w 271"/>
                <a:gd name="T43" fmla="*/ 270 h 271"/>
                <a:gd name="T44" fmla="*/ 265 w 271"/>
                <a:gd name="T45" fmla="*/ 268 h 271"/>
                <a:gd name="T46" fmla="*/ 267 w 271"/>
                <a:gd name="T47" fmla="*/ 267 h 271"/>
                <a:gd name="T48" fmla="*/ 268 w 271"/>
                <a:gd name="T49" fmla="*/ 265 h 271"/>
                <a:gd name="T50" fmla="*/ 270 w 271"/>
                <a:gd name="T51" fmla="*/ 262 h 271"/>
                <a:gd name="T52" fmla="*/ 271 w 271"/>
                <a:gd name="T53" fmla="*/ 260 h 271"/>
                <a:gd name="T54" fmla="*/ 271 w 271"/>
                <a:gd name="T55" fmla="*/ 256 h 271"/>
                <a:gd name="T56" fmla="*/ 271 w 271"/>
                <a:gd name="T57" fmla="*/ 15 h 271"/>
                <a:gd name="T58" fmla="*/ 271 w 271"/>
                <a:gd name="T59" fmla="*/ 12 h 271"/>
                <a:gd name="T60" fmla="*/ 270 w 271"/>
                <a:gd name="T61" fmla="*/ 10 h 271"/>
                <a:gd name="T62" fmla="*/ 268 w 271"/>
                <a:gd name="T63" fmla="*/ 6 h 271"/>
                <a:gd name="T64" fmla="*/ 267 w 271"/>
                <a:gd name="T65" fmla="*/ 4 h 271"/>
                <a:gd name="T66" fmla="*/ 265 w 271"/>
                <a:gd name="T67" fmla="*/ 3 h 271"/>
                <a:gd name="T68" fmla="*/ 262 w 271"/>
                <a:gd name="T69" fmla="*/ 1 h 271"/>
                <a:gd name="T70" fmla="*/ 260 w 271"/>
                <a:gd name="T71" fmla="*/ 0 h 271"/>
                <a:gd name="T72" fmla="*/ 256 w 271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60"/>
                  </a:lnTo>
                  <a:lnTo>
                    <a:pt x="1" y="262"/>
                  </a:lnTo>
                  <a:lnTo>
                    <a:pt x="3" y="265"/>
                  </a:lnTo>
                  <a:lnTo>
                    <a:pt x="4" y="267"/>
                  </a:lnTo>
                  <a:lnTo>
                    <a:pt x="7" y="268"/>
                  </a:lnTo>
                  <a:lnTo>
                    <a:pt x="10" y="270"/>
                  </a:lnTo>
                  <a:lnTo>
                    <a:pt x="12" y="271"/>
                  </a:lnTo>
                  <a:lnTo>
                    <a:pt x="15" y="271"/>
                  </a:lnTo>
                  <a:lnTo>
                    <a:pt x="256" y="271"/>
                  </a:lnTo>
                  <a:lnTo>
                    <a:pt x="260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7"/>
                  </a:lnTo>
                  <a:lnTo>
                    <a:pt x="268" y="265"/>
                  </a:lnTo>
                  <a:lnTo>
                    <a:pt x="270" y="262"/>
                  </a:lnTo>
                  <a:lnTo>
                    <a:pt x="271" y="260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10"/>
                  </a:lnTo>
                  <a:lnTo>
                    <a:pt x="268" y="6"/>
                  </a:lnTo>
                  <a:lnTo>
                    <a:pt x="267" y="4"/>
                  </a:lnTo>
                  <a:lnTo>
                    <a:pt x="265" y="3"/>
                  </a:lnTo>
                  <a:lnTo>
                    <a:pt x="262" y="1"/>
                  </a:lnTo>
                  <a:lnTo>
                    <a:pt x="260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763">
              <a:extLst>
                <a:ext uri="{FF2B5EF4-FFF2-40B4-BE49-F238E27FC236}">
                  <a16:creationId xmlns:a16="http://schemas.microsoft.com/office/drawing/2014/main" id="{8759CAE8-0DCB-4A25-A790-72065D56F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3068638"/>
              <a:ext cx="87313" cy="85725"/>
            </a:xfrm>
            <a:custGeom>
              <a:avLst/>
              <a:gdLst>
                <a:gd name="T0" fmla="*/ 256 w 272"/>
                <a:gd name="T1" fmla="*/ 0 h 271"/>
                <a:gd name="T2" fmla="*/ 15 w 272"/>
                <a:gd name="T3" fmla="*/ 0 h 271"/>
                <a:gd name="T4" fmla="*/ 12 w 272"/>
                <a:gd name="T5" fmla="*/ 0 h 271"/>
                <a:gd name="T6" fmla="*/ 9 w 272"/>
                <a:gd name="T7" fmla="*/ 1 h 271"/>
                <a:gd name="T8" fmla="*/ 7 w 272"/>
                <a:gd name="T9" fmla="*/ 3 h 271"/>
                <a:gd name="T10" fmla="*/ 5 w 272"/>
                <a:gd name="T11" fmla="*/ 4 h 271"/>
                <a:gd name="T12" fmla="*/ 3 w 272"/>
                <a:gd name="T13" fmla="*/ 6 h 271"/>
                <a:gd name="T14" fmla="*/ 2 w 272"/>
                <a:gd name="T15" fmla="*/ 10 h 271"/>
                <a:gd name="T16" fmla="*/ 0 w 272"/>
                <a:gd name="T17" fmla="*/ 12 h 271"/>
                <a:gd name="T18" fmla="*/ 0 w 272"/>
                <a:gd name="T19" fmla="*/ 15 h 271"/>
                <a:gd name="T20" fmla="*/ 0 w 272"/>
                <a:gd name="T21" fmla="*/ 256 h 271"/>
                <a:gd name="T22" fmla="*/ 0 w 272"/>
                <a:gd name="T23" fmla="*/ 260 h 271"/>
                <a:gd name="T24" fmla="*/ 2 w 272"/>
                <a:gd name="T25" fmla="*/ 262 h 271"/>
                <a:gd name="T26" fmla="*/ 3 w 272"/>
                <a:gd name="T27" fmla="*/ 265 h 271"/>
                <a:gd name="T28" fmla="*/ 5 w 272"/>
                <a:gd name="T29" fmla="*/ 267 h 271"/>
                <a:gd name="T30" fmla="*/ 7 w 272"/>
                <a:gd name="T31" fmla="*/ 268 h 271"/>
                <a:gd name="T32" fmla="*/ 9 w 272"/>
                <a:gd name="T33" fmla="*/ 270 h 271"/>
                <a:gd name="T34" fmla="*/ 12 w 272"/>
                <a:gd name="T35" fmla="*/ 271 h 271"/>
                <a:gd name="T36" fmla="*/ 15 w 272"/>
                <a:gd name="T37" fmla="*/ 271 h 271"/>
                <a:gd name="T38" fmla="*/ 256 w 272"/>
                <a:gd name="T39" fmla="*/ 271 h 271"/>
                <a:gd name="T40" fmla="*/ 259 w 272"/>
                <a:gd name="T41" fmla="*/ 271 h 271"/>
                <a:gd name="T42" fmla="*/ 262 w 272"/>
                <a:gd name="T43" fmla="*/ 270 h 271"/>
                <a:gd name="T44" fmla="*/ 264 w 272"/>
                <a:gd name="T45" fmla="*/ 268 h 271"/>
                <a:gd name="T46" fmla="*/ 266 w 272"/>
                <a:gd name="T47" fmla="*/ 267 h 271"/>
                <a:gd name="T48" fmla="*/ 269 w 272"/>
                <a:gd name="T49" fmla="*/ 265 h 271"/>
                <a:gd name="T50" fmla="*/ 270 w 272"/>
                <a:gd name="T51" fmla="*/ 262 h 271"/>
                <a:gd name="T52" fmla="*/ 271 w 272"/>
                <a:gd name="T53" fmla="*/ 260 h 271"/>
                <a:gd name="T54" fmla="*/ 271 w 272"/>
                <a:gd name="T55" fmla="*/ 256 h 271"/>
                <a:gd name="T56" fmla="*/ 272 w 272"/>
                <a:gd name="T57" fmla="*/ 15 h 271"/>
                <a:gd name="T58" fmla="*/ 271 w 272"/>
                <a:gd name="T59" fmla="*/ 12 h 271"/>
                <a:gd name="T60" fmla="*/ 270 w 272"/>
                <a:gd name="T61" fmla="*/ 10 h 271"/>
                <a:gd name="T62" fmla="*/ 269 w 272"/>
                <a:gd name="T63" fmla="*/ 6 h 271"/>
                <a:gd name="T64" fmla="*/ 266 w 272"/>
                <a:gd name="T65" fmla="*/ 4 h 271"/>
                <a:gd name="T66" fmla="*/ 264 w 272"/>
                <a:gd name="T67" fmla="*/ 3 h 271"/>
                <a:gd name="T68" fmla="*/ 262 w 272"/>
                <a:gd name="T69" fmla="*/ 1 h 271"/>
                <a:gd name="T70" fmla="*/ 259 w 272"/>
                <a:gd name="T71" fmla="*/ 0 h 271"/>
                <a:gd name="T72" fmla="*/ 256 w 272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271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60"/>
                  </a:lnTo>
                  <a:lnTo>
                    <a:pt x="2" y="262"/>
                  </a:lnTo>
                  <a:lnTo>
                    <a:pt x="3" y="265"/>
                  </a:lnTo>
                  <a:lnTo>
                    <a:pt x="5" y="267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2" y="271"/>
                  </a:lnTo>
                  <a:lnTo>
                    <a:pt x="15" y="271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4" y="268"/>
                  </a:lnTo>
                  <a:lnTo>
                    <a:pt x="266" y="267"/>
                  </a:lnTo>
                  <a:lnTo>
                    <a:pt x="269" y="265"/>
                  </a:lnTo>
                  <a:lnTo>
                    <a:pt x="270" y="262"/>
                  </a:lnTo>
                  <a:lnTo>
                    <a:pt x="271" y="260"/>
                  </a:lnTo>
                  <a:lnTo>
                    <a:pt x="271" y="256"/>
                  </a:lnTo>
                  <a:lnTo>
                    <a:pt x="272" y="15"/>
                  </a:lnTo>
                  <a:lnTo>
                    <a:pt x="271" y="12"/>
                  </a:lnTo>
                  <a:lnTo>
                    <a:pt x="270" y="10"/>
                  </a:lnTo>
                  <a:lnTo>
                    <a:pt x="269" y="6"/>
                  </a:lnTo>
                  <a:lnTo>
                    <a:pt x="266" y="4"/>
                  </a:lnTo>
                  <a:lnTo>
                    <a:pt x="264" y="3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764">
              <a:extLst>
                <a:ext uri="{FF2B5EF4-FFF2-40B4-BE49-F238E27FC236}">
                  <a16:creationId xmlns:a16="http://schemas.microsoft.com/office/drawing/2014/main" id="{E7BD2B1C-70BD-4326-A0A6-AEE6FCD5F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163888"/>
              <a:ext cx="85725" cy="85725"/>
            </a:xfrm>
            <a:custGeom>
              <a:avLst/>
              <a:gdLst>
                <a:gd name="T0" fmla="*/ 256 w 271"/>
                <a:gd name="T1" fmla="*/ 0 h 272"/>
                <a:gd name="T2" fmla="*/ 16 w 271"/>
                <a:gd name="T3" fmla="*/ 0 h 272"/>
                <a:gd name="T4" fmla="*/ 13 w 271"/>
                <a:gd name="T5" fmla="*/ 0 h 272"/>
                <a:gd name="T6" fmla="*/ 9 w 271"/>
                <a:gd name="T7" fmla="*/ 1 h 272"/>
                <a:gd name="T8" fmla="*/ 7 w 271"/>
                <a:gd name="T9" fmla="*/ 2 h 272"/>
                <a:gd name="T10" fmla="*/ 5 w 271"/>
                <a:gd name="T11" fmla="*/ 5 h 272"/>
                <a:gd name="T12" fmla="*/ 3 w 271"/>
                <a:gd name="T13" fmla="*/ 7 h 272"/>
                <a:gd name="T14" fmla="*/ 2 w 271"/>
                <a:gd name="T15" fmla="*/ 9 h 272"/>
                <a:gd name="T16" fmla="*/ 1 w 271"/>
                <a:gd name="T17" fmla="*/ 12 h 272"/>
                <a:gd name="T18" fmla="*/ 0 w 271"/>
                <a:gd name="T19" fmla="*/ 15 h 272"/>
                <a:gd name="T20" fmla="*/ 0 w 271"/>
                <a:gd name="T21" fmla="*/ 256 h 272"/>
                <a:gd name="T22" fmla="*/ 1 w 271"/>
                <a:gd name="T23" fmla="*/ 259 h 272"/>
                <a:gd name="T24" fmla="*/ 2 w 271"/>
                <a:gd name="T25" fmla="*/ 262 h 272"/>
                <a:gd name="T26" fmla="*/ 3 w 271"/>
                <a:gd name="T27" fmla="*/ 264 h 272"/>
                <a:gd name="T28" fmla="*/ 5 w 271"/>
                <a:gd name="T29" fmla="*/ 266 h 272"/>
                <a:gd name="T30" fmla="*/ 7 w 271"/>
                <a:gd name="T31" fmla="*/ 268 h 272"/>
                <a:gd name="T32" fmla="*/ 9 w 271"/>
                <a:gd name="T33" fmla="*/ 270 h 272"/>
                <a:gd name="T34" fmla="*/ 13 w 271"/>
                <a:gd name="T35" fmla="*/ 271 h 272"/>
                <a:gd name="T36" fmla="*/ 16 w 271"/>
                <a:gd name="T37" fmla="*/ 272 h 272"/>
                <a:gd name="T38" fmla="*/ 256 w 271"/>
                <a:gd name="T39" fmla="*/ 271 h 272"/>
                <a:gd name="T40" fmla="*/ 259 w 271"/>
                <a:gd name="T41" fmla="*/ 271 h 272"/>
                <a:gd name="T42" fmla="*/ 262 w 271"/>
                <a:gd name="T43" fmla="*/ 270 h 272"/>
                <a:gd name="T44" fmla="*/ 265 w 271"/>
                <a:gd name="T45" fmla="*/ 268 h 272"/>
                <a:gd name="T46" fmla="*/ 267 w 271"/>
                <a:gd name="T47" fmla="*/ 266 h 272"/>
                <a:gd name="T48" fmla="*/ 269 w 271"/>
                <a:gd name="T49" fmla="*/ 264 h 272"/>
                <a:gd name="T50" fmla="*/ 270 w 271"/>
                <a:gd name="T51" fmla="*/ 262 h 272"/>
                <a:gd name="T52" fmla="*/ 271 w 271"/>
                <a:gd name="T53" fmla="*/ 259 h 272"/>
                <a:gd name="T54" fmla="*/ 271 w 271"/>
                <a:gd name="T55" fmla="*/ 256 h 272"/>
                <a:gd name="T56" fmla="*/ 271 w 271"/>
                <a:gd name="T57" fmla="*/ 15 h 272"/>
                <a:gd name="T58" fmla="*/ 271 w 271"/>
                <a:gd name="T59" fmla="*/ 12 h 272"/>
                <a:gd name="T60" fmla="*/ 270 w 271"/>
                <a:gd name="T61" fmla="*/ 9 h 272"/>
                <a:gd name="T62" fmla="*/ 269 w 271"/>
                <a:gd name="T63" fmla="*/ 7 h 272"/>
                <a:gd name="T64" fmla="*/ 267 w 271"/>
                <a:gd name="T65" fmla="*/ 5 h 272"/>
                <a:gd name="T66" fmla="*/ 265 w 271"/>
                <a:gd name="T67" fmla="*/ 2 h 272"/>
                <a:gd name="T68" fmla="*/ 262 w 271"/>
                <a:gd name="T69" fmla="*/ 1 h 272"/>
                <a:gd name="T70" fmla="*/ 259 w 271"/>
                <a:gd name="T71" fmla="*/ 0 h 272"/>
                <a:gd name="T72" fmla="*/ 256 w 271"/>
                <a:gd name="T7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2">
                  <a:moveTo>
                    <a:pt x="25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1" y="259"/>
                  </a:lnTo>
                  <a:lnTo>
                    <a:pt x="2" y="262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3" y="271"/>
                  </a:lnTo>
                  <a:lnTo>
                    <a:pt x="16" y="272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9" y="264"/>
                  </a:lnTo>
                  <a:lnTo>
                    <a:pt x="270" y="262"/>
                  </a:lnTo>
                  <a:lnTo>
                    <a:pt x="271" y="259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9"/>
                  </a:lnTo>
                  <a:lnTo>
                    <a:pt x="269" y="7"/>
                  </a:lnTo>
                  <a:lnTo>
                    <a:pt x="267" y="5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765">
              <a:extLst>
                <a:ext uri="{FF2B5EF4-FFF2-40B4-BE49-F238E27FC236}">
                  <a16:creationId xmlns:a16="http://schemas.microsoft.com/office/drawing/2014/main" id="{6E720A9C-E82E-4F20-B9A6-715D9DFB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3163888"/>
              <a:ext cx="85725" cy="85725"/>
            </a:xfrm>
            <a:custGeom>
              <a:avLst/>
              <a:gdLst>
                <a:gd name="T0" fmla="*/ 256 w 271"/>
                <a:gd name="T1" fmla="*/ 0 h 272"/>
                <a:gd name="T2" fmla="*/ 15 w 271"/>
                <a:gd name="T3" fmla="*/ 0 h 272"/>
                <a:gd name="T4" fmla="*/ 12 w 271"/>
                <a:gd name="T5" fmla="*/ 0 h 272"/>
                <a:gd name="T6" fmla="*/ 10 w 271"/>
                <a:gd name="T7" fmla="*/ 1 h 272"/>
                <a:gd name="T8" fmla="*/ 7 w 271"/>
                <a:gd name="T9" fmla="*/ 2 h 272"/>
                <a:gd name="T10" fmla="*/ 4 w 271"/>
                <a:gd name="T11" fmla="*/ 5 h 272"/>
                <a:gd name="T12" fmla="*/ 3 w 271"/>
                <a:gd name="T13" fmla="*/ 7 h 272"/>
                <a:gd name="T14" fmla="*/ 1 w 271"/>
                <a:gd name="T15" fmla="*/ 9 h 272"/>
                <a:gd name="T16" fmla="*/ 0 w 271"/>
                <a:gd name="T17" fmla="*/ 12 h 272"/>
                <a:gd name="T18" fmla="*/ 0 w 271"/>
                <a:gd name="T19" fmla="*/ 15 h 272"/>
                <a:gd name="T20" fmla="*/ 0 w 271"/>
                <a:gd name="T21" fmla="*/ 256 h 272"/>
                <a:gd name="T22" fmla="*/ 0 w 271"/>
                <a:gd name="T23" fmla="*/ 259 h 272"/>
                <a:gd name="T24" fmla="*/ 1 w 271"/>
                <a:gd name="T25" fmla="*/ 262 h 272"/>
                <a:gd name="T26" fmla="*/ 3 w 271"/>
                <a:gd name="T27" fmla="*/ 264 h 272"/>
                <a:gd name="T28" fmla="*/ 4 w 271"/>
                <a:gd name="T29" fmla="*/ 266 h 272"/>
                <a:gd name="T30" fmla="*/ 7 w 271"/>
                <a:gd name="T31" fmla="*/ 268 h 272"/>
                <a:gd name="T32" fmla="*/ 10 w 271"/>
                <a:gd name="T33" fmla="*/ 270 h 272"/>
                <a:gd name="T34" fmla="*/ 12 w 271"/>
                <a:gd name="T35" fmla="*/ 271 h 272"/>
                <a:gd name="T36" fmla="*/ 15 w 271"/>
                <a:gd name="T37" fmla="*/ 272 h 272"/>
                <a:gd name="T38" fmla="*/ 256 w 271"/>
                <a:gd name="T39" fmla="*/ 271 h 272"/>
                <a:gd name="T40" fmla="*/ 260 w 271"/>
                <a:gd name="T41" fmla="*/ 271 h 272"/>
                <a:gd name="T42" fmla="*/ 262 w 271"/>
                <a:gd name="T43" fmla="*/ 270 h 272"/>
                <a:gd name="T44" fmla="*/ 265 w 271"/>
                <a:gd name="T45" fmla="*/ 268 h 272"/>
                <a:gd name="T46" fmla="*/ 267 w 271"/>
                <a:gd name="T47" fmla="*/ 266 h 272"/>
                <a:gd name="T48" fmla="*/ 268 w 271"/>
                <a:gd name="T49" fmla="*/ 264 h 272"/>
                <a:gd name="T50" fmla="*/ 270 w 271"/>
                <a:gd name="T51" fmla="*/ 262 h 272"/>
                <a:gd name="T52" fmla="*/ 271 w 271"/>
                <a:gd name="T53" fmla="*/ 259 h 272"/>
                <a:gd name="T54" fmla="*/ 271 w 271"/>
                <a:gd name="T55" fmla="*/ 256 h 272"/>
                <a:gd name="T56" fmla="*/ 271 w 271"/>
                <a:gd name="T57" fmla="*/ 15 h 272"/>
                <a:gd name="T58" fmla="*/ 271 w 271"/>
                <a:gd name="T59" fmla="*/ 12 h 272"/>
                <a:gd name="T60" fmla="*/ 270 w 271"/>
                <a:gd name="T61" fmla="*/ 9 h 272"/>
                <a:gd name="T62" fmla="*/ 268 w 271"/>
                <a:gd name="T63" fmla="*/ 7 h 272"/>
                <a:gd name="T64" fmla="*/ 267 w 271"/>
                <a:gd name="T65" fmla="*/ 5 h 272"/>
                <a:gd name="T66" fmla="*/ 265 w 271"/>
                <a:gd name="T67" fmla="*/ 2 h 272"/>
                <a:gd name="T68" fmla="*/ 262 w 271"/>
                <a:gd name="T69" fmla="*/ 1 h 272"/>
                <a:gd name="T70" fmla="*/ 260 w 271"/>
                <a:gd name="T71" fmla="*/ 0 h 272"/>
                <a:gd name="T72" fmla="*/ 256 w 271"/>
                <a:gd name="T7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2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59"/>
                  </a:lnTo>
                  <a:lnTo>
                    <a:pt x="1" y="262"/>
                  </a:lnTo>
                  <a:lnTo>
                    <a:pt x="3" y="264"/>
                  </a:lnTo>
                  <a:lnTo>
                    <a:pt x="4" y="266"/>
                  </a:lnTo>
                  <a:lnTo>
                    <a:pt x="7" y="268"/>
                  </a:lnTo>
                  <a:lnTo>
                    <a:pt x="10" y="270"/>
                  </a:lnTo>
                  <a:lnTo>
                    <a:pt x="12" y="271"/>
                  </a:lnTo>
                  <a:lnTo>
                    <a:pt x="15" y="272"/>
                  </a:lnTo>
                  <a:lnTo>
                    <a:pt x="256" y="271"/>
                  </a:lnTo>
                  <a:lnTo>
                    <a:pt x="260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8" y="264"/>
                  </a:lnTo>
                  <a:lnTo>
                    <a:pt x="270" y="262"/>
                  </a:lnTo>
                  <a:lnTo>
                    <a:pt x="271" y="259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9"/>
                  </a:lnTo>
                  <a:lnTo>
                    <a:pt x="268" y="7"/>
                  </a:lnTo>
                  <a:lnTo>
                    <a:pt x="267" y="5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60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766">
              <a:extLst>
                <a:ext uri="{FF2B5EF4-FFF2-40B4-BE49-F238E27FC236}">
                  <a16:creationId xmlns:a16="http://schemas.microsoft.com/office/drawing/2014/main" id="{FBB4068F-0D8B-43A9-9E41-E3FCDA5F6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3163888"/>
              <a:ext cx="87313" cy="85725"/>
            </a:xfrm>
            <a:custGeom>
              <a:avLst/>
              <a:gdLst>
                <a:gd name="T0" fmla="*/ 256 w 272"/>
                <a:gd name="T1" fmla="*/ 0 h 272"/>
                <a:gd name="T2" fmla="*/ 15 w 272"/>
                <a:gd name="T3" fmla="*/ 0 h 272"/>
                <a:gd name="T4" fmla="*/ 12 w 272"/>
                <a:gd name="T5" fmla="*/ 0 h 272"/>
                <a:gd name="T6" fmla="*/ 9 w 272"/>
                <a:gd name="T7" fmla="*/ 1 h 272"/>
                <a:gd name="T8" fmla="*/ 7 w 272"/>
                <a:gd name="T9" fmla="*/ 2 h 272"/>
                <a:gd name="T10" fmla="*/ 5 w 272"/>
                <a:gd name="T11" fmla="*/ 5 h 272"/>
                <a:gd name="T12" fmla="*/ 3 w 272"/>
                <a:gd name="T13" fmla="*/ 7 h 272"/>
                <a:gd name="T14" fmla="*/ 2 w 272"/>
                <a:gd name="T15" fmla="*/ 9 h 272"/>
                <a:gd name="T16" fmla="*/ 0 w 272"/>
                <a:gd name="T17" fmla="*/ 12 h 272"/>
                <a:gd name="T18" fmla="*/ 0 w 272"/>
                <a:gd name="T19" fmla="*/ 15 h 272"/>
                <a:gd name="T20" fmla="*/ 0 w 272"/>
                <a:gd name="T21" fmla="*/ 256 h 272"/>
                <a:gd name="T22" fmla="*/ 0 w 272"/>
                <a:gd name="T23" fmla="*/ 259 h 272"/>
                <a:gd name="T24" fmla="*/ 2 w 272"/>
                <a:gd name="T25" fmla="*/ 262 h 272"/>
                <a:gd name="T26" fmla="*/ 3 w 272"/>
                <a:gd name="T27" fmla="*/ 264 h 272"/>
                <a:gd name="T28" fmla="*/ 5 w 272"/>
                <a:gd name="T29" fmla="*/ 266 h 272"/>
                <a:gd name="T30" fmla="*/ 7 w 272"/>
                <a:gd name="T31" fmla="*/ 268 h 272"/>
                <a:gd name="T32" fmla="*/ 9 w 272"/>
                <a:gd name="T33" fmla="*/ 270 h 272"/>
                <a:gd name="T34" fmla="*/ 12 w 272"/>
                <a:gd name="T35" fmla="*/ 271 h 272"/>
                <a:gd name="T36" fmla="*/ 15 w 272"/>
                <a:gd name="T37" fmla="*/ 272 h 272"/>
                <a:gd name="T38" fmla="*/ 256 w 272"/>
                <a:gd name="T39" fmla="*/ 271 h 272"/>
                <a:gd name="T40" fmla="*/ 259 w 272"/>
                <a:gd name="T41" fmla="*/ 271 h 272"/>
                <a:gd name="T42" fmla="*/ 262 w 272"/>
                <a:gd name="T43" fmla="*/ 270 h 272"/>
                <a:gd name="T44" fmla="*/ 264 w 272"/>
                <a:gd name="T45" fmla="*/ 268 h 272"/>
                <a:gd name="T46" fmla="*/ 266 w 272"/>
                <a:gd name="T47" fmla="*/ 266 h 272"/>
                <a:gd name="T48" fmla="*/ 269 w 272"/>
                <a:gd name="T49" fmla="*/ 264 h 272"/>
                <a:gd name="T50" fmla="*/ 270 w 272"/>
                <a:gd name="T51" fmla="*/ 262 h 272"/>
                <a:gd name="T52" fmla="*/ 271 w 272"/>
                <a:gd name="T53" fmla="*/ 259 h 272"/>
                <a:gd name="T54" fmla="*/ 271 w 272"/>
                <a:gd name="T55" fmla="*/ 256 h 272"/>
                <a:gd name="T56" fmla="*/ 272 w 272"/>
                <a:gd name="T57" fmla="*/ 15 h 272"/>
                <a:gd name="T58" fmla="*/ 271 w 272"/>
                <a:gd name="T59" fmla="*/ 12 h 272"/>
                <a:gd name="T60" fmla="*/ 270 w 272"/>
                <a:gd name="T61" fmla="*/ 9 h 272"/>
                <a:gd name="T62" fmla="*/ 269 w 272"/>
                <a:gd name="T63" fmla="*/ 7 h 272"/>
                <a:gd name="T64" fmla="*/ 266 w 272"/>
                <a:gd name="T65" fmla="*/ 5 h 272"/>
                <a:gd name="T66" fmla="*/ 264 w 272"/>
                <a:gd name="T67" fmla="*/ 2 h 272"/>
                <a:gd name="T68" fmla="*/ 262 w 272"/>
                <a:gd name="T69" fmla="*/ 1 h 272"/>
                <a:gd name="T70" fmla="*/ 259 w 272"/>
                <a:gd name="T71" fmla="*/ 0 h 272"/>
                <a:gd name="T72" fmla="*/ 256 w 272"/>
                <a:gd name="T7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272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59"/>
                  </a:lnTo>
                  <a:lnTo>
                    <a:pt x="2" y="262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2" y="271"/>
                  </a:lnTo>
                  <a:lnTo>
                    <a:pt x="15" y="272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4" y="268"/>
                  </a:lnTo>
                  <a:lnTo>
                    <a:pt x="266" y="266"/>
                  </a:lnTo>
                  <a:lnTo>
                    <a:pt x="269" y="264"/>
                  </a:lnTo>
                  <a:lnTo>
                    <a:pt x="270" y="262"/>
                  </a:lnTo>
                  <a:lnTo>
                    <a:pt x="271" y="259"/>
                  </a:lnTo>
                  <a:lnTo>
                    <a:pt x="271" y="256"/>
                  </a:lnTo>
                  <a:lnTo>
                    <a:pt x="272" y="15"/>
                  </a:lnTo>
                  <a:lnTo>
                    <a:pt x="271" y="12"/>
                  </a:lnTo>
                  <a:lnTo>
                    <a:pt x="270" y="9"/>
                  </a:lnTo>
                  <a:lnTo>
                    <a:pt x="269" y="7"/>
                  </a:lnTo>
                  <a:lnTo>
                    <a:pt x="266" y="5"/>
                  </a:lnTo>
                  <a:lnTo>
                    <a:pt x="264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767">
              <a:extLst>
                <a:ext uri="{FF2B5EF4-FFF2-40B4-BE49-F238E27FC236}">
                  <a16:creationId xmlns:a16="http://schemas.microsoft.com/office/drawing/2014/main" id="{E860262A-DD39-4698-80B1-709A1D20C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259138"/>
              <a:ext cx="85725" cy="85725"/>
            </a:xfrm>
            <a:custGeom>
              <a:avLst/>
              <a:gdLst>
                <a:gd name="T0" fmla="*/ 256 w 271"/>
                <a:gd name="T1" fmla="*/ 0 h 270"/>
                <a:gd name="T2" fmla="*/ 16 w 271"/>
                <a:gd name="T3" fmla="*/ 0 h 270"/>
                <a:gd name="T4" fmla="*/ 13 w 271"/>
                <a:gd name="T5" fmla="*/ 0 h 270"/>
                <a:gd name="T6" fmla="*/ 9 w 271"/>
                <a:gd name="T7" fmla="*/ 1 h 270"/>
                <a:gd name="T8" fmla="*/ 7 w 271"/>
                <a:gd name="T9" fmla="*/ 2 h 270"/>
                <a:gd name="T10" fmla="*/ 5 w 271"/>
                <a:gd name="T11" fmla="*/ 4 h 270"/>
                <a:gd name="T12" fmla="*/ 3 w 271"/>
                <a:gd name="T13" fmla="*/ 6 h 270"/>
                <a:gd name="T14" fmla="*/ 2 w 271"/>
                <a:gd name="T15" fmla="*/ 8 h 270"/>
                <a:gd name="T16" fmla="*/ 1 w 271"/>
                <a:gd name="T17" fmla="*/ 12 h 270"/>
                <a:gd name="T18" fmla="*/ 0 w 271"/>
                <a:gd name="T19" fmla="*/ 15 h 270"/>
                <a:gd name="T20" fmla="*/ 0 w 271"/>
                <a:gd name="T21" fmla="*/ 255 h 270"/>
                <a:gd name="T22" fmla="*/ 1 w 271"/>
                <a:gd name="T23" fmla="*/ 258 h 270"/>
                <a:gd name="T24" fmla="*/ 2 w 271"/>
                <a:gd name="T25" fmla="*/ 261 h 270"/>
                <a:gd name="T26" fmla="*/ 3 w 271"/>
                <a:gd name="T27" fmla="*/ 264 h 270"/>
                <a:gd name="T28" fmla="*/ 5 w 271"/>
                <a:gd name="T29" fmla="*/ 266 h 270"/>
                <a:gd name="T30" fmla="*/ 7 w 271"/>
                <a:gd name="T31" fmla="*/ 268 h 270"/>
                <a:gd name="T32" fmla="*/ 9 w 271"/>
                <a:gd name="T33" fmla="*/ 269 h 270"/>
                <a:gd name="T34" fmla="*/ 13 w 271"/>
                <a:gd name="T35" fmla="*/ 270 h 270"/>
                <a:gd name="T36" fmla="*/ 16 w 271"/>
                <a:gd name="T37" fmla="*/ 270 h 270"/>
                <a:gd name="T38" fmla="*/ 256 w 271"/>
                <a:gd name="T39" fmla="*/ 270 h 270"/>
                <a:gd name="T40" fmla="*/ 259 w 271"/>
                <a:gd name="T41" fmla="*/ 270 h 270"/>
                <a:gd name="T42" fmla="*/ 262 w 271"/>
                <a:gd name="T43" fmla="*/ 269 h 270"/>
                <a:gd name="T44" fmla="*/ 265 w 271"/>
                <a:gd name="T45" fmla="*/ 268 h 270"/>
                <a:gd name="T46" fmla="*/ 267 w 271"/>
                <a:gd name="T47" fmla="*/ 266 h 270"/>
                <a:gd name="T48" fmla="*/ 269 w 271"/>
                <a:gd name="T49" fmla="*/ 264 h 270"/>
                <a:gd name="T50" fmla="*/ 270 w 271"/>
                <a:gd name="T51" fmla="*/ 261 h 270"/>
                <a:gd name="T52" fmla="*/ 271 w 271"/>
                <a:gd name="T53" fmla="*/ 258 h 270"/>
                <a:gd name="T54" fmla="*/ 271 w 271"/>
                <a:gd name="T55" fmla="*/ 255 h 270"/>
                <a:gd name="T56" fmla="*/ 271 w 271"/>
                <a:gd name="T57" fmla="*/ 15 h 270"/>
                <a:gd name="T58" fmla="*/ 271 w 271"/>
                <a:gd name="T59" fmla="*/ 12 h 270"/>
                <a:gd name="T60" fmla="*/ 270 w 271"/>
                <a:gd name="T61" fmla="*/ 8 h 270"/>
                <a:gd name="T62" fmla="*/ 269 w 271"/>
                <a:gd name="T63" fmla="*/ 6 h 270"/>
                <a:gd name="T64" fmla="*/ 267 w 271"/>
                <a:gd name="T65" fmla="*/ 4 h 270"/>
                <a:gd name="T66" fmla="*/ 265 w 271"/>
                <a:gd name="T67" fmla="*/ 2 h 270"/>
                <a:gd name="T68" fmla="*/ 262 w 271"/>
                <a:gd name="T69" fmla="*/ 1 h 270"/>
                <a:gd name="T70" fmla="*/ 259 w 271"/>
                <a:gd name="T71" fmla="*/ 0 h 270"/>
                <a:gd name="T72" fmla="*/ 256 w 271"/>
                <a:gd name="T7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0">
                  <a:moveTo>
                    <a:pt x="25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55"/>
                  </a:lnTo>
                  <a:lnTo>
                    <a:pt x="1" y="258"/>
                  </a:lnTo>
                  <a:lnTo>
                    <a:pt x="2" y="261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69"/>
                  </a:lnTo>
                  <a:lnTo>
                    <a:pt x="13" y="270"/>
                  </a:lnTo>
                  <a:lnTo>
                    <a:pt x="16" y="270"/>
                  </a:lnTo>
                  <a:lnTo>
                    <a:pt x="256" y="270"/>
                  </a:lnTo>
                  <a:lnTo>
                    <a:pt x="259" y="270"/>
                  </a:lnTo>
                  <a:lnTo>
                    <a:pt x="262" y="269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9" y="264"/>
                  </a:lnTo>
                  <a:lnTo>
                    <a:pt x="270" y="261"/>
                  </a:lnTo>
                  <a:lnTo>
                    <a:pt x="271" y="258"/>
                  </a:lnTo>
                  <a:lnTo>
                    <a:pt x="271" y="255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8"/>
                  </a:lnTo>
                  <a:lnTo>
                    <a:pt x="269" y="6"/>
                  </a:lnTo>
                  <a:lnTo>
                    <a:pt x="267" y="4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768">
              <a:extLst>
                <a:ext uri="{FF2B5EF4-FFF2-40B4-BE49-F238E27FC236}">
                  <a16:creationId xmlns:a16="http://schemas.microsoft.com/office/drawing/2014/main" id="{DA877EE9-BFDD-4B52-BB79-DC6C97C47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3259138"/>
              <a:ext cx="85725" cy="85725"/>
            </a:xfrm>
            <a:custGeom>
              <a:avLst/>
              <a:gdLst>
                <a:gd name="T0" fmla="*/ 256 w 271"/>
                <a:gd name="T1" fmla="*/ 0 h 270"/>
                <a:gd name="T2" fmla="*/ 15 w 271"/>
                <a:gd name="T3" fmla="*/ 0 h 270"/>
                <a:gd name="T4" fmla="*/ 12 w 271"/>
                <a:gd name="T5" fmla="*/ 0 h 270"/>
                <a:gd name="T6" fmla="*/ 10 w 271"/>
                <a:gd name="T7" fmla="*/ 1 h 270"/>
                <a:gd name="T8" fmla="*/ 7 w 271"/>
                <a:gd name="T9" fmla="*/ 2 h 270"/>
                <a:gd name="T10" fmla="*/ 4 w 271"/>
                <a:gd name="T11" fmla="*/ 4 h 270"/>
                <a:gd name="T12" fmla="*/ 3 w 271"/>
                <a:gd name="T13" fmla="*/ 6 h 270"/>
                <a:gd name="T14" fmla="*/ 1 w 271"/>
                <a:gd name="T15" fmla="*/ 8 h 270"/>
                <a:gd name="T16" fmla="*/ 0 w 271"/>
                <a:gd name="T17" fmla="*/ 12 h 270"/>
                <a:gd name="T18" fmla="*/ 0 w 271"/>
                <a:gd name="T19" fmla="*/ 15 h 270"/>
                <a:gd name="T20" fmla="*/ 0 w 271"/>
                <a:gd name="T21" fmla="*/ 255 h 270"/>
                <a:gd name="T22" fmla="*/ 0 w 271"/>
                <a:gd name="T23" fmla="*/ 258 h 270"/>
                <a:gd name="T24" fmla="*/ 1 w 271"/>
                <a:gd name="T25" fmla="*/ 261 h 270"/>
                <a:gd name="T26" fmla="*/ 3 w 271"/>
                <a:gd name="T27" fmla="*/ 264 h 270"/>
                <a:gd name="T28" fmla="*/ 4 w 271"/>
                <a:gd name="T29" fmla="*/ 266 h 270"/>
                <a:gd name="T30" fmla="*/ 7 w 271"/>
                <a:gd name="T31" fmla="*/ 268 h 270"/>
                <a:gd name="T32" fmla="*/ 10 w 271"/>
                <a:gd name="T33" fmla="*/ 269 h 270"/>
                <a:gd name="T34" fmla="*/ 12 w 271"/>
                <a:gd name="T35" fmla="*/ 270 h 270"/>
                <a:gd name="T36" fmla="*/ 15 w 271"/>
                <a:gd name="T37" fmla="*/ 270 h 270"/>
                <a:gd name="T38" fmla="*/ 256 w 271"/>
                <a:gd name="T39" fmla="*/ 270 h 270"/>
                <a:gd name="T40" fmla="*/ 260 w 271"/>
                <a:gd name="T41" fmla="*/ 270 h 270"/>
                <a:gd name="T42" fmla="*/ 262 w 271"/>
                <a:gd name="T43" fmla="*/ 269 h 270"/>
                <a:gd name="T44" fmla="*/ 265 w 271"/>
                <a:gd name="T45" fmla="*/ 268 h 270"/>
                <a:gd name="T46" fmla="*/ 267 w 271"/>
                <a:gd name="T47" fmla="*/ 266 h 270"/>
                <a:gd name="T48" fmla="*/ 268 w 271"/>
                <a:gd name="T49" fmla="*/ 264 h 270"/>
                <a:gd name="T50" fmla="*/ 270 w 271"/>
                <a:gd name="T51" fmla="*/ 261 h 270"/>
                <a:gd name="T52" fmla="*/ 271 w 271"/>
                <a:gd name="T53" fmla="*/ 258 h 270"/>
                <a:gd name="T54" fmla="*/ 271 w 271"/>
                <a:gd name="T55" fmla="*/ 255 h 270"/>
                <a:gd name="T56" fmla="*/ 271 w 271"/>
                <a:gd name="T57" fmla="*/ 15 h 270"/>
                <a:gd name="T58" fmla="*/ 271 w 271"/>
                <a:gd name="T59" fmla="*/ 12 h 270"/>
                <a:gd name="T60" fmla="*/ 270 w 271"/>
                <a:gd name="T61" fmla="*/ 8 h 270"/>
                <a:gd name="T62" fmla="*/ 268 w 271"/>
                <a:gd name="T63" fmla="*/ 6 h 270"/>
                <a:gd name="T64" fmla="*/ 267 w 271"/>
                <a:gd name="T65" fmla="*/ 4 h 270"/>
                <a:gd name="T66" fmla="*/ 265 w 271"/>
                <a:gd name="T67" fmla="*/ 2 h 270"/>
                <a:gd name="T68" fmla="*/ 262 w 271"/>
                <a:gd name="T69" fmla="*/ 1 h 270"/>
                <a:gd name="T70" fmla="*/ 260 w 271"/>
                <a:gd name="T71" fmla="*/ 0 h 270"/>
                <a:gd name="T72" fmla="*/ 256 w 271"/>
                <a:gd name="T7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0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5"/>
                  </a:lnTo>
                  <a:lnTo>
                    <a:pt x="0" y="258"/>
                  </a:lnTo>
                  <a:lnTo>
                    <a:pt x="1" y="261"/>
                  </a:lnTo>
                  <a:lnTo>
                    <a:pt x="3" y="264"/>
                  </a:lnTo>
                  <a:lnTo>
                    <a:pt x="4" y="266"/>
                  </a:lnTo>
                  <a:lnTo>
                    <a:pt x="7" y="268"/>
                  </a:lnTo>
                  <a:lnTo>
                    <a:pt x="10" y="269"/>
                  </a:lnTo>
                  <a:lnTo>
                    <a:pt x="12" y="270"/>
                  </a:lnTo>
                  <a:lnTo>
                    <a:pt x="15" y="270"/>
                  </a:lnTo>
                  <a:lnTo>
                    <a:pt x="256" y="270"/>
                  </a:lnTo>
                  <a:lnTo>
                    <a:pt x="260" y="270"/>
                  </a:lnTo>
                  <a:lnTo>
                    <a:pt x="262" y="269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8" y="264"/>
                  </a:lnTo>
                  <a:lnTo>
                    <a:pt x="270" y="261"/>
                  </a:lnTo>
                  <a:lnTo>
                    <a:pt x="271" y="258"/>
                  </a:lnTo>
                  <a:lnTo>
                    <a:pt x="271" y="255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8"/>
                  </a:lnTo>
                  <a:lnTo>
                    <a:pt x="268" y="6"/>
                  </a:lnTo>
                  <a:lnTo>
                    <a:pt x="267" y="4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60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769">
              <a:extLst>
                <a:ext uri="{FF2B5EF4-FFF2-40B4-BE49-F238E27FC236}">
                  <a16:creationId xmlns:a16="http://schemas.microsoft.com/office/drawing/2014/main" id="{E71680FB-4E90-4ABC-94F5-98296E4E1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3259138"/>
              <a:ext cx="87313" cy="85725"/>
            </a:xfrm>
            <a:custGeom>
              <a:avLst/>
              <a:gdLst>
                <a:gd name="T0" fmla="*/ 256 w 272"/>
                <a:gd name="T1" fmla="*/ 0 h 270"/>
                <a:gd name="T2" fmla="*/ 15 w 272"/>
                <a:gd name="T3" fmla="*/ 0 h 270"/>
                <a:gd name="T4" fmla="*/ 12 w 272"/>
                <a:gd name="T5" fmla="*/ 0 h 270"/>
                <a:gd name="T6" fmla="*/ 9 w 272"/>
                <a:gd name="T7" fmla="*/ 1 h 270"/>
                <a:gd name="T8" fmla="*/ 7 w 272"/>
                <a:gd name="T9" fmla="*/ 2 h 270"/>
                <a:gd name="T10" fmla="*/ 5 w 272"/>
                <a:gd name="T11" fmla="*/ 4 h 270"/>
                <a:gd name="T12" fmla="*/ 3 w 272"/>
                <a:gd name="T13" fmla="*/ 6 h 270"/>
                <a:gd name="T14" fmla="*/ 2 w 272"/>
                <a:gd name="T15" fmla="*/ 8 h 270"/>
                <a:gd name="T16" fmla="*/ 0 w 272"/>
                <a:gd name="T17" fmla="*/ 12 h 270"/>
                <a:gd name="T18" fmla="*/ 0 w 272"/>
                <a:gd name="T19" fmla="*/ 15 h 270"/>
                <a:gd name="T20" fmla="*/ 0 w 272"/>
                <a:gd name="T21" fmla="*/ 255 h 270"/>
                <a:gd name="T22" fmla="*/ 0 w 272"/>
                <a:gd name="T23" fmla="*/ 258 h 270"/>
                <a:gd name="T24" fmla="*/ 2 w 272"/>
                <a:gd name="T25" fmla="*/ 261 h 270"/>
                <a:gd name="T26" fmla="*/ 3 w 272"/>
                <a:gd name="T27" fmla="*/ 264 h 270"/>
                <a:gd name="T28" fmla="*/ 5 w 272"/>
                <a:gd name="T29" fmla="*/ 266 h 270"/>
                <a:gd name="T30" fmla="*/ 7 w 272"/>
                <a:gd name="T31" fmla="*/ 268 h 270"/>
                <a:gd name="T32" fmla="*/ 9 w 272"/>
                <a:gd name="T33" fmla="*/ 269 h 270"/>
                <a:gd name="T34" fmla="*/ 12 w 272"/>
                <a:gd name="T35" fmla="*/ 270 h 270"/>
                <a:gd name="T36" fmla="*/ 15 w 272"/>
                <a:gd name="T37" fmla="*/ 270 h 270"/>
                <a:gd name="T38" fmla="*/ 256 w 272"/>
                <a:gd name="T39" fmla="*/ 270 h 270"/>
                <a:gd name="T40" fmla="*/ 259 w 272"/>
                <a:gd name="T41" fmla="*/ 270 h 270"/>
                <a:gd name="T42" fmla="*/ 262 w 272"/>
                <a:gd name="T43" fmla="*/ 269 h 270"/>
                <a:gd name="T44" fmla="*/ 264 w 272"/>
                <a:gd name="T45" fmla="*/ 268 h 270"/>
                <a:gd name="T46" fmla="*/ 266 w 272"/>
                <a:gd name="T47" fmla="*/ 266 h 270"/>
                <a:gd name="T48" fmla="*/ 269 w 272"/>
                <a:gd name="T49" fmla="*/ 264 h 270"/>
                <a:gd name="T50" fmla="*/ 270 w 272"/>
                <a:gd name="T51" fmla="*/ 261 h 270"/>
                <a:gd name="T52" fmla="*/ 271 w 272"/>
                <a:gd name="T53" fmla="*/ 258 h 270"/>
                <a:gd name="T54" fmla="*/ 271 w 272"/>
                <a:gd name="T55" fmla="*/ 255 h 270"/>
                <a:gd name="T56" fmla="*/ 272 w 272"/>
                <a:gd name="T57" fmla="*/ 15 h 270"/>
                <a:gd name="T58" fmla="*/ 271 w 272"/>
                <a:gd name="T59" fmla="*/ 12 h 270"/>
                <a:gd name="T60" fmla="*/ 270 w 272"/>
                <a:gd name="T61" fmla="*/ 8 h 270"/>
                <a:gd name="T62" fmla="*/ 269 w 272"/>
                <a:gd name="T63" fmla="*/ 6 h 270"/>
                <a:gd name="T64" fmla="*/ 266 w 272"/>
                <a:gd name="T65" fmla="*/ 4 h 270"/>
                <a:gd name="T66" fmla="*/ 264 w 272"/>
                <a:gd name="T67" fmla="*/ 2 h 270"/>
                <a:gd name="T68" fmla="*/ 262 w 272"/>
                <a:gd name="T69" fmla="*/ 1 h 270"/>
                <a:gd name="T70" fmla="*/ 259 w 272"/>
                <a:gd name="T71" fmla="*/ 0 h 270"/>
                <a:gd name="T72" fmla="*/ 256 w 272"/>
                <a:gd name="T7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270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5"/>
                  </a:lnTo>
                  <a:lnTo>
                    <a:pt x="0" y="258"/>
                  </a:lnTo>
                  <a:lnTo>
                    <a:pt x="2" y="261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69"/>
                  </a:lnTo>
                  <a:lnTo>
                    <a:pt x="12" y="270"/>
                  </a:lnTo>
                  <a:lnTo>
                    <a:pt x="15" y="270"/>
                  </a:lnTo>
                  <a:lnTo>
                    <a:pt x="256" y="270"/>
                  </a:lnTo>
                  <a:lnTo>
                    <a:pt x="259" y="270"/>
                  </a:lnTo>
                  <a:lnTo>
                    <a:pt x="262" y="269"/>
                  </a:lnTo>
                  <a:lnTo>
                    <a:pt x="264" y="268"/>
                  </a:lnTo>
                  <a:lnTo>
                    <a:pt x="266" y="266"/>
                  </a:lnTo>
                  <a:lnTo>
                    <a:pt x="269" y="264"/>
                  </a:lnTo>
                  <a:lnTo>
                    <a:pt x="270" y="261"/>
                  </a:lnTo>
                  <a:lnTo>
                    <a:pt x="271" y="258"/>
                  </a:lnTo>
                  <a:lnTo>
                    <a:pt x="271" y="255"/>
                  </a:lnTo>
                  <a:lnTo>
                    <a:pt x="272" y="15"/>
                  </a:lnTo>
                  <a:lnTo>
                    <a:pt x="271" y="12"/>
                  </a:lnTo>
                  <a:lnTo>
                    <a:pt x="270" y="8"/>
                  </a:lnTo>
                  <a:lnTo>
                    <a:pt x="269" y="6"/>
                  </a:lnTo>
                  <a:lnTo>
                    <a:pt x="266" y="4"/>
                  </a:lnTo>
                  <a:lnTo>
                    <a:pt x="264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9B72E1F-3C79-432A-8755-50B2E74B4FF1}"/>
              </a:ext>
            </a:extLst>
          </p:cNvPr>
          <p:cNvGrpSpPr/>
          <p:nvPr/>
        </p:nvGrpSpPr>
        <p:grpSpPr>
          <a:xfrm>
            <a:off x="7799097" y="2445363"/>
            <a:ext cx="336153" cy="347679"/>
            <a:chOff x="3181350" y="1920875"/>
            <a:chExt cx="277813" cy="287338"/>
          </a:xfrm>
          <a:solidFill>
            <a:schemeClr val="bg1"/>
          </a:solidFill>
        </p:grpSpPr>
        <p:sp>
          <p:nvSpPr>
            <p:cNvPr id="140" name="Rectangle 780">
              <a:extLst>
                <a:ext uri="{FF2B5EF4-FFF2-40B4-BE49-F238E27FC236}">
                  <a16:creationId xmlns:a16="http://schemas.microsoft.com/office/drawing/2014/main" id="{6B8A034E-A64F-47D0-9AF8-166052A4A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438" y="2065338"/>
              <a:ext cx="85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Rectangle 781">
              <a:extLst>
                <a:ext uri="{FF2B5EF4-FFF2-40B4-BE49-F238E27FC236}">
                  <a16:creationId xmlns:a16="http://schemas.microsoft.com/office/drawing/2014/main" id="{386F60AA-D4DE-4A44-B78B-134BFAB8D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438" y="2132013"/>
              <a:ext cx="85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782">
              <a:extLst>
                <a:ext uri="{FF2B5EF4-FFF2-40B4-BE49-F238E27FC236}">
                  <a16:creationId xmlns:a16="http://schemas.microsoft.com/office/drawing/2014/main" id="{65EA89C7-0228-4581-9C6A-0159CD500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2160588"/>
              <a:ext cx="85725" cy="47625"/>
            </a:xfrm>
            <a:custGeom>
              <a:avLst/>
              <a:gdLst>
                <a:gd name="T0" fmla="*/ 0 w 271"/>
                <a:gd name="T1" fmla="*/ 77 h 152"/>
                <a:gd name="T2" fmla="*/ 0 w 271"/>
                <a:gd name="T3" fmla="*/ 84 h 152"/>
                <a:gd name="T4" fmla="*/ 1 w 271"/>
                <a:gd name="T5" fmla="*/ 92 h 152"/>
                <a:gd name="T6" fmla="*/ 4 w 271"/>
                <a:gd name="T7" fmla="*/ 99 h 152"/>
                <a:gd name="T8" fmla="*/ 6 w 271"/>
                <a:gd name="T9" fmla="*/ 105 h 152"/>
                <a:gd name="T10" fmla="*/ 9 w 271"/>
                <a:gd name="T11" fmla="*/ 112 h 152"/>
                <a:gd name="T12" fmla="*/ 13 w 271"/>
                <a:gd name="T13" fmla="*/ 118 h 152"/>
                <a:gd name="T14" fmla="*/ 17 w 271"/>
                <a:gd name="T15" fmla="*/ 124 h 152"/>
                <a:gd name="T16" fmla="*/ 22 w 271"/>
                <a:gd name="T17" fmla="*/ 129 h 152"/>
                <a:gd name="T18" fmla="*/ 27 w 271"/>
                <a:gd name="T19" fmla="*/ 134 h 152"/>
                <a:gd name="T20" fmla="*/ 32 w 271"/>
                <a:gd name="T21" fmla="*/ 139 h 152"/>
                <a:gd name="T22" fmla="*/ 39 w 271"/>
                <a:gd name="T23" fmla="*/ 142 h 152"/>
                <a:gd name="T24" fmla="*/ 45 w 271"/>
                <a:gd name="T25" fmla="*/ 145 h 152"/>
                <a:gd name="T26" fmla="*/ 53 w 271"/>
                <a:gd name="T27" fmla="*/ 148 h 152"/>
                <a:gd name="T28" fmla="*/ 60 w 271"/>
                <a:gd name="T29" fmla="*/ 149 h 152"/>
                <a:gd name="T30" fmla="*/ 68 w 271"/>
                <a:gd name="T31" fmla="*/ 152 h 152"/>
                <a:gd name="T32" fmla="*/ 75 w 271"/>
                <a:gd name="T33" fmla="*/ 152 h 152"/>
                <a:gd name="T34" fmla="*/ 195 w 271"/>
                <a:gd name="T35" fmla="*/ 152 h 152"/>
                <a:gd name="T36" fmla="*/ 203 w 271"/>
                <a:gd name="T37" fmla="*/ 152 h 152"/>
                <a:gd name="T38" fmla="*/ 211 w 271"/>
                <a:gd name="T39" fmla="*/ 149 h 152"/>
                <a:gd name="T40" fmla="*/ 218 w 271"/>
                <a:gd name="T41" fmla="*/ 148 h 152"/>
                <a:gd name="T42" fmla="*/ 224 w 271"/>
                <a:gd name="T43" fmla="*/ 145 h 152"/>
                <a:gd name="T44" fmla="*/ 231 w 271"/>
                <a:gd name="T45" fmla="*/ 142 h 152"/>
                <a:gd name="T46" fmla="*/ 237 w 271"/>
                <a:gd name="T47" fmla="*/ 139 h 152"/>
                <a:gd name="T48" fmla="*/ 244 w 271"/>
                <a:gd name="T49" fmla="*/ 134 h 152"/>
                <a:gd name="T50" fmla="*/ 249 w 271"/>
                <a:gd name="T51" fmla="*/ 129 h 152"/>
                <a:gd name="T52" fmla="*/ 253 w 271"/>
                <a:gd name="T53" fmla="*/ 124 h 152"/>
                <a:gd name="T54" fmla="*/ 258 w 271"/>
                <a:gd name="T55" fmla="*/ 118 h 152"/>
                <a:gd name="T56" fmla="*/ 262 w 271"/>
                <a:gd name="T57" fmla="*/ 112 h 152"/>
                <a:gd name="T58" fmla="*/ 265 w 271"/>
                <a:gd name="T59" fmla="*/ 105 h 152"/>
                <a:gd name="T60" fmla="*/ 267 w 271"/>
                <a:gd name="T61" fmla="*/ 99 h 152"/>
                <a:gd name="T62" fmla="*/ 269 w 271"/>
                <a:gd name="T63" fmla="*/ 92 h 152"/>
                <a:gd name="T64" fmla="*/ 271 w 271"/>
                <a:gd name="T65" fmla="*/ 84 h 152"/>
                <a:gd name="T66" fmla="*/ 271 w 271"/>
                <a:gd name="T67" fmla="*/ 77 h 152"/>
                <a:gd name="T68" fmla="*/ 271 w 271"/>
                <a:gd name="T69" fmla="*/ 0 h 152"/>
                <a:gd name="T70" fmla="*/ 0 w 271"/>
                <a:gd name="T71" fmla="*/ 0 h 152"/>
                <a:gd name="T72" fmla="*/ 0 w 271"/>
                <a:gd name="T73" fmla="*/ 7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152">
                  <a:moveTo>
                    <a:pt x="0" y="77"/>
                  </a:moveTo>
                  <a:lnTo>
                    <a:pt x="0" y="84"/>
                  </a:lnTo>
                  <a:lnTo>
                    <a:pt x="1" y="92"/>
                  </a:lnTo>
                  <a:lnTo>
                    <a:pt x="4" y="99"/>
                  </a:lnTo>
                  <a:lnTo>
                    <a:pt x="6" y="105"/>
                  </a:lnTo>
                  <a:lnTo>
                    <a:pt x="9" y="112"/>
                  </a:lnTo>
                  <a:lnTo>
                    <a:pt x="13" y="118"/>
                  </a:lnTo>
                  <a:lnTo>
                    <a:pt x="17" y="124"/>
                  </a:lnTo>
                  <a:lnTo>
                    <a:pt x="22" y="129"/>
                  </a:lnTo>
                  <a:lnTo>
                    <a:pt x="27" y="134"/>
                  </a:lnTo>
                  <a:lnTo>
                    <a:pt x="32" y="139"/>
                  </a:lnTo>
                  <a:lnTo>
                    <a:pt x="39" y="142"/>
                  </a:lnTo>
                  <a:lnTo>
                    <a:pt x="45" y="145"/>
                  </a:lnTo>
                  <a:lnTo>
                    <a:pt x="53" y="148"/>
                  </a:lnTo>
                  <a:lnTo>
                    <a:pt x="60" y="149"/>
                  </a:lnTo>
                  <a:lnTo>
                    <a:pt x="68" y="152"/>
                  </a:lnTo>
                  <a:lnTo>
                    <a:pt x="75" y="152"/>
                  </a:lnTo>
                  <a:lnTo>
                    <a:pt x="195" y="152"/>
                  </a:lnTo>
                  <a:lnTo>
                    <a:pt x="203" y="152"/>
                  </a:lnTo>
                  <a:lnTo>
                    <a:pt x="211" y="149"/>
                  </a:lnTo>
                  <a:lnTo>
                    <a:pt x="218" y="148"/>
                  </a:lnTo>
                  <a:lnTo>
                    <a:pt x="224" y="145"/>
                  </a:lnTo>
                  <a:lnTo>
                    <a:pt x="231" y="142"/>
                  </a:lnTo>
                  <a:lnTo>
                    <a:pt x="237" y="139"/>
                  </a:lnTo>
                  <a:lnTo>
                    <a:pt x="244" y="134"/>
                  </a:lnTo>
                  <a:lnTo>
                    <a:pt x="249" y="129"/>
                  </a:lnTo>
                  <a:lnTo>
                    <a:pt x="253" y="124"/>
                  </a:lnTo>
                  <a:lnTo>
                    <a:pt x="258" y="118"/>
                  </a:lnTo>
                  <a:lnTo>
                    <a:pt x="262" y="112"/>
                  </a:lnTo>
                  <a:lnTo>
                    <a:pt x="265" y="105"/>
                  </a:lnTo>
                  <a:lnTo>
                    <a:pt x="267" y="99"/>
                  </a:lnTo>
                  <a:lnTo>
                    <a:pt x="269" y="92"/>
                  </a:lnTo>
                  <a:lnTo>
                    <a:pt x="271" y="84"/>
                  </a:lnTo>
                  <a:lnTo>
                    <a:pt x="271" y="77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Rectangle 783">
              <a:extLst>
                <a:ext uri="{FF2B5EF4-FFF2-40B4-BE49-F238E27FC236}">
                  <a16:creationId xmlns:a16="http://schemas.microsoft.com/office/drawing/2014/main" id="{2EB06978-C9B9-4054-996F-DA5B55D86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438" y="2093913"/>
              <a:ext cx="85725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784">
              <a:extLst>
                <a:ext uri="{FF2B5EF4-FFF2-40B4-BE49-F238E27FC236}">
                  <a16:creationId xmlns:a16="http://schemas.microsoft.com/office/drawing/2014/main" id="{A0D79AF1-4849-4411-AEB6-927F7DAF1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920875"/>
              <a:ext cx="85725" cy="134938"/>
            </a:xfrm>
            <a:custGeom>
              <a:avLst/>
              <a:gdLst>
                <a:gd name="T0" fmla="*/ 256 w 271"/>
                <a:gd name="T1" fmla="*/ 0 h 422"/>
                <a:gd name="T2" fmla="*/ 252 w 271"/>
                <a:gd name="T3" fmla="*/ 0 h 422"/>
                <a:gd name="T4" fmla="*/ 250 w 271"/>
                <a:gd name="T5" fmla="*/ 2 h 422"/>
                <a:gd name="T6" fmla="*/ 247 w 271"/>
                <a:gd name="T7" fmla="*/ 3 h 422"/>
                <a:gd name="T8" fmla="*/ 245 w 271"/>
                <a:gd name="T9" fmla="*/ 5 h 422"/>
                <a:gd name="T10" fmla="*/ 243 w 271"/>
                <a:gd name="T11" fmla="*/ 7 h 422"/>
                <a:gd name="T12" fmla="*/ 242 w 271"/>
                <a:gd name="T13" fmla="*/ 9 h 422"/>
                <a:gd name="T14" fmla="*/ 241 w 271"/>
                <a:gd name="T15" fmla="*/ 12 h 422"/>
                <a:gd name="T16" fmla="*/ 241 w 271"/>
                <a:gd name="T17" fmla="*/ 15 h 422"/>
                <a:gd name="T18" fmla="*/ 241 w 271"/>
                <a:gd name="T19" fmla="*/ 226 h 422"/>
                <a:gd name="T20" fmla="*/ 239 w 271"/>
                <a:gd name="T21" fmla="*/ 235 h 422"/>
                <a:gd name="T22" fmla="*/ 237 w 271"/>
                <a:gd name="T23" fmla="*/ 244 h 422"/>
                <a:gd name="T24" fmla="*/ 233 w 271"/>
                <a:gd name="T25" fmla="*/ 251 h 422"/>
                <a:gd name="T26" fmla="*/ 228 w 271"/>
                <a:gd name="T27" fmla="*/ 258 h 422"/>
                <a:gd name="T28" fmla="*/ 220 w 271"/>
                <a:gd name="T29" fmla="*/ 263 h 422"/>
                <a:gd name="T30" fmla="*/ 213 w 271"/>
                <a:gd name="T31" fmla="*/ 268 h 422"/>
                <a:gd name="T32" fmla="*/ 204 w 271"/>
                <a:gd name="T33" fmla="*/ 271 h 422"/>
                <a:gd name="T34" fmla="*/ 195 w 271"/>
                <a:gd name="T35" fmla="*/ 271 h 422"/>
                <a:gd name="T36" fmla="*/ 75 w 271"/>
                <a:gd name="T37" fmla="*/ 271 h 422"/>
                <a:gd name="T38" fmla="*/ 66 w 271"/>
                <a:gd name="T39" fmla="*/ 271 h 422"/>
                <a:gd name="T40" fmla="*/ 57 w 271"/>
                <a:gd name="T41" fmla="*/ 268 h 422"/>
                <a:gd name="T42" fmla="*/ 50 w 271"/>
                <a:gd name="T43" fmla="*/ 263 h 422"/>
                <a:gd name="T44" fmla="*/ 43 w 271"/>
                <a:gd name="T45" fmla="*/ 258 h 422"/>
                <a:gd name="T46" fmla="*/ 38 w 271"/>
                <a:gd name="T47" fmla="*/ 251 h 422"/>
                <a:gd name="T48" fmla="*/ 34 w 271"/>
                <a:gd name="T49" fmla="*/ 244 h 422"/>
                <a:gd name="T50" fmla="*/ 30 w 271"/>
                <a:gd name="T51" fmla="*/ 235 h 422"/>
                <a:gd name="T52" fmla="*/ 30 w 271"/>
                <a:gd name="T53" fmla="*/ 226 h 422"/>
                <a:gd name="T54" fmla="*/ 30 w 271"/>
                <a:gd name="T55" fmla="*/ 15 h 422"/>
                <a:gd name="T56" fmla="*/ 29 w 271"/>
                <a:gd name="T57" fmla="*/ 12 h 422"/>
                <a:gd name="T58" fmla="*/ 28 w 271"/>
                <a:gd name="T59" fmla="*/ 9 h 422"/>
                <a:gd name="T60" fmla="*/ 27 w 271"/>
                <a:gd name="T61" fmla="*/ 7 h 422"/>
                <a:gd name="T62" fmla="*/ 25 w 271"/>
                <a:gd name="T63" fmla="*/ 5 h 422"/>
                <a:gd name="T64" fmla="*/ 23 w 271"/>
                <a:gd name="T65" fmla="*/ 3 h 422"/>
                <a:gd name="T66" fmla="*/ 21 w 271"/>
                <a:gd name="T67" fmla="*/ 2 h 422"/>
                <a:gd name="T68" fmla="*/ 17 w 271"/>
                <a:gd name="T69" fmla="*/ 0 h 422"/>
                <a:gd name="T70" fmla="*/ 15 w 271"/>
                <a:gd name="T71" fmla="*/ 0 h 422"/>
                <a:gd name="T72" fmla="*/ 12 w 271"/>
                <a:gd name="T73" fmla="*/ 0 h 422"/>
                <a:gd name="T74" fmla="*/ 9 w 271"/>
                <a:gd name="T75" fmla="*/ 2 h 422"/>
                <a:gd name="T76" fmla="*/ 7 w 271"/>
                <a:gd name="T77" fmla="*/ 3 h 422"/>
                <a:gd name="T78" fmla="*/ 5 w 271"/>
                <a:gd name="T79" fmla="*/ 5 h 422"/>
                <a:gd name="T80" fmla="*/ 2 w 271"/>
                <a:gd name="T81" fmla="*/ 7 h 422"/>
                <a:gd name="T82" fmla="*/ 1 w 271"/>
                <a:gd name="T83" fmla="*/ 9 h 422"/>
                <a:gd name="T84" fmla="*/ 0 w 271"/>
                <a:gd name="T85" fmla="*/ 12 h 422"/>
                <a:gd name="T86" fmla="*/ 0 w 271"/>
                <a:gd name="T87" fmla="*/ 15 h 422"/>
                <a:gd name="T88" fmla="*/ 0 w 271"/>
                <a:gd name="T89" fmla="*/ 226 h 422"/>
                <a:gd name="T90" fmla="*/ 0 w 271"/>
                <a:gd name="T91" fmla="*/ 231 h 422"/>
                <a:gd name="T92" fmla="*/ 0 w 271"/>
                <a:gd name="T93" fmla="*/ 236 h 422"/>
                <a:gd name="T94" fmla="*/ 0 w 271"/>
                <a:gd name="T95" fmla="*/ 239 h 422"/>
                <a:gd name="T96" fmla="*/ 0 w 271"/>
                <a:gd name="T97" fmla="*/ 241 h 422"/>
                <a:gd name="T98" fmla="*/ 0 w 271"/>
                <a:gd name="T99" fmla="*/ 422 h 422"/>
                <a:gd name="T100" fmla="*/ 271 w 271"/>
                <a:gd name="T101" fmla="*/ 422 h 422"/>
                <a:gd name="T102" fmla="*/ 271 w 271"/>
                <a:gd name="T103" fmla="*/ 226 h 422"/>
                <a:gd name="T104" fmla="*/ 271 w 271"/>
                <a:gd name="T105" fmla="*/ 15 h 422"/>
                <a:gd name="T106" fmla="*/ 271 w 271"/>
                <a:gd name="T107" fmla="*/ 12 h 422"/>
                <a:gd name="T108" fmla="*/ 269 w 271"/>
                <a:gd name="T109" fmla="*/ 9 h 422"/>
                <a:gd name="T110" fmla="*/ 268 w 271"/>
                <a:gd name="T111" fmla="*/ 7 h 422"/>
                <a:gd name="T112" fmla="*/ 266 w 271"/>
                <a:gd name="T113" fmla="*/ 5 h 422"/>
                <a:gd name="T114" fmla="*/ 264 w 271"/>
                <a:gd name="T115" fmla="*/ 3 h 422"/>
                <a:gd name="T116" fmla="*/ 262 w 271"/>
                <a:gd name="T117" fmla="*/ 2 h 422"/>
                <a:gd name="T118" fmla="*/ 259 w 271"/>
                <a:gd name="T119" fmla="*/ 0 h 422"/>
                <a:gd name="T120" fmla="*/ 256 w 271"/>
                <a:gd name="T12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422">
                  <a:moveTo>
                    <a:pt x="256" y="0"/>
                  </a:moveTo>
                  <a:lnTo>
                    <a:pt x="252" y="0"/>
                  </a:lnTo>
                  <a:lnTo>
                    <a:pt x="250" y="2"/>
                  </a:lnTo>
                  <a:lnTo>
                    <a:pt x="247" y="3"/>
                  </a:lnTo>
                  <a:lnTo>
                    <a:pt x="245" y="5"/>
                  </a:lnTo>
                  <a:lnTo>
                    <a:pt x="243" y="7"/>
                  </a:lnTo>
                  <a:lnTo>
                    <a:pt x="242" y="9"/>
                  </a:lnTo>
                  <a:lnTo>
                    <a:pt x="241" y="12"/>
                  </a:lnTo>
                  <a:lnTo>
                    <a:pt x="241" y="15"/>
                  </a:lnTo>
                  <a:lnTo>
                    <a:pt x="241" y="226"/>
                  </a:lnTo>
                  <a:lnTo>
                    <a:pt x="239" y="235"/>
                  </a:lnTo>
                  <a:lnTo>
                    <a:pt x="237" y="244"/>
                  </a:lnTo>
                  <a:lnTo>
                    <a:pt x="233" y="251"/>
                  </a:lnTo>
                  <a:lnTo>
                    <a:pt x="228" y="258"/>
                  </a:lnTo>
                  <a:lnTo>
                    <a:pt x="220" y="263"/>
                  </a:lnTo>
                  <a:lnTo>
                    <a:pt x="213" y="268"/>
                  </a:lnTo>
                  <a:lnTo>
                    <a:pt x="204" y="271"/>
                  </a:lnTo>
                  <a:lnTo>
                    <a:pt x="195" y="271"/>
                  </a:lnTo>
                  <a:lnTo>
                    <a:pt x="75" y="271"/>
                  </a:lnTo>
                  <a:lnTo>
                    <a:pt x="66" y="271"/>
                  </a:lnTo>
                  <a:lnTo>
                    <a:pt x="57" y="268"/>
                  </a:lnTo>
                  <a:lnTo>
                    <a:pt x="50" y="263"/>
                  </a:lnTo>
                  <a:lnTo>
                    <a:pt x="43" y="258"/>
                  </a:lnTo>
                  <a:lnTo>
                    <a:pt x="38" y="251"/>
                  </a:lnTo>
                  <a:lnTo>
                    <a:pt x="34" y="244"/>
                  </a:lnTo>
                  <a:lnTo>
                    <a:pt x="30" y="235"/>
                  </a:lnTo>
                  <a:lnTo>
                    <a:pt x="30" y="226"/>
                  </a:lnTo>
                  <a:lnTo>
                    <a:pt x="30" y="15"/>
                  </a:lnTo>
                  <a:lnTo>
                    <a:pt x="29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422"/>
                  </a:lnTo>
                  <a:lnTo>
                    <a:pt x="271" y="422"/>
                  </a:lnTo>
                  <a:lnTo>
                    <a:pt x="271" y="22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69" y="9"/>
                  </a:lnTo>
                  <a:lnTo>
                    <a:pt x="268" y="7"/>
                  </a:lnTo>
                  <a:lnTo>
                    <a:pt x="266" y="5"/>
                  </a:lnTo>
                  <a:lnTo>
                    <a:pt x="264" y="3"/>
                  </a:lnTo>
                  <a:lnTo>
                    <a:pt x="262" y="2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785">
              <a:extLst>
                <a:ext uri="{FF2B5EF4-FFF2-40B4-BE49-F238E27FC236}">
                  <a16:creationId xmlns:a16="http://schemas.microsoft.com/office/drawing/2014/main" id="{E08152BE-1105-4565-903F-8187B65E0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013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9 w 30"/>
                <a:gd name="T3" fmla="*/ 181 h 181"/>
                <a:gd name="T4" fmla="*/ 21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7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7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1 w 30"/>
                <a:gd name="T31" fmla="*/ 2 h 181"/>
                <a:gd name="T32" fmla="*/ 19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9 w 30"/>
                <a:gd name="T39" fmla="*/ 2 h 181"/>
                <a:gd name="T40" fmla="*/ 7 w 30"/>
                <a:gd name="T41" fmla="*/ 3 h 181"/>
                <a:gd name="T42" fmla="*/ 5 w 30"/>
                <a:gd name="T43" fmla="*/ 5 h 181"/>
                <a:gd name="T44" fmla="*/ 3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3 w 30"/>
                <a:gd name="T59" fmla="*/ 174 h 181"/>
                <a:gd name="T60" fmla="*/ 5 w 30"/>
                <a:gd name="T61" fmla="*/ 176 h 181"/>
                <a:gd name="T62" fmla="*/ 7 w 30"/>
                <a:gd name="T63" fmla="*/ 179 h 181"/>
                <a:gd name="T64" fmla="*/ 9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9" y="181"/>
                  </a:lnTo>
                  <a:lnTo>
                    <a:pt x="21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7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5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786">
              <a:extLst>
                <a:ext uri="{FF2B5EF4-FFF2-40B4-BE49-F238E27FC236}">
                  <a16:creationId xmlns:a16="http://schemas.microsoft.com/office/drawing/2014/main" id="{98FED710-13B2-47E9-9E00-A5CAFD390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9 w 30"/>
                <a:gd name="T3" fmla="*/ 181 h 181"/>
                <a:gd name="T4" fmla="*/ 21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1 w 30"/>
                <a:gd name="T31" fmla="*/ 2 h 181"/>
                <a:gd name="T32" fmla="*/ 19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9 w 30"/>
                <a:gd name="T39" fmla="*/ 2 h 181"/>
                <a:gd name="T40" fmla="*/ 7 w 30"/>
                <a:gd name="T41" fmla="*/ 3 h 181"/>
                <a:gd name="T42" fmla="*/ 5 w 30"/>
                <a:gd name="T43" fmla="*/ 5 h 181"/>
                <a:gd name="T44" fmla="*/ 3 w 30"/>
                <a:gd name="T45" fmla="*/ 7 h 181"/>
                <a:gd name="T46" fmla="*/ 2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2 w 30"/>
                <a:gd name="T57" fmla="*/ 172 h 181"/>
                <a:gd name="T58" fmla="*/ 3 w 30"/>
                <a:gd name="T59" fmla="*/ 174 h 181"/>
                <a:gd name="T60" fmla="*/ 5 w 30"/>
                <a:gd name="T61" fmla="*/ 176 h 181"/>
                <a:gd name="T62" fmla="*/ 7 w 30"/>
                <a:gd name="T63" fmla="*/ 179 h 181"/>
                <a:gd name="T64" fmla="*/ 9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9" y="181"/>
                  </a:lnTo>
                  <a:lnTo>
                    <a:pt x="21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2" y="172"/>
                  </a:lnTo>
                  <a:lnTo>
                    <a:pt x="3" y="174"/>
                  </a:lnTo>
                  <a:lnTo>
                    <a:pt x="5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Rectangle 787">
              <a:extLst>
                <a:ext uri="{FF2B5EF4-FFF2-40B4-BE49-F238E27FC236}">
                  <a16:creationId xmlns:a16="http://schemas.microsoft.com/office/drawing/2014/main" id="{84AE3DCC-0A15-4B36-BFE6-12C187376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188" y="2093913"/>
              <a:ext cx="85725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Rectangle 788">
              <a:extLst>
                <a:ext uri="{FF2B5EF4-FFF2-40B4-BE49-F238E27FC236}">
                  <a16:creationId xmlns:a16="http://schemas.microsoft.com/office/drawing/2014/main" id="{9B583BAF-D6A5-4140-815D-7E8DD414F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188" y="2132013"/>
              <a:ext cx="85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Rectangle 789">
              <a:extLst>
                <a:ext uri="{FF2B5EF4-FFF2-40B4-BE49-F238E27FC236}">
                  <a16:creationId xmlns:a16="http://schemas.microsoft.com/office/drawing/2014/main" id="{7B4CC2F5-1DD4-4797-98C1-5F2777913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188" y="2065338"/>
              <a:ext cx="85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790">
              <a:extLst>
                <a:ext uri="{FF2B5EF4-FFF2-40B4-BE49-F238E27FC236}">
                  <a16:creationId xmlns:a16="http://schemas.microsoft.com/office/drawing/2014/main" id="{7EF5A3C8-31F6-4AC8-8163-7BDD5CE5F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2160588"/>
              <a:ext cx="85725" cy="47625"/>
            </a:xfrm>
            <a:custGeom>
              <a:avLst/>
              <a:gdLst>
                <a:gd name="T0" fmla="*/ 0 w 270"/>
                <a:gd name="T1" fmla="*/ 77 h 152"/>
                <a:gd name="T2" fmla="*/ 0 w 270"/>
                <a:gd name="T3" fmla="*/ 84 h 152"/>
                <a:gd name="T4" fmla="*/ 1 w 270"/>
                <a:gd name="T5" fmla="*/ 92 h 152"/>
                <a:gd name="T6" fmla="*/ 3 w 270"/>
                <a:gd name="T7" fmla="*/ 99 h 152"/>
                <a:gd name="T8" fmla="*/ 5 w 270"/>
                <a:gd name="T9" fmla="*/ 105 h 152"/>
                <a:gd name="T10" fmla="*/ 9 w 270"/>
                <a:gd name="T11" fmla="*/ 112 h 152"/>
                <a:gd name="T12" fmla="*/ 13 w 270"/>
                <a:gd name="T13" fmla="*/ 118 h 152"/>
                <a:gd name="T14" fmla="*/ 17 w 270"/>
                <a:gd name="T15" fmla="*/ 124 h 152"/>
                <a:gd name="T16" fmla="*/ 21 w 270"/>
                <a:gd name="T17" fmla="*/ 129 h 152"/>
                <a:gd name="T18" fmla="*/ 27 w 270"/>
                <a:gd name="T19" fmla="*/ 134 h 152"/>
                <a:gd name="T20" fmla="*/ 33 w 270"/>
                <a:gd name="T21" fmla="*/ 139 h 152"/>
                <a:gd name="T22" fmla="*/ 40 w 270"/>
                <a:gd name="T23" fmla="*/ 142 h 152"/>
                <a:gd name="T24" fmla="*/ 46 w 270"/>
                <a:gd name="T25" fmla="*/ 145 h 152"/>
                <a:gd name="T26" fmla="*/ 52 w 270"/>
                <a:gd name="T27" fmla="*/ 148 h 152"/>
                <a:gd name="T28" fmla="*/ 60 w 270"/>
                <a:gd name="T29" fmla="*/ 149 h 152"/>
                <a:gd name="T30" fmla="*/ 67 w 270"/>
                <a:gd name="T31" fmla="*/ 152 h 152"/>
                <a:gd name="T32" fmla="*/ 75 w 270"/>
                <a:gd name="T33" fmla="*/ 152 h 152"/>
                <a:gd name="T34" fmla="*/ 195 w 270"/>
                <a:gd name="T35" fmla="*/ 152 h 152"/>
                <a:gd name="T36" fmla="*/ 203 w 270"/>
                <a:gd name="T37" fmla="*/ 152 h 152"/>
                <a:gd name="T38" fmla="*/ 210 w 270"/>
                <a:gd name="T39" fmla="*/ 149 h 152"/>
                <a:gd name="T40" fmla="*/ 218 w 270"/>
                <a:gd name="T41" fmla="*/ 148 h 152"/>
                <a:gd name="T42" fmla="*/ 225 w 270"/>
                <a:gd name="T43" fmla="*/ 145 h 152"/>
                <a:gd name="T44" fmla="*/ 232 w 270"/>
                <a:gd name="T45" fmla="*/ 142 h 152"/>
                <a:gd name="T46" fmla="*/ 238 w 270"/>
                <a:gd name="T47" fmla="*/ 139 h 152"/>
                <a:gd name="T48" fmla="*/ 243 w 270"/>
                <a:gd name="T49" fmla="*/ 134 h 152"/>
                <a:gd name="T50" fmla="*/ 249 w 270"/>
                <a:gd name="T51" fmla="*/ 129 h 152"/>
                <a:gd name="T52" fmla="*/ 253 w 270"/>
                <a:gd name="T53" fmla="*/ 124 h 152"/>
                <a:gd name="T54" fmla="*/ 257 w 270"/>
                <a:gd name="T55" fmla="*/ 118 h 152"/>
                <a:gd name="T56" fmla="*/ 262 w 270"/>
                <a:gd name="T57" fmla="*/ 112 h 152"/>
                <a:gd name="T58" fmla="*/ 265 w 270"/>
                <a:gd name="T59" fmla="*/ 105 h 152"/>
                <a:gd name="T60" fmla="*/ 267 w 270"/>
                <a:gd name="T61" fmla="*/ 99 h 152"/>
                <a:gd name="T62" fmla="*/ 269 w 270"/>
                <a:gd name="T63" fmla="*/ 92 h 152"/>
                <a:gd name="T64" fmla="*/ 270 w 270"/>
                <a:gd name="T65" fmla="*/ 84 h 152"/>
                <a:gd name="T66" fmla="*/ 270 w 270"/>
                <a:gd name="T67" fmla="*/ 77 h 152"/>
                <a:gd name="T68" fmla="*/ 270 w 270"/>
                <a:gd name="T69" fmla="*/ 0 h 152"/>
                <a:gd name="T70" fmla="*/ 0 w 270"/>
                <a:gd name="T71" fmla="*/ 0 h 152"/>
                <a:gd name="T72" fmla="*/ 0 w 270"/>
                <a:gd name="T73" fmla="*/ 7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0" h="152">
                  <a:moveTo>
                    <a:pt x="0" y="77"/>
                  </a:moveTo>
                  <a:lnTo>
                    <a:pt x="0" y="84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5" y="105"/>
                  </a:lnTo>
                  <a:lnTo>
                    <a:pt x="9" y="112"/>
                  </a:lnTo>
                  <a:lnTo>
                    <a:pt x="13" y="118"/>
                  </a:lnTo>
                  <a:lnTo>
                    <a:pt x="17" y="124"/>
                  </a:lnTo>
                  <a:lnTo>
                    <a:pt x="21" y="129"/>
                  </a:lnTo>
                  <a:lnTo>
                    <a:pt x="27" y="134"/>
                  </a:lnTo>
                  <a:lnTo>
                    <a:pt x="33" y="139"/>
                  </a:lnTo>
                  <a:lnTo>
                    <a:pt x="40" y="142"/>
                  </a:lnTo>
                  <a:lnTo>
                    <a:pt x="46" y="145"/>
                  </a:lnTo>
                  <a:lnTo>
                    <a:pt x="52" y="148"/>
                  </a:lnTo>
                  <a:lnTo>
                    <a:pt x="60" y="149"/>
                  </a:lnTo>
                  <a:lnTo>
                    <a:pt x="67" y="152"/>
                  </a:lnTo>
                  <a:lnTo>
                    <a:pt x="75" y="152"/>
                  </a:lnTo>
                  <a:lnTo>
                    <a:pt x="195" y="152"/>
                  </a:lnTo>
                  <a:lnTo>
                    <a:pt x="203" y="152"/>
                  </a:lnTo>
                  <a:lnTo>
                    <a:pt x="210" y="149"/>
                  </a:lnTo>
                  <a:lnTo>
                    <a:pt x="218" y="148"/>
                  </a:lnTo>
                  <a:lnTo>
                    <a:pt x="225" y="145"/>
                  </a:lnTo>
                  <a:lnTo>
                    <a:pt x="232" y="142"/>
                  </a:lnTo>
                  <a:lnTo>
                    <a:pt x="238" y="139"/>
                  </a:lnTo>
                  <a:lnTo>
                    <a:pt x="243" y="134"/>
                  </a:lnTo>
                  <a:lnTo>
                    <a:pt x="249" y="129"/>
                  </a:lnTo>
                  <a:lnTo>
                    <a:pt x="253" y="124"/>
                  </a:lnTo>
                  <a:lnTo>
                    <a:pt x="257" y="118"/>
                  </a:lnTo>
                  <a:lnTo>
                    <a:pt x="262" y="112"/>
                  </a:lnTo>
                  <a:lnTo>
                    <a:pt x="265" y="105"/>
                  </a:lnTo>
                  <a:lnTo>
                    <a:pt x="267" y="99"/>
                  </a:lnTo>
                  <a:lnTo>
                    <a:pt x="269" y="92"/>
                  </a:lnTo>
                  <a:lnTo>
                    <a:pt x="270" y="84"/>
                  </a:lnTo>
                  <a:lnTo>
                    <a:pt x="270" y="77"/>
                  </a:lnTo>
                  <a:lnTo>
                    <a:pt x="270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791">
              <a:extLst>
                <a:ext uri="{FF2B5EF4-FFF2-40B4-BE49-F238E27FC236}">
                  <a16:creationId xmlns:a16="http://schemas.microsoft.com/office/drawing/2014/main" id="{E08C3965-903C-4A93-81E7-A8AA7AFA6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920875"/>
              <a:ext cx="85725" cy="134938"/>
            </a:xfrm>
            <a:custGeom>
              <a:avLst/>
              <a:gdLst>
                <a:gd name="T0" fmla="*/ 255 w 270"/>
                <a:gd name="T1" fmla="*/ 0 h 422"/>
                <a:gd name="T2" fmla="*/ 253 w 270"/>
                <a:gd name="T3" fmla="*/ 0 h 422"/>
                <a:gd name="T4" fmla="*/ 250 w 270"/>
                <a:gd name="T5" fmla="*/ 2 h 422"/>
                <a:gd name="T6" fmla="*/ 248 w 270"/>
                <a:gd name="T7" fmla="*/ 3 h 422"/>
                <a:gd name="T8" fmla="*/ 246 w 270"/>
                <a:gd name="T9" fmla="*/ 5 h 422"/>
                <a:gd name="T10" fmla="*/ 243 w 270"/>
                <a:gd name="T11" fmla="*/ 7 h 422"/>
                <a:gd name="T12" fmla="*/ 241 w 270"/>
                <a:gd name="T13" fmla="*/ 9 h 422"/>
                <a:gd name="T14" fmla="*/ 241 w 270"/>
                <a:gd name="T15" fmla="*/ 12 h 422"/>
                <a:gd name="T16" fmla="*/ 240 w 270"/>
                <a:gd name="T17" fmla="*/ 15 h 422"/>
                <a:gd name="T18" fmla="*/ 240 w 270"/>
                <a:gd name="T19" fmla="*/ 226 h 422"/>
                <a:gd name="T20" fmla="*/ 240 w 270"/>
                <a:gd name="T21" fmla="*/ 235 h 422"/>
                <a:gd name="T22" fmla="*/ 237 w 270"/>
                <a:gd name="T23" fmla="*/ 244 h 422"/>
                <a:gd name="T24" fmla="*/ 233 w 270"/>
                <a:gd name="T25" fmla="*/ 251 h 422"/>
                <a:gd name="T26" fmla="*/ 227 w 270"/>
                <a:gd name="T27" fmla="*/ 258 h 422"/>
                <a:gd name="T28" fmla="*/ 221 w 270"/>
                <a:gd name="T29" fmla="*/ 263 h 422"/>
                <a:gd name="T30" fmla="*/ 213 w 270"/>
                <a:gd name="T31" fmla="*/ 268 h 422"/>
                <a:gd name="T32" fmla="*/ 205 w 270"/>
                <a:gd name="T33" fmla="*/ 271 h 422"/>
                <a:gd name="T34" fmla="*/ 195 w 270"/>
                <a:gd name="T35" fmla="*/ 271 h 422"/>
                <a:gd name="T36" fmla="*/ 75 w 270"/>
                <a:gd name="T37" fmla="*/ 271 h 422"/>
                <a:gd name="T38" fmla="*/ 66 w 270"/>
                <a:gd name="T39" fmla="*/ 271 h 422"/>
                <a:gd name="T40" fmla="*/ 58 w 270"/>
                <a:gd name="T41" fmla="*/ 268 h 422"/>
                <a:gd name="T42" fmla="*/ 49 w 270"/>
                <a:gd name="T43" fmla="*/ 263 h 422"/>
                <a:gd name="T44" fmla="*/ 43 w 270"/>
                <a:gd name="T45" fmla="*/ 258 h 422"/>
                <a:gd name="T46" fmla="*/ 37 w 270"/>
                <a:gd name="T47" fmla="*/ 251 h 422"/>
                <a:gd name="T48" fmla="*/ 33 w 270"/>
                <a:gd name="T49" fmla="*/ 244 h 422"/>
                <a:gd name="T50" fmla="*/ 31 w 270"/>
                <a:gd name="T51" fmla="*/ 235 h 422"/>
                <a:gd name="T52" fmla="*/ 30 w 270"/>
                <a:gd name="T53" fmla="*/ 226 h 422"/>
                <a:gd name="T54" fmla="*/ 30 w 270"/>
                <a:gd name="T55" fmla="*/ 15 h 422"/>
                <a:gd name="T56" fmla="*/ 30 w 270"/>
                <a:gd name="T57" fmla="*/ 12 h 422"/>
                <a:gd name="T58" fmla="*/ 29 w 270"/>
                <a:gd name="T59" fmla="*/ 9 h 422"/>
                <a:gd name="T60" fmla="*/ 27 w 270"/>
                <a:gd name="T61" fmla="*/ 7 h 422"/>
                <a:gd name="T62" fmla="*/ 26 w 270"/>
                <a:gd name="T63" fmla="*/ 5 h 422"/>
                <a:gd name="T64" fmla="*/ 24 w 270"/>
                <a:gd name="T65" fmla="*/ 3 h 422"/>
                <a:gd name="T66" fmla="*/ 20 w 270"/>
                <a:gd name="T67" fmla="*/ 2 h 422"/>
                <a:gd name="T68" fmla="*/ 18 w 270"/>
                <a:gd name="T69" fmla="*/ 0 h 422"/>
                <a:gd name="T70" fmla="*/ 15 w 270"/>
                <a:gd name="T71" fmla="*/ 0 h 422"/>
                <a:gd name="T72" fmla="*/ 12 w 270"/>
                <a:gd name="T73" fmla="*/ 0 h 422"/>
                <a:gd name="T74" fmla="*/ 9 w 270"/>
                <a:gd name="T75" fmla="*/ 2 h 422"/>
                <a:gd name="T76" fmla="*/ 6 w 270"/>
                <a:gd name="T77" fmla="*/ 3 h 422"/>
                <a:gd name="T78" fmla="*/ 4 w 270"/>
                <a:gd name="T79" fmla="*/ 5 h 422"/>
                <a:gd name="T80" fmla="*/ 2 w 270"/>
                <a:gd name="T81" fmla="*/ 7 h 422"/>
                <a:gd name="T82" fmla="*/ 1 w 270"/>
                <a:gd name="T83" fmla="*/ 9 h 422"/>
                <a:gd name="T84" fmla="*/ 0 w 270"/>
                <a:gd name="T85" fmla="*/ 12 h 422"/>
                <a:gd name="T86" fmla="*/ 0 w 270"/>
                <a:gd name="T87" fmla="*/ 15 h 422"/>
                <a:gd name="T88" fmla="*/ 0 w 270"/>
                <a:gd name="T89" fmla="*/ 226 h 422"/>
                <a:gd name="T90" fmla="*/ 0 w 270"/>
                <a:gd name="T91" fmla="*/ 231 h 422"/>
                <a:gd name="T92" fmla="*/ 1 w 270"/>
                <a:gd name="T93" fmla="*/ 236 h 422"/>
                <a:gd name="T94" fmla="*/ 0 w 270"/>
                <a:gd name="T95" fmla="*/ 239 h 422"/>
                <a:gd name="T96" fmla="*/ 0 w 270"/>
                <a:gd name="T97" fmla="*/ 241 h 422"/>
                <a:gd name="T98" fmla="*/ 0 w 270"/>
                <a:gd name="T99" fmla="*/ 422 h 422"/>
                <a:gd name="T100" fmla="*/ 270 w 270"/>
                <a:gd name="T101" fmla="*/ 422 h 422"/>
                <a:gd name="T102" fmla="*/ 270 w 270"/>
                <a:gd name="T103" fmla="*/ 226 h 422"/>
                <a:gd name="T104" fmla="*/ 270 w 270"/>
                <a:gd name="T105" fmla="*/ 15 h 422"/>
                <a:gd name="T106" fmla="*/ 270 w 270"/>
                <a:gd name="T107" fmla="*/ 12 h 422"/>
                <a:gd name="T108" fmla="*/ 269 w 270"/>
                <a:gd name="T109" fmla="*/ 9 h 422"/>
                <a:gd name="T110" fmla="*/ 268 w 270"/>
                <a:gd name="T111" fmla="*/ 7 h 422"/>
                <a:gd name="T112" fmla="*/ 266 w 270"/>
                <a:gd name="T113" fmla="*/ 5 h 422"/>
                <a:gd name="T114" fmla="*/ 264 w 270"/>
                <a:gd name="T115" fmla="*/ 3 h 422"/>
                <a:gd name="T116" fmla="*/ 262 w 270"/>
                <a:gd name="T117" fmla="*/ 2 h 422"/>
                <a:gd name="T118" fmla="*/ 258 w 270"/>
                <a:gd name="T119" fmla="*/ 0 h 422"/>
                <a:gd name="T120" fmla="*/ 255 w 270"/>
                <a:gd name="T12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" h="422">
                  <a:moveTo>
                    <a:pt x="255" y="0"/>
                  </a:moveTo>
                  <a:lnTo>
                    <a:pt x="253" y="0"/>
                  </a:lnTo>
                  <a:lnTo>
                    <a:pt x="250" y="2"/>
                  </a:lnTo>
                  <a:lnTo>
                    <a:pt x="248" y="3"/>
                  </a:lnTo>
                  <a:lnTo>
                    <a:pt x="246" y="5"/>
                  </a:lnTo>
                  <a:lnTo>
                    <a:pt x="243" y="7"/>
                  </a:lnTo>
                  <a:lnTo>
                    <a:pt x="241" y="9"/>
                  </a:lnTo>
                  <a:lnTo>
                    <a:pt x="241" y="12"/>
                  </a:lnTo>
                  <a:lnTo>
                    <a:pt x="240" y="15"/>
                  </a:lnTo>
                  <a:lnTo>
                    <a:pt x="240" y="226"/>
                  </a:lnTo>
                  <a:lnTo>
                    <a:pt x="240" y="235"/>
                  </a:lnTo>
                  <a:lnTo>
                    <a:pt x="237" y="244"/>
                  </a:lnTo>
                  <a:lnTo>
                    <a:pt x="233" y="251"/>
                  </a:lnTo>
                  <a:lnTo>
                    <a:pt x="227" y="258"/>
                  </a:lnTo>
                  <a:lnTo>
                    <a:pt x="221" y="263"/>
                  </a:lnTo>
                  <a:lnTo>
                    <a:pt x="213" y="268"/>
                  </a:lnTo>
                  <a:lnTo>
                    <a:pt x="205" y="271"/>
                  </a:lnTo>
                  <a:lnTo>
                    <a:pt x="195" y="271"/>
                  </a:lnTo>
                  <a:lnTo>
                    <a:pt x="75" y="271"/>
                  </a:lnTo>
                  <a:lnTo>
                    <a:pt x="66" y="271"/>
                  </a:lnTo>
                  <a:lnTo>
                    <a:pt x="58" y="268"/>
                  </a:lnTo>
                  <a:lnTo>
                    <a:pt x="49" y="263"/>
                  </a:lnTo>
                  <a:lnTo>
                    <a:pt x="43" y="258"/>
                  </a:lnTo>
                  <a:lnTo>
                    <a:pt x="37" y="251"/>
                  </a:lnTo>
                  <a:lnTo>
                    <a:pt x="33" y="244"/>
                  </a:lnTo>
                  <a:lnTo>
                    <a:pt x="31" y="235"/>
                  </a:lnTo>
                  <a:lnTo>
                    <a:pt x="30" y="226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1" y="236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422"/>
                  </a:lnTo>
                  <a:lnTo>
                    <a:pt x="270" y="422"/>
                  </a:lnTo>
                  <a:lnTo>
                    <a:pt x="270" y="226"/>
                  </a:lnTo>
                  <a:lnTo>
                    <a:pt x="270" y="15"/>
                  </a:lnTo>
                  <a:lnTo>
                    <a:pt x="270" y="12"/>
                  </a:lnTo>
                  <a:lnTo>
                    <a:pt x="269" y="9"/>
                  </a:lnTo>
                  <a:lnTo>
                    <a:pt x="268" y="7"/>
                  </a:lnTo>
                  <a:lnTo>
                    <a:pt x="266" y="5"/>
                  </a:lnTo>
                  <a:lnTo>
                    <a:pt x="264" y="3"/>
                  </a:lnTo>
                  <a:lnTo>
                    <a:pt x="262" y="2"/>
                  </a:lnTo>
                  <a:lnTo>
                    <a:pt x="258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792">
              <a:extLst>
                <a:ext uri="{FF2B5EF4-FFF2-40B4-BE49-F238E27FC236}">
                  <a16:creationId xmlns:a16="http://schemas.microsoft.com/office/drawing/2014/main" id="{3E35C725-35FB-4C07-A625-2EBF3527B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1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1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10 w 30"/>
                <a:gd name="T39" fmla="*/ 2 h 181"/>
                <a:gd name="T40" fmla="*/ 6 w 30"/>
                <a:gd name="T41" fmla="*/ 3 h 181"/>
                <a:gd name="T42" fmla="*/ 4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4 w 30"/>
                <a:gd name="T61" fmla="*/ 176 h 181"/>
                <a:gd name="T62" fmla="*/ 6 w 30"/>
                <a:gd name="T63" fmla="*/ 179 h 181"/>
                <a:gd name="T64" fmla="*/ 10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793">
              <a:extLst>
                <a:ext uri="{FF2B5EF4-FFF2-40B4-BE49-F238E27FC236}">
                  <a16:creationId xmlns:a16="http://schemas.microsoft.com/office/drawing/2014/main" id="{2A4DAEDA-DA6D-4876-9646-5BDE72B62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2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2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10 w 30"/>
                <a:gd name="T39" fmla="*/ 2 h 181"/>
                <a:gd name="T40" fmla="*/ 7 w 30"/>
                <a:gd name="T41" fmla="*/ 3 h 181"/>
                <a:gd name="T42" fmla="*/ 4 w 30"/>
                <a:gd name="T43" fmla="*/ 5 h 181"/>
                <a:gd name="T44" fmla="*/ 3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3 w 30"/>
                <a:gd name="T59" fmla="*/ 174 h 181"/>
                <a:gd name="T60" fmla="*/ 4 w 30"/>
                <a:gd name="T61" fmla="*/ 176 h 181"/>
                <a:gd name="T62" fmla="*/ 7 w 30"/>
                <a:gd name="T63" fmla="*/ 179 h 181"/>
                <a:gd name="T64" fmla="*/ 10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2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4" y="176"/>
                  </a:lnTo>
                  <a:lnTo>
                    <a:pt x="7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794">
              <a:extLst>
                <a:ext uri="{FF2B5EF4-FFF2-40B4-BE49-F238E27FC236}">
                  <a16:creationId xmlns:a16="http://schemas.microsoft.com/office/drawing/2014/main" id="{E178E6A6-84A7-4BAE-AA9A-48F59F7A2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2160588"/>
              <a:ext cx="87313" cy="47625"/>
            </a:xfrm>
            <a:custGeom>
              <a:avLst/>
              <a:gdLst>
                <a:gd name="T0" fmla="*/ 0 w 271"/>
                <a:gd name="T1" fmla="*/ 77 h 152"/>
                <a:gd name="T2" fmla="*/ 0 w 271"/>
                <a:gd name="T3" fmla="*/ 84 h 152"/>
                <a:gd name="T4" fmla="*/ 2 w 271"/>
                <a:gd name="T5" fmla="*/ 92 h 152"/>
                <a:gd name="T6" fmla="*/ 3 w 271"/>
                <a:gd name="T7" fmla="*/ 99 h 152"/>
                <a:gd name="T8" fmla="*/ 6 w 271"/>
                <a:gd name="T9" fmla="*/ 105 h 152"/>
                <a:gd name="T10" fmla="*/ 9 w 271"/>
                <a:gd name="T11" fmla="*/ 112 h 152"/>
                <a:gd name="T12" fmla="*/ 12 w 271"/>
                <a:gd name="T13" fmla="*/ 118 h 152"/>
                <a:gd name="T14" fmla="*/ 17 w 271"/>
                <a:gd name="T15" fmla="*/ 124 h 152"/>
                <a:gd name="T16" fmla="*/ 22 w 271"/>
                <a:gd name="T17" fmla="*/ 129 h 152"/>
                <a:gd name="T18" fmla="*/ 27 w 271"/>
                <a:gd name="T19" fmla="*/ 134 h 152"/>
                <a:gd name="T20" fmla="*/ 33 w 271"/>
                <a:gd name="T21" fmla="*/ 139 h 152"/>
                <a:gd name="T22" fmla="*/ 39 w 271"/>
                <a:gd name="T23" fmla="*/ 142 h 152"/>
                <a:gd name="T24" fmla="*/ 46 w 271"/>
                <a:gd name="T25" fmla="*/ 145 h 152"/>
                <a:gd name="T26" fmla="*/ 52 w 271"/>
                <a:gd name="T27" fmla="*/ 148 h 152"/>
                <a:gd name="T28" fmla="*/ 60 w 271"/>
                <a:gd name="T29" fmla="*/ 149 h 152"/>
                <a:gd name="T30" fmla="*/ 67 w 271"/>
                <a:gd name="T31" fmla="*/ 152 h 152"/>
                <a:gd name="T32" fmla="*/ 75 w 271"/>
                <a:gd name="T33" fmla="*/ 152 h 152"/>
                <a:gd name="T34" fmla="*/ 196 w 271"/>
                <a:gd name="T35" fmla="*/ 152 h 152"/>
                <a:gd name="T36" fmla="*/ 203 w 271"/>
                <a:gd name="T37" fmla="*/ 152 h 152"/>
                <a:gd name="T38" fmla="*/ 211 w 271"/>
                <a:gd name="T39" fmla="*/ 149 h 152"/>
                <a:gd name="T40" fmla="*/ 217 w 271"/>
                <a:gd name="T41" fmla="*/ 148 h 152"/>
                <a:gd name="T42" fmla="*/ 225 w 271"/>
                <a:gd name="T43" fmla="*/ 145 h 152"/>
                <a:gd name="T44" fmla="*/ 231 w 271"/>
                <a:gd name="T45" fmla="*/ 142 h 152"/>
                <a:gd name="T46" fmla="*/ 238 w 271"/>
                <a:gd name="T47" fmla="*/ 139 h 152"/>
                <a:gd name="T48" fmla="*/ 243 w 271"/>
                <a:gd name="T49" fmla="*/ 134 h 152"/>
                <a:gd name="T50" fmla="*/ 248 w 271"/>
                <a:gd name="T51" fmla="*/ 129 h 152"/>
                <a:gd name="T52" fmla="*/ 254 w 271"/>
                <a:gd name="T53" fmla="*/ 124 h 152"/>
                <a:gd name="T54" fmla="*/ 258 w 271"/>
                <a:gd name="T55" fmla="*/ 118 h 152"/>
                <a:gd name="T56" fmla="*/ 261 w 271"/>
                <a:gd name="T57" fmla="*/ 112 h 152"/>
                <a:gd name="T58" fmla="*/ 264 w 271"/>
                <a:gd name="T59" fmla="*/ 105 h 152"/>
                <a:gd name="T60" fmla="*/ 268 w 271"/>
                <a:gd name="T61" fmla="*/ 99 h 152"/>
                <a:gd name="T62" fmla="*/ 269 w 271"/>
                <a:gd name="T63" fmla="*/ 92 h 152"/>
                <a:gd name="T64" fmla="*/ 270 w 271"/>
                <a:gd name="T65" fmla="*/ 84 h 152"/>
                <a:gd name="T66" fmla="*/ 271 w 271"/>
                <a:gd name="T67" fmla="*/ 77 h 152"/>
                <a:gd name="T68" fmla="*/ 271 w 271"/>
                <a:gd name="T69" fmla="*/ 0 h 152"/>
                <a:gd name="T70" fmla="*/ 0 w 271"/>
                <a:gd name="T71" fmla="*/ 0 h 152"/>
                <a:gd name="T72" fmla="*/ 0 w 271"/>
                <a:gd name="T73" fmla="*/ 7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152">
                  <a:moveTo>
                    <a:pt x="0" y="77"/>
                  </a:moveTo>
                  <a:lnTo>
                    <a:pt x="0" y="84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5"/>
                  </a:lnTo>
                  <a:lnTo>
                    <a:pt x="9" y="112"/>
                  </a:lnTo>
                  <a:lnTo>
                    <a:pt x="12" y="118"/>
                  </a:lnTo>
                  <a:lnTo>
                    <a:pt x="17" y="124"/>
                  </a:lnTo>
                  <a:lnTo>
                    <a:pt x="22" y="129"/>
                  </a:lnTo>
                  <a:lnTo>
                    <a:pt x="27" y="134"/>
                  </a:lnTo>
                  <a:lnTo>
                    <a:pt x="33" y="139"/>
                  </a:lnTo>
                  <a:lnTo>
                    <a:pt x="39" y="142"/>
                  </a:lnTo>
                  <a:lnTo>
                    <a:pt x="46" y="145"/>
                  </a:lnTo>
                  <a:lnTo>
                    <a:pt x="52" y="148"/>
                  </a:lnTo>
                  <a:lnTo>
                    <a:pt x="60" y="149"/>
                  </a:lnTo>
                  <a:lnTo>
                    <a:pt x="67" y="152"/>
                  </a:lnTo>
                  <a:lnTo>
                    <a:pt x="75" y="152"/>
                  </a:lnTo>
                  <a:lnTo>
                    <a:pt x="196" y="152"/>
                  </a:lnTo>
                  <a:lnTo>
                    <a:pt x="203" y="152"/>
                  </a:lnTo>
                  <a:lnTo>
                    <a:pt x="211" y="149"/>
                  </a:lnTo>
                  <a:lnTo>
                    <a:pt x="217" y="148"/>
                  </a:lnTo>
                  <a:lnTo>
                    <a:pt x="225" y="145"/>
                  </a:lnTo>
                  <a:lnTo>
                    <a:pt x="231" y="142"/>
                  </a:lnTo>
                  <a:lnTo>
                    <a:pt x="238" y="139"/>
                  </a:lnTo>
                  <a:lnTo>
                    <a:pt x="243" y="134"/>
                  </a:lnTo>
                  <a:lnTo>
                    <a:pt x="248" y="129"/>
                  </a:lnTo>
                  <a:lnTo>
                    <a:pt x="254" y="124"/>
                  </a:lnTo>
                  <a:lnTo>
                    <a:pt x="258" y="118"/>
                  </a:lnTo>
                  <a:lnTo>
                    <a:pt x="261" y="112"/>
                  </a:lnTo>
                  <a:lnTo>
                    <a:pt x="264" y="105"/>
                  </a:lnTo>
                  <a:lnTo>
                    <a:pt x="268" y="99"/>
                  </a:lnTo>
                  <a:lnTo>
                    <a:pt x="269" y="92"/>
                  </a:lnTo>
                  <a:lnTo>
                    <a:pt x="270" y="84"/>
                  </a:lnTo>
                  <a:lnTo>
                    <a:pt x="271" y="77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795">
              <a:extLst>
                <a:ext uri="{FF2B5EF4-FFF2-40B4-BE49-F238E27FC236}">
                  <a16:creationId xmlns:a16="http://schemas.microsoft.com/office/drawing/2014/main" id="{FE068423-85F1-42D2-9816-51509429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920875"/>
              <a:ext cx="87313" cy="134938"/>
            </a:xfrm>
            <a:custGeom>
              <a:avLst/>
              <a:gdLst>
                <a:gd name="T0" fmla="*/ 256 w 271"/>
                <a:gd name="T1" fmla="*/ 0 h 422"/>
                <a:gd name="T2" fmla="*/ 253 w 271"/>
                <a:gd name="T3" fmla="*/ 0 h 422"/>
                <a:gd name="T4" fmla="*/ 249 w 271"/>
                <a:gd name="T5" fmla="*/ 2 h 422"/>
                <a:gd name="T6" fmla="*/ 247 w 271"/>
                <a:gd name="T7" fmla="*/ 3 h 422"/>
                <a:gd name="T8" fmla="*/ 245 w 271"/>
                <a:gd name="T9" fmla="*/ 5 h 422"/>
                <a:gd name="T10" fmla="*/ 243 w 271"/>
                <a:gd name="T11" fmla="*/ 7 h 422"/>
                <a:gd name="T12" fmla="*/ 242 w 271"/>
                <a:gd name="T13" fmla="*/ 9 h 422"/>
                <a:gd name="T14" fmla="*/ 241 w 271"/>
                <a:gd name="T15" fmla="*/ 12 h 422"/>
                <a:gd name="T16" fmla="*/ 241 w 271"/>
                <a:gd name="T17" fmla="*/ 15 h 422"/>
                <a:gd name="T18" fmla="*/ 241 w 271"/>
                <a:gd name="T19" fmla="*/ 226 h 422"/>
                <a:gd name="T20" fmla="*/ 240 w 271"/>
                <a:gd name="T21" fmla="*/ 235 h 422"/>
                <a:gd name="T22" fmla="*/ 237 w 271"/>
                <a:gd name="T23" fmla="*/ 244 h 422"/>
                <a:gd name="T24" fmla="*/ 232 w 271"/>
                <a:gd name="T25" fmla="*/ 251 h 422"/>
                <a:gd name="T26" fmla="*/ 227 w 271"/>
                <a:gd name="T27" fmla="*/ 258 h 422"/>
                <a:gd name="T28" fmla="*/ 220 w 271"/>
                <a:gd name="T29" fmla="*/ 263 h 422"/>
                <a:gd name="T30" fmla="*/ 213 w 271"/>
                <a:gd name="T31" fmla="*/ 268 h 422"/>
                <a:gd name="T32" fmla="*/ 204 w 271"/>
                <a:gd name="T33" fmla="*/ 271 h 422"/>
                <a:gd name="T34" fmla="*/ 196 w 271"/>
                <a:gd name="T35" fmla="*/ 271 h 422"/>
                <a:gd name="T36" fmla="*/ 75 w 271"/>
                <a:gd name="T37" fmla="*/ 271 h 422"/>
                <a:gd name="T38" fmla="*/ 66 w 271"/>
                <a:gd name="T39" fmla="*/ 271 h 422"/>
                <a:gd name="T40" fmla="*/ 57 w 271"/>
                <a:gd name="T41" fmla="*/ 268 h 422"/>
                <a:gd name="T42" fmla="*/ 50 w 271"/>
                <a:gd name="T43" fmla="*/ 263 h 422"/>
                <a:gd name="T44" fmla="*/ 44 w 271"/>
                <a:gd name="T45" fmla="*/ 258 h 422"/>
                <a:gd name="T46" fmla="*/ 37 w 271"/>
                <a:gd name="T47" fmla="*/ 251 h 422"/>
                <a:gd name="T48" fmla="*/ 34 w 271"/>
                <a:gd name="T49" fmla="*/ 244 h 422"/>
                <a:gd name="T50" fmla="*/ 31 w 271"/>
                <a:gd name="T51" fmla="*/ 235 h 422"/>
                <a:gd name="T52" fmla="*/ 30 w 271"/>
                <a:gd name="T53" fmla="*/ 226 h 422"/>
                <a:gd name="T54" fmla="*/ 30 w 271"/>
                <a:gd name="T55" fmla="*/ 15 h 422"/>
                <a:gd name="T56" fmla="*/ 30 w 271"/>
                <a:gd name="T57" fmla="*/ 12 h 422"/>
                <a:gd name="T58" fmla="*/ 29 w 271"/>
                <a:gd name="T59" fmla="*/ 9 h 422"/>
                <a:gd name="T60" fmla="*/ 27 w 271"/>
                <a:gd name="T61" fmla="*/ 7 h 422"/>
                <a:gd name="T62" fmla="*/ 25 w 271"/>
                <a:gd name="T63" fmla="*/ 5 h 422"/>
                <a:gd name="T64" fmla="*/ 23 w 271"/>
                <a:gd name="T65" fmla="*/ 3 h 422"/>
                <a:gd name="T66" fmla="*/ 21 w 271"/>
                <a:gd name="T67" fmla="*/ 2 h 422"/>
                <a:gd name="T68" fmla="*/ 18 w 271"/>
                <a:gd name="T69" fmla="*/ 0 h 422"/>
                <a:gd name="T70" fmla="*/ 15 w 271"/>
                <a:gd name="T71" fmla="*/ 0 h 422"/>
                <a:gd name="T72" fmla="*/ 11 w 271"/>
                <a:gd name="T73" fmla="*/ 0 h 422"/>
                <a:gd name="T74" fmla="*/ 9 w 271"/>
                <a:gd name="T75" fmla="*/ 2 h 422"/>
                <a:gd name="T76" fmla="*/ 6 w 271"/>
                <a:gd name="T77" fmla="*/ 3 h 422"/>
                <a:gd name="T78" fmla="*/ 4 w 271"/>
                <a:gd name="T79" fmla="*/ 5 h 422"/>
                <a:gd name="T80" fmla="*/ 3 w 271"/>
                <a:gd name="T81" fmla="*/ 7 h 422"/>
                <a:gd name="T82" fmla="*/ 1 w 271"/>
                <a:gd name="T83" fmla="*/ 9 h 422"/>
                <a:gd name="T84" fmla="*/ 0 w 271"/>
                <a:gd name="T85" fmla="*/ 12 h 422"/>
                <a:gd name="T86" fmla="*/ 0 w 271"/>
                <a:gd name="T87" fmla="*/ 15 h 422"/>
                <a:gd name="T88" fmla="*/ 0 w 271"/>
                <a:gd name="T89" fmla="*/ 226 h 422"/>
                <a:gd name="T90" fmla="*/ 0 w 271"/>
                <a:gd name="T91" fmla="*/ 231 h 422"/>
                <a:gd name="T92" fmla="*/ 1 w 271"/>
                <a:gd name="T93" fmla="*/ 236 h 422"/>
                <a:gd name="T94" fmla="*/ 0 w 271"/>
                <a:gd name="T95" fmla="*/ 239 h 422"/>
                <a:gd name="T96" fmla="*/ 0 w 271"/>
                <a:gd name="T97" fmla="*/ 241 h 422"/>
                <a:gd name="T98" fmla="*/ 0 w 271"/>
                <a:gd name="T99" fmla="*/ 422 h 422"/>
                <a:gd name="T100" fmla="*/ 271 w 271"/>
                <a:gd name="T101" fmla="*/ 422 h 422"/>
                <a:gd name="T102" fmla="*/ 271 w 271"/>
                <a:gd name="T103" fmla="*/ 226 h 422"/>
                <a:gd name="T104" fmla="*/ 271 w 271"/>
                <a:gd name="T105" fmla="*/ 15 h 422"/>
                <a:gd name="T106" fmla="*/ 270 w 271"/>
                <a:gd name="T107" fmla="*/ 12 h 422"/>
                <a:gd name="T108" fmla="*/ 270 w 271"/>
                <a:gd name="T109" fmla="*/ 9 h 422"/>
                <a:gd name="T110" fmla="*/ 268 w 271"/>
                <a:gd name="T111" fmla="*/ 7 h 422"/>
                <a:gd name="T112" fmla="*/ 267 w 271"/>
                <a:gd name="T113" fmla="*/ 5 h 422"/>
                <a:gd name="T114" fmla="*/ 264 w 271"/>
                <a:gd name="T115" fmla="*/ 3 h 422"/>
                <a:gd name="T116" fmla="*/ 261 w 271"/>
                <a:gd name="T117" fmla="*/ 2 h 422"/>
                <a:gd name="T118" fmla="*/ 259 w 271"/>
                <a:gd name="T119" fmla="*/ 0 h 422"/>
                <a:gd name="T120" fmla="*/ 256 w 271"/>
                <a:gd name="T12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422">
                  <a:moveTo>
                    <a:pt x="256" y="0"/>
                  </a:moveTo>
                  <a:lnTo>
                    <a:pt x="253" y="0"/>
                  </a:lnTo>
                  <a:lnTo>
                    <a:pt x="249" y="2"/>
                  </a:lnTo>
                  <a:lnTo>
                    <a:pt x="247" y="3"/>
                  </a:lnTo>
                  <a:lnTo>
                    <a:pt x="245" y="5"/>
                  </a:lnTo>
                  <a:lnTo>
                    <a:pt x="243" y="7"/>
                  </a:lnTo>
                  <a:lnTo>
                    <a:pt x="242" y="9"/>
                  </a:lnTo>
                  <a:lnTo>
                    <a:pt x="241" y="12"/>
                  </a:lnTo>
                  <a:lnTo>
                    <a:pt x="241" y="15"/>
                  </a:lnTo>
                  <a:lnTo>
                    <a:pt x="241" y="226"/>
                  </a:lnTo>
                  <a:lnTo>
                    <a:pt x="240" y="235"/>
                  </a:lnTo>
                  <a:lnTo>
                    <a:pt x="237" y="244"/>
                  </a:lnTo>
                  <a:lnTo>
                    <a:pt x="232" y="251"/>
                  </a:lnTo>
                  <a:lnTo>
                    <a:pt x="227" y="258"/>
                  </a:lnTo>
                  <a:lnTo>
                    <a:pt x="220" y="263"/>
                  </a:lnTo>
                  <a:lnTo>
                    <a:pt x="213" y="268"/>
                  </a:lnTo>
                  <a:lnTo>
                    <a:pt x="204" y="271"/>
                  </a:lnTo>
                  <a:lnTo>
                    <a:pt x="196" y="271"/>
                  </a:lnTo>
                  <a:lnTo>
                    <a:pt x="75" y="271"/>
                  </a:lnTo>
                  <a:lnTo>
                    <a:pt x="66" y="271"/>
                  </a:lnTo>
                  <a:lnTo>
                    <a:pt x="57" y="268"/>
                  </a:lnTo>
                  <a:lnTo>
                    <a:pt x="50" y="263"/>
                  </a:lnTo>
                  <a:lnTo>
                    <a:pt x="44" y="258"/>
                  </a:lnTo>
                  <a:lnTo>
                    <a:pt x="37" y="251"/>
                  </a:lnTo>
                  <a:lnTo>
                    <a:pt x="34" y="244"/>
                  </a:lnTo>
                  <a:lnTo>
                    <a:pt x="31" y="235"/>
                  </a:lnTo>
                  <a:lnTo>
                    <a:pt x="30" y="226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1" y="236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422"/>
                  </a:lnTo>
                  <a:lnTo>
                    <a:pt x="271" y="422"/>
                  </a:lnTo>
                  <a:lnTo>
                    <a:pt x="271" y="226"/>
                  </a:lnTo>
                  <a:lnTo>
                    <a:pt x="271" y="15"/>
                  </a:lnTo>
                  <a:lnTo>
                    <a:pt x="270" y="12"/>
                  </a:lnTo>
                  <a:lnTo>
                    <a:pt x="270" y="9"/>
                  </a:lnTo>
                  <a:lnTo>
                    <a:pt x="268" y="7"/>
                  </a:lnTo>
                  <a:lnTo>
                    <a:pt x="267" y="5"/>
                  </a:lnTo>
                  <a:lnTo>
                    <a:pt x="264" y="3"/>
                  </a:lnTo>
                  <a:lnTo>
                    <a:pt x="261" y="2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Rectangle 796">
              <a:extLst>
                <a:ext uri="{FF2B5EF4-FFF2-40B4-BE49-F238E27FC236}">
                  <a16:creationId xmlns:a16="http://schemas.microsoft.com/office/drawing/2014/main" id="{11CAFAE2-5C93-4666-BF8B-62D36BD94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350" y="2093913"/>
              <a:ext cx="87313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Rectangle 797">
              <a:extLst>
                <a:ext uri="{FF2B5EF4-FFF2-40B4-BE49-F238E27FC236}">
                  <a16:creationId xmlns:a16="http://schemas.microsoft.com/office/drawing/2014/main" id="{4814B6CE-6116-4182-BC0D-EFEA07CA2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350" y="2065338"/>
              <a:ext cx="873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Rectangle 798">
              <a:extLst>
                <a:ext uri="{FF2B5EF4-FFF2-40B4-BE49-F238E27FC236}">
                  <a16:creationId xmlns:a16="http://schemas.microsoft.com/office/drawing/2014/main" id="{FEEE15A0-772C-498B-B988-CB100BF4D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350" y="2132013"/>
              <a:ext cx="873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799">
              <a:extLst>
                <a:ext uri="{FF2B5EF4-FFF2-40B4-BE49-F238E27FC236}">
                  <a16:creationId xmlns:a16="http://schemas.microsoft.com/office/drawing/2014/main" id="{62FE787C-BB33-43F2-B5F5-986F9AC7C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1 w 30"/>
                <a:gd name="T5" fmla="*/ 180 h 181"/>
                <a:gd name="T6" fmla="*/ 23 w 30"/>
                <a:gd name="T7" fmla="*/ 179 h 181"/>
                <a:gd name="T8" fmla="*/ 25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5 w 30"/>
                <a:gd name="T27" fmla="*/ 5 h 181"/>
                <a:gd name="T28" fmla="*/ 23 w 30"/>
                <a:gd name="T29" fmla="*/ 3 h 181"/>
                <a:gd name="T30" fmla="*/ 21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3 w 30"/>
                <a:gd name="T37" fmla="*/ 0 h 181"/>
                <a:gd name="T38" fmla="*/ 9 w 30"/>
                <a:gd name="T39" fmla="*/ 2 h 181"/>
                <a:gd name="T40" fmla="*/ 7 w 30"/>
                <a:gd name="T41" fmla="*/ 3 h 181"/>
                <a:gd name="T42" fmla="*/ 4 w 30"/>
                <a:gd name="T43" fmla="*/ 5 h 181"/>
                <a:gd name="T44" fmla="*/ 3 w 30"/>
                <a:gd name="T45" fmla="*/ 7 h 181"/>
                <a:gd name="T46" fmla="*/ 1 w 30"/>
                <a:gd name="T47" fmla="*/ 9 h 181"/>
                <a:gd name="T48" fmla="*/ 1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1 w 30"/>
                <a:gd name="T55" fmla="*/ 169 h 181"/>
                <a:gd name="T56" fmla="*/ 1 w 30"/>
                <a:gd name="T57" fmla="*/ 172 h 181"/>
                <a:gd name="T58" fmla="*/ 3 w 30"/>
                <a:gd name="T59" fmla="*/ 174 h 181"/>
                <a:gd name="T60" fmla="*/ 4 w 30"/>
                <a:gd name="T61" fmla="*/ 176 h 181"/>
                <a:gd name="T62" fmla="*/ 7 w 30"/>
                <a:gd name="T63" fmla="*/ 179 h 181"/>
                <a:gd name="T64" fmla="*/ 9 w 30"/>
                <a:gd name="T65" fmla="*/ 180 h 181"/>
                <a:gd name="T66" fmla="*/ 13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3" y="179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4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3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Freeform 800">
              <a:extLst>
                <a:ext uri="{FF2B5EF4-FFF2-40B4-BE49-F238E27FC236}">
                  <a16:creationId xmlns:a16="http://schemas.microsoft.com/office/drawing/2014/main" id="{5F3A1743-C344-4962-8EF3-D6744E02B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930400"/>
              <a:ext cx="11113" cy="57150"/>
            </a:xfrm>
            <a:custGeom>
              <a:avLst/>
              <a:gdLst>
                <a:gd name="T0" fmla="*/ 16 w 31"/>
                <a:gd name="T1" fmla="*/ 181 h 181"/>
                <a:gd name="T2" fmla="*/ 18 w 31"/>
                <a:gd name="T3" fmla="*/ 181 h 181"/>
                <a:gd name="T4" fmla="*/ 21 w 31"/>
                <a:gd name="T5" fmla="*/ 180 h 181"/>
                <a:gd name="T6" fmla="*/ 23 w 31"/>
                <a:gd name="T7" fmla="*/ 179 h 181"/>
                <a:gd name="T8" fmla="*/ 25 w 31"/>
                <a:gd name="T9" fmla="*/ 176 h 181"/>
                <a:gd name="T10" fmla="*/ 28 w 31"/>
                <a:gd name="T11" fmla="*/ 174 h 181"/>
                <a:gd name="T12" fmla="*/ 29 w 31"/>
                <a:gd name="T13" fmla="*/ 172 h 181"/>
                <a:gd name="T14" fmla="*/ 30 w 31"/>
                <a:gd name="T15" fmla="*/ 169 h 181"/>
                <a:gd name="T16" fmla="*/ 31 w 31"/>
                <a:gd name="T17" fmla="*/ 166 h 181"/>
                <a:gd name="T18" fmla="*/ 31 w 31"/>
                <a:gd name="T19" fmla="*/ 16 h 181"/>
                <a:gd name="T20" fmla="*/ 30 w 31"/>
                <a:gd name="T21" fmla="*/ 12 h 181"/>
                <a:gd name="T22" fmla="*/ 29 w 31"/>
                <a:gd name="T23" fmla="*/ 9 h 181"/>
                <a:gd name="T24" fmla="*/ 28 w 31"/>
                <a:gd name="T25" fmla="*/ 7 h 181"/>
                <a:gd name="T26" fmla="*/ 25 w 31"/>
                <a:gd name="T27" fmla="*/ 5 h 181"/>
                <a:gd name="T28" fmla="*/ 23 w 31"/>
                <a:gd name="T29" fmla="*/ 3 h 181"/>
                <a:gd name="T30" fmla="*/ 21 w 31"/>
                <a:gd name="T31" fmla="*/ 2 h 181"/>
                <a:gd name="T32" fmla="*/ 18 w 31"/>
                <a:gd name="T33" fmla="*/ 0 h 181"/>
                <a:gd name="T34" fmla="*/ 16 w 31"/>
                <a:gd name="T35" fmla="*/ 0 h 181"/>
                <a:gd name="T36" fmla="*/ 13 w 31"/>
                <a:gd name="T37" fmla="*/ 0 h 181"/>
                <a:gd name="T38" fmla="*/ 9 w 31"/>
                <a:gd name="T39" fmla="*/ 2 h 181"/>
                <a:gd name="T40" fmla="*/ 7 w 31"/>
                <a:gd name="T41" fmla="*/ 3 h 181"/>
                <a:gd name="T42" fmla="*/ 5 w 31"/>
                <a:gd name="T43" fmla="*/ 5 h 181"/>
                <a:gd name="T44" fmla="*/ 3 w 31"/>
                <a:gd name="T45" fmla="*/ 7 h 181"/>
                <a:gd name="T46" fmla="*/ 2 w 31"/>
                <a:gd name="T47" fmla="*/ 9 h 181"/>
                <a:gd name="T48" fmla="*/ 1 w 31"/>
                <a:gd name="T49" fmla="*/ 12 h 181"/>
                <a:gd name="T50" fmla="*/ 0 w 31"/>
                <a:gd name="T51" fmla="*/ 16 h 181"/>
                <a:gd name="T52" fmla="*/ 0 w 31"/>
                <a:gd name="T53" fmla="*/ 166 h 181"/>
                <a:gd name="T54" fmla="*/ 1 w 31"/>
                <a:gd name="T55" fmla="*/ 169 h 181"/>
                <a:gd name="T56" fmla="*/ 2 w 31"/>
                <a:gd name="T57" fmla="*/ 172 h 181"/>
                <a:gd name="T58" fmla="*/ 3 w 31"/>
                <a:gd name="T59" fmla="*/ 174 h 181"/>
                <a:gd name="T60" fmla="*/ 5 w 31"/>
                <a:gd name="T61" fmla="*/ 176 h 181"/>
                <a:gd name="T62" fmla="*/ 7 w 31"/>
                <a:gd name="T63" fmla="*/ 179 h 181"/>
                <a:gd name="T64" fmla="*/ 9 w 31"/>
                <a:gd name="T65" fmla="*/ 180 h 181"/>
                <a:gd name="T66" fmla="*/ 13 w 31"/>
                <a:gd name="T67" fmla="*/ 181 h 181"/>
                <a:gd name="T68" fmla="*/ 16 w 31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181">
                  <a:moveTo>
                    <a:pt x="16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3" y="179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1" y="166"/>
                  </a:lnTo>
                  <a:lnTo>
                    <a:pt x="31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2" y="172"/>
                  </a:lnTo>
                  <a:lnTo>
                    <a:pt x="3" y="174"/>
                  </a:lnTo>
                  <a:lnTo>
                    <a:pt x="5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3" y="181"/>
                  </a:lnTo>
                  <a:lnTo>
                    <a:pt x="16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" name="Elipse 3">
            <a:extLst>
              <a:ext uri="{FF2B5EF4-FFF2-40B4-BE49-F238E27FC236}">
                <a16:creationId xmlns:a16="http://schemas.microsoft.com/office/drawing/2014/main" id="{D7EA3F79-E7BB-4ADC-A9E5-FA3F1B022DCF}"/>
              </a:ext>
            </a:extLst>
          </p:cNvPr>
          <p:cNvSpPr/>
          <p:nvPr/>
        </p:nvSpPr>
        <p:spPr>
          <a:xfrm>
            <a:off x="4895714" y="2233441"/>
            <a:ext cx="2305239" cy="2305239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17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>
            <a:extLst>
              <a:ext uri="{FF2B5EF4-FFF2-40B4-BE49-F238E27FC236}">
                <a16:creationId xmlns:a16="http://schemas.microsoft.com/office/drawing/2014/main" id="{9298B680-89EF-4417-9973-8ED50285280B}"/>
              </a:ext>
            </a:extLst>
          </p:cNvPr>
          <p:cNvSpPr/>
          <p:nvPr/>
        </p:nvSpPr>
        <p:spPr>
          <a:xfrm>
            <a:off x="0" y="1129055"/>
            <a:ext cx="4553712" cy="5541256"/>
          </a:xfrm>
          <a:prstGeom prst="rect">
            <a:avLst/>
          </a:prstGeom>
          <a:solidFill>
            <a:srgbClr val="4C9B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Google Shape;1097;p32">
            <a:extLst>
              <a:ext uri="{FF2B5EF4-FFF2-40B4-BE49-F238E27FC236}">
                <a16:creationId xmlns:a16="http://schemas.microsoft.com/office/drawing/2014/main" id="{8C894EC7-16AB-40F2-84BF-235785B4D6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1" y="-178065"/>
            <a:ext cx="10515600" cy="1325563"/>
          </a:xfrm>
        </p:spPr>
        <p:txBody>
          <a:bodyPr/>
          <a:lstStyle/>
          <a:p>
            <a:pPr lvl="0"/>
            <a:r>
              <a:rPr lang="en-GB" dirty="0">
                <a:solidFill>
                  <a:srgbClr val="08529F"/>
                </a:solidFill>
              </a:rPr>
              <a:t>Map of El Salvador Infographics</a:t>
            </a:r>
          </a:p>
        </p:txBody>
      </p:sp>
      <p:sp>
        <p:nvSpPr>
          <p:cNvPr id="5" name="Google Shape;1100;p32">
            <a:extLst>
              <a:ext uri="{FF2B5EF4-FFF2-40B4-BE49-F238E27FC236}">
                <a16:creationId xmlns:a16="http://schemas.microsoft.com/office/drawing/2014/main" id="{3D0BF021-070A-48BE-88DA-5BD866A964AC}"/>
              </a:ext>
            </a:extLst>
          </p:cNvPr>
          <p:cNvSpPr txBox="1"/>
          <p:nvPr/>
        </p:nvSpPr>
        <p:spPr>
          <a:xfrm>
            <a:off x="8178003" y="2156704"/>
            <a:ext cx="3404396" cy="66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Jupiter is a gas giant and the biggest planet in the Solar System</a:t>
            </a:r>
          </a:p>
        </p:txBody>
      </p:sp>
      <p:sp>
        <p:nvSpPr>
          <p:cNvPr id="7" name="Google Shape;1102;p32">
            <a:extLst>
              <a:ext uri="{FF2B5EF4-FFF2-40B4-BE49-F238E27FC236}">
                <a16:creationId xmlns:a16="http://schemas.microsoft.com/office/drawing/2014/main" id="{B7B90D68-3BB2-497C-9ED0-0909AF0253BA}"/>
              </a:ext>
            </a:extLst>
          </p:cNvPr>
          <p:cNvSpPr txBox="1"/>
          <p:nvPr/>
        </p:nvSpPr>
        <p:spPr>
          <a:xfrm>
            <a:off x="8178003" y="1752905"/>
            <a:ext cx="2479999" cy="460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08529F"/>
                </a:solidFill>
                <a:latin typeface="Fira Sans Extra Condensed"/>
                <a:ea typeface="Fira Sans Extra Condensed"/>
                <a:cs typeface="Fira Sans Extra Condensed"/>
              </a:rPr>
              <a:t>Jupiter</a:t>
            </a:r>
          </a:p>
        </p:txBody>
      </p:sp>
      <p:sp>
        <p:nvSpPr>
          <p:cNvPr id="10" name="Google Shape;1105;p32">
            <a:extLst>
              <a:ext uri="{FF2B5EF4-FFF2-40B4-BE49-F238E27FC236}">
                <a16:creationId xmlns:a16="http://schemas.microsoft.com/office/drawing/2014/main" id="{23424EAE-B459-494E-8EF9-DFE6E920F367}"/>
              </a:ext>
            </a:extLst>
          </p:cNvPr>
          <p:cNvSpPr txBox="1"/>
          <p:nvPr/>
        </p:nvSpPr>
        <p:spPr>
          <a:xfrm>
            <a:off x="8178003" y="3237281"/>
            <a:ext cx="3404396" cy="66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Venus has a beautiful name and is the second planet from the Sun</a:t>
            </a:r>
          </a:p>
        </p:txBody>
      </p:sp>
      <p:sp>
        <p:nvSpPr>
          <p:cNvPr id="12" name="Google Shape;1107;p32">
            <a:extLst>
              <a:ext uri="{FF2B5EF4-FFF2-40B4-BE49-F238E27FC236}">
                <a16:creationId xmlns:a16="http://schemas.microsoft.com/office/drawing/2014/main" id="{368E2944-E910-4886-84A2-F052AAA53EA1}"/>
              </a:ext>
            </a:extLst>
          </p:cNvPr>
          <p:cNvSpPr txBox="1"/>
          <p:nvPr/>
        </p:nvSpPr>
        <p:spPr>
          <a:xfrm>
            <a:off x="8178003" y="2833482"/>
            <a:ext cx="2479999" cy="460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>
                <a:solidFill>
                  <a:srgbClr val="044DBD"/>
                </a:solidFill>
                <a:latin typeface="Fira Sans Extra Condensed"/>
                <a:ea typeface="Fira Sans Extra Condensed"/>
                <a:cs typeface="Fira Sans Extra Condensed"/>
              </a:rPr>
              <a:t>Venus</a:t>
            </a:r>
          </a:p>
        </p:txBody>
      </p:sp>
      <p:sp>
        <p:nvSpPr>
          <p:cNvPr id="15" name="Google Shape;1110;p32">
            <a:extLst>
              <a:ext uri="{FF2B5EF4-FFF2-40B4-BE49-F238E27FC236}">
                <a16:creationId xmlns:a16="http://schemas.microsoft.com/office/drawing/2014/main" id="{A15C897E-EB5B-4A79-B66F-5DB2DF206788}"/>
              </a:ext>
            </a:extLst>
          </p:cNvPr>
          <p:cNvSpPr txBox="1"/>
          <p:nvPr/>
        </p:nvSpPr>
        <p:spPr>
          <a:xfrm>
            <a:off x="8178003" y="4317859"/>
            <a:ext cx="3404396" cy="66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Despite being red, Mars is actually a cold place full of iron oxide dust</a:t>
            </a:r>
          </a:p>
        </p:txBody>
      </p:sp>
      <p:sp>
        <p:nvSpPr>
          <p:cNvPr id="17" name="Google Shape;1112;p32">
            <a:extLst>
              <a:ext uri="{FF2B5EF4-FFF2-40B4-BE49-F238E27FC236}">
                <a16:creationId xmlns:a16="http://schemas.microsoft.com/office/drawing/2014/main" id="{4A6908E9-C2A3-4F0C-81B6-6161C7B1A9D8}"/>
              </a:ext>
            </a:extLst>
          </p:cNvPr>
          <p:cNvSpPr txBox="1"/>
          <p:nvPr/>
        </p:nvSpPr>
        <p:spPr>
          <a:xfrm>
            <a:off x="8178003" y="3914060"/>
            <a:ext cx="2479999" cy="460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08529F"/>
                </a:solidFill>
                <a:latin typeface="Fira Sans Extra Condensed"/>
                <a:ea typeface="Fira Sans Extra Condensed"/>
                <a:cs typeface="Fira Sans Extra Condensed"/>
              </a:rPr>
              <a:t>Mars</a:t>
            </a:r>
          </a:p>
        </p:txBody>
      </p:sp>
      <p:sp>
        <p:nvSpPr>
          <p:cNvPr id="20" name="Google Shape;1115;p32">
            <a:extLst>
              <a:ext uri="{FF2B5EF4-FFF2-40B4-BE49-F238E27FC236}">
                <a16:creationId xmlns:a16="http://schemas.microsoft.com/office/drawing/2014/main" id="{A9593B74-ACAB-47F9-BC9F-91DF1A3B7526}"/>
              </a:ext>
            </a:extLst>
          </p:cNvPr>
          <p:cNvSpPr txBox="1"/>
          <p:nvPr/>
        </p:nvSpPr>
        <p:spPr>
          <a:xfrm>
            <a:off x="8178003" y="5398435"/>
            <a:ext cx="3404396" cy="6624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Mercury is the closest planet from the Sun and the smallest one</a:t>
            </a:r>
          </a:p>
        </p:txBody>
      </p:sp>
      <p:sp>
        <p:nvSpPr>
          <p:cNvPr id="22" name="Google Shape;1117;p32">
            <a:extLst>
              <a:ext uri="{FF2B5EF4-FFF2-40B4-BE49-F238E27FC236}">
                <a16:creationId xmlns:a16="http://schemas.microsoft.com/office/drawing/2014/main" id="{0BBE811C-A736-49B1-B9ED-469E8093C8EC}"/>
              </a:ext>
            </a:extLst>
          </p:cNvPr>
          <p:cNvSpPr txBox="1"/>
          <p:nvPr/>
        </p:nvSpPr>
        <p:spPr>
          <a:xfrm>
            <a:off x="8178003" y="4994635"/>
            <a:ext cx="2479999" cy="460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>
                <a:solidFill>
                  <a:srgbClr val="002763"/>
                </a:solidFill>
                <a:latin typeface="Fira Sans Extra Condensed"/>
                <a:ea typeface="Fira Sans Extra Condensed"/>
                <a:cs typeface="Fira Sans Extra Condensed"/>
              </a:rPr>
              <a:t>Mercury</a:t>
            </a:r>
          </a:p>
        </p:txBody>
      </p:sp>
      <p:pic>
        <p:nvPicPr>
          <p:cNvPr id="2050" name="Picture 2" descr="Flag of El Salvador Clipart Free Download">
            <a:extLst>
              <a:ext uri="{FF2B5EF4-FFF2-40B4-BE49-F238E27FC236}">
                <a16:creationId xmlns:a16="http://schemas.microsoft.com/office/drawing/2014/main" id="{AE1088CB-1528-4FD8-BC70-706D32C68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1" y="2060481"/>
            <a:ext cx="6954173" cy="3912444"/>
          </a:xfrm>
          <a:prstGeom prst="rect">
            <a:avLst/>
          </a:prstGeom>
          <a:noFill/>
          <a:ln w="571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96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ndera de El Salvador | El salvador culture, El salvador, Salvador">
            <a:extLst>
              <a:ext uri="{FF2B5EF4-FFF2-40B4-BE49-F238E27FC236}">
                <a16:creationId xmlns:a16="http://schemas.microsoft.com/office/drawing/2014/main" id="{93DF7112-6541-4AD2-8BF7-7607F49923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91047" y="1"/>
            <a:ext cx="3659501" cy="6857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372;p34">
            <a:extLst>
              <a:ext uri="{FF2B5EF4-FFF2-40B4-BE49-F238E27FC236}">
                <a16:creationId xmlns:a16="http://schemas.microsoft.com/office/drawing/2014/main" id="{DD85BD8B-FA68-48D7-A70F-1EEE50FFBF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036" y="1514501"/>
            <a:ext cx="2338400" cy="770400"/>
          </a:xfrm>
        </p:spPr>
        <p:txBody>
          <a:bodyPr anchor="ctr">
            <a:noAutofit/>
          </a:bodyPr>
          <a:lstStyle/>
          <a:p>
            <a:pPr lvl="0"/>
            <a:r>
              <a:rPr lang="en-US" sz="6400">
                <a:solidFill>
                  <a:srgbClr val="204569"/>
                </a:solidFill>
              </a:rPr>
              <a:t>01</a:t>
            </a:r>
          </a:p>
        </p:txBody>
      </p:sp>
      <p:sp>
        <p:nvSpPr>
          <p:cNvPr id="4" name="Google Shape;373;p34">
            <a:extLst>
              <a:ext uri="{FF2B5EF4-FFF2-40B4-BE49-F238E27FC236}">
                <a16:creationId xmlns:a16="http://schemas.microsoft.com/office/drawing/2014/main" id="{F3E797B0-ED87-4C0F-89C9-6B644AA783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2036" y="2199071"/>
            <a:ext cx="4037600" cy="770400"/>
          </a:xfrm>
        </p:spPr>
        <p:txBody>
          <a:bodyPr anchor="b">
            <a:noAutofit/>
          </a:bodyPr>
          <a:lstStyle/>
          <a:p>
            <a:pPr lvl="0"/>
            <a:r>
              <a:rPr lang="en-US" sz="1867">
                <a:solidFill>
                  <a:srgbClr val="204569"/>
                </a:solidFill>
              </a:rPr>
              <a:t>PROBLEM &amp; SOLUTION</a:t>
            </a:r>
          </a:p>
        </p:txBody>
      </p:sp>
      <p:sp>
        <p:nvSpPr>
          <p:cNvPr id="5" name="Google Shape;374;p34">
            <a:extLst>
              <a:ext uri="{FF2B5EF4-FFF2-40B4-BE49-F238E27FC236}">
                <a16:creationId xmlns:a16="http://schemas.microsoft.com/office/drawing/2014/main" id="{3E392ACC-E4B8-47CA-BA0E-D7FE9BCF563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2036" y="2815473"/>
            <a:ext cx="3237597" cy="763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67">
                <a:solidFill>
                  <a:srgbClr val="204569"/>
                </a:solidFill>
                <a:latin typeface="Roboto Light"/>
                <a:ea typeface="Roboto Light"/>
              </a:rPr>
              <a:t>You can describe the topic of the section here</a:t>
            </a:r>
          </a:p>
        </p:txBody>
      </p:sp>
      <p:sp>
        <p:nvSpPr>
          <p:cNvPr id="6" name="Google Shape;375;p34">
            <a:extLst>
              <a:ext uri="{FF2B5EF4-FFF2-40B4-BE49-F238E27FC236}">
                <a16:creationId xmlns:a16="http://schemas.microsoft.com/office/drawing/2014/main" id="{2B76D89A-752F-4DF5-A18C-0D0ED14EB0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40331" y="2199071"/>
            <a:ext cx="4037600" cy="770400"/>
          </a:xfrm>
        </p:spPr>
        <p:txBody>
          <a:bodyPr anchor="b">
            <a:noAutofit/>
          </a:bodyPr>
          <a:lstStyle/>
          <a:p>
            <a:pPr lvl="0" algn="r"/>
            <a:r>
              <a:rPr lang="en-US" sz="1867">
                <a:solidFill>
                  <a:srgbClr val="204569"/>
                </a:solidFill>
              </a:rPr>
              <a:t>MARKET ANALYSIS &amp; TARGET</a:t>
            </a:r>
          </a:p>
        </p:txBody>
      </p:sp>
      <p:sp>
        <p:nvSpPr>
          <p:cNvPr id="7" name="Google Shape;376;p34">
            <a:extLst>
              <a:ext uri="{FF2B5EF4-FFF2-40B4-BE49-F238E27FC236}">
                <a16:creationId xmlns:a16="http://schemas.microsoft.com/office/drawing/2014/main" id="{49B8F9EF-D80A-45E7-A7AA-02724D5BF40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900952" y="2765279"/>
            <a:ext cx="3237597" cy="76319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1867">
                <a:solidFill>
                  <a:srgbClr val="204569"/>
                </a:solidFill>
                <a:latin typeface="Roboto Light"/>
                <a:ea typeface="Roboto Light"/>
              </a:rPr>
              <a:t>You can describe the topic of the section here</a:t>
            </a:r>
          </a:p>
        </p:txBody>
      </p:sp>
      <p:sp>
        <p:nvSpPr>
          <p:cNvPr id="8" name="Google Shape;377;p34">
            <a:extLst>
              <a:ext uri="{FF2B5EF4-FFF2-40B4-BE49-F238E27FC236}">
                <a16:creationId xmlns:a16="http://schemas.microsoft.com/office/drawing/2014/main" id="{72951B4A-F6EE-4879-849C-D1226A13F0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59124" y="1599127"/>
            <a:ext cx="2338400" cy="770400"/>
          </a:xfrm>
        </p:spPr>
        <p:txBody>
          <a:bodyPr anchor="ctr">
            <a:noAutofit/>
          </a:bodyPr>
          <a:lstStyle/>
          <a:p>
            <a:pPr lvl="0" algn="r"/>
            <a:r>
              <a:rPr lang="en-US" sz="6400">
                <a:solidFill>
                  <a:srgbClr val="204569"/>
                </a:solidFill>
              </a:rPr>
              <a:t>02</a:t>
            </a:r>
          </a:p>
        </p:txBody>
      </p:sp>
      <p:sp>
        <p:nvSpPr>
          <p:cNvPr id="9" name="Google Shape;378;p34">
            <a:extLst>
              <a:ext uri="{FF2B5EF4-FFF2-40B4-BE49-F238E27FC236}">
                <a16:creationId xmlns:a16="http://schemas.microsoft.com/office/drawing/2014/main" id="{7C8747E3-57B8-438E-AD1E-5170C53690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2036" y="4804976"/>
            <a:ext cx="4037600" cy="770400"/>
          </a:xfrm>
        </p:spPr>
        <p:txBody>
          <a:bodyPr anchor="b">
            <a:noAutofit/>
          </a:bodyPr>
          <a:lstStyle/>
          <a:p>
            <a:pPr lvl="0"/>
            <a:r>
              <a:rPr lang="en-US" sz="2667">
                <a:solidFill>
                  <a:srgbClr val="204569"/>
                </a:solidFill>
              </a:rPr>
              <a:t>OUR PROCESS</a:t>
            </a:r>
          </a:p>
        </p:txBody>
      </p:sp>
      <p:sp>
        <p:nvSpPr>
          <p:cNvPr id="10" name="Google Shape;379;p34">
            <a:extLst>
              <a:ext uri="{FF2B5EF4-FFF2-40B4-BE49-F238E27FC236}">
                <a16:creationId xmlns:a16="http://schemas.microsoft.com/office/drawing/2014/main" id="{E18ADDE9-1CC7-4A2A-8491-412CF4B9EB6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2036" y="5421367"/>
            <a:ext cx="3237597" cy="763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67">
                <a:solidFill>
                  <a:srgbClr val="204569"/>
                </a:solidFill>
                <a:latin typeface="Roboto Light"/>
                <a:ea typeface="Roboto Light"/>
              </a:rPr>
              <a:t>You can describe the topic of the section here</a:t>
            </a:r>
          </a:p>
        </p:txBody>
      </p:sp>
      <p:sp>
        <p:nvSpPr>
          <p:cNvPr id="11" name="Google Shape;380;p34">
            <a:extLst>
              <a:ext uri="{FF2B5EF4-FFF2-40B4-BE49-F238E27FC236}">
                <a16:creationId xmlns:a16="http://schemas.microsoft.com/office/drawing/2014/main" id="{94D75A5A-DD6E-459C-8041-61289C4AFE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2036" y="4120396"/>
            <a:ext cx="2338400" cy="770400"/>
          </a:xfrm>
        </p:spPr>
        <p:txBody>
          <a:bodyPr anchor="ctr">
            <a:noAutofit/>
          </a:bodyPr>
          <a:lstStyle/>
          <a:p>
            <a:pPr lvl="0"/>
            <a:r>
              <a:rPr lang="en-US" sz="6400">
                <a:solidFill>
                  <a:srgbClr val="204569"/>
                </a:solidFill>
              </a:rPr>
              <a:t>03</a:t>
            </a:r>
          </a:p>
        </p:txBody>
      </p:sp>
      <p:sp>
        <p:nvSpPr>
          <p:cNvPr id="12" name="Google Shape;381;p34">
            <a:extLst>
              <a:ext uri="{FF2B5EF4-FFF2-40B4-BE49-F238E27FC236}">
                <a16:creationId xmlns:a16="http://schemas.microsoft.com/office/drawing/2014/main" id="{5DF4B1C7-6B4B-41E0-866E-C5BE3218A9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52765" y="5028103"/>
            <a:ext cx="4037600" cy="770400"/>
          </a:xfrm>
        </p:spPr>
        <p:txBody>
          <a:bodyPr anchor="b">
            <a:noAutofit/>
          </a:bodyPr>
          <a:lstStyle/>
          <a:p>
            <a:pPr lvl="0" algn="r"/>
            <a:r>
              <a:rPr lang="en-US" sz="2667">
                <a:solidFill>
                  <a:srgbClr val="204569"/>
                </a:solidFill>
              </a:rPr>
              <a:t>OUR CONSULTANTS</a:t>
            </a:r>
          </a:p>
        </p:txBody>
      </p:sp>
      <p:sp>
        <p:nvSpPr>
          <p:cNvPr id="13" name="Google Shape;382;p34">
            <a:extLst>
              <a:ext uri="{FF2B5EF4-FFF2-40B4-BE49-F238E27FC236}">
                <a16:creationId xmlns:a16="http://schemas.microsoft.com/office/drawing/2014/main" id="{AA731B72-629E-4AC2-84AA-B2EE87B361F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002352" y="5543421"/>
            <a:ext cx="3237597" cy="76319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1867">
                <a:solidFill>
                  <a:srgbClr val="204569"/>
                </a:solidFill>
                <a:latin typeface="Roboto Light"/>
                <a:ea typeface="Roboto Light"/>
              </a:rPr>
              <a:t>You can describe the topic of the section here</a:t>
            </a:r>
          </a:p>
        </p:txBody>
      </p:sp>
      <p:sp>
        <p:nvSpPr>
          <p:cNvPr id="14" name="Google Shape;383;p34">
            <a:extLst>
              <a:ext uri="{FF2B5EF4-FFF2-40B4-BE49-F238E27FC236}">
                <a16:creationId xmlns:a16="http://schemas.microsoft.com/office/drawing/2014/main" id="{D4344B15-6282-4497-9ED1-F9473B4559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800160" y="4343533"/>
            <a:ext cx="2338400" cy="770400"/>
          </a:xfrm>
        </p:spPr>
        <p:txBody>
          <a:bodyPr anchor="ctr">
            <a:noAutofit/>
          </a:bodyPr>
          <a:lstStyle/>
          <a:p>
            <a:pPr lvl="0" algn="r"/>
            <a:r>
              <a:rPr lang="en-US" sz="6400">
                <a:solidFill>
                  <a:srgbClr val="204569"/>
                </a:solidFill>
              </a:rPr>
              <a:t>04</a:t>
            </a:r>
          </a:p>
        </p:txBody>
      </p:sp>
      <p:sp>
        <p:nvSpPr>
          <p:cNvPr id="15" name="Google Shape;494;p38">
            <a:extLst>
              <a:ext uri="{FF2B5EF4-FFF2-40B4-BE49-F238E27FC236}">
                <a16:creationId xmlns:a16="http://schemas.microsoft.com/office/drawing/2014/main" id="{DB0629A2-A075-4808-8D1A-E0281DD11DA5}"/>
              </a:ext>
            </a:extLst>
          </p:cNvPr>
          <p:cNvSpPr txBox="1"/>
          <p:nvPr/>
        </p:nvSpPr>
        <p:spPr>
          <a:xfrm>
            <a:off x="526231" y="119738"/>
            <a:ext cx="4889199" cy="7275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3200" kern="0">
                <a:solidFill>
                  <a:srgbClr val="F3F3F3"/>
                </a:solidFill>
                <a:latin typeface="Anton"/>
                <a:ea typeface="Anton"/>
                <a:cs typeface="Anton"/>
              </a:rPr>
              <a:t>OUR SOLUTIONS</a:t>
            </a:r>
          </a:p>
        </p:txBody>
      </p:sp>
    </p:spTree>
    <p:extLst>
      <p:ext uri="{BB962C8B-B14F-4D97-AF65-F5344CB8AC3E}">
        <p14:creationId xmlns:p14="http://schemas.microsoft.com/office/powerpoint/2010/main" val="3035693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id="{B85A7500-D3EA-483F-AB28-CBC6903AFE52}"/>
              </a:ext>
            </a:extLst>
          </p:cNvPr>
          <p:cNvSpPr/>
          <p:nvPr/>
        </p:nvSpPr>
        <p:spPr>
          <a:xfrm>
            <a:off x="4799575" y="325465"/>
            <a:ext cx="4468404" cy="6292315"/>
          </a:xfrm>
          <a:custGeom>
            <a:avLst>
              <a:gd name="f5" fmla="val 4646"/>
            </a:avLst>
            <a:gdLst>
              <a:gd name="f1" fmla="val w"/>
              <a:gd name="f2" fmla="val h"/>
              <a:gd name="f3" fmla="val ss"/>
              <a:gd name="f4" fmla="val 0"/>
              <a:gd name="f5" fmla="val 4646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204569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E2138"/>
              </a:solidFill>
              <a:latin typeface="Arial"/>
            </a:endParaRP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C7A4748E-8F4E-4A03-B67A-68179950990E}"/>
              </a:ext>
            </a:extLst>
          </p:cNvPr>
          <p:cNvSpPr/>
          <p:nvPr/>
        </p:nvSpPr>
        <p:spPr>
          <a:xfrm>
            <a:off x="0" y="49"/>
            <a:ext cx="609600" cy="6857999"/>
          </a:xfrm>
          <a:prstGeom prst="rect">
            <a:avLst/>
          </a:prstGeom>
          <a:solidFill>
            <a:srgbClr val="204569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kern="0">
              <a:solidFill>
                <a:srgbClr val="757F8C"/>
              </a:solidFill>
              <a:latin typeface="Arial"/>
            </a:endParaRPr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1A5EE48F-EE83-498F-9CA2-D40CFF85221D}"/>
              </a:ext>
            </a:extLst>
          </p:cNvPr>
          <p:cNvSpPr txBox="1"/>
          <p:nvPr/>
        </p:nvSpPr>
        <p:spPr>
          <a:xfrm>
            <a:off x="1127540" y="2942575"/>
            <a:ext cx="2510808" cy="1846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9C47F3-E029-4A5F-9E09-250EC7B060D7}"/>
              </a:ext>
            </a:extLst>
          </p:cNvPr>
          <p:cNvSpPr txBox="1"/>
          <p:nvPr/>
        </p:nvSpPr>
        <p:spPr>
          <a:xfrm>
            <a:off x="1115287" y="5250900"/>
            <a:ext cx="3684288" cy="12032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1219170">
              <a:lnSpc>
                <a:spcPct val="110000"/>
              </a:lnSpc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>
                <a:solidFill>
                  <a:srgbClr val="204569"/>
                </a:solidFill>
                <a:latin typeface="Arial"/>
                <a:ea typeface="맑은 고딕" pitchFamily="34"/>
                <a:cs typeface="Arial" pitchFamily="34"/>
              </a:rPr>
              <a:t>Modern Portfolio Presentation</a:t>
            </a:r>
          </a:p>
        </p:txBody>
      </p:sp>
      <p:pic>
        <p:nvPicPr>
          <p:cNvPr id="6" name="Marcador de posición de imagen 18">
            <a:extLst>
              <a:ext uri="{FF2B5EF4-FFF2-40B4-BE49-F238E27FC236}">
                <a16:creationId xmlns:a16="http://schemas.microsoft.com/office/drawing/2014/main" id="{2D91D4E5-A358-4B41-A24D-3DE7715648D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99575" y="1"/>
            <a:ext cx="7392424" cy="6857999"/>
          </a:xfrm>
          <a:solidFill>
            <a:srgbClr val="6F7985"/>
          </a:solidFill>
        </p:spPr>
      </p:pic>
      <p:grpSp>
        <p:nvGrpSpPr>
          <p:cNvPr id="7" name="Grupo 16">
            <a:extLst>
              <a:ext uri="{FF2B5EF4-FFF2-40B4-BE49-F238E27FC236}">
                <a16:creationId xmlns:a16="http://schemas.microsoft.com/office/drawing/2014/main" id="{D8566B33-1F27-4062-B92E-8F633C6ECA49}"/>
              </a:ext>
            </a:extLst>
          </p:cNvPr>
          <p:cNvGrpSpPr/>
          <p:nvPr/>
        </p:nvGrpSpPr>
        <p:grpSpPr>
          <a:xfrm>
            <a:off x="1027213" y="983664"/>
            <a:ext cx="2711452" cy="1496481"/>
            <a:chOff x="770409" y="737747"/>
            <a:chExt cx="2033589" cy="112236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85FA494-4CB6-49F5-8067-954A7CD13EEA}"/>
                </a:ext>
              </a:extLst>
            </p:cNvPr>
            <p:cNvSpPr/>
            <p:nvPr/>
          </p:nvSpPr>
          <p:spPr>
            <a:xfrm>
              <a:off x="770409" y="737747"/>
              <a:ext cx="2033589" cy="1122361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602"/>
                <a:gd name="f8" fmla="val 882"/>
                <a:gd name="f9" fmla="val 993"/>
                <a:gd name="f10" fmla="val 844"/>
                <a:gd name="f11" fmla="val 956"/>
                <a:gd name="f12" fmla="val 837"/>
                <a:gd name="f13" fmla="val 919"/>
                <a:gd name="f14" fmla="val 831"/>
                <a:gd name="f15" fmla="val 824"/>
                <a:gd name="f16" fmla="val 859"/>
                <a:gd name="f17" fmla="val 820"/>
                <a:gd name="f18" fmla="val 841"/>
                <a:gd name="f19" fmla="val 806"/>
                <a:gd name="f20" fmla="val 822"/>
                <a:gd name="f21" fmla="val 793"/>
                <a:gd name="f22" fmla="val 787"/>
                <a:gd name="f23" fmla="val 829"/>
                <a:gd name="f24" fmla="val 789"/>
                <a:gd name="f25" fmla="val 833"/>
                <a:gd name="f26" fmla="val 785"/>
                <a:gd name="f27" fmla="val 812"/>
                <a:gd name="f28" fmla="val 780"/>
                <a:gd name="f29" fmla="val 796"/>
                <a:gd name="f30" fmla="val 761"/>
                <a:gd name="f31" fmla="val 773"/>
                <a:gd name="f32" fmla="val 764"/>
                <a:gd name="f33" fmla="val 763"/>
                <a:gd name="f34" fmla="val 755"/>
                <a:gd name="f35" fmla="val 754"/>
                <a:gd name="f36" fmla="val 745"/>
                <a:gd name="f37" fmla="val 757"/>
                <a:gd name="f38" fmla="val 707"/>
                <a:gd name="f39" fmla="val 746"/>
                <a:gd name="f40" fmla="val 674"/>
                <a:gd name="f41" fmla="val 724"/>
                <a:gd name="f42" fmla="val 640"/>
                <a:gd name="f43" fmla="val 704"/>
                <a:gd name="f44" fmla="val 610"/>
                <a:gd name="f45" fmla="val 688"/>
                <a:gd name="f46" fmla="val 579"/>
                <a:gd name="f47" fmla="val 549"/>
                <a:gd name="f48" fmla="val 660"/>
                <a:gd name="f49" fmla="val 532"/>
                <a:gd name="f50" fmla="val 652"/>
                <a:gd name="f51" fmla="val 513"/>
                <a:gd name="f52" fmla="val 659"/>
                <a:gd name="f53" fmla="val 494"/>
                <a:gd name="f54" fmla="val 654"/>
                <a:gd name="f55" fmla="val 470"/>
                <a:gd name="f56" fmla="val 649"/>
                <a:gd name="f57" fmla="val 444"/>
                <a:gd name="f58" fmla="val 648"/>
                <a:gd name="f59" fmla="val 419"/>
                <a:gd name="f60" fmla="val 650"/>
                <a:gd name="f61" fmla="val 388"/>
                <a:gd name="f62" fmla="val 643"/>
                <a:gd name="f63" fmla="val 332"/>
                <a:gd name="f64" fmla="val 634"/>
                <a:gd name="f65" fmla="val 294"/>
                <a:gd name="f66" fmla="val 623"/>
                <a:gd name="f67" fmla="val 257"/>
                <a:gd name="f68" fmla="val 625"/>
                <a:gd name="f69" fmla="val 220"/>
                <a:gd name="f70" fmla="val 629"/>
                <a:gd name="f71" fmla="val 205"/>
                <a:gd name="f72" fmla="val 630"/>
                <a:gd name="f73" fmla="val 197"/>
                <a:gd name="f74" fmla="val 196"/>
                <a:gd name="f75" fmla="val 612"/>
                <a:gd name="f76" fmla="val 192"/>
                <a:gd name="f77" fmla="val 585"/>
                <a:gd name="f78" fmla="val 176"/>
                <a:gd name="f79" fmla="val 570"/>
                <a:gd name="f80" fmla="val 154"/>
                <a:gd name="f81" fmla="val 558"/>
                <a:gd name="f82" fmla="val 126"/>
                <a:gd name="f83" fmla="val 543"/>
                <a:gd name="f84" fmla="val 100"/>
                <a:gd name="f85" fmla="val 524"/>
                <a:gd name="f86" fmla="val 71"/>
                <a:gd name="f87" fmla="val 510"/>
                <a:gd name="f88" fmla="val 55"/>
                <a:gd name="f89" fmla="val 503"/>
                <a:gd name="f90" fmla="val 36"/>
                <a:gd name="f91" fmla="val 500"/>
                <a:gd name="f92" fmla="val 20"/>
                <a:gd name="f93" fmla="val 492"/>
                <a:gd name="f94" fmla="val 14"/>
                <a:gd name="f95" fmla="val 489"/>
                <a:gd name="f96" fmla="val 8"/>
                <a:gd name="f97" fmla="val 486"/>
                <a:gd name="f98" fmla="val 483"/>
                <a:gd name="f99" fmla="val 7"/>
                <a:gd name="f100" fmla="val 478"/>
                <a:gd name="f101" fmla="val 17"/>
                <a:gd name="f102" fmla="val 484"/>
                <a:gd name="f103" fmla="val 19"/>
                <a:gd name="f104" fmla="val 474"/>
                <a:gd name="f105" fmla="val 21"/>
                <a:gd name="f106" fmla="val 466"/>
                <a:gd name="f107" fmla="val 16"/>
                <a:gd name="f108" fmla="val 462"/>
                <a:gd name="f109" fmla="val 12"/>
                <a:gd name="f110" fmla="val 457"/>
                <a:gd name="f111" fmla="val 1"/>
                <a:gd name="f112" fmla="val 445"/>
                <a:gd name="f113" fmla="val 18"/>
                <a:gd name="f114" fmla="val 432"/>
                <a:gd name="f115" fmla="val 10"/>
                <a:gd name="f116" fmla="val 420"/>
                <a:gd name="f117" fmla="val 29"/>
                <a:gd name="f118" fmla="val 410"/>
                <a:gd name="f119" fmla="val 28"/>
                <a:gd name="f120" fmla="val 382"/>
                <a:gd name="f121" fmla="val 52"/>
                <a:gd name="f122" fmla="val 379"/>
                <a:gd name="f123" fmla="val 58"/>
                <a:gd name="f124" fmla="val 378"/>
                <a:gd name="f125" fmla="val 60"/>
                <a:gd name="f126" fmla="val 374"/>
                <a:gd name="f127" fmla="val 61"/>
                <a:gd name="f128" fmla="val 367"/>
                <a:gd name="f129" fmla="val 63"/>
                <a:gd name="f130" fmla="val 351"/>
                <a:gd name="f131" fmla="val 75"/>
                <a:gd name="f132" fmla="val 341"/>
                <a:gd name="f133" fmla="val 89"/>
                <a:gd name="f134" fmla="val 334"/>
                <a:gd name="f135" fmla="val 113"/>
                <a:gd name="f136" fmla="val 323"/>
                <a:gd name="f137" fmla="val 131"/>
                <a:gd name="f138" fmla="val 306"/>
                <a:gd name="f139" fmla="val 148"/>
                <a:gd name="f140" fmla="val 286"/>
                <a:gd name="f141" fmla="val 161"/>
                <a:gd name="f142" fmla="val 270"/>
                <a:gd name="f143" fmla="val 201"/>
                <a:gd name="f144" fmla="val 264"/>
                <a:gd name="f145" fmla="val 218"/>
                <a:gd name="f146" fmla="val 275"/>
                <a:gd name="f147" fmla="val 224"/>
                <a:gd name="f148" fmla="val 278"/>
                <a:gd name="f149" fmla="val 228"/>
                <a:gd name="f150" fmla="val 284"/>
                <a:gd name="f151" fmla="val 237"/>
                <a:gd name="f152" fmla="val 249"/>
                <a:gd name="f153" fmla="val 283"/>
                <a:gd name="f154" fmla="val 253"/>
                <a:gd name="f155" fmla="val 282"/>
                <a:gd name="f156" fmla="val 268"/>
                <a:gd name="f157" fmla="val 252"/>
                <a:gd name="f158" fmla="val 307"/>
                <a:gd name="f159" fmla="val 170"/>
                <a:gd name="f160" fmla="val 171"/>
                <a:gd name="f161" fmla="val 163"/>
                <a:gd name="f162" fmla="val 392"/>
                <a:gd name="f163" fmla="val 158"/>
                <a:gd name="f164" fmla="val 396"/>
                <a:gd name="f165" fmla="val 156"/>
                <a:gd name="f166" fmla="val 399"/>
                <a:gd name="f167" fmla="val 153"/>
                <a:gd name="f168" fmla="val 400"/>
                <a:gd name="f169" fmla="val 149"/>
                <a:gd name="f170" fmla="val 401"/>
                <a:gd name="f171" fmla="val 139"/>
                <a:gd name="f172" fmla="val 99"/>
                <a:gd name="f173" fmla="val 368"/>
                <a:gd name="f174" fmla="val 96"/>
                <a:gd name="f175" fmla="val 352"/>
                <a:gd name="f176" fmla="val 91"/>
                <a:gd name="f177" fmla="val 82"/>
                <a:gd name="f178" fmla="val 363"/>
                <a:gd name="f179" fmla="val 73"/>
                <a:gd name="f180" fmla="val 370"/>
                <a:gd name="f181" fmla="val 68"/>
                <a:gd name="f182" fmla="val 64"/>
                <a:gd name="f183" fmla="val 364"/>
                <a:gd name="f184" fmla="val 53"/>
                <a:gd name="f185" fmla="val 46"/>
                <a:gd name="f186" fmla="val 361"/>
                <a:gd name="f187" fmla="val 39"/>
                <a:gd name="f188" fmla="val 362"/>
                <a:gd name="f189" fmla="val 31"/>
                <a:gd name="f190" fmla="val 375"/>
                <a:gd name="f191" fmla="val 26"/>
                <a:gd name="f192" fmla="val 25"/>
                <a:gd name="f193" fmla="val 387"/>
                <a:gd name="f194" fmla="val 27"/>
                <a:gd name="f195" fmla="val 389"/>
                <a:gd name="f196" fmla="val 34"/>
                <a:gd name="f197" fmla="val 393"/>
                <a:gd name="f198" fmla="val 50"/>
                <a:gd name="f199" fmla="val 407"/>
                <a:gd name="f200" fmla="val 37"/>
                <a:gd name="f201" fmla="val 417"/>
                <a:gd name="f202" fmla="val 430"/>
                <a:gd name="f203" fmla="val 459"/>
                <a:gd name="f204" fmla="val 30"/>
                <a:gd name="f205" fmla="val 467"/>
                <a:gd name="f206" fmla="val 475"/>
                <a:gd name="f207" fmla="val 13"/>
                <a:gd name="f208" fmla="val 479"/>
                <a:gd name="f209" fmla="val 6"/>
                <a:gd name="f210" fmla="val 482"/>
                <a:gd name="f211" fmla="val 490"/>
                <a:gd name="f212" fmla="val 502"/>
                <a:gd name="f213" fmla="val 22"/>
                <a:gd name="f214" fmla="val 538"/>
                <a:gd name="f215" fmla="val 23"/>
                <a:gd name="f216" fmla="val 563"/>
                <a:gd name="f217" fmla="val 35"/>
                <a:gd name="f218" fmla="val 590"/>
                <a:gd name="f219" fmla="val 41"/>
                <a:gd name="f220" fmla="val 603"/>
                <a:gd name="f221" fmla="val 45"/>
                <a:gd name="f222" fmla="val 616"/>
                <a:gd name="f223" fmla="val 59"/>
                <a:gd name="f224" fmla="val 645"/>
                <a:gd name="f225" fmla="val 66"/>
                <a:gd name="f226" fmla="val 656"/>
                <a:gd name="f227" fmla="val 661"/>
                <a:gd name="f228" fmla="val 43"/>
                <a:gd name="f229" fmla="val 663"/>
                <a:gd name="f230" fmla="val 685"/>
                <a:gd name="f231" fmla="val 687"/>
                <a:gd name="f232" fmla="val 74"/>
                <a:gd name="f233" fmla="val 691"/>
                <a:gd name="f234" fmla="val 78"/>
                <a:gd name="f235" fmla="val 703"/>
                <a:gd name="f236" fmla="val 77"/>
                <a:gd name="f237" fmla="val 723"/>
                <a:gd name="f238" fmla="val 731"/>
                <a:gd name="f239" fmla="val 88"/>
                <a:gd name="f240" fmla="val 732"/>
                <a:gd name="f241" fmla="val 104"/>
                <a:gd name="f242" fmla="val 733"/>
                <a:gd name="f243" fmla="val 114"/>
                <a:gd name="f244" fmla="val 736"/>
                <a:gd name="f245" fmla="val 120"/>
                <a:gd name="f246" fmla="val 125"/>
                <a:gd name="f247" fmla="val 759"/>
                <a:gd name="f248" fmla="val 134"/>
                <a:gd name="f249" fmla="val 766"/>
                <a:gd name="f250" fmla="val 767"/>
                <a:gd name="f251" fmla="val 165"/>
                <a:gd name="f252" fmla="val 178"/>
                <a:gd name="f253" fmla="val 772"/>
                <a:gd name="f254" fmla="val 794"/>
                <a:gd name="f255" fmla="val 160"/>
                <a:gd name="f256" fmla="val 807"/>
                <a:gd name="f257" fmla="val 164"/>
                <a:gd name="f258" fmla="val 818"/>
                <a:gd name="f259" fmla="val 174"/>
                <a:gd name="f260" fmla="val 187"/>
                <a:gd name="f261" fmla="val 202"/>
                <a:gd name="f262" fmla="val 850"/>
                <a:gd name="f263" fmla="val 221"/>
                <a:gd name="f264" fmla="val 852"/>
                <a:gd name="f265" fmla="val 230"/>
                <a:gd name="f266" fmla="val 855"/>
                <a:gd name="f267" fmla="val 232"/>
                <a:gd name="f268" fmla="val 865"/>
                <a:gd name="f269" fmla="val 879"/>
                <a:gd name="f270" fmla="val 895"/>
                <a:gd name="f271" fmla="val 239"/>
                <a:gd name="f272" fmla="val 909"/>
                <a:gd name="f273" fmla="val 226"/>
                <a:gd name="f274" fmla="val 913"/>
                <a:gd name="f275" fmla="val 223"/>
                <a:gd name="f276" fmla="val 917"/>
                <a:gd name="f277" fmla="val 227"/>
                <a:gd name="f278" fmla="val 245"/>
                <a:gd name="f279" fmla="val 914"/>
                <a:gd name="f280" fmla="val 910"/>
                <a:gd name="f281" fmla="val 272"/>
                <a:gd name="f282" fmla="val 928"/>
                <a:gd name="f283" fmla="val 274"/>
                <a:gd name="f284" fmla="val 938"/>
                <a:gd name="f285" fmla="val 948"/>
                <a:gd name="f286" fmla="val 276"/>
                <a:gd name="f287" fmla="val 949"/>
                <a:gd name="f288" fmla="val 290"/>
                <a:gd name="f289" fmla="val 297"/>
                <a:gd name="f290" fmla="val 954"/>
                <a:gd name="f291" fmla="val 959"/>
                <a:gd name="f292" fmla="val 296"/>
                <a:gd name="f293" fmla="val 975"/>
                <a:gd name="f294" fmla="val 990"/>
                <a:gd name="f295" fmla="val 298"/>
                <a:gd name="f296" fmla="val 1006"/>
                <a:gd name="f297" fmla="val 305"/>
                <a:gd name="f298" fmla="val 1019"/>
                <a:gd name="f299" fmla="val 312"/>
                <a:gd name="f300" fmla="val 1033"/>
                <a:gd name="f301" fmla="val 319"/>
                <a:gd name="f302" fmla="val 1051"/>
                <a:gd name="f303" fmla="val 315"/>
                <a:gd name="f304" fmla="val 1065"/>
                <a:gd name="f305" fmla="val 311"/>
                <a:gd name="f306" fmla="val 1076"/>
                <a:gd name="f307" fmla="val 322"/>
                <a:gd name="f308" fmla="val 1071"/>
                <a:gd name="f309" fmla="val 338"/>
                <a:gd name="f310" fmla="val 358"/>
                <a:gd name="f311" fmla="val 1078"/>
                <a:gd name="f312" fmla="val 1086"/>
                <a:gd name="f313" fmla="val 403"/>
                <a:gd name="f314" fmla="val 1093"/>
                <a:gd name="f315" fmla="val 1100"/>
                <a:gd name="f316" fmla="val 1107"/>
                <a:gd name="f317" fmla="val 1113"/>
                <a:gd name="f318" fmla="val 1121"/>
                <a:gd name="f319" fmla="val 385"/>
                <a:gd name="f320" fmla="val 1131"/>
                <a:gd name="f321" fmla="val 381"/>
                <a:gd name="f322" fmla="val 1140"/>
                <a:gd name="f323" fmla="val 384"/>
                <a:gd name="f324" fmla="val 1162"/>
                <a:gd name="f325" fmla="val 390"/>
                <a:gd name="f326" fmla="val 1178"/>
                <a:gd name="f327" fmla="val 373"/>
                <a:gd name="f328" fmla="val 1196"/>
                <a:gd name="f329" fmla="val 1216"/>
                <a:gd name="f330" fmla="val 1223"/>
                <a:gd name="f331" fmla="val 343"/>
                <a:gd name="f332" fmla="val 1245"/>
                <a:gd name="f333" fmla="val 346"/>
                <a:gd name="f334" fmla="val 1250"/>
                <a:gd name="f335" fmla="val 347"/>
                <a:gd name="f336" fmla="val 1253"/>
                <a:gd name="f337" fmla="val 339"/>
                <a:gd name="f338" fmla="val 1248"/>
                <a:gd name="f339" fmla="val 1242"/>
                <a:gd name="f340" fmla="val 327"/>
                <a:gd name="f341" fmla="val 1239"/>
                <a:gd name="f342" fmla="val 318"/>
                <a:gd name="f343" fmla="val 1243"/>
                <a:gd name="f344" fmla="val 1247"/>
                <a:gd name="f345" fmla="val 304"/>
                <a:gd name="f346" fmla="val 1259"/>
                <a:gd name="f347" fmla="val 308"/>
                <a:gd name="f348" fmla="val 1265"/>
                <a:gd name="f349" fmla="val 310"/>
                <a:gd name="f350" fmla="val 1285"/>
                <a:gd name="f351" fmla="val 1304"/>
                <a:gd name="f352" fmla="val 313"/>
                <a:gd name="f353" fmla="val 1324"/>
                <a:gd name="f354" fmla="val 1335"/>
                <a:gd name="f355" fmla="val 1347"/>
                <a:gd name="f356" fmla="val 1351"/>
                <a:gd name="f357" fmla="val 1356"/>
                <a:gd name="f358" fmla="val 349"/>
                <a:gd name="f359" fmla="val 1384"/>
                <a:gd name="f360" fmla="val 1393"/>
                <a:gd name="f361" fmla="val 1396"/>
                <a:gd name="f362" fmla="val 395"/>
                <a:gd name="f363" fmla="val 1401"/>
                <a:gd name="f364" fmla="val 1405"/>
                <a:gd name="f365" fmla="val 1419"/>
                <a:gd name="f366" fmla="val 1432"/>
                <a:gd name="f367" fmla="val 369"/>
                <a:gd name="f368" fmla="val 1449"/>
                <a:gd name="f369" fmla="val 1464"/>
                <a:gd name="f370" fmla="val 1491"/>
                <a:gd name="f371" fmla="val 1507"/>
                <a:gd name="f372" fmla="val 365"/>
                <a:gd name="f373" fmla="val 1515"/>
                <a:gd name="f374" fmla="val 353"/>
                <a:gd name="f375" fmla="val 1529"/>
                <a:gd name="f376" fmla="val 1531"/>
                <a:gd name="f377" fmla="val 1532"/>
                <a:gd name="f378" fmla="val 1538"/>
                <a:gd name="f379" fmla="val 1544"/>
                <a:gd name="f380" fmla="val 391"/>
                <a:gd name="f381" fmla="val 1557"/>
                <a:gd name="f382" fmla="val 398"/>
                <a:gd name="f383" fmla="val 1568"/>
                <a:gd name="f384" fmla="val 409"/>
                <a:gd name="f385" fmla="val 1579"/>
                <a:gd name="f386" fmla="val 1590"/>
                <a:gd name="f387" fmla="val 448"/>
                <a:gd name="f388" fmla="val 1585"/>
                <a:gd name="f389" fmla="val 460"/>
                <a:gd name="f390" fmla="val 1570"/>
                <a:gd name="f391" fmla="val 495"/>
                <a:gd name="f392" fmla="val 529"/>
                <a:gd name="f393" fmla="val 568"/>
                <a:gd name="f394" fmla="val 574"/>
                <a:gd name="f395" fmla="val 1554"/>
                <a:gd name="f396" fmla="val 1550"/>
                <a:gd name="f397" fmla="val 584"/>
                <a:gd name="f398" fmla="val 1546"/>
                <a:gd name="f399" fmla="val 591"/>
                <a:gd name="f400" fmla="val 1541"/>
                <a:gd name="f401" fmla="val 599"/>
                <a:gd name="f402" fmla="val 607"/>
                <a:gd name="f403" fmla="val 1530"/>
                <a:gd name="f404" fmla="val 1537"/>
                <a:gd name="f405" fmla="val 639"/>
                <a:gd name="f406" fmla="val 1561"/>
                <a:gd name="f407" fmla="val 641"/>
                <a:gd name="f408" fmla="val 1569"/>
                <a:gd name="f409" fmla="val 1581"/>
                <a:gd name="f410" fmla="val 653"/>
                <a:gd name="f411" fmla="val 1578"/>
                <a:gd name="f412" fmla="val 665"/>
                <a:gd name="f413" fmla="val 1591"/>
                <a:gd name="f414" fmla="val 681"/>
                <a:gd name="f415" fmla="val 1558"/>
                <a:gd name="f416" fmla="val 1547"/>
                <a:gd name="f417" fmla="val 696"/>
                <a:gd name="f418" fmla="val 1524"/>
                <a:gd name="f419" fmla="val 713"/>
                <a:gd name="f420" fmla="val 1513"/>
                <a:gd name="f421" fmla="val 712"/>
                <a:gd name="f422" fmla="val 1502"/>
                <a:gd name="f423" fmla="val 1499"/>
                <a:gd name="f424" fmla="val 700"/>
                <a:gd name="f425" fmla="val 698"/>
                <a:gd name="f426" fmla="val 1494"/>
                <a:gd name="f427" fmla="val 1475"/>
                <a:gd name="f428" fmla="val 710"/>
                <a:gd name="f429" fmla="val 1473"/>
                <a:gd name="f430" fmla="val 1489"/>
                <a:gd name="f431" fmla="val 747"/>
                <a:gd name="f432" fmla="val 1514"/>
                <a:gd name="f433" fmla="val 1527"/>
                <a:gd name="f434" fmla="val 775"/>
                <a:gd name="f435" fmla="val 1542"/>
                <a:gd name="f436" fmla="val 1540"/>
                <a:gd name="f437" fmla="val 802"/>
                <a:gd name="f438" fmla="val 1518"/>
                <a:gd name="f439" fmla="val 1450"/>
                <a:gd name="f440" fmla="val 857"/>
                <a:gd name="f441" fmla="val 1448"/>
                <a:gd name="f442" fmla="val 856"/>
                <a:gd name="f443" fmla="val 1431"/>
                <a:gd name="f444" fmla="val 1398"/>
                <a:gd name="f445" fmla="val 1367"/>
                <a:gd name="f446" fmla="val 873"/>
                <a:gd name="f447" fmla="val 1336"/>
                <a:gd name="f448" fmla="val 866"/>
                <a:gd name="f449" fmla="val 1306"/>
                <a:gd name="f450" fmla="val 872"/>
                <a:gd name="f451" fmla="val 1277"/>
                <a:gd name="f452" fmla="val 875"/>
                <a:gd name="f453" fmla="val 1252"/>
                <a:gd name="f454" fmla="val 877"/>
                <a:gd name="f455" fmla="val 1228"/>
                <a:gd name="f456" fmla="val 871"/>
                <a:gd name="f457" fmla="val 1204"/>
                <a:gd name="f458" fmla="val 1192"/>
                <a:gd name="f459" fmla="val 1180"/>
                <a:gd name="f460" fmla="val 870"/>
                <a:gd name="f461" fmla="val 1168"/>
                <a:gd name="f462" fmla="val 869"/>
                <a:gd name="f463" fmla="val 1166"/>
                <a:gd name="f464" fmla="val 861"/>
                <a:gd name="f465" fmla="val 1181"/>
                <a:gd name="f466" fmla="val 1172"/>
                <a:gd name="f467" fmla="val 848"/>
                <a:gd name="f468" fmla="val 1143"/>
                <a:gd name="f469" fmla="val 1132"/>
                <a:gd name="f470" fmla="val 867"/>
                <a:gd name="f471" fmla="val 1125"/>
                <a:gd name="f472" fmla="val 1117"/>
                <a:gd name="f473" fmla="val 874"/>
                <a:gd name="f474" fmla="val 1110"/>
                <a:gd name="f475" fmla="val 868"/>
                <a:gd name="f476" fmla="val 1103"/>
                <a:gd name="f477" fmla="val 862"/>
                <a:gd name="f478" fmla="val 1108"/>
                <a:gd name="f479" fmla="val 1111"/>
                <a:gd name="f480" fmla="val 838"/>
                <a:gd name="f481" fmla="val 1101"/>
                <a:gd name="f482" fmla="val 1099"/>
                <a:gd name="f483" fmla="val 826"/>
                <a:gd name="f484" fmla="val 1097"/>
                <a:gd name="f485" fmla="val 1106"/>
                <a:gd name="f486" fmla="val 843"/>
                <a:gd name="f487" fmla="val 1089"/>
                <a:gd name="f488" fmla="val 845"/>
                <a:gd name="f489" fmla="val 1068"/>
                <a:gd name="f490" fmla="val 847"/>
                <a:gd name="f491" fmla="val 1052"/>
                <a:gd name="f492" fmla="val 835"/>
                <a:gd name="f493" fmla="val 1040"/>
                <a:gd name="f494" fmla="val 1021"/>
                <a:gd name="f495" fmla="val 800"/>
                <a:gd name="f496" fmla="val 1000"/>
                <a:gd name="f497" fmla="val 799"/>
                <a:gd name="f498" fmla="val 976"/>
                <a:gd name="f499" fmla="val 809"/>
                <a:gd name="f500" fmla="val 963"/>
                <a:gd name="f501" fmla="val 811"/>
                <a:gd name="f502" fmla="val 950"/>
                <a:gd name="f503" fmla="val 937"/>
                <a:gd name="f504" fmla="val 810"/>
                <a:gd name="f505" fmla="val 944"/>
                <a:gd name="f506" fmla="val 957"/>
                <a:gd name="f507" fmla="val 813"/>
                <a:gd name="f508" fmla="val 966"/>
                <a:gd name="f509" fmla="val 817"/>
                <a:gd name="f510" fmla="val 973"/>
                <a:gd name="f511" fmla="val 814"/>
                <a:gd name="f512" fmla="val 981"/>
                <a:gd name="f513" fmla="val 1018"/>
                <a:gd name="f514" fmla="val 804"/>
                <a:gd name="f515" fmla="val 1032"/>
                <a:gd name="f516" fmla="val 821"/>
                <a:gd name="f517" fmla="val 1036"/>
                <a:gd name="f518" fmla="val 1041"/>
                <a:gd name="f519" fmla="val 1038"/>
                <a:gd name="f520" fmla="val 1035"/>
                <a:gd name="f521" fmla="val 1028"/>
                <a:gd name="f522" fmla="val 842"/>
                <a:gd name="f523" fmla="val 1024"/>
                <a:gd name="f524" fmla="val 1020"/>
                <a:gd name="f525" fmla="val 1017"/>
                <a:gd name="f526" fmla="val 1014"/>
                <a:gd name="f527" fmla="val 1007"/>
                <a:gd name="f528" fmla="+- 0 0 -90"/>
                <a:gd name="f529" fmla="*/ f4 1 1602"/>
                <a:gd name="f530" fmla="*/ f5 1 882"/>
                <a:gd name="f531" fmla="val f6"/>
                <a:gd name="f532" fmla="val f7"/>
                <a:gd name="f533" fmla="val f8"/>
                <a:gd name="f534" fmla="*/ f528 f0 1"/>
                <a:gd name="f535" fmla="+- f533 0 f531"/>
                <a:gd name="f536" fmla="+- f532 0 f531"/>
                <a:gd name="f537" fmla="*/ f534 1 f3"/>
                <a:gd name="f538" fmla="*/ f536 1 1602"/>
                <a:gd name="f539" fmla="*/ f535 1 882"/>
                <a:gd name="f540" fmla="*/ 882 f536 1"/>
                <a:gd name="f541" fmla="*/ 824 f535 1"/>
                <a:gd name="f542" fmla="*/ 833 f536 1"/>
                <a:gd name="f543" fmla="*/ 785 f535 1"/>
                <a:gd name="f544" fmla="*/ 745 f536 1"/>
                <a:gd name="f545" fmla="*/ 757 f535 1"/>
                <a:gd name="f546" fmla="*/ 549 f536 1"/>
                <a:gd name="f547" fmla="*/ 660 f535 1"/>
                <a:gd name="f548" fmla="*/ 419 f536 1"/>
                <a:gd name="f549" fmla="*/ 650 f535 1"/>
                <a:gd name="f550" fmla="*/ 220 f536 1"/>
                <a:gd name="f551" fmla="*/ 629 f535 1"/>
                <a:gd name="f552" fmla="*/ 154 f536 1"/>
                <a:gd name="f553" fmla="*/ 558 f535 1"/>
                <a:gd name="f554" fmla="*/ 20 f536 1"/>
                <a:gd name="f555" fmla="*/ 492 f535 1"/>
                <a:gd name="f556" fmla="*/ 19 f536 1"/>
                <a:gd name="f557" fmla="*/ 474 f535 1"/>
                <a:gd name="f558" fmla="*/ 10 f536 1"/>
                <a:gd name="f559" fmla="*/ 420 f535 1"/>
                <a:gd name="f560" fmla="*/ 61 f536 1"/>
                <a:gd name="f561" fmla="*/ 367 f535 1"/>
                <a:gd name="f562" fmla="*/ 148 f536 1"/>
                <a:gd name="f563" fmla="*/ 286 f535 1"/>
                <a:gd name="f564" fmla="*/ 237 f536 1"/>
                <a:gd name="f565" fmla="*/ 284 f535 1"/>
                <a:gd name="f566" fmla="*/ 351 f536 1"/>
                <a:gd name="f567" fmla="*/ 171 f535 1"/>
                <a:gd name="f568" fmla="*/ 400 f536 1"/>
                <a:gd name="f569" fmla="*/ 149 f535 1"/>
                <a:gd name="f570" fmla="*/ 363 f536 1"/>
                <a:gd name="f571" fmla="*/ 73 f535 1"/>
                <a:gd name="f572" fmla="*/ 361 f536 1"/>
                <a:gd name="f573" fmla="*/ 39 f535 1"/>
                <a:gd name="f574" fmla="*/ 389 f536 1"/>
                <a:gd name="f575" fmla="*/ 34 f535 1"/>
                <a:gd name="f576" fmla="*/ 445 f536 1"/>
                <a:gd name="f577" fmla="*/ 25 f535 1"/>
                <a:gd name="f578" fmla="*/ 490 f536 1"/>
                <a:gd name="f579" fmla="*/ 12 f535 1"/>
                <a:gd name="f580" fmla="*/ 590 f536 1"/>
                <a:gd name="f581" fmla="*/ 41 f535 1"/>
                <a:gd name="f582" fmla="*/ 656 f536 1"/>
                <a:gd name="f583" fmla="*/ 50 f535 1"/>
                <a:gd name="f584" fmla="*/ 687 f536 1"/>
                <a:gd name="f585" fmla="*/ 60 f535 1"/>
                <a:gd name="f586" fmla="*/ 732 f536 1"/>
                <a:gd name="f587" fmla="*/ 104 f535 1"/>
                <a:gd name="f588" fmla="*/ 767 f536 1"/>
                <a:gd name="f589" fmla="*/ 165 f535 1"/>
                <a:gd name="f590" fmla="*/ 818 f536 1"/>
                <a:gd name="f591" fmla="*/ 174 f535 1"/>
                <a:gd name="f592" fmla="*/ 865 f536 1"/>
                <a:gd name="f593" fmla="*/ 230 f535 1"/>
                <a:gd name="f594" fmla="*/ 917 f536 1"/>
                <a:gd name="f595" fmla="*/ 232 f535 1"/>
                <a:gd name="f596" fmla="*/ 928 f536 1"/>
                <a:gd name="f597" fmla="*/ 274 f535 1"/>
                <a:gd name="f598" fmla="*/ 959 f536 1"/>
                <a:gd name="f599" fmla="*/ 296 f535 1"/>
                <a:gd name="f600" fmla="*/ 1051 f536 1"/>
                <a:gd name="f601" fmla="*/ 315 f535 1"/>
                <a:gd name="f602" fmla="*/ 1078 f536 1"/>
                <a:gd name="f603" fmla="*/ 392 f535 1"/>
                <a:gd name="f604" fmla="*/ 1113 f536 1"/>
                <a:gd name="f605" fmla="*/ 1196 f536 1"/>
                <a:gd name="f606" fmla="*/ 370 f535 1"/>
                <a:gd name="f607" fmla="*/ 1248 f536 1"/>
                <a:gd name="f608" fmla="*/ 334 f535 1"/>
                <a:gd name="f609" fmla="*/ 1265 f536 1"/>
                <a:gd name="f610" fmla="*/ 310 f535 1"/>
                <a:gd name="f611" fmla="*/ 1351 f536 1"/>
                <a:gd name="f612" fmla="*/ 323 f535 1"/>
                <a:gd name="f613" fmla="*/ 1405 f536 1"/>
                <a:gd name="f614" fmla="*/ 388 f535 1"/>
                <a:gd name="f615" fmla="*/ 1507 f536 1"/>
                <a:gd name="f616" fmla="*/ 365 f535 1"/>
                <a:gd name="f617" fmla="*/ 1544 f536 1"/>
                <a:gd name="f618" fmla="*/ 391 f535 1"/>
                <a:gd name="f619" fmla="*/ 1585 f536 1"/>
                <a:gd name="f620" fmla="*/ 460 f535 1"/>
                <a:gd name="f621" fmla="*/ 1550 f536 1"/>
                <a:gd name="f622" fmla="*/ 584 f535 1"/>
                <a:gd name="f623" fmla="*/ 1561 f536 1"/>
                <a:gd name="f624" fmla="*/ 641 f535 1"/>
                <a:gd name="f625" fmla="*/ 1569 f536 1"/>
                <a:gd name="f626" fmla="*/ 688 f535 1"/>
                <a:gd name="f627" fmla="*/ 1502 f536 1"/>
                <a:gd name="f628" fmla="*/ 703 f535 1"/>
                <a:gd name="f629" fmla="*/ 1489 f536 1"/>
                <a:gd name="f630" fmla="*/ 747 f535 1"/>
                <a:gd name="f631" fmla="*/ 1532 f536 1"/>
                <a:gd name="f632" fmla="*/ 802 f535 1"/>
                <a:gd name="f633" fmla="*/ 1464 f536 1"/>
                <a:gd name="f634" fmla="*/ 882 f535 1"/>
                <a:gd name="f635" fmla="*/ 1277 f536 1"/>
                <a:gd name="f636" fmla="*/ 875 f535 1"/>
                <a:gd name="f637" fmla="*/ 1168 f536 1"/>
                <a:gd name="f638" fmla="*/ 869 f535 1"/>
                <a:gd name="f639" fmla="*/ 1132 f536 1"/>
                <a:gd name="f640" fmla="*/ 867 f535 1"/>
                <a:gd name="f641" fmla="*/ 1111 f536 1"/>
                <a:gd name="f642" fmla="*/ 848 f535 1"/>
                <a:gd name="f643" fmla="*/ 1099 f536 1"/>
                <a:gd name="f644" fmla="*/ 829 f535 1"/>
                <a:gd name="f645" fmla="*/ 1089 f536 1"/>
                <a:gd name="f646" fmla="*/ 845 f535 1"/>
                <a:gd name="f647" fmla="*/ 976 f536 1"/>
                <a:gd name="f648" fmla="*/ 809 f535 1"/>
                <a:gd name="f649" fmla="*/ 957 f536 1"/>
                <a:gd name="f650" fmla="*/ 813 f535 1"/>
                <a:gd name="f651" fmla="*/ 1032 f536 1"/>
                <a:gd name="f652" fmla="*/ 821 f535 1"/>
                <a:gd name="f653" fmla="*/ 1024 f536 1"/>
                <a:gd name="f654" fmla="*/ 842 f535 1"/>
                <a:gd name="f655" fmla="*/ 993 f536 1"/>
                <a:gd name="f656" fmla="*/ 844 f535 1"/>
                <a:gd name="f657" fmla="+- f537 0 f1"/>
                <a:gd name="f658" fmla="*/ f540 1 1602"/>
                <a:gd name="f659" fmla="*/ f541 1 882"/>
                <a:gd name="f660" fmla="*/ f542 1 1602"/>
                <a:gd name="f661" fmla="*/ f543 1 882"/>
                <a:gd name="f662" fmla="*/ f544 1 1602"/>
                <a:gd name="f663" fmla="*/ f545 1 882"/>
                <a:gd name="f664" fmla="*/ f546 1 1602"/>
                <a:gd name="f665" fmla="*/ f547 1 882"/>
                <a:gd name="f666" fmla="*/ f548 1 1602"/>
                <a:gd name="f667" fmla="*/ f549 1 882"/>
                <a:gd name="f668" fmla="*/ f550 1 1602"/>
                <a:gd name="f669" fmla="*/ f551 1 882"/>
                <a:gd name="f670" fmla="*/ f552 1 1602"/>
                <a:gd name="f671" fmla="*/ f553 1 882"/>
                <a:gd name="f672" fmla="*/ f554 1 1602"/>
                <a:gd name="f673" fmla="*/ f555 1 882"/>
                <a:gd name="f674" fmla="*/ f556 1 1602"/>
                <a:gd name="f675" fmla="*/ f557 1 882"/>
                <a:gd name="f676" fmla="*/ f558 1 1602"/>
                <a:gd name="f677" fmla="*/ f559 1 882"/>
                <a:gd name="f678" fmla="*/ f560 1 1602"/>
                <a:gd name="f679" fmla="*/ f561 1 882"/>
                <a:gd name="f680" fmla="*/ f562 1 1602"/>
                <a:gd name="f681" fmla="*/ f563 1 882"/>
                <a:gd name="f682" fmla="*/ f564 1 1602"/>
                <a:gd name="f683" fmla="*/ f565 1 882"/>
                <a:gd name="f684" fmla="*/ f566 1 1602"/>
                <a:gd name="f685" fmla="*/ f567 1 882"/>
                <a:gd name="f686" fmla="*/ f568 1 1602"/>
                <a:gd name="f687" fmla="*/ f569 1 882"/>
                <a:gd name="f688" fmla="*/ f570 1 1602"/>
                <a:gd name="f689" fmla="*/ f571 1 882"/>
                <a:gd name="f690" fmla="*/ f572 1 1602"/>
                <a:gd name="f691" fmla="*/ f573 1 882"/>
                <a:gd name="f692" fmla="*/ f574 1 1602"/>
                <a:gd name="f693" fmla="*/ f575 1 882"/>
                <a:gd name="f694" fmla="*/ f576 1 1602"/>
                <a:gd name="f695" fmla="*/ f577 1 882"/>
                <a:gd name="f696" fmla="*/ f578 1 1602"/>
                <a:gd name="f697" fmla="*/ f579 1 882"/>
                <a:gd name="f698" fmla="*/ f580 1 1602"/>
                <a:gd name="f699" fmla="*/ f581 1 882"/>
                <a:gd name="f700" fmla="*/ f582 1 1602"/>
                <a:gd name="f701" fmla="*/ f583 1 882"/>
                <a:gd name="f702" fmla="*/ f584 1 1602"/>
                <a:gd name="f703" fmla="*/ f585 1 882"/>
                <a:gd name="f704" fmla="*/ f586 1 1602"/>
                <a:gd name="f705" fmla="*/ f587 1 882"/>
                <a:gd name="f706" fmla="*/ f588 1 1602"/>
                <a:gd name="f707" fmla="*/ f589 1 882"/>
                <a:gd name="f708" fmla="*/ f590 1 1602"/>
                <a:gd name="f709" fmla="*/ f591 1 882"/>
                <a:gd name="f710" fmla="*/ f592 1 1602"/>
                <a:gd name="f711" fmla="*/ f593 1 882"/>
                <a:gd name="f712" fmla="*/ f594 1 1602"/>
                <a:gd name="f713" fmla="*/ f595 1 882"/>
                <a:gd name="f714" fmla="*/ f596 1 1602"/>
                <a:gd name="f715" fmla="*/ f597 1 882"/>
                <a:gd name="f716" fmla="*/ f598 1 1602"/>
                <a:gd name="f717" fmla="*/ f599 1 882"/>
                <a:gd name="f718" fmla="*/ f600 1 1602"/>
                <a:gd name="f719" fmla="*/ f601 1 882"/>
                <a:gd name="f720" fmla="*/ f602 1 1602"/>
                <a:gd name="f721" fmla="*/ f603 1 882"/>
                <a:gd name="f722" fmla="*/ f604 1 1602"/>
                <a:gd name="f723" fmla="*/ f605 1 1602"/>
                <a:gd name="f724" fmla="*/ f606 1 882"/>
                <a:gd name="f725" fmla="*/ f607 1 1602"/>
                <a:gd name="f726" fmla="*/ f608 1 882"/>
                <a:gd name="f727" fmla="*/ f609 1 1602"/>
                <a:gd name="f728" fmla="*/ f610 1 882"/>
                <a:gd name="f729" fmla="*/ f611 1 1602"/>
                <a:gd name="f730" fmla="*/ f612 1 882"/>
                <a:gd name="f731" fmla="*/ f613 1 1602"/>
                <a:gd name="f732" fmla="*/ f614 1 882"/>
                <a:gd name="f733" fmla="*/ f615 1 1602"/>
                <a:gd name="f734" fmla="*/ f616 1 882"/>
                <a:gd name="f735" fmla="*/ f617 1 1602"/>
                <a:gd name="f736" fmla="*/ f618 1 882"/>
                <a:gd name="f737" fmla="*/ f619 1 1602"/>
                <a:gd name="f738" fmla="*/ f620 1 882"/>
                <a:gd name="f739" fmla="*/ f621 1 1602"/>
                <a:gd name="f740" fmla="*/ f622 1 882"/>
                <a:gd name="f741" fmla="*/ f623 1 1602"/>
                <a:gd name="f742" fmla="*/ f624 1 882"/>
                <a:gd name="f743" fmla="*/ f625 1 1602"/>
                <a:gd name="f744" fmla="*/ f626 1 882"/>
                <a:gd name="f745" fmla="*/ f627 1 1602"/>
                <a:gd name="f746" fmla="*/ f628 1 882"/>
                <a:gd name="f747" fmla="*/ f629 1 1602"/>
                <a:gd name="f748" fmla="*/ f630 1 882"/>
                <a:gd name="f749" fmla="*/ f631 1 1602"/>
                <a:gd name="f750" fmla="*/ f632 1 882"/>
                <a:gd name="f751" fmla="*/ f633 1 1602"/>
                <a:gd name="f752" fmla="*/ f634 1 882"/>
                <a:gd name="f753" fmla="*/ f635 1 1602"/>
                <a:gd name="f754" fmla="*/ f636 1 882"/>
                <a:gd name="f755" fmla="*/ f637 1 1602"/>
                <a:gd name="f756" fmla="*/ f638 1 882"/>
                <a:gd name="f757" fmla="*/ f639 1 1602"/>
                <a:gd name="f758" fmla="*/ f640 1 882"/>
                <a:gd name="f759" fmla="*/ f641 1 1602"/>
                <a:gd name="f760" fmla="*/ f642 1 882"/>
                <a:gd name="f761" fmla="*/ f643 1 1602"/>
                <a:gd name="f762" fmla="*/ f644 1 882"/>
                <a:gd name="f763" fmla="*/ f645 1 1602"/>
                <a:gd name="f764" fmla="*/ f646 1 882"/>
                <a:gd name="f765" fmla="*/ f647 1 1602"/>
                <a:gd name="f766" fmla="*/ f648 1 882"/>
                <a:gd name="f767" fmla="*/ f649 1 1602"/>
                <a:gd name="f768" fmla="*/ f650 1 882"/>
                <a:gd name="f769" fmla="*/ f651 1 1602"/>
                <a:gd name="f770" fmla="*/ f652 1 882"/>
                <a:gd name="f771" fmla="*/ f653 1 1602"/>
                <a:gd name="f772" fmla="*/ f654 1 882"/>
                <a:gd name="f773" fmla="*/ f655 1 1602"/>
                <a:gd name="f774" fmla="*/ f656 1 882"/>
                <a:gd name="f775" fmla="*/ 0 1 f538"/>
                <a:gd name="f776" fmla="*/ f532 1 f538"/>
                <a:gd name="f777" fmla="*/ 0 1 f539"/>
                <a:gd name="f778" fmla="*/ f533 1 f539"/>
                <a:gd name="f779" fmla="*/ f658 1 f538"/>
                <a:gd name="f780" fmla="*/ f659 1 f539"/>
                <a:gd name="f781" fmla="*/ f660 1 f538"/>
                <a:gd name="f782" fmla="*/ f661 1 f539"/>
                <a:gd name="f783" fmla="*/ f662 1 f538"/>
                <a:gd name="f784" fmla="*/ f663 1 f539"/>
                <a:gd name="f785" fmla="*/ f664 1 f538"/>
                <a:gd name="f786" fmla="*/ f665 1 f539"/>
                <a:gd name="f787" fmla="*/ f666 1 f538"/>
                <a:gd name="f788" fmla="*/ f667 1 f539"/>
                <a:gd name="f789" fmla="*/ f668 1 f538"/>
                <a:gd name="f790" fmla="*/ f669 1 f539"/>
                <a:gd name="f791" fmla="*/ f670 1 f538"/>
                <a:gd name="f792" fmla="*/ f671 1 f539"/>
                <a:gd name="f793" fmla="*/ f672 1 f538"/>
                <a:gd name="f794" fmla="*/ f673 1 f539"/>
                <a:gd name="f795" fmla="*/ f674 1 f538"/>
                <a:gd name="f796" fmla="*/ f675 1 f539"/>
                <a:gd name="f797" fmla="*/ f676 1 f538"/>
                <a:gd name="f798" fmla="*/ f677 1 f539"/>
                <a:gd name="f799" fmla="*/ f678 1 f538"/>
                <a:gd name="f800" fmla="*/ f679 1 f539"/>
                <a:gd name="f801" fmla="*/ f680 1 f538"/>
                <a:gd name="f802" fmla="*/ f681 1 f539"/>
                <a:gd name="f803" fmla="*/ f682 1 f538"/>
                <a:gd name="f804" fmla="*/ f683 1 f539"/>
                <a:gd name="f805" fmla="*/ f684 1 f538"/>
                <a:gd name="f806" fmla="*/ f685 1 f539"/>
                <a:gd name="f807" fmla="*/ f686 1 f538"/>
                <a:gd name="f808" fmla="*/ f687 1 f539"/>
                <a:gd name="f809" fmla="*/ f688 1 f538"/>
                <a:gd name="f810" fmla="*/ f689 1 f539"/>
                <a:gd name="f811" fmla="*/ f690 1 f538"/>
                <a:gd name="f812" fmla="*/ f691 1 f539"/>
                <a:gd name="f813" fmla="*/ f692 1 f538"/>
                <a:gd name="f814" fmla="*/ f693 1 f539"/>
                <a:gd name="f815" fmla="*/ f694 1 f538"/>
                <a:gd name="f816" fmla="*/ f695 1 f539"/>
                <a:gd name="f817" fmla="*/ f696 1 f538"/>
                <a:gd name="f818" fmla="*/ f697 1 f539"/>
                <a:gd name="f819" fmla="*/ f698 1 f538"/>
                <a:gd name="f820" fmla="*/ f699 1 f539"/>
                <a:gd name="f821" fmla="*/ f700 1 f538"/>
                <a:gd name="f822" fmla="*/ f701 1 f539"/>
                <a:gd name="f823" fmla="*/ f702 1 f538"/>
                <a:gd name="f824" fmla="*/ f703 1 f539"/>
                <a:gd name="f825" fmla="*/ f704 1 f538"/>
                <a:gd name="f826" fmla="*/ f705 1 f539"/>
                <a:gd name="f827" fmla="*/ f706 1 f538"/>
                <a:gd name="f828" fmla="*/ f707 1 f539"/>
                <a:gd name="f829" fmla="*/ f708 1 f538"/>
                <a:gd name="f830" fmla="*/ f709 1 f539"/>
                <a:gd name="f831" fmla="*/ f710 1 f538"/>
                <a:gd name="f832" fmla="*/ f711 1 f539"/>
                <a:gd name="f833" fmla="*/ f712 1 f538"/>
                <a:gd name="f834" fmla="*/ f713 1 f539"/>
                <a:gd name="f835" fmla="*/ f714 1 f538"/>
                <a:gd name="f836" fmla="*/ f715 1 f539"/>
                <a:gd name="f837" fmla="*/ f716 1 f538"/>
                <a:gd name="f838" fmla="*/ f717 1 f539"/>
                <a:gd name="f839" fmla="*/ f718 1 f538"/>
                <a:gd name="f840" fmla="*/ f719 1 f539"/>
                <a:gd name="f841" fmla="*/ f720 1 f538"/>
                <a:gd name="f842" fmla="*/ f721 1 f539"/>
                <a:gd name="f843" fmla="*/ f722 1 f538"/>
                <a:gd name="f844" fmla="*/ f723 1 f538"/>
                <a:gd name="f845" fmla="*/ f724 1 f539"/>
                <a:gd name="f846" fmla="*/ f725 1 f538"/>
                <a:gd name="f847" fmla="*/ f726 1 f539"/>
                <a:gd name="f848" fmla="*/ f727 1 f538"/>
                <a:gd name="f849" fmla="*/ f728 1 f539"/>
                <a:gd name="f850" fmla="*/ f729 1 f538"/>
                <a:gd name="f851" fmla="*/ f730 1 f539"/>
                <a:gd name="f852" fmla="*/ f731 1 f538"/>
                <a:gd name="f853" fmla="*/ f732 1 f539"/>
                <a:gd name="f854" fmla="*/ f733 1 f538"/>
                <a:gd name="f855" fmla="*/ f734 1 f539"/>
                <a:gd name="f856" fmla="*/ f735 1 f538"/>
                <a:gd name="f857" fmla="*/ f736 1 f539"/>
                <a:gd name="f858" fmla="*/ f737 1 f538"/>
                <a:gd name="f859" fmla="*/ f738 1 f539"/>
                <a:gd name="f860" fmla="*/ f739 1 f538"/>
                <a:gd name="f861" fmla="*/ f740 1 f539"/>
                <a:gd name="f862" fmla="*/ f741 1 f538"/>
                <a:gd name="f863" fmla="*/ f742 1 f539"/>
                <a:gd name="f864" fmla="*/ f743 1 f538"/>
                <a:gd name="f865" fmla="*/ f744 1 f539"/>
                <a:gd name="f866" fmla="*/ f745 1 f538"/>
                <a:gd name="f867" fmla="*/ f746 1 f539"/>
                <a:gd name="f868" fmla="*/ f747 1 f538"/>
                <a:gd name="f869" fmla="*/ f748 1 f539"/>
                <a:gd name="f870" fmla="*/ f749 1 f538"/>
                <a:gd name="f871" fmla="*/ f750 1 f539"/>
                <a:gd name="f872" fmla="*/ f751 1 f538"/>
                <a:gd name="f873" fmla="*/ f752 1 f539"/>
                <a:gd name="f874" fmla="*/ f753 1 f538"/>
                <a:gd name="f875" fmla="*/ f754 1 f539"/>
                <a:gd name="f876" fmla="*/ f755 1 f538"/>
                <a:gd name="f877" fmla="*/ f756 1 f539"/>
                <a:gd name="f878" fmla="*/ f757 1 f538"/>
                <a:gd name="f879" fmla="*/ f758 1 f539"/>
                <a:gd name="f880" fmla="*/ f759 1 f538"/>
                <a:gd name="f881" fmla="*/ f760 1 f539"/>
                <a:gd name="f882" fmla="*/ f761 1 f538"/>
                <a:gd name="f883" fmla="*/ f762 1 f539"/>
                <a:gd name="f884" fmla="*/ f763 1 f538"/>
                <a:gd name="f885" fmla="*/ f764 1 f539"/>
                <a:gd name="f886" fmla="*/ f765 1 f538"/>
                <a:gd name="f887" fmla="*/ f766 1 f539"/>
                <a:gd name="f888" fmla="*/ f767 1 f538"/>
                <a:gd name="f889" fmla="*/ f768 1 f539"/>
                <a:gd name="f890" fmla="*/ f769 1 f538"/>
                <a:gd name="f891" fmla="*/ f770 1 f539"/>
                <a:gd name="f892" fmla="*/ f771 1 f538"/>
                <a:gd name="f893" fmla="*/ f772 1 f539"/>
                <a:gd name="f894" fmla="*/ f773 1 f538"/>
                <a:gd name="f895" fmla="*/ f774 1 f539"/>
                <a:gd name="f896" fmla="*/ f775 f529 1"/>
                <a:gd name="f897" fmla="*/ f776 f529 1"/>
                <a:gd name="f898" fmla="*/ f778 f530 1"/>
                <a:gd name="f899" fmla="*/ f777 f530 1"/>
                <a:gd name="f900" fmla="*/ f779 f529 1"/>
                <a:gd name="f901" fmla="*/ f780 f530 1"/>
                <a:gd name="f902" fmla="*/ f781 f529 1"/>
                <a:gd name="f903" fmla="*/ f782 f530 1"/>
                <a:gd name="f904" fmla="*/ f783 f529 1"/>
                <a:gd name="f905" fmla="*/ f784 f530 1"/>
                <a:gd name="f906" fmla="*/ f785 f529 1"/>
                <a:gd name="f907" fmla="*/ f786 f530 1"/>
                <a:gd name="f908" fmla="*/ f787 f529 1"/>
                <a:gd name="f909" fmla="*/ f788 f530 1"/>
                <a:gd name="f910" fmla="*/ f789 f529 1"/>
                <a:gd name="f911" fmla="*/ f790 f530 1"/>
                <a:gd name="f912" fmla="*/ f791 f529 1"/>
                <a:gd name="f913" fmla="*/ f792 f530 1"/>
                <a:gd name="f914" fmla="*/ f793 f529 1"/>
                <a:gd name="f915" fmla="*/ f794 f530 1"/>
                <a:gd name="f916" fmla="*/ f795 f529 1"/>
                <a:gd name="f917" fmla="*/ f796 f530 1"/>
                <a:gd name="f918" fmla="*/ f797 f529 1"/>
                <a:gd name="f919" fmla="*/ f798 f530 1"/>
                <a:gd name="f920" fmla="*/ f799 f529 1"/>
                <a:gd name="f921" fmla="*/ f800 f530 1"/>
                <a:gd name="f922" fmla="*/ f801 f529 1"/>
                <a:gd name="f923" fmla="*/ f802 f530 1"/>
                <a:gd name="f924" fmla="*/ f803 f529 1"/>
                <a:gd name="f925" fmla="*/ f804 f530 1"/>
                <a:gd name="f926" fmla="*/ f805 f529 1"/>
                <a:gd name="f927" fmla="*/ f806 f530 1"/>
                <a:gd name="f928" fmla="*/ f807 f529 1"/>
                <a:gd name="f929" fmla="*/ f808 f530 1"/>
                <a:gd name="f930" fmla="*/ f809 f529 1"/>
                <a:gd name="f931" fmla="*/ f810 f530 1"/>
                <a:gd name="f932" fmla="*/ f811 f529 1"/>
                <a:gd name="f933" fmla="*/ f812 f530 1"/>
                <a:gd name="f934" fmla="*/ f813 f529 1"/>
                <a:gd name="f935" fmla="*/ f814 f530 1"/>
                <a:gd name="f936" fmla="*/ f815 f529 1"/>
                <a:gd name="f937" fmla="*/ f816 f530 1"/>
                <a:gd name="f938" fmla="*/ f817 f529 1"/>
                <a:gd name="f939" fmla="*/ f818 f530 1"/>
                <a:gd name="f940" fmla="*/ f819 f529 1"/>
                <a:gd name="f941" fmla="*/ f820 f530 1"/>
                <a:gd name="f942" fmla="*/ f821 f529 1"/>
                <a:gd name="f943" fmla="*/ f822 f530 1"/>
                <a:gd name="f944" fmla="*/ f823 f529 1"/>
                <a:gd name="f945" fmla="*/ f824 f530 1"/>
                <a:gd name="f946" fmla="*/ f825 f529 1"/>
                <a:gd name="f947" fmla="*/ f826 f530 1"/>
                <a:gd name="f948" fmla="*/ f827 f529 1"/>
                <a:gd name="f949" fmla="*/ f828 f530 1"/>
                <a:gd name="f950" fmla="*/ f829 f529 1"/>
                <a:gd name="f951" fmla="*/ f830 f530 1"/>
                <a:gd name="f952" fmla="*/ f831 f529 1"/>
                <a:gd name="f953" fmla="*/ f832 f530 1"/>
                <a:gd name="f954" fmla="*/ f833 f529 1"/>
                <a:gd name="f955" fmla="*/ f834 f530 1"/>
                <a:gd name="f956" fmla="*/ f835 f529 1"/>
                <a:gd name="f957" fmla="*/ f836 f530 1"/>
                <a:gd name="f958" fmla="*/ f837 f529 1"/>
                <a:gd name="f959" fmla="*/ f838 f530 1"/>
                <a:gd name="f960" fmla="*/ f839 f529 1"/>
                <a:gd name="f961" fmla="*/ f840 f530 1"/>
                <a:gd name="f962" fmla="*/ f841 f529 1"/>
                <a:gd name="f963" fmla="*/ f842 f530 1"/>
                <a:gd name="f964" fmla="*/ f843 f529 1"/>
                <a:gd name="f965" fmla="*/ f844 f529 1"/>
                <a:gd name="f966" fmla="*/ f845 f530 1"/>
                <a:gd name="f967" fmla="*/ f846 f529 1"/>
                <a:gd name="f968" fmla="*/ f847 f530 1"/>
                <a:gd name="f969" fmla="*/ f848 f529 1"/>
                <a:gd name="f970" fmla="*/ f849 f530 1"/>
                <a:gd name="f971" fmla="*/ f850 f529 1"/>
                <a:gd name="f972" fmla="*/ f851 f530 1"/>
                <a:gd name="f973" fmla="*/ f852 f529 1"/>
                <a:gd name="f974" fmla="*/ f853 f530 1"/>
                <a:gd name="f975" fmla="*/ f854 f529 1"/>
                <a:gd name="f976" fmla="*/ f855 f530 1"/>
                <a:gd name="f977" fmla="*/ f856 f529 1"/>
                <a:gd name="f978" fmla="*/ f857 f530 1"/>
                <a:gd name="f979" fmla="*/ f858 f529 1"/>
                <a:gd name="f980" fmla="*/ f859 f530 1"/>
                <a:gd name="f981" fmla="*/ f860 f529 1"/>
                <a:gd name="f982" fmla="*/ f861 f530 1"/>
                <a:gd name="f983" fmla="*/ f862 f529 1"/>
                <a:gd name="f984" fmla="*/ f863 f530 1"/>
                <a:gd name="f985" fmla="*/ f864 f529 1"/>
                <a:gd name="f986" fmla="*/ f865 f530 1"/>
                <a:gd name="f987" fmla="*/ f866 f529 1"/>
                <a:gd name="f988" fmla="*/ f867 f530 1"/>
                <a:gd name="f989" fmla="*/ f868 f529 1"/>
                <a:gd name="f990" fmla="*/ f869 f530 1"/>
                <a:gd name="f991" fmla="*/ f870 f529 1"/>
                <a:gd name="f992" fmla="*/ f871 f530 1"/>
                <a:gd name="f993" fmla="*/ f872 f529 1"/>
                <a:gd name="f994" fmla="*/ f873 f530 1"/>
                <a:gd name="f995" fmla="*/ f874 f529 1"/>
                <a:gd name="f996" fmla="*/ f875 f530 1"/>
                <a:gd name="f997" fmla="*/ f876 f529 1"/>
                <a:gd name="f998" fmla="*/ f877 f530 1"/>
                <a:gd name="f999" fmla="*/ f878 f529 1"/>
                <a:gd name="f1000" fmla="*/ f879 f530 1"/>
                <a:gd name="f1001" fmla="*/ f880 f529 1"/>
                <a:gd name="f1002" fmla="*/ f881 f530 1"/>
                <a:gd name="f1003" fmla="*/ f882 f529 1"/>
                <a:gd name="f1004" fmla="*/ f883 f530 1"/>
                <a:gd name="f1005" fmla="*/ f884 f529 1"/>
                <a:gd name="f1006" fmla="*/ f885 f530 1"/>
                <a:gd name="f1007" fmla="*/ f886 f529 1"/>
                <a:gd name="f1008" fmla="*/ f887 f530 1"/>
                <a:gd name="f1009" fmla="*/ f888 f529 1"/>
                <a:gd name="f1010" fmla="*/ f889 f530 1"/>
                <a:gd name="f1011" fmla="*/ f890 f529 1"/>
                <a:gd name="f1012" fmla="*/ f891 f530 1"/>
                <a:gd name="f1013" fmla="*/ f892 f529 1"/>
                <a:gd name="f1014" fmla="*/ f893 f530 1"/>
                <a:gd name="f1015" fmla="*/ f894 f529 1"/>
                <a:gd name="f1016" fmla="*/ f895 f5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7">
                  <a:pos x="f900" y="f901"/>
                </a:cxn>
                <a:cxn ang="f657">
                  <a:pos x="f902" y="f903"/>
                </a:cxn>
                <a:cxn ang="f657">
                  <a:pos x="f904" y="f905"/>
                </a:cxn>
                <a:cxn ang="f657">
                  <a:pos x="f906" y="f907"/>
                </a:cxn>
                <a:cxn ang="f657">
                  <a:pos x="f908" y="f909"/>
                </a:cxn>
                <a:cxn ang="f657">
                  <a:pos x="f910" y="f911"/>
                </a:cxn>
                <a:cxn ang="f657">
                  <a:pos x="f912" y="f913"/>
                </a:cxn>
                <a:cxn ang="f657">
                  <a:pos x="f914" y="f915"/>
                </a:cxn>
                <a:cxn ang="f657">
                  <a:pos x="f916" y="f917"/>
                </a:cxn>
                <a:cxn ang="f657">
                  <a:pos x="f918" y="f919"/>
                </a:cxn>
                <a:cxn ang="f657">
                  <a:pos x="f920" y="f921"/>
                </a:cxn>
                <a:cxn ang="f657">
                  <a:pos x="f922" y="f923"/>
                </a:cxn>
                <a:cxn ang="f657">
                  <a:pos x="f924" y="f925"/>
                </a:cxn>
                <a:cxn ang="f657">
                  <a:pos x="f926" y="f927"/>
                </a:cxn>
                <a:cxn ang="f657">
                  <a:pos x="f928" y="f929"/>
                </a:cxn>
                <a:cxn ang="f657">
                  <a:pos x="f930" y="f931"/>
                </a:cxn>
                <a:cxn ang="f657">
                  <a:pos x="f932" y="f933"/>
                </a:cxn>
                <a:cxn ang="f657">
                  <a:pos x="f934" y="f935"/>
                </a:cxn>
                <a:cxn ang="f657">
                  <a:pos x="f936" y="f937"/>
                </a:cxn>
                <a:cxn ang="f657">
                  <a:pos x="f938" y="f939"/>
                </a:cxn>
                <a:cxn ang="f657">
                  <a:pos x="f940" y="f941"/>
                </a:cxn>
                <a:cxn ang="f657">
                  <a:pos x="f942" y="f943"/>
                </a:cxn>
                <a:cxn ang="f657">
                  <a:pos x="f944" y="f945"/>
                </a:cxn>
                <a:cxn ang="f657">
                  <a:pos x="f946" y="f947"/>
                </a:cxn>
                <a:cxn ang="f657">
                  <a:pos x="f948" y="f949"/>
                </a:cxn>
                <a:cxn ang="f657">
                  <a:pos x="f950" y="f951"/>
                </a:cxn>
                <a:cxn ang="f657">
                  <a:pos x="f952" y="f953"/>
                </a:cxn>
                <a:cxn ang="f657">
                  <a:pos x="f954" y="f955"/>
                </a:cxn>
                <a:cxn ang="f657">
                  <a:pos x="f956" y="f957"/>
                </a:cxn>
                <a:cxn ang="f657">
                  <a:pos x="f958" y="f959"/>
                </a:cxn>
                <a:cxn ang="f657">
                  <a:pos x="f960" y="f961"/>
                </a:cxn>
                <a:cxn ang="f657">
                  <a:pos x="f962" y="f963"/>
                </a:cxn>
                <a:cxn ang="f657">
                  <a:pos x="f964" y="f963"/>
                </a:cxn>
                <a:cxn ang="f657">
                  <a:pos x="f965" y="f966"/>
                </a:cxn>
                <a:cxn ang="f657">
                  <a:pos x="f967" y="f968"/>
                </a:cxn>
                <a:cxn ang="f657">
                  <a:pos x="f969" y="f970"/>
                </a:cxn>
                <a:cxn ang="f657">
                  <a:pos x="f971" y="f972"/>
                </a:cxn>
                <a:cxn ang="f657">
                  <a:pos x="f973" y="f974"/>
                </a:cxn>
                <a:cxn ang="f657">
                  <a:pos x="f975" y="f976"/>
                </a:cxn>
                <a:cxn ang="f657">
                  <a:pos x="f977" y="f978"/>
                </a:cxn>
                <a:cxn ang="f657">
                  <a:pos x="f979" y="f980"/>
                </a:cxn>
                <a:cxn ang="f657">
                  <a:pos x="f981" y="f982"/>
                </a:cxn>
                <a:cxn ang="f657">
                  <a:pos x="f983" y="f984"/>
                </a:cxn>
                <a:cxn ang="f657">
                  <a:pos x="f985" y="f986"/>
                </a:cxn>
                <a:cxn ang="f657">
                  <a:pos x="f987" y="f988"/>
                </a:cxn>
                <a:cxn ang="f657">
                  <a:pos x="f989" y="f990"/>
                </a:cxn>
                <a:cxn ang="f657">
                  <a:pos x="f991" y="f992"/>
                </a:cxn>
                <a:cxn ang="f657">
                  <a:pos x="f993" y="f994"/>
                </a:cxn>
                <a:cxn ang="f657">
                  <a:pos x="f995" y="f996"/>
                </a:cxn>
                <a:cxn ang="f657">
                  <a:pos x="f997" y="f998"/>
                </a:cxn>
                <a:cxn ang="f657">
                  <a:pos x="f999" y="f1000"/>
                </a:cxn>
                <a:cxn ang="f657">
                  <a:pos x="f1001" y="f1002"/>
                </a:cxn>
                <a:cxn ang="f657">
                  <a:pos x="f1003" y="f1004"/>
                </a:cxn>
                <a:cxn ang="f657">
                  <a:pos x="f1005" y="f1006"/>
                </a:cxn>
                <a:cxn ang="f657">
                  <a:pos x="f1007" y="f1008"/>
                </a:cxn>
                <a:cxn ang="f657">
                  <a:pos x="f1009" y="f1010"/>
                </a:cxn>
                <a:cxn ang="f657">
                  <a:pos x="f1011" y="f1012"/>
                </a:cxn>
                <a:cxn ang="f657">
                  <a:pos x="f1013" y="f1014"/>
                </a:cxn>
                <a:cxn ang="f657">
                  <a:pos x="f1015" y="f1016"/>
                </a:cxn>
              </a:cxnLst>
              <a:rect l="f896" t="f899" r="f897" b="f898"/>
              <a:pathLst>
                <a:path w="1602" h="882">
                  <a:moveTo>
                    <a:pt x="f9" y="f10"/>
                  </a:moveTo>
                  <a:cubicBezTo>
                    <a:pt x="f11" y="f12"/>
                    <a:pt x="f13" y="f14"/>
                    <a:pt x="f8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0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0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50"/>
                    <a:pt x="f2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66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6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0"/>
                  </a:cubicBezTo>
                  <a:cubicBezTo>
                    <a:pt x="f152" y="f153"/>
                    <a:pt x="f154" y="f155"/>
                    <a:pt x="f154" y="f156"/>
                  </a:cubicBezTo>
                  <a:cubicBezTo>
                    <a:pt x="f157" y="f147"/>
                    <a:pt x="f158" y="f159"/>
                    <a:pt x="f130" y="f160"/>
                  </a:cubicBezTo>
                  <a:cubicBezTo>
                    <a:pt x="f128" y="f160"/>
                    <a:pt x="f122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24" y="f172"/>
                    <a:pt x="f173" y="f174"/>
                  </a:cubicBezTo>
                  <a:cubicBezTo>
                    <a:pt x="f175" y="f176"/>
                    <a:pt x="f130" y="f177"/>
                    <a:pt x="f178" y="f179"/>
                  </a:cubicBezTo>
                  <a:cubicBezTo>
                    <a:pt x="f180" y="f181"/>
                    <a:pt x="f128" y="f182"/>
                    <a:pt x="f183" y="f125"/>
                  </a:cubicBezTo>
                  <a:cubicBezTo>
                    <a:pt x="f2" y="f184"/>
                    <a:pt x="f2" y="f185"/>
                    <a:pt x="f186" y="f187"/>
                  </a:cubicBezTo>
                  <a:cubicBezTo>
                    <a:pt x="f188" y="f189"/>
                    <a:pt x="f173" y="f119"/>
                    <a:pt x="f190" y="f191"/>
                  </a:cubicBezTo>
                  <a:cubicBezTo>
                    <a:pt x="f120" y="f192"/>
                    <a:pt x="f193" y="f194"/>
                    <a:pt x="f195" y="f196"/>
                  </a:cubicBezTo>
                  <a:cubicBezTo>
                    <a:pt x="f197" y="f198"/>
                    <a:pt x="f166" y="f185"/>
                    <a:pt x="f199" y="f200"/>
                  </a:cubicBezTo>
                  <a:cubicBezTo>
                    <a:pt x="f201" y="f192"/>
                    <a:pt x="f202" y="f92"/>
                    <a:pt x="f112" y="f192"/>
                  </a:cubicBezTo>
                  <a:cubicBezTo>
                    <a:pt x="f203" y="f204"/>
                    <a:pt x="f205" y="f192"/>
                    <a:pt x="f206" y="f207"/>
                  </a:cubicBezTo>
                  <a:cubicBezTo>
                    <a:pt x="f208" y="f209"/>
                    <a:pt x="f210" y="f6"/>
                    <a:pt x="f211" y="f109"/>
                  </a:cubicBezTo>
                  <a:cubicBezTo>
                    <a:pt x="f53" y="f113"/>
                    <a:pt x="f212" y="f105"/>
                    <a:pt x="f87" y="f213"/>
                  </a:cubicBezTo>
                  <a:cubicBezTo>
                    <a:pt x="f214" y="f215"/>
                    <a:pt x="f216" y="f217"/>
                    <a:pt x="f218" y="f219"/>
                  </a:cubicBezTo>
                  <a:cubicBezTo>
                    <a:pt x="f220" y="f221"/>
                    <a:pt x="f222" y="f184"/>
                    <a:pt x="f72" y="f223"/>
                  </a:cubicBezTo>
                  <a:cubicBezTo>
                    <a:pt x="f224" y="f225"/>
                    <a:pt x="f56" y="f223"/>
                    <a:pt x="f226" y="f198"/>
                  </a:cubicBezTo>
                  <a:cubicBezTo>
                    <a:pt x="f227" y="f228"/>
                    <a:pt x="f229" y="f189"/>
                    <a:pt x="f40" y="f196"/>
                  </a:cubicBezTo>
                  <a:cubicBezTo>
                    <a:pt x="f230" y="f200"/>
                    <a:pt x="f45" y="f198"/>
                    <a:pt x="f231" y="f125"/>
                  </a:cubicBezTo>
                  <a:cubicBezTo>
                    <a:pt x="f230" y="f232"/>
                    <a:pt x="f233" y="f234"/>
                    <a:pt x="f235" y="f236"/>
                  </a:cubicBezTo>
                  <a:cubicBezTo>
                    <a:pt x="f237" y="f131"/>
                    <a:pt x="f238" y="f239"/>
                    <a:pt x="f240" y="f241"/>
                  </a:cubicBezTo>
                  <a:cubicBezTo>
                    <a:pt x="f242" y="f243"/>
                    <a:pt x="f244" y="f245"/>
                    <a:pt x="f36" y="f246"/>
                  </a:cubicBezTo>
                  <a:cubicBezTo>
                    <a:pt x="f247" y="f248"/>
                    <a:pt x="f249" y="f139"/>
                    <a:pt x="f250" y="f251"/>
                  </a:cubicBezTo>
                  <a:cubicBezTo>
                    <a:pt x="f250" y="f252"/>
                    <a:pt x="f253" y="f252"/>
                    <a:pt x="f28" y="f160"/>
                  </a:cubicBezTo>
                  <a:cubicBezTo>
                    <a:pt x="f254" y="f255"/>
                    <a:pt x="f256" y="f257"/>
                    <a:pt x="f258" y="f259"/>
                  </a:cubicBezTo>
                  <a:cubicBezTo>
                    <a:pt x="f25" y="f260"/>
                    <a:pt x="f10" y="f261"/>
                    <a:pt x="f262" y="f263"/>
                  </a:cubicBezTo>
                  <a:cubicBezTo>
                    <a:pt x="f264" y="f265"/>
                    <a:pt x="f266" y="f267"/>
                    <a:pt x="f268" y="f265"/>
                  </a:cubicBezTo>
                  <a:cubicBezTo>
                    <a:pt x="f269" y="f149"/>
                    <a:pt x="f270" y="f271"/>
                    <a:pt x="f272" y="f273"/>
                  </a:cubicBezTo>
                  <a:cubicBezTo>
                    <a:pt x="f274" y="f275"/>
                    <a:pt x="f276" y="f277"/>
                    <a:pt x="f276" y="f267"/>
                  </a:cubicBezTo>
                  <a:cubicBezTo>
                    <a:pt x="f276" y="f271"/>
                    <a:pt x="f276" y="f278"/>
                    <a:pt x="f279" y="f157"/>
                  </a:cubicBezTo>
                  <a:cubicBezTo>
                    <a:pt x="f280" y="f144"/>
                    <a:pt x="f274" y="f281"/>
                    <a:pt x="f282" y="f283"/>
                  </a:cubicBezTo>
                  <a:cubicBezTo>
                    <a:pt x="f284" y="f146"/>
                    <a:pt x="f285" y="f286"/>
                    <a:pt x="f287" y="f288"/>
                  </a:cubicBezTo>
                  <a:cubicBezTo>
                    <a:pt x="f287" y="f289"/>
                    <a:pt x="f290" y="f289"/>
                    <a:pt x="f291" y="f292"/>
                  </a:cubicBezTo>
                  <a:cubicBezTo>
                    <a:pt x="f293" y="f65"/>
                    <a:pt x="f294" y="f295"/>
                    <a:pt x="f296" y="f297"/>
                  </a:cubicBezTo>
                  <a:cubicBezTo>
                    <a:pt x="f298" y="f299"/>
                    <a:pt x="f300" y="f301"/>
                    <a:pt x="f302" y="f303"/>
                  </a:cubicBezTo>
                  <a:cubicBezTo>
                    <a:pt x="f304" y="f305"/>
                    <a:pt x="f306" y="f307"/>
                    <a:pt x="f308" y="f309"/>
                  </a:cubicBezTo>
                  <a:cubicBezTo>
                    <a:pt x="f304" y="f310"/>
                    <a:pt x="f306" y="f126"/>
                    <a:pt x="f311" y="f162"/>
                  </a:cubicBezTo>
                  <a:cubicBezTo>
                    <a:pt x="f311" y="f168"/>
                    <a:pt x="f312" y="f313"/>
                    <a:pt x="f314" y="f170"/>
                  </a:cubicBezTo>
                  <a:cubicBezTo>
                    <a:pt x="f315" y="f166"/>
                    <a:pt x="f316" y="f164"/>
                    <a:pt x="f317" y="f162"/>
                  </a:cubicBezTo>
                  <a:cubicBezTo>
                    <a:pt x="f318" y="f319"/>
                    <a:pt x="f320" y="f321"/>
                    <a:pt x="f322" y="f323"/>
                  </a:cubicBezTo>
                  <a:cubicBezTo>
                    <a:pt x="f324" y="f325"/>
                    <a:pt x="f326" y="f327"/>
                    <a:pt x="f328" y="f180"/>
                  </a:cubicBezTo>
                  <a:cubicBezTo>
                    <a:pt x="f329" y="f173"/>
                    <a:pt x="f330" y="f331"/>
                    <a:pt x="f332" y="f333"/>
                  </a:cubicBezTo>
                  <a:cubicBezTo>
                    <a:pt x="f334" y="f335"/>
                    <a:pt x="f336" y="f337"/>
                    <a:pt x="f338" y="f134"/>
                  </a:cubicBezTo>
                  <a:cubicBezTo>
                    <a:pt x="f339" y="f340"/>
                    <a:pt x="f341" y="f342"/>
                    <a:pt x="f343" y="f299"/>
                  </a:cubicBezTo>
                  <a:cubicBezTo>
                    <a:pt x="f344" y="f345"/>
                    <a:pt x="f346" y="f347"/>
                    <a:pt x="f348" y="f349"/>
                  </a:cubicBezTo>
                  <a:cubicBezTo>
                    <a:pt x="f350" y="f301"/>
                    <a:pt x="f351" y="f352"/>
                    <a:pt x="f353" y="f347"/>
                  </a:cubicBezTo>
                  <a:cubicBezTo>
                    <a:pt x="f354" y="f297"/>
                    <a:pt x="f355" y="f297"/>
                    <a:pt x="f356" y="f136"/>
                  </a:cubicBezTo>
                  <a:cubicBezTo>
                    <a:pt x="f357" y="f358"/>
                    <a:pt x="f359" y="f178"/>
                    <a:pt x="f360" y="f61"/>
                  </a:cubicBezTo>
                  <a:cubicBezTo>
                    <a:pt x="f361" y="f362"/>
                    <a:pt x="f363" y="f195"/>
                    <a:pt x="f364" y="f61"/>
                  </a:cubicBezTo>
                  <a:cubicBezTo>
                    <a:pt x="f365" y="f120"/>
                    <a:pt x="f366" y="f367"/>
                    <a:pt x="f368" y="f120"/>
                  </a:cubicBezTo>
                  <a:cubicBezTo>
                    <a:pt x="f369" y="f188"/>
                    <a:pt x="f370" y="f61"/>
                    <a:pt x="f371" y="f372"/>
                  </a:cubicBezTo>
                  <a:cubicBezTo>
                    <a:pt x="f373" y="f374"/>
                    <a:pt x="f375" y="f2"/>
                    <a:pt x="f376" y="f190"/>
                  </a:cubicBezTo>
                  <a:cubicBezTo>
                    <a:pt x="f377" y="f323"/>
                    <a:pt x="f378" y="f61"/>
                    <a:pt x="f379" y="f380"/>
                  </a:cubicBezTo>
                  <a:cubicBezTo>
                    <a:pt x="f381" y="f382"/>
                    <a:pt x="f383" y="f384"/>
                    <a:pt x="f385" y="f201"/>
                  </a:cubicBezTo>
                  <a:cubicBezTo>
                    <a:pt x="f7" y="f114"/>
                    <a:pt x="f386" y="f387"/>
                    <a:pt x="f388" y="f389"/>
                  </a:cubicBezTo>
                  <a:cubicBezTo>
                    <a:pt x="f390" y="f391"/>
                    <a:pt x="f381" y="f392"/>
                    <a:pt x="f381" y="f393"/>
                  </a:cubicBezTo>
                  <a:cubicBezTo>
                    <a:pt x="f381" y="f394"/>
                    <a:pt x="f395" y="f46"/>
                    <a:pt x="f396" y="f397"/>
                  </a:cubicBezTo>
                  <a:cubicBezTo>
                    <a:pt x="f398" y="f399"/>
                    <a:pt x="f400" y="f401"/>
                    <a:pt x="f378" y="f402"/>
                  </a:cubicBezTo>
                  <a:cubicBezTo>
                    <a:pt x="f403" y="f72"/>
                    <a:pt x="f404" y="f405"/>
                    <a:pt x="f406" y="f407"/>
                  </a:cubicBezTo>
                  <a:cubicBezTo>
                    <a:pt x="f408" y="f407"/>
                    <a:pt x="f409" y="f42"/>
                    <a:pt x="f385" y="f410"/>
                  </a:cubicBezTo>
                  <a:cubicBezTo>
                    <a:pt x="f411" y="f412"/>
                    <a:pt x="f413" y="f414"/>
                    <a:pt x="f408" y="f45"/>
                  </a:cubicBezTo>
                  <a:cubicBezTo>
                    <a:pt x="f415" y="f233"/>
                    <a:pt x="f416" y="f417"/>
                    <a:pt x="f404" y="f235"/>
                  </a:cubicBezTo>
                  <a:cubicBezTo>
                    <a:pt x="f418" y="f419"/>
                    <a:pt x="f420" y="f421"/>
                    <a:pt x="f422" y="f235"/>
                  </a:cubicBezTo>
                  <a:cubicBezTo>
                    <a:pt x="f423" y="f424"/>
                    <a:pt x="f423" y="f425"/>
                    <a:pt x="f426" y="f424"/>
                  </a:cubicBezTo>
                  <a:cubicBezTo>
                    <a:pt x="f427" y="f428"/>
                    <a:pt x="f429" y="f242"/>
                    <a:pt x="f430" y="f431"/>
                  </a:cubicBezTo>
                  <a:cubicBezTo>
                    <a:pt x="f422" y="f37"/>
                    <a:pt x="f432" y="f250"/>
                    <a:pt x="f433" y="f434"/>
                  </a:cubicBezTo>
                  <a:cubicBezTo>
                    <a:pt x="f435" y="f26"/>
                    <a:pt x="f436" y="f24"/>
                    <a:pt x="f377" y="f437"/>
                  </a:cubicBezTo>
                  <a:cubicBezTo>
                    <a:pt x="f438" y="f15"/>
                    <a:pt x="f426" y="f23"/>
                    <a:pt x="f427" y="f18"/>
                  </a:cubicBezTo>
                  <a:cubicBezTo>
                    <a:pt x="f439" y="f440"/>
                    <a:pt x="f441" y="f442"/>
                    <a:pt x="f369" y="f8"/>
                  </a:cubicBezTo>
                  <a:cubicBezTo>
                    <a:pt x="f443" y="f269"/>
                    <a:pt x="f444" y="f269"/>
                    <a:pt x="f445" y="f446"/>
                  </a:cubicBezTo>
                  <a:cubicBezTo>
                    <a:pt x="f447" y="f448"/>
                    <a:pt x="f449" y="f450"/>
                    <a:pt x="f451" y="f452"/>
                  </a:cubicBezTo>
                  <a:cubicBezTo>
                    <a:pt x="f453" y="f454"/>
                    <a:pt x="f455" y="f456"/>
                    <a:pt x="f457" y="f450"/>
                  </a:cubicBezTo>
                  <a:cubicBezTo>
                    <a:pt x="f458" y="f450"/>
                    <a:pt x="f459" y="f460"/>
                    <a:pt x="f461" y="f462"/>
                  </a:cubicBezTo>
                  <a:cubicBezTo>
                    <a:pt x="f463" y="f464"/>
                    <a:pt x="f465" y="f442"/>
                    <a:pt x="f466" y="f467"/>
                  </a:cubicBezTo>
                  <a:cubicBezTo>
                    <a:pt x="f463" y="f462"/>
                    <a:pt x="f468" y="f442"/>
                    <a:pt x="f469" y="f470"/>
                  </a:cubicBezTo>
                  <a:cubicBezTo>
                    <a:pt x="f471" y="f460"/>
                    <a:pt x="f472" y="f473"/>
                    <a:pt x="f474" y="f475"/>
                  </a:cubicBezTo>
                  <a:cubicBezTo>
                    <a:pt x="f476" y="f477"/>
                    <a:pt x="f478" y="f266"/>
                    <a:pt x="f479" y="f467"/>
                  </a:cubicBezTo>
                  <a:cubicBezTo>
                    <a:pt x="f317" y="f480"/>
                    <a:pt x="f481" y="f12"/>
                    <a:pt x="f315" y="f23"/>
                  </a:cubicBezTo>
                  <a:cubicBezTo>
                    <a:pt x="f482" y="f483"/>
                    <a:pt x="f484" y="f14"/>
                    <a:pt x="f482" y="f23"/>
                  </a:cubicBezTo>
                  <a:cubicBezTo>
                    <a:pt x="f315" y="f23"/>
                    <a:pt x="f315" y="f23"/>
                    <a:pt x="f315" y="f14"/>
                  </a:cubicBezTo>
                  <a:cubicBezTo>
                    <a:pt x="f485" y="f486"/>
                    <a:pt x="f484" y="f10"/>
                    <a:pt x="f487" y="f488"/>
                  </a:cubicBezTo>
                  <a:cubicBezTo>
                    <a:pt x="f489" y="f490"/>
                    <a:pt x="f491" y="f492"/>
                    <a:pt x="f493" y="f20"/>
                  </a:cubicBezTo>
                  <a:cubicBezTo>
                    <a:pt x="f494" y="f495"/>
                    <a:pt x="f496" y="f497"/>
                    <a:pt x="f498" y="f499"/>
                  </a:cubicBezTo>
                  <a:cubicBezTo>
                    <a:pt x="f500" y="f501"/>
                    <a:pt x="f502" y="f499"/>
                    <a:pt x="f503" y="f504"/>
                  </a:cubicBezTo>
                  <a:cubicBezTo>
                    <a:pt x="f505" y="f27"/>
                    <a:pt x="f502" y="f27"/>
                    <a:pt x="f506" y="f507"/>
                  </a:cubicBezTo>
                  <a:cubicBezTo>
                    <a:pt x="f508" y="f509"/>
                    <a:pt x="f510" y="f511"/>
                    <a:pt x="f512" y="f504"/>
                  </a:cubicBezTo>
                  <a:cubicBezTo>
                    <a:pt x="f496" y="f437"/>
                    <a:pt x="f513" y="f514"/>
                    <a:pt x="f515" y="f516"/>
                  </a:cubicBezTo>
                  <a:cubicBezTo>
                    <a:pt x="f517" y="f483"/>
                    <a:pt x="f518" y="f14"/>
                    <a:pt x="f519" y="f480"/>
                  </a:cubicBezTo>
                  <a:cubicBezTo>
                    <a:pt x="f520" y="f488"/>
                    <a:pt x="f521" y="f522"/>
                    <a:pt x="f523" y="f522"/>
                  </a:cubicBezTo>
                  <a:cubicBezTo>
                    <a:pt x="f524" y="f486"/>
                    <a:pt x="f525" y="f486"/>
                    <a:pt x="f526" y="f10"/>
                  </a:cubicBezTo>
                  <a:cubicBezTo>
                    <a:pt x="f527" y="f488"/>
                    <a:pt x="f496" y="f18"/>
                    <a:pt x="f9" y="f10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A814C5-7335-4AF9-A114-138484821062}"/>
                </a:ext>
              </a:extLst>
            </p:cNvPr>
            <p:cNvSpPr/>
            <p:nvPr/>
          </p:nvSpPr>
          <p:spPr>
            <a:xfrm>
              <a:off x="2770659" y="1802959"/>
              <a:ext cx="31747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36"/>
                <a:gd name="f8" fmla="val 15"/>
                <a:gd name="f9" fmla="val 1"/>
                <a:gd name="f10" fmla="val 9"/>
                <a:gd name="f11" fmla="val 8"/>
                <a:gd name="f12" fmla="val 2"/>
                <a:gd name="f13" fmla="val 21"/>
                <a:gd name="f14" fmla="val 5"/>
                <a:gd name="f15" fmla="val 20"/>
                <a:gd name="f16" fmla="val 18"/>
                <a:gd name="f17" fmla="val 23"/>
                <a:gd name="f18" fmla="val 28"/>
                <a:gd name="f19" fmla="val 32"/>
                <a:gd name="f20" fmla="val 16"/>
                <a:gd name="f21" fmla="val 35"/>
                <a:gd name="f22" fmla="val 4"/>
                <a:gd name="f23" fmla="val 34"/>
                <a:gd name="f24" fmla="val 25"/>
                <a:gd name="f25" fmla="+- 0 0 -90"/>
                <a:gd name="f26" fmla="*/ f3 1 24"/>
                <a:gd name="f27" fmla="*/ f4 1 36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4"/>
                <a:gd name="f36" fmla="*/ f32 1 36"/>
                <a:gd name="f37" fmla="*/ 0 f33 1"/>
                <a:gd name="f38" fmla="*/ 15 f32 1"/>
                <a:gd name="f39" fmla="*/ 8 f33 1"/>
                <a:gd name="f40" fmla="*/ 2 f32 1"/>
                <a:gd name="f41" fmla="*/ 23 f33 1"/>
                <a:gd name="f42" fmla="*/ 28 f32 1"/>
                <a:gd name="f43" fmla="*/ 16 f33 1"/>
                <a:gd name="f44" fmla="*/ 35 f32 1"/>
                <a:gd name="f45" fmla="+- f34 0 f1"/>
                <a:gd name="f46" fmla="*/ f37 1 24"/>
                <a:gd name="f47" fmla="*/ f38 1 36"/>
                <a:gd name="f48" fmla="*/ f39 1 24"/>
                <a:gd name="f49" fmla="*/ f40 1 36"/>
                <a:gd name="f50" fmla="*/ f41 1 24"/>
                <a:gd name="f51" fmla="*/ f42 1 36"/>
                <a:gd name="f52" fmla="*/ f43 1 24"/>
                <a:gd name="f53" fmla="*/ f44 1 36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24" h="36">
                  <a:moveTo>
                    <a:pt x="f5" y="f8"/>
                  </a:moveTo>
                  <a:cubicBezTo>
                    <a:pt x="f9" y="f10"/>
                    <a:pt x="f5" y="f5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6" y="f19"/>
                    <a:pt x="f13" y="f7"/>
                    <a:pt x="f20" y="f21"/>
                  </a:cubicBezTo>
                  <a:cubicBezTo>
                    <a:pt x="f22" y="f23"/>
                    <a:pt x="f9" y="f24"/>
                    <a:pt x="f5" y="f8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6C76BAD-2C21-4F24-AA90-44AEC02E13E9}"/>
                </a:ext>
              </a:extLst>
            </p:cNvPr>
            <p:cNvSpPr/>
            <p:nvPr/>
          </p:nvSpPr>
          <p:spPr>
            <a:xfrm>
              <a:off x="2727801" y="1777566"/>
              <a:ext cx="23810" cy="26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1"/>
                <a:gd name="f8" fmla="val 8"/>
                <a:gd name="f9" fmla="val 14"/>
                <a:gd name="f10" fmla="val 1"/>
                <a:gd name="f11" fmla="val 18"/>
                <a:gd name="f12" fmla="val 6"/>
                <a:gd name="f13" fmla="val 11"/>
                <a:gd name="f14" fmla="val 17"/>
                <a:gd name="f15" fmla="val 20"/>
                <a:gd name="f16" fmla="val 2"/>
                <a:gd name="f17" fmla="val 9"/>
                <a:gd name="f18" fmla="val 4"/>
                <a:gd name="f19" fmla="val 3"/>
                <a:gd name="f20" fmla="+- 0 0 -90"/>
                <a:gd name="f21" fmla="*/ f3 1 19"/>
                <a:gd name="f22" fmla="*/ f4 1 21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9"/>
                <a:gd name="f31" fmla="*/ f27 1 21"/>
                <a:gd name="f32" fmla="*/ 8 f28 1"/>
                <a:gd name="f33" fmla="*/ 0 f27 1"/>
                <a:gd name="f34" fmla="*/ 18 f28 1"/>
                <a:gd name="f35" fmla="*/ 11 f27 1"/>
                <a:gd name="f36" fmla="*/ 20 f27 1"/>
                <a:gd name="f37" fmla="*/ 0 f28 1"/>
                <a:gd name="f38" fmla="*/ 9 f27 1"/>
                <a:gd name="f39" fmla="+- f29 0 f1"/>
                <a:gd name="f40" fmla="*/ f32 1 19"/>
                <a:gd name="f41" fmla="*/ f33 1 21"/>
                <a:gd name="f42" fmla="*/ f34 1 19"/>
                <a:gd name="f43" fmla="*/ f35 1 21"/>
                <a:gd name="f44" fmla="*/ f36 1 21"/>
                <a:gd name="f45" fmla="*/ f37 1 19"/>
                <a:gd name="f46" fmla="*/ f38 1 21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1"/>
                <a:gd name="f55" fmla="*/ f44 1 f31"/>
                <a:gd name="f56" fmla="*/ f45 1 f30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2 1"/>
                <a:gd name="f66" fmla="*/ f55 f22 1"/>
                <a:gd name="f67" fmla="*/ f56 f21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2" y="f66"/>
                </a:cxn>
                <a:cxn ang="f39">
                  <a:pos x="f67" y="f68"/>
                </a:cxn>
                <a:cxn ang="f39">
                  <a:pos x="f62" y="f63"/>
                </a:cxn>
              </a:cxnLst>
              <a:rect l="f58" t="f61" r="f59" b="f60"/>
              <a:pathLst>
                <a:path w="19" h="21">
                  <a:moveTo>
                    <a:pt x="f8" y="f5"/>
                  </a:moveTo>
                  <a:cubicBezTo>
                    <a:pt x="f9" y="f10"/>
                    <a:pt x="f11" y="f12"/>
                    <a:pt x="f11" y="f13"/>
                  </a:cubicBezTo>
                  <a:cubicBezTo>
                    <a:pt x="f6" y="f14"/>
                    <a:pt x="f9" y="f7"/>
                    <a:pt x="f8" y="f15"/>
                  </a:cubicBezTo>
                  <a:cubicBezTo>
                    <a:pt x="f16" y="f15"/>
                    <a:pt x="f5" y="f9"/>
                    <a:pt x="f5" y="f17"/>
                  </a:cubicBezTo>
                  <a:cubicBezTo>
                    <a:pt x="f5" y="f18"/>
                    <a:pt x="f19" y="f5"/>
                    <a:pt x="f8" y="f5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15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44C9C0B-067D-4F3A-9315-805779B7F0DB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-423665" y="4170295"/>
            <a:ext cx="1239756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6181093-D069-46E3-8EFA-D4EF1E61AB7F}"/>
              </a:ext>
            </a:extLst>
          </p:cNvPr>
          <p:cNvSpPr txBox="1"/>
          <p:nvPr/>
        </p:nvSpPr>
        <p:spPr>
          <a:xfrm>
            <a:off x="690563" y="314325"/>
            <a:ext cx="10808351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4C9BD3"/>
                </a:solidFill>
                <a:latin typeface="+mj-lt"/>
              </a:rPr>
              <a:t>Free Template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63E2F68-FAAD-4B9C-AA3E-5D2EEC51B29B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1375909" y="4170293"/>
            <a:ext cx="1239754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60862BA-9008-433E-B10B-B6FD8FAA5D54}"/>
              </a:ext>
            </a:extLst>
          </p:cNvPr>
          <p:cNvCxnSpPr>
            <a:cxnSpLocks/>
          </p:cNvCxnSpPr>
          <p:nvPr/>
        </p:nvCxnSpPr>
        <p:spPr>
          <a:xfrm>
            <a:off x="0" y="2428969"/>
            <a:ext cx="7594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0A6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2</a:t>
            </a:fld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5D970D-C2DA-45F7-91DD-97A5E204899A}"/>
              </a:ext>
            </a:extLst>
          </p:cNvPr>
          <p:cNvSpPr/>
          <p:nvPr/>
        </p:nvSpPr>
        <p:spPr>
          <a:xfrm>
            <a:off x="816091" y="3427346"/>
            <a:ext cx="3264248" cy="1485900"/>
          </a:xfrm>
          <a:prstGeom prst="rect">
            <a:avLst/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992184-68A9-4985-8AB1-B1A6FD66C121}"/>
              </a:ext>
            </a:extLst>
          </p:cNvPr>
          <p:cNvSpPr/>
          <p:nvPr/>
        </p:nvSpPr>
        <p:spPr>
          <a:xfrm>
            <a:off x="8111661" y="3427343"/>
            <a:ext cx="3264248" cy="1485900"/>
          </a:xfrm>
          <a:prstGeom prst="rect">
            <a:avLst/>
          </a:prstGeom>
          <a:solidFill>
            <a:srgbClr val="2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960659-3872-4C3D-925F-8A285B96802C}"/>
              </a:ext>
            </a:extLst>
          </p:cNvPr>
          <p:cNvSpPr/>
          <p:nvPr/>
        </p:nvSpPr>
        <p:spPr>
          <a:xfrm>
            <a:off x="335810" y="1686019"/>
            <a:ext cx="3472638" cy="1485900"/>
          </a:xfrm>
          <a:prstGeom prst="rect">
            <a:avLst/>
          </a:prstGeom>
          <a:solidFill>
            <a:srgbClr val="2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26F98C-E45D-45D9-9EDE-770CA5A7CC79}"/>
              </a:ext>
            </a:extLst>
          </p:cNvPr>
          <p:cNvSpPr/>
          <p:nvPr/>
        </p:nvSpPr>
        <p:spPr>
          <a:xfrm>
            <a:off x="8591941" y="1686017"/>
            <a:ext cx="3264248" cy="1485900"/>
          </a:xfrm>
          <a:prstGeom prst="rect">
            <a:avLst/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77094A-3F01-4AA7-A62C-5314274A6423}"/>
              </a:ext>
            </a:extLst>
          </p:cNvPr>
          <p:cNvSpPr txBox="1"/>
          <p:nvPr/>
        </p:nvSpPr>
        <p:spPr>
          <a:xfrm>
            <a:off x="494090" y="1936527"/>
            <a:ext cx="2832767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5DFFE6-BE30-4FF5-8218-87BC2BB276A6}"/>
              </a:ext>
            </a:extLst>
          </p:cNvPr>
          <p:cNvSpPr txBox="1"/>
          <p:nvPr/>
        </p:nvSpPr>
        <p:spPr>
          <a:xfrm>
            <a:off x="975681" y="3677852"/>
            <a:ext cx="2832767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80DF5D-9A47-4A1D-943D-3BF984E75A48}"/>
              </a:ext>
            </a:extLst>
          </p:cNvPr>
          <p:cNvSpPr txBox="1"/>
          <p:nvPr/>
        </p:nvSpPr>
        <p:spPr>
          <a:xfrm>
            <a:off x="8865142" y="1936525"/>
            <a:ext cx="2832767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CF470A-B12D-4BF1-93E3-CC17AA0F3992}"/>
              </a:ext>
            </a:extLst>
          </p:cNvPr>
          <p:cNvSpPr txBox="1"/>
          <p:nvPr/>
        </p:nvSpPr>
        <p:spPr>
          <a:xfrm>
            <a:off x="8371921" y="3677850"/>
            <a:ext cx="2832767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19B0DBA-C95B-4473-832D-D2F875FEE512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11856189" y="2428967"/>
            <a:ext cx="7594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B3635F8-95F5-4F44-B9C4-1CDDE37A987A}"/>
              </a:ext>
            </a:extLst>
          </p:cNvPr>
          <p:cNvSpPr txBox="1"/>
          <p:nvPr/>
        </p:nvSpPr>
        <p:spPr>
          <a:xfrm>
            <a:off x="2810455" y="5800248"/>
            <a:ext cx="665992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consecfringilla erat a sagittis varius. Nam sit amet ante vel lorem consectetur aliquam. Pellentesque iaculis nec diam id mattis. Etiam ultricies tortor non ipsum malesuada hendrerit. 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D09F8AFF-6D3F-4E55-BB74-08BB4A53B51D}"/>
              </a:ext>
            </a:extLst>
          </p:cNvPr>
          <p:cNvSpPr/>
          <p:nvPr/>
        </p:nvSpPr>
        <p:spPr>
          <a:xfrm>
            <a:off x="0" y="102883"/>
            <a:ext cx="2133600" cy="177800"/>
          </a:xfrm>
          <a:prstGeom prst="rect">
            <a:avLst/>
          </a:prstGeom>
          <a:solidFill>
            <a:srgbClr val="0A6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1">
            <a:extLst>
              <a:ext uri="{FF2B5EF4-FFF2-40B4-BE49-F238E27FC236}">
                <a16:creationId xmlns:a16="http://schemas.microsoft.com/office/drawing/2014/main" id="{166086A3-FA62-433E-B2EE-B3DB7FD641C1}"/>
              </a:ext>
            </a:extLst>
          </p:cNvPr>
          <p:cNvSpPr/>
          <p:nvPr/>
        </p:nvSpPr>
        <p:spPr>
          <a:xfrm flipH="1">
            <a:off x="10706100" y="5372100"/>
            <a:ext cx="1485900" cy="1485900"/>
          </a:xfrm>
          <a:prstGeom prst="rtTriangle">
            <a:avLst/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06CA69-D24F-4861-8035-DC9FF1E896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997" y="1510001"/>
            <a:ext cx="2382836" cy="37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18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0;p25">
            <a:extLst>
              <a:ext uri="{FF2B5EF4-FFF2-40B4-BE49-F238E27FC236}">
                <a16:creationId xmlns:a16="http://schemas.microsoft.com/office/drawing/2014/main" id="{F6FF39CB-D391-4370-B0D5-B8FEF69CC5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64876" y="-144807"/>
            <a:ext cx="10515600" cy="1325563"/>
          </a:xfrm>
        </p:spPr>
        <p:txBody>
          <a:bodyPr/>
          <a:lstStyle/>
          <a:p>
            <a:pPr lvl="0"/>
            <a:r>
              <a:rPr lang="en-GB"/>
              <a:t>Map of Chile Infographics</a:t>
            </a:r>
          </a:p>
        </p:txBody>
      </p:sp>
      <p:sp>
        <p:nvSpPr>
          <p:cNvPr id="4" name="Google Shape;502;p25">
            <a:extLst>
              <a:ext uri="{FF2B5EF4-FFF2-40B4-BE49-F238E27FC236}">
                <a16:creationId xmlns:a16="http://schemas.microsoft.com/office/drawing/2014/main" id="{CC31412C-742C-4828-AEEC-2717B0F88CEA}"/>
              </a:ext>
            </a:extLst>
          </p:cNvPr>
          <p:cNvSpPr/>
          <p:nvPr/>
        </p:nvSpPr>
        <p:spPr>
          <a:xfrm>
            <a:off x="3851490" y="1644103"/>
            <a:ext cx="4489204" cy="448920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C9BD3"/>
          </a:solidFill>
          <a:ln w="19046" cap="flat">
            <a:solidFill>
              <a:srgbClr val="BBBBBB"/>
            </a:solidFill>
            <a:custDash>
              <a:ds d="300063" sp="300063"/>
            </a:custDash>
            <a:round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6" name="Google Shape;505;p25">
            <a:extLst>
              <a:ext uri="{FF2B5EF4-FFF2-40B4-BE49-F238E27FC236}">
                <a16:creationId xmlns:a16="http://schemas.microsoft.com/office/drawing/2014/main" id="{D0752ACC-ECEC-4BCE-88F7-1027C8957444}"/>
              </a:ext>
            </a:extLst>
          </p:cNvPr>
          <p:cNvGrpSpPr/>
          <p:nvPr/>
        </p:nvGrpSpPr>
        <p:grpSpPr>
          <a:xfrm>
            <a:off x="885871" y="1462100"/>
            <a:ext cx="3749197" cy="1063605"/>
            <a:chOff x="664403" y="1096575"/>
            <a:chExt cx="2811898" cy="797704"/>
          </a:xfrm>
        </p:grpSpPr>
        <p:sp>
          <p:nvSpPr>
            <p:cNvPr id="7" name="Google Shape;506;p25">
              <a:extLst>
                <a:ext uri="{FF2B5EF4-FFF2-40B4-BE49-F238E27FC236}">
                  <a16:creationId xmlns:a16="http://schemas.microsoft.com/office/drawing/2014/main" id="{1C9F8479-621B-4DB5-B150-5AD2D7CEF217}"/>
                </a:ext>
              </a:extLst>
            </p:cNvPr>
            <p:cNvSpPr/>
            <p:nvPr/>
          </p:nvSpPr>
          <p:spPr>
            <a:xfrm>
              <a:off x="664403" y="1096575"/>
              <a:ext cx="2170502" cy="797704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2763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8" name="Google Shape;507;p25">
              <a:extLst>
                <a:ext uri="{FF2B5EF4-FFF2-40B4-BE49-F238E27FC236}">
                  <a16:creationId xmlns:a16="http://schemas.microsoft.com/office/drawing/2014/main" id="{2429180F-AA1A-4822-B11E-FE3D0F2BF050}"/>
                </a:ext>
              </a:extLst>
            </p:cNvPr>
            <p:cNvCxnSpPr>
              <a:stCxn id="7" idx="1"/>
            </p:cNvCxnSpPr>
            <p:nvPr/>
          </p:nvCxnSpPr>
          <p:spPr>
            <a:xfrm>
              <a:off x="2834896" y="1495428"/>
              <a:ext cx="641405" cy="325197"/>
            </a:xfrm>
            <a:prstGeom prst="straightConnector1">
              <a:avLst/>
            </a:prstGeom>
            <a:noFill/>
            <a:ln w="28575" cap="flat">
              <a:solidFill>
                <a:srgbClr val="10356D"/>
              </a:solidFill>
              <a:custDash>
                <a:ds d="300000" sp="300000"/>
              </a:custDash>
              <a:round/>
              <a:tailEnd type="arrow"/>
            </a:ln>
          </p:spPr>
        </p:cxnSp>
        <p:sp>
          <p:nvSpPr>
            <p:cNvPr id="9" name="Google Shape;508;p25">
              <a:extLst>
                <a:ext uri="{FF2B5EF4-FFF2-40B4-BE49-F238E27FC236}">
                  <a16:creationId xmlns:a16="http://schemas.microsoft.com/office/drawing/2014/main" id="{C723928A-6486-4871-93C2-5D06E970A161}"/>
                </a:ext>
              </a:extLst>
            </p:cNvPr>
            <p:cNvSpPr txBox="1"/>
            <p:nvPr/>
          </p:nvSpPr>
          <p:spPr>
            <a:xfrm>
              <a:off x="829251" y="1366790"/>
              <a:ext cx="1840796" cy="4991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Neptune is the fourth-largest planet</a:t>
              </a:r>
            </a:p>
          </p:txBody>
        </p:sp>
        <p:sp>
          <p:nvSpPr>
            <p:cNvPr id="10" name="Google Shape;509;p25">
              <a:extLst>
                <a:ext uri="{FF2B5EF4-FFF2-40B4-BE49-F238E27FC236}">
                  <a16:creationId xmlns:a16="http://schemas.microsoft.com/office/drawing/2014/main" id="{833F1757-5562-45FD-8EFF-E62368E4CC37}"/>
                </a:ext>
              </a:extLst>
            </p:cNvPr>
            <p:cNvSpPr txBox="1"/>
            <p:nvPr/>
          </p:nvSpPr>
          <p:spPr>
            <a:xfrm>
              <a:off x="1099566" y="1172772"/>
              <a:ext cx="1300203" cy="25560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ker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</a:rPr>
                <a:t>Neptune</a:t>
              </a:r>
            </a:p>
          </p:txBody>
        </p:sp>
      </p:grpSp>
      <p:grpSp>
        <p:nvGrpSpPr>
          <p:cNvPr id="11" name="Google Shape;510;p25">
            <a:extLst>
              <a:ext uri="{FF2B5EF4-FFF2-40B4-BE49-F238E27FC236}">
                <a16:creationId xmlns:a16="http://schemas.microsoft.com/office/drawing/2014/main" id="{27FCE8E2-DBB1-4E95-A5CB-D6447AC38744}"/>
              </a:ext>
            </a:extLst>
          </p:cNvPr>
          <p:cNvGrpSpPr/>
          <p:nvPr/>
        </p:nvGrpSpPr>
        <p:grpSpPr>
          <a:xfrm>
            <a:off x="7557138" y="1462100"/>
            <a:ext cx="3749199" cy="1063605"/>
            <a:chOff x="5667853" y="1096575"/>
            <a:chExt cx="2811899" cy="797704"/>
          </a:xfrm>
        </p:grpSpPr>
        <p:sp>
          <p:nvSpPr>
            <p:cNvPr id="12" name="Google Shape;511;p25">
              <a:extLst>
                <a:ext uri="{FF2B5EF4-FFF2-40B4-BE49-F238E27FC236}">
                  <a16:creationId xmlns:a16="http://schemas.microsoft.com/office/drawing/2014/main" id="{298A1295-EBFA-4A40-BF44-A8974DF4944D}"/>
                </a:ext>
              </a:extLst>
            </p:cNvPr>
            <p:cNvSpPr/>
            <p:nvPr/>
          </p:nvSpPr>
          <p:spPr>
            <a:xfrm>
              <a:off x="6309250" y="1096575"/>
              <a:ext cx="2170502" cy="797704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44DBD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13" name="Google Shape;512;p25">
              <a:extLst>
                <a:ext uri="{FF2B5EF4-FFF2-40B4-BE49-F238E27FC236}">
                  <a16:creationId xmlns:a16="http://schemas.microsoft.com/office/drawing/2014/main" id="{3BC2189F-FBB0-49E0-A331-2E45534D0021}"/>
                </a:ext>
              </a:extLst>
            </p:cNvPr>
            <p:cNvCxnSpPr>
              <a:stCxn id="12" idx="3"/>
            </p:cNvCxnSpPr>
            <p:nvPr/>
          </p:nvCxnSpPr>
          <p:spPr>
            <a:xfrm flipH="1">
              <a:off x="5667853" y="1495428"/>
              <a:ext cx="641397" cy="325197"/>
            </a:xfrm>
            <a:prstGeom prst="straightConnector1">
              <a:avLst/>
            </a:prstGeom>
            <a:noFill/>
            <a:ln w="28575" cap="flat">
              <a:solidFill>
                <a:srgbClr val="044DBD"/>
              </a:solidFill>
              <a:custDash>
                <a:ds d="300000" sp="300000"/>
              </a:custDash>
              <a:round/>
              <a:tailEnd type="arrow"/>
            </a:ln>
          </p:spPr>
        </p:cxnSp>
        <p:sp>
          <p:nvSpPr>
            <p:cNvPr id="14" name="Google Shape;513;p25">
              <a:extLst>
                <a:ext uri="{FF2B5EF4-FFF2-40B4-BE49-F238E27FC236}">
                  <a16:creationId xmlns:a16="http://schemas.microsoft.com/office/drawing/2014/main" id="{A324DB79-ADD2-4EB3-8C78-8ECFE9CE9489}"/>
                </a:ext>
              </a:extLst>
            </p:cNvPr>
            <p:cNvSpPr txBox="1"/>
            <p:nvPr/>
          </p:nvSpPr>
          <p:spPr>
            <a:xfrm>
              <a:off x="6516453" y="1366790"/>
              <a:ext cx="1840796" cy="4991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Jupiter is the biggest planet of them all</a:t>
              </a:r>
            </a:p>
          </p:txBody>
        </p:sp>
        <p:sp>
          <p:nvSpPr>
            <p:cNvPr id="15" name="Google Shape;514;p25">
              <a:extLst>
                <a:ext uri="{FF2B5EF4-FFF2-40B4-BE49-F238E27FC236}">
                  <a16:creationId xmlns:a16="http://schemas.microsoft.com/office/drawing/2014/main" id="{4274BB56-CACD-4B09-82AF-E6600B6D9C95}"/>
                </a:ext>
              </a:extLst>
            </p:cNvPr>
            <p:cNvSpPr txBox="1"/>
            <p:nvPr/>
          </p:nvSpPr>
          <p:spPr>
            <a:xfrm>
              <a:off x="6786759" y="1172772"/>
              <a:ext cx="1300203" cy="25560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ker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</a:rPr>
                <a:t>Jupiter</a:t>
              </a:r>
            </a:p>
          </p:txBody>
        </p:sp>
      </p:grpSp>
      <p:grpSp>
        <p:nvGrpSpPr>
          <p:cNvPr id="16" name="Google Shape;515;p25">
            <a:extLst>
              <a:ext uri="{FF2B5EF4-FFF2-40B4-BE49-F238E27FC236}">
                <a16:creationId xmlns:a16="http://schemas.microsoft.com/office/drawing/2014/main" id="{04741FD2-FC0C-4B19-BAE2-6A9AFB3487A3}"/>
              </a:ext>
            </a:extLst>
          </p:cNvPr>
          <p:cNvGrpSpPr/>
          <p:nvPr/>
        </p:nvGrpSpPr>
        <p:grpSpPr>
          <a:xfrm>
            <a:off x="609601" y="3356896"/>
            <a:ext cx="3420404" cy="1063605"/>
            <a:chOff x="457200" y="2517672"/>
            <a:chExt cx="2565303" cy="797704"/>
          </a:xfrm>
        </p:grpSpPr>
        <p:sp>
          <p:nvSpPr>
            <p:cNvPr id="17" name="Google Shape;516;p25">
              <a:extLst>
                <a:ext uri="{FF2B5EF4-FFF2-40B4-BE49-F238E27FC236}">
                  <a16:creationId xmlns:a16="http://schemas.microsoft.com/office/drawing/2014/main" id="{F38BEDD6-35D2-485B-B6FF-85B1288245CF}"/>
                </a:ext>
              </a:extLst>
            </p:cNvPr>
            <p:cNvSpPr/>
            <p:nvPr/>
          </p:nvSpPr>
          <p:spPr>
            <a:xfrm>
              <a:off x="457200" y="2517672"/>
              <a:ext cx="2170502" cy="797704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44DBD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18" name="Google Shape;517;p25">
              <a:extLst>
                <a:ext uri="{FF2B5EF4-FFF2-40B4-BE49-F238E27FC236}">
                  <a16:creationId xmlns:a16="http://schemas.microsoft.com/office/drawing/2014/main" id="{7729CBBF-A77A-48CD-9929-0473CABD5BD3}"/>
                </a:ext>
              </a:extLst>
            </p:cNvPr>
            <p:cNvCxnSpPr>
              <a:stCxn id="17" idx="1"/>
            </p:cNvCxnSpPr>
            <p:nvPr/>
          </p:nvCxnSpPr>
          <p:spPr>
            <a:xfrm>
              <a:off x="2627702" y="2916524"/>
              <a:ext cx="394801" cy="0"/>
            </a:xfrm>
            <a:prstGeom prst="straightConnector1">
              <a:avLst/>
            </a:prstGeom>
            <a:noFill/>
            <a:ln w="28575" cap="flat">
              <a:solidFill>
                <a:srgbClr val="BCCDE8"/>
              </a:solidFill>
              <a:custDash>
                <a:ds d="300000" sp="300000"/>
              </a:custDash>
              <a:round/>
              <a:tailEnd type="arrow"/>
            </a:ln>
          </p:spPr>
        </p:cxnSp>
        <p:sp>
          <p:nvSpPr>
            <p:cNvPr id="19" name="Google Shape;518;p25">
              <a:extLst>
                <a:ext uri="{FF2B5EF4-FFF2-40B4-BE49-F238E27FC236}">
                  <a16:creationId xmlns:a16="http://schemas.microsoft.com/office/drawing/2014/main" id="{141C5EF0-92DF-47F8-B4F3-6C3EE9031847}"/>
                </a:ext>
              </a:extLst>
            </p:cNvPr>
            <p:cNvSpPr txBox="1"/>
            <p:nvPr/>
          </p:nvSpPr>
          <p:spPr>
            <a:xfrm>
              <a:off x="605223" y="2787905"/>
              <a:ext cx="1840796" cy="4991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Mercury is the closest planet to the Sun</a:t>
              </a:r>
            </a:p>
          </p:txBody>
        </p:sp>
        <p:sp>
          <p:nvSpPr>
            <p:cNvPr id="20" name="Google Shape;519;p25">
              <a:extLst>
                <a:ext uri="{FF2B5EF4-FFF2-40B4-BE49-F238E27FC236}">
                  <a16:creationId xmlns:a16="http://schemas.microsoft.com/office/drawing/2014/main" id="{107DC0AE-E975-4B61-AAAF-AB328A27BF13}"/>
                </a:ext>
              </a:extLst>
            </p:cNvPr>
            <p:cNvSpPr txBox="1"/>
            <p:nvPr/>
          </p:nvSpPr>
          <p:spPr>
            <a:xfrm>
              <a:off x="892362" y="2593869"/>
              <a:ext cx="1300203" cy="25560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ker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</a:rPr>
                <a:t>Mercury</a:t>
              </a:r>
            </a:p>
          </p:txBody>
        </p:sp>
      </p:grpSp>
      <p:grpSp>
        <p:nvGrpSpPr>
          <p:cNvPr id="21" name="Google Shape;520;p25">
            <a:extLst>
              <a:ext uri="{FF2B5EF4-FFF2-40B4-BE49-F238E27FC236}">
                <a16:creationId xmlns:a16="http://schemas.microsoft.com/office/drawing/2014/main" id="{0467F7AB-CD28-4237-84F9-3A049366E979}"/>
              </a:ext>
            </a:extLst>
          </p:cNvPr>
          <p:cNvGrpSpPr/>
          <p:nvPr/>
        </p:nvGrpSpPr>
        <p:grpSpPr>
          <a:xfrm>
            <a:off x="8162202" y="3356896"/>
            <a:ext cx="3420405" cy="1063605"/>
            <a:chOff x="6121651" y="2517672"/>
            <a:chExt cx="2565304" cy="797704"/>
          </a:xfrm>
        </p:grpSpPr>
        <p:sp>
          <p:nvSpPr>
            <p:cNvPr id="22" name="Google Shape;521;p25">
              <a:extLst>
                <a:ext uri="{FF2B5EF4-FFF2-40B4-BE49-F238E27FC236}">
                  <a16:creationId xmlns:a16="http://schemas.microsoft.com/office/drawing/2014/main" id="{82CCFD9E-0834-482E-AD91-A94FD8DA090C}"/>
                </a:ext>
              </a:extLst>
            </p:cNvPr>
            <p:cNvSpPr/>
            <p:nvPr/>
          </p:nvSpPr>
          <p:spPr>
            <a:xfrm>
              <a:off x="6516453" y="2517672"/>
              <a:ext cx="2170502" cy="797704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4E7CC3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23" name="Google Shape;522;p25">
              <a:extLst>
                <a:ext uri="{FF2B5EF4-FFF2-40B4-BE49-F238E27FC236}">
                  <a16:creationId xmlns:a16="http://schemas.microsoft.com/office/drawing/2014/main" id="{80649D28-F44B-498E-A4A3-8DDAA0405D58}"/>
                </a:ext>
              </a:extLst>
            </p:cNvPr>
            <p:cNvCxnSpPr>
              <a:stCxn id="22" idx="3"/>
            </p:cNvCxnSpPr>
            <p:nvPr/>
          </p:nvCxnSpPr>
          <p:spPr>
            <a:xfrm rot="10799991">
              <a:off x="6121651" y="2916524"/>
              <a:ext cx="394802" cy="0"/>
            </a:xfrm>
            <a:prstGeom prst="straightConnector1">
              <a:avLst/>
            </a:prstGeom>
            <a:noFill/>
            <a:ln w="28575" cap="flat">
              <a:solidFill>
                <a:srgbClr val="4E7CC3"/>
              </a:solidFill>
              <a:custDash>
                <a:ds d="300000" sp="300000"/>
              </a:custDash>
              <a:round/>
              <a:tailEnd type="arrow"/>
            </a:ln>
          </p:spPr>
        </p:cxnSp>
        <p:sp>
          <p:nvSpPr>
            <p:cNvPr id="24" name="Google Shape;523;p25">
              <a:extLst>
                <a:ext uri="{FF2B5EF4-FFF2-40B4-BE49-F238E27FC236}">
                  <a16:creationId xmlns:a16="http://schemas.microsoft.com/office/drawing/2014/main" id="{01D2D64E-9FFA-444C-8F7A-FB5D360852EA}"/>
                </a:ext>
              </a:extLst>
            </p:cNvPr>
            <p:cNvSpPr txBox="1"/>
            <p:nvPr/>
          </p:nvSpPr>
          <p:spPr>
            <a:xfrm>
              <a:off x="6685946" y="2787905"/>
              <a:ext cx="1840796" cy="4991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It’s the only object known to harbor life</a:t>
              </a:r>
            </a:p>
          </p:txBody>
        </p:sp>
        <p:sp>
          <p:nvSpPr>
            <p:cNvPr id="25" name="Google Shape;524;p25">
              <a:extLst>
                <a:ext uri="{FF2B5EF4-FFF2-40B4-BE49-F238E27FC236}">
                  <a16:creationId xmlns:a16="http://schemas.microsoft.com/office/drawing/2014/main" id="{1208DB67-DA00-47E6-B14C-EC98443BB82E}"/>
                </a:ext>
              </a:extLst>
            </p:cNvPr>
            <p:cNvSpPr txBox="1"/>
            <p:nvPr/>
          </p:nvSpPr>
          <p:spPr>
            <a:xfrm>
              <a:off x="6956261" y="2593869"/>
              <a:ext cx="1300203" cy="25560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ker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</a:rPr>
                <a:t>Earth</a:t>
              </a:r>
            </a:p>
          </p:txBody>
        </p:sp>
      </p:grpSp>
      <p:grpSp>
        <p:nvGrpSpPr>
          <p:cNvPr id="26" name="Google Shape;525;p25">
            <a:extLst>
              <a:ext uri="{FF2B5EF4-FFF2-40B4-BE49-F238E27FC236}">
                <a16:creationId xmlns:a16="http://schemas.microsoft.com/office/drawing/2014/main" id="{870DDAAB-F58D-4788-AF15-0CB849D3620A}"/>
              </a:ext>
            </a:extLst>
          </p:cNvPr>
          <p:cNvGrpSpPr/>
          <p:nvPr/>
        </p:nvGrpSpPr>
        <p:grpSpPr>
          <a:xfrm>
            <a:off x="885872" y="5251703"/>
            <a:ext cx="3749209" cy="1063605"/>
            <a:chOff x="664403" y="3938777"/>
            <a:chExt cx="2811907" cy="797704"/>
          </a:xfrm>
        </p:grpSpPr>
        <p:sp>
          <p:nvSpPr>
            <p:cNvPr id="27" name="Google Shape;526;p25">
              <a:extLst>
                <a:ext uri="{FF2B5EF4-FFF2-40B4-BE49-F238E27FC236}">
                  <a16:creationId xmlns:a16="http://schemas.microsoft.com/office/drawing/2014/main" id="{28DAF5CD-36E0-4688-B348-4E3A16EF8B61}"/>
                </a:ext>
              </a:extLst>
            </p:cNvPr>
            <p:cNvSpPr/>
            <p:nvPr/>
          </p:nvSpPr>
          <p:spPr>
            <a:xfrm>
              <a:off x="664403" y="3938777"/>
              <a:ext cx="2170502" cy="797704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4E7CC3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28" name="Google Shape;527;p25">
              <a:extLst>
                <a:ext uri="{FF2B5EF4-FFF2-40B4-BE49-F238E27FC236}">
                  <a16:creationId xmlns:a16="http://schemas.microsoft.com/office/drawing/2014/main" id="{EF649FA2-E3F7-4CCF-99FC-88E24D876F73}"/>
                </a:ext>
              </a:extLst>
            </p:cNvPr>
            <p:cNvCxnSpPr>
              <a:stCxn id="27" idx="1"/>
            </p:cNvCxnSpPr>
            <p:nvPr/>
          </p:nvCxnSpPr>
          <p:spPr>
            <a:xfrm rot="10800009" flipH="1">
              <a:off x="2834905" y="4012132"/>
              <a:ext cx="641405" cy="325498"/>
            </a:xfrm>
            <a:prstGeom prst="straightConnector1">
              <a:avLst/>
            </a:prstGeom>
            <a:noFill/>
            <a:ln w="28575" cap="flat">
              <a:solidFill>
                <a:srgbClr val="044DBD"/>
              </a:solidFill>
              <a:custDash>
                <a:ds d="300000" sp="300000"/>
              </a:custDash>
              <a:round/>
              <a:tailEnd type="arrow"/>
            </a:ln>
          </p:spPr>
        </p:cxnSp>
        <p:sp>
          <p:nvSpPr>
            <p:cNvPr id="29" name="Google Shape;528;p25">
              <a:extLst>
                <a:ext uri="{FF2B5EF4-FFF2-40B4-BE49-F238E27FC236}">
                  <a16:creationId xmlns:a16="http://schemas.microsoft.com/office/drawing/2014/main" id="{43C779CA-66B2-41DF-AC21-91676BAB6850}"/>
                </a:ext>
              </a:extLst>
            </p:cNvPr>
            <p:cNvSpPr txBox="1"/>
            <p:nvPr/>
          </p:nvSpPr>
          <p:spPr>
            <a:xfrm>
              <a:off x="829251" y="4208992"/>
              <a:ext cx="1840796" cy="4991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Mars is the fourth planet from the Sun</a:t>
              </a:r>
            </a:p>
          </p:txBody>
        </p:sp>
        <p:sp>
          <p:nvSpPr>
            <p:cNvPr id="30" name="Google Shape;529;p25">
              <a:extLst>
                <a:ext uri="{FF2B5EF4-FFF2-40B4-BE49-F238E27FC236}">
                  <a16:creationId xmlns:a16="http://schemas.microsoft.com/office/drawing/2014/main" id="{59DA418D-B4AB-408C-AD33-3B4F351928E2}"/>
                </a:ext>
              </a:extLst>
            </p:cNvPr>
            <p:cNvSpPr txBox="1"/>
            <p:nvPr/>
          </p:nvSpPr>
          <p:spPr>
            <a:xfrm>
              <a:off x="1099566" y="4014974"/>
              <a:ext cx="1300203" cy="25560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ker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</a:rPr>
                <a:t>Mars</a:t>
              </a:r>
            </a:p>
          </p:txBody>
        </p:sp>
      </p:grpSp>
      <p:grpSp>
        <p:nvGrpSpPr>
          <p:cNvPr id="31" name="Google Shape;530;p25">
            <a:extLst>
              <a:ext uri="{FF2B5EF4-FFF2-40B4-BE49-F238E27FC236}">
                <a16:creationId xmlns:a16="http://schemas.microsoft.com/office/drawing/2014/main" id="{F198B36C-CAFB-4DFD-82FA-97E201E54298}"/>
              </a:ext>
            </a:extLst>
          </p:cNvPr>
          <p:cNvGrpSpPr/>
          <p:nvPr/>
        </p:nvGrpSpPr>
        <p:grpSpPr>
          <a:xfrm>
            <a:off x="7557136" y="5251703"/>
            <a:ext cx="3749200" cy="1063605"/>
            <a:chOff x="5667852" y="3938777"/>
            <a:chExt cx="2811900" cy="797704"/>
          </a:xfrm>
        </p:grpSpPr>
        <p:sp>
          <p:nvSpPr>
            <p:cNvPr id="32" name="Google Shape;531;p25">
              <a:extLst>
                <a:ext uri="{FF2B5EF4-FFF2-40B4-BE49-F238E27FC236}">
                  <a16:creationId xmlns:a16="http://schemas.microsoft.com/office/drawing/2014/main" id="{5985CD5F-876C-4468-BEB6-DE6EA1F59970}"/>
                </a:ext>
              </a:extLst>
            </p:cNvPr>
            <p:cNvSpPr/>
            <p:nvPr/>
          </p:nvSpPr>
          <p:spPr>
            <a:xfrm>
              <a:off x="6309250" y="3938777"/>
              <a:ext cx="2170502" cy="797704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2763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33" name="Google Shape;532;p25">
              <a:extLst>
                <a:ext uri="{FF2B5EF4-FFF2-40B4-BE49-F238E27FC236}">
                  <a16:creationId xmlns:a16="http://schemas.microsoft.com/office/drawing/2014/main" id="{FD748029-0B07-4F8A-8831-5CCE1F55BFA3}"/>
                </a:ext>
              </a:extLst>
            </p:cNvPr>
            <p:cNvCxnSpPr>
              <a:stCxn id="32" idx="3"/>
            </p:cNvCxnSpPr>
            <p:nvPr/>
          </p:nvCxnSpPr>
          <p:spPr>
            <a:xfrm rot="10799991">
              <a:off x="5667852" y="4012132"/>
              <a:ext cx="641397" cy="325498"/>
            </a:xfrm>
            <a:prstGeom prst="straightConnector1">
              <a:avLst/>
            </a:prstGeom>
            <a:noFill/>
            <a:ln w="28575" cap="flat">
              <a:solidFill>
                <a:srgbClr val="002763"/>
              </a:solidFill>
              <a:custDash>
                <a:ds d="300000" sp="300000"/>
              </a:custDash>
              <a:round/>
              <a:tailEnd type="arrow"/>
            </a:ln>
          </p:spPr>
        </p:cxnSp>
        <p:sp>
          <p:nvSpPr>
            <p:cNvPr id="34" name="Google Shape;533;p25">
              <a:extLst>
                <a:ext uri="{FF2B5EF4-FFF2-40B4-BE49-F238E27FC236}">
                  <a16:creationId xmlns:a16="http://schemas.microsoft.com/office/drawing/2014/main" id="{8FCABD79-8636-4286-850A-F699AF757003}"/>
                </a:ext>
              </a:extLst>
            </p:cNvPr>
            <p:cNvSpPr txBox="1"/>
            <p:nvPr/>
          </p:nvSpPr>
          <p:spPr>
            <a:xfrm>
              <a:off x="6474098" y="4208992"/>
              <a:ext cx="1840796" cy="4991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Venus is the second planet from the Sun</a:t>
              </a:r>
            </a:p>
          </p:txBody>
        </p:sp>
        <p:sp>
          <p:nvSpPr>
            <p:cNvPr id="35" name="Google Shape;534;p25">
              <a:extLst>
                <a:ext uri="{FF2B5EF4-FFF2-40B4-BE49-F238E27FC236}">
                  <a16:creationId xmlns:a16="http://schemas.microsoft.com/office/drawing/2014/main" id="{8D0F2742-C05C-4A25-B29E-7051BFC72017}"/>
                </a:ext>
              </a:extLst>
            </p:cNvPr>
            <p:cNvSpPr txBox="1"/>
            <p:nvPr/>
          </p:nvSpPr>
          <p:spPr>
            <a:xfrm>
              <a:off x="6786759" y="4014974"/>
              <a:ext cx="1300203" cy="25560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ker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</a:rPr>
                <a:t>Venus</a:t>
              </a:r>
            </a:p>
          </p:txBody>
        </p:sp>
      </p:grpSp>
      <p:sp>
        <p:nvSpPr>
          <p:cNvPr id="37" name="Rectángulo 37">
            <a:extLst>
              <a:ext uri="{FF2B5EF4-FFF2-40B4-BE49-F238E27FC236}">
                <a16:creationId xmlns:a16="http://schemas.microsoft.com/office/drawing/2014/main" id="{5779BF04-54A3-4B0B-A662-49252AE4FE9C}"/>
              </a:ext>
            </a:extLst>
          </p:cNvPr>
          <p:cNvSpPr/>
          <p:nvPr/>
        </p:nvSpPr>
        <p:spPr>
          <a:xfrm>
            <a:off x="-10557" y="6677875"/>
            <a:ext cx="12192000" cy="182904"/>
          </a:xfrm>
          <a:prstGeom prst="rect">
            <a:avLst/>
          </a:prstGeom>
          <a:solidFill>
            <a:srgbClr val="4C9BD3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67" kern="0">
              <a:solidFill>
                <a:srgbClr val="0445AA"/>
              </a:solidFill>
              <a:latin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9D02C09-8B21-0528-108D-305C4350ABF8}"/>
              </a:ext>
            </a:extLst>
          </p:cNvPr>
          <p:cNvGrpSpPr/>
          <p:nvPr/>
        </p:nvGrpSpPr>
        <p:grpSpPr>
          <a:xfrm>
            <a:off x="4185265" y="1981612"/>
            <a:ext cx="3767127" cy="3600054"/>
            <a:chOff x="4185265" y="1981612"/>
            <a:chExt cx="3767127" cy="3600054"/>
          </a:xfrm>
        </p:grpSpPr>
        <p:sp>
          <p:nvSpPr>
            <p:cNvPr id="650" name="Freeform 5">
              <a:extLst>
                <a:ext uri="{FF2B5EF4-FFF2-40B4-BE49-F238E27FC236}">
                  <a16:creationId xmlns:a16="http://schemas.microsoft.com/office/drawing/2014/main" id="{A6406D4B-BB45-452C-9C2B-A7E5CC1CE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265" y="3627154"/>
              <a:ext cx="233443" cy="189958"/>
            </a:xfrm>
            <a:custGeom>
              <a:avLst/>
              <a:gdLst>
                <a:gd name="T0" fmla="*/ 0 w 186"/>
                <a:gd name="T1" fmla="*/ 116 h 151"/>
                <a:gd name="T2" fmla="*/ 7 w 186"/>
                <a:gd name="T3" fmla="*/ 68 h 151"/>
                <a:gd name="T4" fmla="*/ 70 w 186"/>
                <a:gd name="T5" fmla="*/ 7 h 151"/>
                <a:gd name="T6" fmla="*/ 159 w 186"/>
                <a:gd name="T7" fmla="*/ 32 h 151"/>
                <a:gd name="T8" fmla="*/ 170 w 186"/>
                <a:gd name="T9" fmla="*/ 50 h 151"/>
                <a:gd name="T10" fmla="*/ 177 w 186"/>
                <a:gd name="T11" fmla="*/ 141 h 151"/>
                <a:gd name="T12" fmla="*/ 162 w 186"/>
                <a:gd name="T13" fmla="*/ 148 h 151"/>
                <a:gd name="T14" fmla="*/ 33 w 186"/>
                <a:gd name="T15" fmla="*/ 139 h 151"/>
                <a:gd name="T16" fmla="*/ 0 w 186"/>
                <a:gd name="T17" fmla="*/ 136 h 151"/>
                <a:gd name="T18" fmla="*/ 0 w 186"/>
                <a:gd name="T19" fmla="*/ 11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51">
                  <a:moveTo>
                    <a:pt x="0" y="116"/>
                  </a:moveTo>
                  <a:cubicBezTo>
                    <a:pt x="6" y="101"/>
                    <a:pt x="2" y="84"/>
                    <a:pt x="7" y="68"/>
                  </a:cubicBezTo>
                  <a:cubicBezTo>
                    <a:pt x="17" y="36"/>
                    <a:pt x="37" y="15"/>
                    <a:pt x="70" y="7"/>
                  </a:cubicBezTo>
                  <a:cubicBezTo>
                    <a:pt x="103" y="0"/>
                    <a:pt x="134" y="6"/>
                    <a:pt x="159" y="32"/>
                  </a:cubicBezTo>
                  <a:cubicBezTo>
                    <a:pt x="158" y="41"/>
                    <a:pt x="166" y="44"/>
                    <a:pt x="170" y="50"/>
                  </a:cubicBezTo>
                  <a:cubicBezTo>
                    <a:pt x="186" y="80"/>
                    <a:pt x="180" y="111"/>
                    <a:pt x="177" y="141"/>
                  </a:cubicBezTo>
                  <a:cubicBezTo>
                    <a:pt x="176" y="151"/>
                    <a:pt x="168" y="149"/>
                    <a:pt x="162" y="148"/>
                  </a:cubicBezTo>
                  <a:cubicBezTo>
                    <a:pt x="119" y="148"/>
                    <a:pt x="76" y="142"/>
                    <a:pt x="33" y="139"/>
                  </a:cubicBezTo>
                  <a:cubicBezTo>
                    <a:pt x="22" y="138"/>
                    <a:pt x="11" y="139"/>
                    <a:pt x="0" y="136"/>
                  </a:cubicBezTo>
                  <a:cubicBezTo>
                    <a:pt x="0" y="130"/>
                    <a:pt x="0" y="123"/>
                    <a:pt x="0" y="116"/>
                  </a:cubicBezTo>
                  <a:close/>
                </a:path>
              </a:pathLst>
            </a:custGeom>
            <a:solidFill>
              <a:srgbClr val="075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1" name="Freeform 6">
              <a:extLst>
                <a:ext uri="{FF2B5EF4-FFF2-40B4-BE49-F238E27FC236}">
                  <a16:creationId xmlns:a16="http://schemas.microsoft.com/office/drawing/2014/main" id="{DF188061-B96E-4728-97BB-22468F9B3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372" y="3743877"/>
              <a:ext cx="238020" cy="183092"/>
            </a:xfrm>
            <a:custGeom>
              <a:avLst/>
              <a:gdLst>
                <a:gd name="T0" fmla="*/ 190 w 190"/>
                <a:gd name="T1" fmla="*/ 110 h 145"/>
                <a:gd name="T2" fmla="*/ 187 w 190"/>
                <a:gd name="T3" fmla="*/ 115 h 145"/>
                <a:gd name="T4" fmla="*/ 155 w 190"/>
                <a:gd name="T5" fmla="*/ 142 h 145"/>
                <a:gd name="T6" fmla="*/ 140 w 190"/>
                <a:gd name="T7" fmla="*/ 142 h 145"/>
                <a:gd name="T8" fmla="*/ 140 w 190"/>
                <a:gd name="T9" fmla="*/ 137 h 145"/>
                <a:gd name="T10" fmla="*/ 138 w 190"/>
                <a:gd name="T11" fmla="*/ 64 h 145"/>
                <a:gd name="T12" fmla="*/ 55 w 190"/>
                <a:gd name="T13" fmla="*/ 58 h 145"/>
                <a:gd name="T14" fmla="*/ 42 w 190"/>
                <a:gd name="T15" fmla="*/ 70 h 145"/>
                <a:gd name="T16" fmla="*/ 34 w 190"/>
                <a:gd name="T17" fmla="*/ 122 h 145"/>
                <a:gd name="T18" fmla="*/ 32 w 190"/>
                <a:gd name="T19" fmla="*/ 139 h 145"/>
                <a:gd name="T20" fmla="*/ 7 w 190"/>
                <a:gd name="T21" fmla="*/ 128 h 145"/>
                <a:gd name="T22" fmla="*/ 8 w 190"/>
                <a:gd name="T23" fmla="*/ 64 h 145"/>
                <a:gd name="T24" fmla="*/ 64 w 190"/>
                <a:gd name="T25" fmla="*/ 15 h 145"/>
                <a:gd name="T26" fmla="*/ 174 w 190"/>
                <a:gd name="T27" fmla="*/ 56 h 145"/>
                <a:gd name="T28" fmla="*/ 183 w 190"/>
                <a:gd name="T29" fmla="*/ 69 h 145"/>
                <a:gd name="T30" fmla="*/ 190 w 190"/>
                <a:gd name="T31" fmla="*/ 86 h 145"/>
                <a:gd name="T32" fmla="*/ 190 w 190"/>
                <a:gd name="T33" fmla="*/ 11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0" h="145">
                  <a:moveTo>
                    <a:pt x="190" y="110"/>
                  </a:moveTo>
                  <a:cubicBezTo>
                    <a:pt x="189" y="112"/>
                    <a:pt x="187" y="114"/>
                    <a:pt x="187" y="115"/>
                  </a:cubicBezTo>
                  <a:cubicBezTo>
                    <a:pt x="186" y="136"/>
                    <a:pt x="176" y="145"/>
                    <a:pt x="155" y="142"/>
                  </a:cubicBezTo>
                  <a:cubicBezTo>
                    <a:pt x="150" y="141"/>
                    <a:pt x="145" y="142"/>
                    <a:pt x="140" y="142"/>
                  </a:cubicBezTo>
                  <a:cubicBezTo>
                    <a:pt x="140" y="139"/>
                    <a:pt x="139" y="138"/>
                    <a:pt x="140" y="137"/>
                  </a:cubicBezTo>
                  <a:cubicBezTo>
                    <a:pt x="159" y="109"/>
                    <a:pt x="158" y="83"/>
                    <a:pt x="138" y="64"/>
                  </a:cubicBezTo>
                  <a:cubicBezTo>
                    <a:pt x="117" y="43"/>
                    <a:pt x="79" y="41"/>
                    <a:pt x="55" y="58"/>
                  </a:cubicBezTo>
                  <a:cubicBezTo>
                    <a:pt x="51" y="62"/>
                    <a:pt x="46" y="66"/>
                    <a:pt x="42" y="70"/>
                  </a:cubicBezTo>
                  <a:cubicBezTo>
                    <a:pt x="26" y="85"/>
                    <a:pt x="29" y="103"/>
                    <a:pt x="34" y="122"/>
                  </a:cubicBezTo>
                  <a:cubicBezTo>
                    <a:pt x="36" y="128"/>
                    <a:pt x="44" y="136"/>
                    <a:pt x="32" y="139"/>
                  </a:cubicBezTo>
                  <a:cubicBezTo>
                    <a:pt x="22" y="142"/>
                    <a:pt x="11" y="142"/>
                    <a:pt x="7" y="128"/>
                  </a:cubicBezTo>
                  <a:cubicBezTo>
                    <a:pt x="0" y="106"/>
                    <a:pt x="0" y="85"/>
                    <a:pt x="8" y="64"/>
                  </a:cubicBezTo>
                  <a:cubicBezTo>
                    <a:pt x="21" y="41"/>
                    <a:pt x="39" y="24"/>
                    <a:pt x="64" y="15"/>
                  </a:cubicBezTo>
                  <a:cubicBezTo>
                    <a:pt x="105" y="0"/>
                    <a:pt x="154" y="22"/>
                    <a:pt x="174" y="56"/>
                  </a:cubicBezTo>
                  <a:cubicBezTo>
                    <a:pt x="177" y="61"/>
                    <a:pt x="177" y="67"/>
                    <a:pt x="183" y="69"/>
                  </a:cubicBezTo>
                  <a:cubicBezTo>
                    <a:pt x="185" y="75"/>
                    <a:pt x="187" y="81"/>
                    <a:pt x="190" y="86"/>
                  </a:cubicBezTo>
                  <a:cubicBezTo>
                    <a:pt x="190" y="94"/>
                    <a:pt x="190" y="102"/>
                    <a:pt x="190" y="110"/>
                  </a:cubicBezTo>
                  <a:close/>
                </a:path>
              </a:pathLst>
            </a:custGeom>
            <a:solidFill>
              <a:srgbClr val="095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2" name="Freeform 7">
              <a:extLst>
                <a:ext uri="{FF2B5EF4-FFF2-40B4-BE49-F238E27FC236}">
                  <a16:creationId xmlns:a16="http://schemas.microsoft.com/office/drawing/2014/main" id="{35101E2F-F0CF-4B48-B3DE-C272DB331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265" y="3666062"/>
              <a:ext cx="231155" cy="155629"/>
            </a:xfrm>
            <a:custGeom>
              <a:avLst/>
              <a:gdLst>
                <a:gd name="T0" fmla="*/ 0 w 184"/>
                <a:gd name="T1" fmla="*/ 104 h 124"/>
                <a:gd name="T2" fmla="*/ 108 w 184"/>
                <a:gd name="T3" fmla="*/ 110 h 124"/>
                <a:gd name="T4" fmla="*/ 166 w 184"/>
                <a:gd name="T5" fmla="*/ 113 h 124"/>
                <a:gd name="T6" fmla="*/ 175 w 184"/>
                <a:gd name="T7" fmla="*/ 102 h 124"/>
                <a:gd name="T8" fmla="*/ 157 w 184"/>
                <a:gd name="T9" fmla="*/ 5 h 124"/>
                <a:gd name="T10" fmla="*/ 159 w 184"/>
                <a:gd name="T11" fmla="*/ 0 h 124"/>
                <a:gd name="T12" fmla="*/ 184 w 184"/>
                <a:gd name="T13" fmla="*/ 57 h 124"/>
                <a:gd name="T14" fmla="*/ 183 w 184"/>
                <a:gd name="T15" fmla="*/ 81 h 124"/>
                <a:gd name="T16" fmla="*/ 135 w 184"/>
                <a:gd name="T17" fmla="*/ 119 h 124"/>
                <a:gd name="T18" fmla="*/ 0 w 184"/>
                <a:gd name="T19" fmla="*/ 108 h 124"/>
                <a:gd name="T20" fmla="*/ 0 w 184"/>
                <a:gd name="T21" fmla="*/ 10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124">
                  <a:moveTo>
                    <a:pt x="0" y="104"/>
                  </a:moveTo>
                  <a:cubicBezTo>
                    <a:pt x="36" y="101"/>
                    <a:pt x="72" y="107"/>
                    <a:pt x="108" y="110"/>
                  </a:cubicBezTo>
                  <a:cubicBezTo>
                    <a:pt x="127" y="111"/>
                    <a:pt x="147" y="110"/>
                    <a:pt x="166" y="113"/>
                  </a:cubicBezTo>
                  <a:cubicBezTo>
                    <a:pt x="175" y="115"/>
                    <a:pt x="175" y="109"/>
                    <a:pt x="175" y="102"/>
                  </a:cubicBezTo>
                  <a:cubicBezTo>
                    <a:pt x="177" y="69"/>
                    <a:pt x="182" y="34"/>
                    <a:pt x="157" y="5"/>
                  </a:cubicBezTo>
                  <a:cubicBezTo>
                    <a:pt x="156" y="5"/>
                    <a:pt x="158" y="2"/>
                    <a:pt x="159" y="0"/>
                  </a:cubicBezTo>
                  <a:cubicBezTo>
                    <a:pt x="176" y="15"/>
                    <a:pt x="182" y="35"/>
                    <a:pt x="184" y="57"/>
                  </a:cubicBezTo>
                  <a:cubicBezTo>
                    <a:pt x="184" y="65"/>
                    <a:pt x="184" y="73"/>
                    <a:pt x="183" y="81"/>
                  </a:cubicBezTo>
                  <a:cubicBezTo>
                    <a:pt x="179" y="124"/>
                    <a:pt x="179" y="124"/>
                    <a:pt x="135" y="119"/>
                  </a:cubicBezTo>
                  <a:cubicBezTo>
                    <a:pt x="90" y="115"/>
                    <a:pt x="45" y="112"/>
                    <a:pt x="0" y="108"/>
                  </a:cubicBezTo>
                  <a:cubicBezTo>
                    <a:pt x="0" y="107"/>
                    <a:pt x="0" y="106"/>
                    <a:pt x="0" y="104"/>
                  </a:cubicBezTo>
                  <a:close/>
                </a:path>
              </a:pathLst>
            </a:custGeom>
            <a:solidFill>
              <a:srgbClr val="175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3" name="Freeform 8">
              <a:extLst>
                <a:ext uri="{FF2B5EF4-FFF2-40B4-BE49-F238E27FC236}">
                  <a16:creationId xmlns:a16="http://schemas.microsoft.com/office/drawing/2014/main" id="{B88A3886-650B-4859-B9E2-7D54F1D97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4602" y="2926826"/>
              <a:ext cx="1453297" cy="2480902"/>
            </a:xfrm>
            <a:custGeom>
              <a:avLst/>
              <a:gdLst>
                <a:gd name="T0" fmla="*/ 784 w 1157"/>
                <a:gd name="T1" fmla="*/ 268 h 1975"/>
                <a:gd name="T2" fmla="*/ 836 w 1157"/>
                <a:gd name="T3" fmla="*/ 234 h 1975"/>
                <a:gd name="T4" fmla="*/ 771 w 1157"/>
                <a:gd name="T5" fmla="*/ 227 h 1975"/>
                <a:gd name="T6" fmla="*/ 831 w 1157"/>
                <a:gd name="T7" fmla="*/ 226 h 1975"/>
                <a:gd name="T8" fmla="*/ 697 w 1157"/>
                <a:gd name="T9" fmla="*/ 82 h 1975"/>
                <a:gd name="T10" fmla="*/ 707 w 1157"/>
                <a:gd name="T11" fmla="*/ 1 h 1975"/>
                <a:gd name="T12" fmla="*/ 828 w 1157"/>
                <a:gd name="T13" fmla="*/ 89 h 1975"/>
                <a:gd name="T14" fmla="*/ 875 w 1157"/>
                <a:gd name="T15" fmla="*/ 159 h 1975"/>
                <a:gd name="T16" fmla="*/ 866 w 1157"/>
                <a:gd name="T17" fmla="*/ 237 h 1975"/>
                <a:gd name="T18" fmla="*/ 991 w 1157"/>
                <a:gd name="T19" fmla="*/ 372 h 1975"/>
                <a:gd name="T20" fmla="*/ 983 w 1157"/>
                <a:gd name="T21" fmla="*/ 470 h 1975"/>
                <a:gd name="T22" fmla="*/ 1117 w 1157"/>
                <a:gd name="T23" fmla="*/ 489 h 1975"/>
                <a:gd name="T24" fmla="*/ 1031 w 1157"/>
                <a:gd name="T25" fmla="*/ 758 h 1975"/>
                <a:gd name="T26" fmla="*/ 1048 w 1157"/>
                <a:gd name="T27" fmla="*/ 765 h 1975"/>
                <a:gd name="T28" fmla="*/ 1096 w 1157"/>
                <a:gd name="T29" fmla="*/ 738 h 1975"/>
                <a:gd name="T30" fmla="*/ 1006 w 1157"/>
                <a:gd name="T31" fmla="*/ 1031 h 1975"/>
                <a:gd name="T32" fmla="*/ 955 w 1157"/>
                <a:gd name="T33" fmla="*/ 1086 h 1975"/>
                <a:gd name="T34" fmla="*/ 963 w 1157"/>
                <a:gd name="T35" fmla="*/ 1093 h 1975"/>
                <a:gd name="T36" fmla="*/ 1100 w 1157"/>
                <a:gd name="T37" fmla="*/ 1177 h 1975"/>
                <a:gd name="T38" fmla="*/ 888 w 1157"/>
                <a:gd name="T39" fmla="*/ 1387 h 1975"/>
                <a:gd name="T40" fmla="*/ 832 w 1157"/>
                <a:gd name="T41" fmla="*/ 1408 h 1975"/>
                <a:gd name="T42" fmla="*/ 779 w 1157"/>
                <a:gd name="T43" fmla="*/ 1429 h 1975"/>
                <a:gd name="T44" fmla="*/ 832 w 1157"/>
                <a:gd name="T45" fmla="*/ 1486 h 1975"/>
                <a:gd name="T46" fmla="*/ 836 w 1157"/>
                <a:gd name="T47" fmla="*/ 1616 h 1975"/>
                <a:gd name="T48" fmla="*/ 459 w 1157"/>
                <a:gd name="T49" fmla="*/ 1668 h 1975"/>
                <a:gd name="T50" fmla="*/ 465 w 1157"/>
                <a:gd name="T51" fmla="*/ 1722 h 1975"/>
                <a:gd name="T52" fmla="*/ 514 w 1157"/>
                <a:gd name="T53" fmla="*/ 1776 h 1975"/>
                <a:gd name="T54" fmla="*/ 504 w 1157"/>
                <a:gd name="T55" fmla="*/ 1859 h 1975"/>
                <a:gd name="T56" fmla="*/ 179 w 1157"/>
                <a:gd name="T57" fmla="*/ 1896 h 1975"/>
                <a:gd name="T58" fmla="*/ 141 w 1157"/>
                <a:gd name="T59" fmla="*/ 1942 h 1975"/>
                <a:gd name="T60" fmla="*/ 148 w 1157"/>
                <a:gd name="T61" fmla="*/ 1931 h 1975"/>
                <a:gd name="T62" fmla="*/ 121 w 1157"/>
                <a:gd name="T63" fmla="*/ 1862 h 1975"/>
                <a:gd name="T64" fmla="*/ 17 w 1157"/>
                <a:gd name="T65" fmla="*/ 1804 h 1975"/>
                <a:gd name="T66" fmla="*/ 281 w 1157"/>
                <a:gd name="T67" fmla="*/ 1489 h 1975"/>
                <a:gd name="T68" fmla="*/ 362 w 1157"/>
                <a:gd name="T69" fmla="*/ 1530 h 1975"/>
                <a:gd name="T70" fmla="*/ 395 w 1157"/>
                <a:gd name="T71" fmla="*/ 1601 h 1975"/>
                <a:gd name="T72" fmla="*/ 439 w 1157"/>
                <a:gd name="T73" fmla="*/ 1627 h 1975"/>
                <a:gd name="T74" fmla="*/ 477 w 1157"/>
                <a:gd name="T75" fmla="*/ 1485 h 1975"/>
                <a:gd name="T76" fmla="*/ 628 w 1157"/>
                <a:gd name="T77" fmla="*/ 1307 h 1975"/>
                <a:gd name="T78" fmla="*/ 705 w 1157"/>
                <a:gd name="T79" fmla="*/ 1360 h 1975"/>
                <a:gd name="T80" fmla="*/ 744 w 1157"/>
                <a:gd name="T81" fmla="*/ 1409 h 1975"/>
                <a:gd name="T82" fmla="*/ 726 w 1157"/>
                <a:gd name="T83" fmla="*/ 1256 h 1975"/>
                <a:gd name="T84" fmla="*/ 654 w 1157"/>
                <a:gd name="T85" fmla="*/ 1200 h 1975"/>
                <a:gd name="T86" fmla="*/ 616 w 1157"/>
                <a:gd name="T87" fmla="*/ 945 h 1975"/>
                <a:gd name="T88" fmla="*/ 728 w 1157"/>
                <a:gd name="T89" fmla="*/ 1092 h 1975"/>
                <a:gd name="T90" fmla="*/ 783 w 1157"/>
                <a:gd name="T91" fmla="*/ 1025 h 1975"/>
                <a:gd name="T92" fmla="*/ 792 w 1157"/>
                <a:gd name="T93" fmla="*/ 1096 h 1975"/>
                <a:gd name="T94" fmla="*/ 816 w 1157"/>
                <a:gd name="T95" fmla="*/ 1026 h 1975"/>
                <a:gd name="T96" fmla="*/ 885 w 1157"/>
                <a:gd name="T97" fmla="*/ 1129 h 1975"/>
                <a:gd name="T98" fmla="*/ 894 w 1157"/>
                <a:gd name="T99" fmla="*/ 1086 h 1975"/>
                <a:gd name="T100" fmla="*/ 828 w 1157"/>
                <a:gd name="T101" fmla="*/ 866 h 1975"/>
                <a:gd name="T102" fmla="*/ 949 w 1157"/>
                <a:gd name="T103" fmla="*/ 834 h 1975"/>
                <a:gd name="T104" fmla="*/ 901 w 1157"/>
                <a:gd name="T105" fmla="*/ 755 h 1975"/>
                <a:gd name="T106" fmla="*/ 966 w 1157"/>
                <a:gd name="T107" fmla="*/ 781 h 1975"/>
                <a:gd name="T108" fmla="*/ 844 w 1157"/>
                <a:gd name="T109" fmla="*/ 557 h 1975"/>
                <a:gd name="T110" fmla="*/ 886 w 1157"/>
                <a:gd name="T111" fmla="*/ 541 h 1975"/>
                <a:gd name="T112" fmla="*/ 937 w 1157"/>
                <a:gd name="T113" fmla="*/ 510 h 1975"/>
                <a:gd name="T114" fmla="*/ 904 w 1157"/>
                <a:gd name="T115" fmla="*/ 479 h 1975"/>
                <a:gd name="T116" fmla="*/ 888 w 1157"/>
                <a:gd name="T117" fmla="*/ 430 h 1975"/>
                <a:gd name="T118" fmla="*/ 811 w 1157"/>
                <a:gd name="T119" fmla="*/ 409 h 1975"/>
                <a:gd name="T120" fmla="*/ 675 w 1157"/>
                <a:gd name="T121" fmla="*/ 478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7" h="1975">
                  <a:moveTo>
                    <a:pt x="822" y="373"/>
                  </a:moveTo>
                  <a:cubicBezTo>
                    <a:pt x="830" y="365"/>
                    <a:pt x="822" y="363"/>
                    <a:pt x="817" y="362"/>
                  </a:cubicBezTo>
                  <a:cubicBezTo>
                    <a:pt x="798" y="356"/>
                    <a:pt x="792" y="347"/>
                    <a:pt x="795" y="325"/>
                  </a:cubicBezTo>
                  <a:cubicBezTo>
                    <a:pt x="798" y="307"/>
                    <a:pt x="784" y="289"/>
                    <a:pt x="784" y="268"/>
                  </a:cubicBezTo>
                  <a:cubicBezTo>
                    <a:pt x="798" y="271"/>
                    <a:pt x="811" y="274"/>
                    <a:pt x="825" y="277"/>
                  </a:cubicBezTo>
                  <a:cubicBezTo>
                    <a:pt x="833" y="280"/>
                    <a:pt x="839" y="279"/>
                    <a:pt x="838" y="268"/>
                  </a:cubicBezTo>
                  <a:cubicBezTo>
                    <a:pt x="838" y="266"/>
                    <a:pt x="839" y="264"/>
                    <a:pt x="839" y="262"/>
                  </a:cubicBezTo>
                  <a:cubicBezTo>
                    <a:pt x="837" y="253"/>
                    <a:pt x="851" y="239"/>
                    <a:pt x="836" y="234"/>
                  </a:cubicBezTo>
                  <a:cubicBezTo>
                    <a:pt x="822" y="230"/>
                    <a:pt x="806" y="222"/>
                    <a:pt x="791" y="238"/>
                  </a:cubicBezTo>
                  <a:cubicBezTo>
                    <a:pt x="783" y="247"/>
                    <a:pt x="774" y="243"/>
                    <a:pt x="767" y="234"/>
                  </a:cubicBezTo>
                  <a:cubicBezTo>
                    <a:pt x="770" y="228"/>
                    <a:pt x="784" y="228"/>
                    <a:pt x="781" y="223"/>
                  </a:cubicBezTo>
                  <a:cubicBezTo>
                    <a:pt x="776" y="213"/>
                    <a:pt x="773" y="223"/>
                    <a:pt x="771" y="227"/>
                  </a:cubicBezTo>
                  <a:cubicBezTo>
                    <a:pt x="770" y="230"/>
                    <a:pt x="769" y="232"/>
                    <a:pt x="767" y="234"/>
                  </a:cubicBezTo>
                  <a:cubicBezTo>
                    <a:pt x="755" y="226"/>
                    <a:pt x="758" y="217"/>
                    <a:pt x="766" y="209"/>
                  </a:cubicBezTo>
                  <a:cubicBezTo>
                    <a:pt x="773" y="203"/>
                    <a:pt x="786" y="202"/>
                    <a:pt x="789" y="210"/>
                  </a:cubicBezTo>
                  <a:cubicBezTo>
                    <a:pt x="798" y="231"/>
                    <a:pt x="816" y="222"/>
                    <a:pt x="831" y="226"/>
                  </a:cubicBezTo>
                  <a:cubicBezTo>
                    <a:pt x="823" y="199"/>
                    <a:pt x="815" y="192"/>
                    <a:pt x="782" y="190"/>
                  </a:cubicBezTo>
                  <a:cubicBezTo>
                    <a:pt x="727" y="186"/>
                    <a:pt x="691" y="154"/>
                    <a:pt x="664" y="110"/>
                  </a:cubicBezTo>
                  <a:cubicBezTo>
                    <a:pt x="657" y="99"/>
                    <a:pt x="648" y="90"/>
                    <a:pt x="637" y="79"/>
                  </a:cubicBezTo>
                  <a:cubicBezTo>
                    <a:pt x="658" y="74"/>
                    <a:pt x="676" y="79"/>
                    <a:pt x="697" y="82"/>
                  </a:cubicBezTo>
                  <a:cubicBezTo>
                    <a:pt x="694" y="67"/>
                    <a:pt x="689" y="54"/>
                    <a:pt x="691" y="40"/>
                  </a:cubicBezTo>
                  <a:cubicBezTo>
                    <a:pt x="692" y="30"/>
                    <a:pt x="684" y="13"/>
                    <a:pt x="705" y="13"/>
                  </a:cubicBezTo>
                  <a:cubicBezTo>
                    <a:pt x="704" y="10"/>
                    <a:pt x="704" y="8"/>
                    <a:pt x="703" y="5"/>
                  </a:cubicBezTo>
                  <a:cubicBezTo>
                    <a:pt x="702" y="2"/>
                    <a:pt x="703" y="1"/>
                    <a:pt x="707" y="1"/>
                  </a:cubicBezTo>
                  <a:cubicBezTo>
                    <a:pt x="718" y="12"/>
                    <a:pt x="723" y="28"/>
                    <a:pt x="740" y="34"/>
                  </a:cubicBezTo>
                  <a:cubicBezTo>
                    <a:pt x="750" y="38"/>
                    <a:pt x="753" y="37"/>
                    <a:pt x="755" y="27"/>
                  </a:cubicBezTo>
                  <a:cubicBezTo>
                    <a:pt x="756" y="18"/>
                    <a:pt x="759" y="9"/>
                    <a:pt x="761" y="0"/>
                  </a:cubicBezTo>
                  <a:cubicBezTo>
                    <a:pt x="796" y="21"/>
                    <a:pt x="809" y="57"/>
                    <a:pt x="828" y="89"/>
                  </a:cubicBezTo>
                  <a:cubicBezTo>
                    <a:pt x="850" y="125"/>
                    <a:pt x="824" y="162"/>
                    <a:pt x="838" y="200"/>
                  </a:cubicBezTo>
                  <a:cubicBezTo>
                    <a:pt x="845" y="187"/>
                    <a:pt x="852" y="178"/>
                    <a:pt x="854" y="166"/>
                  </a:cubicBezTo>
                  <a:cubicBezTo>
                    <a:pt x="856" y="163"/>
                    <a:pt x="858" y="162"/>
                    <a:pt x="861" y="161"/>
                  </a:cubicBezTo>
                  <a:cubicBezTo>
                    <a:pt x="866" y="160"/>
                    <a:pt x="870" y="158"/>
                    <a:pt x="875" y="159"/>
                  </a:cubicBezTo>
                  <a:cubicBezTo>
                    <a:pt x="877" y="159"/>
                    <a:pt x="879" y="161"/>
                    <a:pt x="880" y="162"/>
                  </a:cubicBezTo>
                  <a:cubicBezTo>
                    <a:pt x="880" y="167"/>
                    <a:pt x="878" y="173"/>
                    <a:pt x="873" y="173"/>
                  </a:cubicBezTo>
                  <a:cubicBezTo>
                    <a:pt x="850" y="173"/>
                    <a:pt x="851" y="191"/>
                    <a:pt x="848" y="204"/>
                  </a:cubicBezTo>
                  <a:cubicBezTo>
                    <a:pt x="845" y="218"/>
                    <a:pt x="854" y="230"/>
                    <a:pt x="866" y="237"/>
                  </a:cubicBezTo>
                  <a:cubicBezTo>
                    <a:pt x="884" y="249"/>
                    <a:pt x="901" y="261"/>
                    <a:pt x="918" y="277"/>
                  </a:cubicBezTo>
                  <a:cubicBezTo>
                    <a:pt x="927" y="257"/>
                    <a:pt x="936" y="238"/>
                    <a:pt x="947" y="215"/>
                  </a:cubicBezTo>
                  <a:cubicBezTo>
                    <a:pt x="950" y="242"/>
                    <a:pt x="963" y="260"/>
                    <a:pt x="974" y="280"/>
                  </a:cubicBezTo>
                  <a:cubicBezTo>
                    <a:pt x="991" y="308"/>
                    <a:pt x="995" y="339"/>
                    <a:pt x="991" y="372"/>
                  </a:cubicBezTo>
                  <a:cubicBezTo>
                    <a:pt x="990" y="380"/>
                    <a:pt x="988" y="388"/>
                    <a:pt x="983" y="394"/>
                  </a:cubicBezTo>
                  <a:cubicBezTo>
                    <a:pt x="959" y="421"/>
                    <a:pt x="959" y="451"/>
                    <a:pt x="965" y="488"/>
                  </a:cubicBezTo>
                  <a:cubicBezTo>
                    <a:pt x="971" y="479"/>
                    <a:pt x="976" y="472"/>
                    <a:pt x="980" y="465"/>
                  </a:cubicBezTo>
                  <a:cubicBezTo>
                    <a:pt x="983" y="465"/>
                    <a:pt x="985" y="466"/>
                    <a:pt x="983" y="470"/>
                  </a:cubicBezTo>
                  <a:cubicBezTo>
                    <a:pt x="967" y="493"/>
                    <a:pt x="969" y="519"/>
                    <a:pt x="977" y="546"/>
                  </a:cubicBezTo>
                  <a:cubicBezTo>
                    <a:pt x="1001" y="508"/>
                    <a:pt x="1030" y="474"/>
                    <a:pt x="1052" y="432"/>
                  </a:cubicBezTo>
                  <a:cubicBezTo>
                    <a:pt x="1066" y="460"/>
                    <a:pt x="1079" y="484"/>
                    <a:pt x="1086" y="512"/>
                  </a:cubicBezTo>
                  <a:cubicBezTo>
                    <a:pt x="1096" y="505"/>
                    <a:pt x="1106" y="497"/>
                    <a:pt x="1117" y="489"/>
                  </a:cubicBezTo>
                  <a:cubicBezTo>
                    <a:pt x="1124" y="484"/>
                    <a:pt x="1127" y="487"/>
                    <a:pt x="1128" y="495"/>
                  </a:cubicBezTo>
                  <a:cubicBezTo>
                    <a:pt x="1151" y="590"/>
                    <a:pt x="1116" y="693"/>
                    <a:pt x="1020" y="728"/>
                  </a:cubicBezTo>
                  <a:cubicBezTo>
                    <a:pt x="989" y="740"/>
                    <a:pt x="989" y="740"/>
                    <a:pt x="991" y="790"/>
                  </a:cubicBezTo>
                  <a:cubicBezTo>
                    <a:pt x="1005" y="779"/>
                    <a:pt x="1018" y="768"/>
                    <a:pt x="1031" y="758"/>
                  </a:cubicBezTo>
                  <a:cubicBezTo>
                    <a:pt x="1033" y="755"/>
                    <a:pt x="1036" y="754"/>
                    <a:pt x="1038" y="753"/>
                  </a:cubicBezTo>
                  <a:cubicBezTo>
                    <a:pt x="1044" y="752"/>
                    <a:pt x="1050" y="750"/>
                    <a:pt x="1056" y="751"/>
                  </a:cubicBezTo>
                  <a:cubicBezTo>
                    <a:pt x="1058" y="751"/>
                    <a:pt x="1059" y="752"/>
                    <a:pt x="1060" y="754"/>
                  </a:cubicBezTo>
                  <a:cubicBezTo>
                    <a:pt x="1059" y="761"/>
                    <a:pt x="1054" y="765"/>
                    <a:pt x="1048" y="765"/>
                  </a:cubicBezTo>
                  <a:cubicBezTo>
                    <a:pt x="1024" y="765"/>
                    <a:pt x="1010" y="783"/>
                    <a:pt x="995" y="796"/>
                  </a:cubicBezTo>
                  <a:cubicBezTo>
                    <a:pt x="980" y="809"/>
                    <a:pt x="990" y="828"/>
                    <a:pt x="983" y="843"/>
                  </a:cubicBezTo>
                  <a:cubicBezTo>
                    <a:pt x="1001" y="809"/>
                    <a:pt x="1031" y="789"/>
                    <a:pt x="1066" y="774"/>
                  </a:cubicBezTo>
                  <a:cubicBezTo>
                    <a:pt x="1081" y="767"/>
                    <a:pt x="1085" y="751"/>
                    <a:pt x="1096" y="738"/>
                  </a:cubicBezTo>
                  <a:cubicBezTo>
                    <a:pt x="1096" y="773"/>
                    <a:pt x="1096" y="808"/>
                    <a:pt x="1096" y="845"/>
                  </a:cubicBezTo>
                  <a:cubicBezTo>
                    <a:pt x="1115" y="839"/>
                    <a:pt x="1127" y="828"/>
                    <a:pt x="1144" y="825"/>
                  </a:cubicBezTo>
                  <a:cubicBezTo>
                    <a:pt x="1152" y="823"/>
                    <a:pt x="1157" y="822"/>
                    <a:pt x="1157" y="834"/>
                  </a:cubicBezTo>
                  <a:cubicBezTo>
                    <a:pt x="1151" y="929"/>
                    <a:pt x="1090" y="1014"/>
                    <a:pt x="1006" y="1031"/>
                  </a:cubicBezTo>
                  <a:cubicBezTo>
                    <a:pt x="988" y="1034"/>
                    <a:pt x="970" y="1035"/>
                    <a:pt x="952" y="1037"/>
                  </a:cubicBezTo>
                  <a:cubicBezTo>
                    <a:pt x="941" y="1038"/>
                    <a:pt x="934" y="1043"/>
                    <a:pt x="931" y="1055"/>
                  </a:cubicBezTo>
                  <a:cubicBezTo>
                    <a:pt x="928" y="1071"/>
                    <a:pt x="923" y="1086"/>
                    <a:pt x="919" y="1103"/>
                  </a:cubicBezTo>
                  <a:cubicBezTo>
                    <a:pt x="932" y="1097"/>
                    <a:pt x="943" y="1091"/>
                    <a:pt x="955" y="1086"/>
                  </a:cubicBezTo>
                  <a:cubicBezTo>
                    <a:pt x="957" y="1083"/>
                    <a:pt x="959" y="1082"/>
                    <a:pt x="962" y="1081"/>
                  </a:cubicBezTo>
                  <a:cubicBezTo>
                    <a:pt x="968" y="1080"/>
                    <a:pt x="974" y="1078"/>
                    <a:pt x="980" y="1079"/>
                  </a:cubicBezTo>
                  <a:cubicBezTo>
                    <a:pt x="982" y="1079"/>
                    <a:pt x="983" y="1080"/>
                    <a:pt x="984" y="1082"/>
                  </a:cubicBezTo>
                  <a:cubicBezTo>
                    <a:pt x="979" y="1090"/>
                    <a:pt x="972" y="1093"/>
                    <a:pt x="963" y="1093"/>
                  </a:cubicBezTo>
                  <a:cubicBezTo>
                    <a:pt x="937" y="1094"/>
                    <a:pt x="915" y="1113"/>
                    <a:pt x="911" y="1136"/>
                  </a:cubicBezTo>
                  <a:cubicBezTo>
                    <a:pt x="959" y="1119"/>
                    <a:pt x="1009" y="1114"/>
                    <a:pt x="1058" y="1101"/>
                  </a:cubicBezTo>
                  <a:cubicBezTo>
                    <a:pt x="1037" y="1121"/>
                    <a:pt x="1030" y="1146"/>
                    <a:pt x="1022" y="1173"/>
                  </a:cubicBezTo>
                  <a:cubicBezTo>
                    <a:pt x="1048" y="1174"/>
                    <a:pt x="1074" y="1170"/>
                    <a:pt x="1100" y="1177"/>
                  </a:cubicBezTo>
                  <a:cubicBezTo>
                    <a:pt x="1092" y="1185"/>
                    <a:pt x="1085" y="1191"/>
                    <a:pt x="1078" y="1197"/>
                  </a:cubicBezTo>
                  <a:cubicBezTo>
                    <a:pt x="1054" y="1218"/>
                    <a:pt x="1034" y="1242"/>
                    <a:pt x="1023" y="1273"/>
                  </a:cubicBezTo>
                  <a:cubicBezTo>
                    <a:pt x="1007" y="1316"/>
                    <a:pt x="974" y="1345"/>
                    <a:pt x="943" y="1376"/>
                  </a:cubicBezTo>
                  <a:cubicBezTo>
                    <a:pt x="929" y="1391"/>
                    <a:pt x="907" y="1388"/>
                    <a:pt x="888" y="1387"/>
                  </a:cubicBezTo>
                  <a:cubicBezTo>
                    <a:pt x="862" y="1387"/>
                    <a:pt x="835" y="1383"/>
                    <a:pt x="811" y="1397"/>
                  </a:cubicBezTo>
                  <a:cubicBezTo>
                    <a:pt x="805" y="1400"/>
                    <a:pt x="800" y="1401"/>
                    <a:pt x="795" y="1409"/>
                  </a:cubicBezTo>
                  <a:cubicBezTo>
                    <a:pt x="807" y="1409"/>
                    <a:pt x="817" y="1409"/>
                    <a:pt x="827" y="1409"/>
                  </a:cubicBezTo>
                  <a:cubicBezTo>
                    <a:pt x="828" y="1408"/>
                    <a:pt x="830" y="1407"/>
                    <a:pt x="832" y="1408"/>
                  </a:cubicBezTo>
                  <a:cubicBezTo>
                    <a:pt x="836" y="1412"/>
                    <a:pt x="839" y="1416"/>
                    <a:pt x="841" y="1421"/>
                  </a:cubicBezTo>
                  <a:cubicBezTo>
                    <a:pt x="842" y="1424"/>
                    <a:pt x="841" y="1426"/>
                    <a:pt x="839" y="1428"/>
                  </a:cubicBezTo>
                  <a:cubicBezTo>
                    <a:pt x="826" y="1421"/>
                    <a:pt x="814" y="1414"/>
                    <a:pt x="798" y="1417"/>
                  </a:cubicBezTo>
                  <a:cubicBezTo>
                    <a:pt x="790" y="1418"/>
                    <a:pt x="783" y="1420"/>
                    <a:pt x="779" y="1429"/>
                  </a:cubicBezTo>
                  <a:cubicBezTo>
                    <a:pt x="786" y="1431"/>
                    <a:pt x="789" y="1421"/>
                    <a:pt x="797" y="1423"/>
                  </a:cubicBezTo>
                  <a:cubicBezTo>
                    <a:pt x="802" y="1444"/>
                    <a:pt x="791" y="1464"/>
                    <a:pt x="787" y="1485"/>
                  </a:cubicBezTo>
                  <a:cubicBezTo>
                    <a:pt x="799" y="1485"/>
                    <a:pt x="809" y="1481"/>
                    <a:pt x="818" y="1476"/>
                  </a:cubicBezTo>
                  <a:cubicBezTo>
                    <a:pt x="830" y="1469"/>
                    <a:pt x="834" y="1475"/>
                    <a:pt x="832" y="1486"/>
                  </a:cubicBezTo>
                  <a:cubicBezTo>
                    <a:pt x="829" y="1508"/>
                    <a:pt x="823" y="1529"/>
                    <a:pt x="806" y="1545"/>
                  </a:cubicBezTo>
                  <a:cubicBezTo>
                    <a:pt x="794" y="1555"/>
                    <a:pt x="783" y="1564"/>
                    <a:pt x="773" y="1576"/>
                  </a:cubicBezTo>
                  <a:cubicBezTo>
                    <a:pt x="805" y="1585"/>
                    <a:pt x="833" y="1595"/>
                    <a:pt x="863" y="1586"/>
                  </a:cubicBezTo>
                  <a:cubicBezTo>
                    <a:pt x="859" y="1598"/>
                    <a:pt x="855" y="1604"/>
                    <a:pt x="836" y="1616"/>
                  </a:cubicBezTo>
                  <a:cubicBezTo>
                    <a:pt x="814" y="1629"/>
                    <a:pt x="795" y="1646"/>
                    <a:pt x="774" y="1658"/>
                  </a:cubicBezTo>
                  <a:cubicBezTo>
                    <a:pt x="729" y="1685"/>
                    <a:pt x="680" y="1704"/>
                    <a:pt x="624" y="1689"/>
                  </a:cubicBezTo>
                  <a:cubicBezTo>
                    <a:pt x="593" y="1680"/>
                    <a:pt x="562" y="1671"/>
                    <a:pt x="533" y="1656"/>
                  </a:cubicBezTo>
                  <a:cubicBezTo>
                    <a:pt x="505" y="1642"/>
                    <a:pt x="482" y="1647"/>
                    <a:pt x="459" y="1668"/>
                  </a:cubicBezTo>
                  <a:cubicBezTo>
                    <a:pt x="465" y="1669"/>
                    <a:pt x="470" y="1669"/>
                    <a:pt x="475" y="1670"/>
                  </a:cubicBezTo>
                  <a:cubicBezTo>
                    <a:pt x="470" y="1680"/>
                    <a:pt x="462" y="1674"/>
                    <a:pt x="455" y="1674"/>
                  </a:cubicBezTo>
                  <a:cubicBezTo>
                    <a:pt x="427" y="1679"/>
                    <a:pt x="406" y="1699"/>
                    <a:pt x="375" y="1709"/>
                  </a:cubicBezTo>
                  <a:cubicBezTo>
                    <a:pt x="408" y="1716"/>
                    <a:pt x="436" y="1723"/>
                    <a:pt x="465" y="1722"/>
                  </a:cubicBezTo>
                  <a:cubicBezTo>
                    <a:pt x="470" y="1721"/>
                    <a:pt x="475" y="1718"/>
                    <a:pt x="478" y="1723"/>
                  </a:cubicBezTo>
                  <a:cubicBezTo>
                    <a:pt x="482" y="1728"/>
                    <a:pt x="476" y="1733"/>
                    <a:pt x="473" y="1737"/>
                  </a:cubicBezTo>
                  <a:cubicBezTo>
                    <a:pt x="466" y="1747"/>
                    <a:pt x="457" y="1758"/>
                    <a:pt x="448" y="1770"/>
                  </a:cubicBezTo>
                  <a:cubicBezTo>
                    <a:pt x="470" y="1773"/>
                    <a:pt x="492" y="1777"/>
                    <a:pt x="514" y="1776"/>
                  </a:cubicBezTo>
                  <a:cubicBezTo>
                    <a:pt x="519" y="1776"/>
                    <a:pt x="525" y="1773"/>
                    <a:pt x="528" y="1778"/>
                  </a:cubicBezTo>
                  <a:cubicBezTo>
                    <a:pt x="531" y="1784"/>
                    <a:pt x="526" y="1788"/>
                    <a:pt x="523" y="1792"/>
                  </a:cubicBezTo>
                  <a:cubicBezTo>
                    <a:pt x="503" y="1813"/>
                    <a:pt x="483" y="1833"/>
                    <a:pt x="454" y="1843"/>
                  </a:cubicBezTo>
                  <a:cubicBezTo>
                    <a:pt x="469" y="1854"/>
                    <a:pt x="487" y="1852"/>
                    <a:pt x="504" y="1859"/>
                  </a:cubicBezTo>
                  <a:cubicBezTo>
                    <a:pt x="496" y="1875"/>
                    <a:pt x="480" y="1882"/>
                    <a:pt x="467" y="1890"/>
                  </a:cubicBezTo>
                  <a:cubicBezTo>
                    <a:pt x="440" y="1907"/>
                    <a:pt x="413" y="1917"/>
                    <a:pt x="380" y="1912"/>
                  </a:cubicBezTo>
                  <a:cubicBezTo>
                    <a:pt x="357" y="1909"/>
                    <a:pt x="333" y="1911"/>
                    <a:pt x="310" y="1915"/>
                  </a:cubicBezTo>
                  <a:cubicBezTo>
                    <a:pt x="264" y="1922"/>
                    <a:pt x="221" y="1918"/>
                    <a:pt x="179" y="1896"/>
                  </a:cubicBezTo>
                  <a:cubicBezTo>
                    <a:pt x="171" y="1892"/>
                    <a:pt x="162" y="1889"/>
                    <a:pt x="153" y="1887"/>
                  </a:cubicBezTo>
                  <a:cubicBezTo>
                    <a:pt x="185" y="1915"/>
                    <a:pt x="217" y="1941"/>
                    <a:pt x="249" y="1975"/>
                  </a:cubicBezTo>
                  <a:cubicBezTo>
                    <a:pt x="220" y="1973"/>
                    <a:pt x="193" y="1973"/>
                    <a:pt x="167" y="1969"/>
                  </a:cubicBezTo>
                  <a:cubicBezTo>
                    <a:pt x="154" y="1967"/>
                    <a:pt x="148" y="1952"/>
                    <a:pt x="141" y="1942"/>
                  </a:cubicBezTo>
                  <a:cubicBezTo>
                    <a:pt x="131" y="1924"/>
                    <a:pt x="118" y="1912"/>
                    <a:pt x="99" y="1904"/>
                  </a:cubicBezTo>
                  <a:cubicBezTo>
                    <a:pt x="95" y="1902"/>
                    <a:pt x="92" y="1900"/>
                    <a:pt x="97" y="1896"/>
                  </a:cubicBezTo>
                  <a:cubicBezTo>
                    <a:pt x="112" y="1894"/>
                    <a:pt x="123" y="1903"/>
                    <a:pt x="133" y="1912"/>
                  </a:cubicBezTo>
                  <a:cubicBezTo>
                    <a:pt x="139" y="1918"/>
                    <a:pt x="145" y="1924"/>
                    <a:pt x="148" y="1931"/>
                  </a:cubicBezTo>
                  <a:cubicBezTo>
                    <a:pt x="163" y="1958"/>
                    <a:pt x="186" y="1963"/>
                    <a:pt x="217" y="1959"/>
                  </a:cubicBezTo>
                  <a:cubicBezTo>
                    <a:pt x="169" y="1919"/>
                    <a:pt x="127" y="1875"/>
                    <a:pt x="66" y="1858"/>
                  </a:cubicBezTo>
                  <a:cubicBezTo>
                    <a:pt x="61" y="1852"/>
                    <a:pt x="62" y="1848"/>
                    <a:pt x="70" y="1846"/>
                  </a:cubicBezTo>
                  <a:cubicBezTo>
                    <a:pt x="91" y="1848"/>
                    <a:pt x="111" y="1855"/>
                    <a:pt x="121" y="1862"/>
                  </a:cubicBezTo>
                  <a:cubicBezTo>
                    <a:pt x="109" y="1852"/>
                    <a:pt x="90" y="1836"/>
                    <a:pt x="65" y="1827"/>
                  </a:cubicBezTo>
                  <a:cubicBezTo>
                    <a:pt x="46" y="1820"/>
                    <a:pt x="27" y="1828"/>
                    <a:pt x="9" y="1824"/>
                  </a:cubicBezTo>
                  <a:cubicBezTo>
                    <a:pt x="4" y="1821"/>
                    <a:pt x="0" y="1817"/>
                    <a:pt x="2" y="1811"/>
                  </a:cubicBezTo>
                  <a:cubicBezTo>
                    <a:pt x="4" y="1805"/>
                    <a:pt x="11" y="1804"/>
                    <a:pt x="17" y="1804"/>
                  </a:cubicBezTo>
                  <a:cubicBezTo>
                    <a:pt x="34" y="1803"/>
                    <a:pt x="51" y="1806"/>
                    <a:pt x="62" y="1788"/>
                  </a:cubicBezTo>
                  <a:cubicBezTo>
                    <a:pt x="74" y="1774"/>
                    <a:pt x="77" y="1755"/>
                    <a:pt x="90" y="1741"/>
                  </a:cubicBezTo>
                  <a:cubicBezTo>
                    <a:pt x="102" y="1721"/>
                    <a:pt x="106" y="1698"/>
                    <a:pt x="112" y="1676"/>
                  </a:cubicBezTo>
                  <a:cubicBezTo>
                    <a:pt x="138" y="1587"/>
                    <a:pt x="183" y="1514"/>
                    <a:pt x="281" y="1489"/>
                  </a:cubicBezTo>
                  <a:cubicBezTo>
                    <a:pt x="312" y="1481"/>
                    <a:pt x="321" y="1488"/>
                    <a:pt x="314" y="1519"/>
                  </a:cubicBezTo>
                  <a:cubicBezTo>
                    <a:pt x="313" y="1526"/>
                    <a:pt x="310" y="1532"/>
                    <a:pt x="310" y="1540"/>
                  </a:cubicBezTo>
                  <a:cubicBezTo>
                    <a:pt x="319" y="1542"/>
                    <a:pt x="327" y="1537"/>
                    <a:pt x="335" y="1536"/>
                  </a:cubicBezTo>
                  <a:cubicBezTo>
                    <a:pt x="344" y="1534"/>
                    <a:pt x="353" y="1531"/>
                    <a:pt x="362" y="1530"/>
                  </a:cubicBezTo>
                  <a:cubicBezTo>
                    <a:pt x="377" y="1528"/>
                    <a:pt x="393" y="1522"/>
                    <a:pt x="403" y="1537"/>
                  </a:cubicBezTo>
                  <a:cubicBezTo>
                    <a:pt x="412" y="1549"/>
                    <a:pt x="397" y="1559"/>
                    <a:pt x="392" y="1570"/>
                  </a:cubicBezTo>
                  <a:cubicBezTo>
                    <a:pt x="391" y="1573"/>
                    <a:pt x="389" y="1576"/>
                    <a:pt x="387" y="1579"/>
                  </a:cubicBezTo>
                  <a:cubicBezTo>
                    <a:pt x="377" y="1596"/>
                    <a:pt x="377" y="1596"/>
                    <a:pt x="395" y="1601"/>
                  </a:cubicBezTo>
                  <a:cubicBezTo>
                    <a:pt x="409" y="1606"/>
                    <a:pt x="411" y="1611"/>
                    <a:pt x="403" y="1624"/>
                  </a:cubicBezTo>
                  <a:cubicBezTo>
                    <a:pt x="394" y="1640"/>
                    <a:pt x="388" y="1659"/>
                    <a:pt x="374" y="1672"/>
                  </a:cubicBezTo>
                  <a:cubicBezTo>
                    <a:pt x="400" y="1662"/>
                    <a:pt x="423" y="1649"/>
                    <a:pt x="431" y="1620"/>
                  </a:cubicBezTo>
                  <a:cubicBezTo>
                    <a:pt x="436" y="1620"/>
                    <a:pt x="438" y="1624"/>
                    <a:pt x="439" y="1627"/>
                  </a:cubicBezTo>
                  <a:cubicBezTo>
                    <a:pt x="452" y="1634"/>
                    <a:pt x="466" y="1624"/>
                    <a:pt x="464" y="1609"/>
                  </a:cubicBezTo>
                  <a:cubicBezTo>
                    <a:pt x="463" y="1596"/>
                    <a:pt x="461" y="1584"/>
                    <a:pt x="460" y="1571"/>
                  </a:cubicBezTo>
                  <a:cubicBezTo>
                    <a:pt x="456" y="1545"/>
                    <a:pt x="455" y="1519"/>
                    <a:pt x="472" y="1496"/>
                  </a:cubicBezTo>
                  <a:cubicBezTo>
                    <a:pt x="474" y="1493"/>
                    <a:pt x="476" y="1489"/>
                    <a:pt x="477" y="1485"/>
                  </a:cubicBezTo>
                  <a:cubicBezTo>
                    <a:pt x="486" y="1424"/>
                    <a:pt x="527" y="1374"/>
                    <a:pt x="538" y="1313"/>
                  </a:cubicBezTo>
                  <a:cubicBezTo>
                    <a:pt x="541" y="1298"/>
                    <a:pt x="548" y="1296"/>
                    <a:pt x="558" y="1308"/>
                  </a:cubicBezTo>
                  <a:cubicBezTo>
                    <a:pt x="580" y="1332"/>
                    <a:pt x="601" y="1356"/>
                    <a:pt x="603" y="1392"/>
                  </a:cubicBezTo>
                  <a:cubicBezTo>
                    <a:pt x="612" y="1363"/>
                    <a:pt x="620" y="1335"/>
                    <a:pt x="628" y="1307"/>
                  </a:cubicBezTo>
                  <a:cubicBezTo>
                    <a:pt x="635" y="1285"/>
                    <a:pt x="647" y="1282"/>
                    <a:pt x="660" y="1300"/>
                  </a:cubicBezTo>
                  <a:cubicBezTo>
                    <a:pt x="691" y="1343"/>
                    <a:pt x="711" y="1391"/>
                    <a:pt x="705" y="1446"/>
                  </a:cubicBezTo>
                  <a:cubicBezTo>
                    <a:pt x="733" y="1431"/>
                    <a:pt x="738" y="1393"/>
                    <a:pt x="714" y="1370"/>
                  </a:cubicBezTo>
                  <a:cubicBezTo>
                    <a:pt x="711" y="1367"/>
                    <a:pt x="707" y="1364"/>
                    <a:pt x="705" y="1360"/>
                  </a:cubicBezTo>
                  <a:cubicBezTo>
                    <a:pt x="701" y="1351"/>
                    <a:pt x="704" y="1343"/>
                    <a:pt x="710" y="1336"/>
                  </a:cubicBezTo>
                  <a:cubicBezTo>
                    <a:pt x="715" y="1330"/>
                    <a:pt x="722" y="1328"/>
                    <a:pt x="730" y="1331"/>
                  </a:cubicBezTo>
                  <a:cubicBezTo>
                    <a:pt x="739" y="1335"/>
                    <a:pt x="745" y="1342"/>
                    <a:pt x="743" y="1351"/>
                  </a:cubicBezTo>
                  <a:cubicBezTo>
                    <a:pt x="738" y="1370"/>
                    <a:pt x="745" y="1388"/>
                    <a:pt x="744" y="1409"/>
                  </a:cubicBezTo>
                  <a:cubicBezTo>
                    <a:pt x="754" y="1402"/>
                    <a:pt x="758" y="1394"/>
                    <a:pt x="764" y="1387"/>
                  </a:cubicBezTo>
                  <a:cubicBezTo>
                    <a:pt x="774" y="1375"/>
                    <a:pt x="774" y="1363"/>
                    <a:pt x="764" y="1351"/>
                  </a:cubicBezTo>
                  <a:cubicBezTo>
                    <a:pt x="758" y="1342"/>
                    <a:pt x="751" y="1334"/>
                    <a:pt x="745" y="1326"/>
                  </a:cubicBezTo>
                  <a:cubicBezTo>
                    <a:pt x="730" y="1305"/>
                    <a:pt x="723" y="1282"/>
                    <a:pt x="726" y="1256"/>
                  </a:cubicBezTo>
                  <a:cubicBezTo>
                    <a:pt x="727" y="1253"/>
                    <a:pt x="726" y="1257"/>
                    <a:pt x="727" y="1254"/>
                  </a:cubicBezTo>
                  <a:cubicBezTo>
                    <a:pt x="729" y="1211"/>
                    <a:pt x="725" y="1207"/>
                    <a:pt x="683" y="1207"/>
                  </a:cubicBezTo>
                  <a:cubicBezTo>
                    <a:pt x="677" y="1207"/>
                    <a:pt x="671" y="1207"/>
                    <a:pt x="665" y="1206"/>
                  </a:cubicBezTo>
                  <a:cubicBezTo>
                    <a:pt x="661" y="1206"/>
                    <a:pt x="657" y="1205"/>
                    <a:pt x="654" y="1200"/>
                  </a:cubicBezTo>
                  <a:cubicBezTo>
                    <a:pt x="658" y="1190"/>
                    <a:pt x="667" y="1193"/>
                    <a:pt x="674" y="1192"/>
                  </a:cubicBezTo>
                  <a:cubicBezTo>
                    <a:pt x="689" y="1190"/>
                    <a:pt x="704" y="1194"/>
                    <a:pt x="719" y="1189"/>
                  </a:cubicBezTo>
                  <a:cubicBezTo>
                    <a:pt x="739" y="1168"/>
                    <a:pt x="740" y="1154"/>
                    <a:pt x="726" y="1131"/>
                  </a:cubicBezTo>
                  <a:cubicBezTo>
                    <a:pt x="690" y="1069"/>
                    <a:pt x="652" y="1008"/>
                    <a:pt x="616" y="945"/>
                  </a:cubicBezTo>
                  <a:cubicBezTo>
                    <a:pt x="615" y="941"/>
                    <a:pt x="615" y="937"/>
                    <a:pt x="618" y="934"/>
                  </a:cubicBezTo>
                  <a:cubicBezTo>
                    <a:pt x="619" y="932"/>
                    <a:pt x="621" y="932"/>
                    <a:pt x="623" y="932"/>
                  </a:cubicBezTo>
                  <a:cubicBezTo>
                    <a:pt x="643" y="957"/>
                    <a:pt x="658" y="986"/>
                    <a:pt x="675" y="1012"/>
                  </a:cubicBezTo>
                  <a:cubicBezTo>
                    <a:pt x="689" y="1041"/>
                    <a:pt x="708" y="1067"/>
                    <a:pt x="728" y="1092"/>
                  </a:cubicBezTo>
                  <a:cubicBezTo>
                    <a:pt x="735" y="1101"/>
                    <a:pt x="746" y="1100"/>
                    <a:pt x="754" y="1104"/>
                  </a:cubicBezTo>
                  <a:cubicBezTo>
                    <a:pt x="760" y="1107"/>
                    <a:pt x="761" y="1099"/>
                    <a:pt x="762" y="1095"/>
                  </a:cubicBezTo>
                  <a:cubicBezTo>
                    <a:pt x="770" y="1076"/>
                    <a:pt x="775" y="1056"/>
                    <a:pt x="778" y="1035"/>
                  </a:cubicBezTo>
                  <a:cubicBezTo>
                    <a:pt x="779" y="1031"/>
                    <a:pt x="780" y="1027"/>
                    <a:pt x="783" y="1025"/>
                  </a:cubicBezTo>
                  <a:cubicBezTo>
                    <a:pt x="790" y="1025"/>
                    <a:pt x="791" y="1030"/>
                    <a:pt x="792" y="1035"/>
                  </a:cubicBezTo>
                  <a:cubicBezTo>
                    <a:pt x="791" y="1070"/>
                    <a:pt x="783" y="1102"/>
                    <a:pt x="762" y="1127"/>
                  </a:cubicBezTo>
                  <a:cubicBezTo>
                    <a:pt x="768" y="1121"/>
                    <a:pt x="773" y="1112"/>
                    <a:pt x="779" y="1103"/>
                  </a:cubicBezTo>
                  <a:cubicBezTo>
                    <a:pt x="782" y="1099"/>
                    <a:pt x="786" y="1095"/>
                    <a:pt x="792" y="1096"/>
                  </a:cubicBezTo>
                  <a:cubicBezTo>
                    <a:pt x="799" y="1097"/>
                    <a:pt x="799" y="1103"/>
                    <a:pt x="799" y="1109"/>
                  </a:cubicBezTo>
                  <a:cubicBezTo>
                    <a:pt x="799" y="1117"/>
                    <a:pt x="800" y="1126"/>
                    <a:pt x="802" y="1130"/>
                  </a:cubicBezTo>
                  <a:cubicBezTo>
                    <a:pt x="795" y="1103"/>
                    <a:pt x="798" y="1073"/>
                    <a:pt x="805" y="1043"/>
                  </a:cubicBezTo>
                  <a:cubicBezTo>
                    <a:pt x="806" y="1036"/>
                    <a:pt x="807" y="1027"/>
                    <a:pt x="816" y="1026"/>
                  </a:cubicBezTo>
                  <a:cubicBezTo>
                    <a:pt x="824" y="1025"/>
                    <a:pt x="825" y="1034"/>
                    <a:pt x="829" y="1039"/>
                  </a:cubicBezTo>
                  <a:cubicBezTo>
                    <a:pt x="851" y="1067"/>
                    <a:pt x="866" y="1100"/>
                    <a:pt x="884" y="1130"/>
                  </a:cubicBezTo>
                  <a:cubicBezTo>
                    <a:pt x="884" y="1134"/>
                    <a:pt x="888" y="1130"/>
                    <a:pt x="886" y="1131"/>
                  </a:cubicBezTo>
                  <a:cubicBezTo>
                    <a:pt x="885" y="1131"/>
                    <a:pt x="885" y="1131"/>
                    <a:pt x="885" y="1129"/>
                  </a:cubicBezTo>
                  <a:cubicBezTo>
                    <a:pt x="888" y="1115"/>
                    <a:pt x="883" y="1103"/>
                    <a:pt x="877" y="1092"/>
                  </a:cubicBezTo>
                  <a:cubicBezTo>
                    <a:pt x="873" y="1085"/>
                    <a:pt x="868" y="1078"/>
                    <a:pt x="869" y="1069"/>
                  </a:cubicBezTo>
                  <a:cubicBezTo>
                    <a:pt x="870" y="1066"/>
                    <a:pt x="872" y="1064"/>
                    <a:pt x="875" y="1064"/>
                  </a:cubicBezTo>
                  <a:cubicBezTo>
                    <a:pt x="885" y="1068"/>
                    <a:pt x="888" y="1079"/>
                    <a:pt x="894" y="1086"/>
                  </a:cubicBezTo>
                  <a:cubicBezTo>
                    <a:pt x="904" y="1063"/>
                    <a:pt x="896" y="1030"/>
                    <a:pt x="877" y="1016"/>
                  </a:cubicBezTo>
                  <a:cubicBezTo>
                    <a:pt x="873" y="1014"/>
                    <a:pt x="868" y="1012"/>
                    <a:pt x="867" y="1007"/>
                  </a:cubicBezTo>
                  <a:cubicBezTo>
                    <a:pt x="848" y="962"/>
                    <a:pt x="822" y="920"/>
                    <a:pt x="827" y="868"/>
                  </a:cubicBezTo>
                  <a:cubicBezTo>
                    <a:pt x="827" y="865"/>
                    <a:pt x="827" y="868"/>
                    <a:pt x="828" y="866"/>
                  </a:cubicBezTo>
                  <a:cubicBezTo>
                    <a:pt x="852" y="838"/>
                    <a:pt x="837" y="803"/>
                    <a:pt x="846" y="772"/>
                  </a:cubicBezTo>
                  <a:cubicBezTo>
                    <a:pt x="847" y="767"/>
                    <a:pt x="847" y="760"/>
                    <a:pt x="849" y="755"/>
                  </a:cubicBezTo>
                  <a:cubicBezTo>
                    <a:pt x="853" y="743"/>
                    <a:pt x="860" y="739"/>
                    <a:pt x="870" y="748"/>
                  </a:cubicBezTo>
                  <a:cubicBezTo>
                    <a:pt x="899" y="774"/>
                    <a:pt x="929" y="799"/>
                    <a:pt x="949" y="834"/>
                  </a:cubicBezTo>
                  <a:cubicBezTo>
                    <a:pt x="952" y="840"/>
                    <a:pt x="955" y="847"/>
                    <a:pt x="956" y="854"/>
                  </a:cubicBezTo>
                  <a:cubicBezTo>
                    <a:pt x="957" y="847"/>
                    <a:pt x="958" y="841"/>
                    <a:pt x="959" y="834"/>
                  </a:cubicBezTo>
                  <a:cubicBezTo>
                    <a:pt x="966" y="798"/>
                    <a:pt x="954" y="779"/>
                    <a:pt x="917" y="769"/>
                  </a:cubicBezTo>
                  <a:cubicBezTo>
                    <a:pt x="909" y="767"/>
                    <a:pt x="901" y="766"/>
                    <a:pt x="901" y="755"/>
                  </a:cubicBezTo>
                  <a:cubicBezTo>
                    <a:pt x="902" y="753"/>
                    <a:pt x="904" y="752"/>
                    <a:pt x="905" y="751"/>
                  </a:cubicBezTo>
                  <a:cubicBezTo>
                    <a:pt x="911" y="750"/>
                    <a:pt x="915" y="751"/>
                    <a:pt x="920" y="752"/>
                  </a:cubicBezTo>
                  <a:cubicBezTo>
                    <a:pt x="924" y="753"/>
                    <a:pt x="928" y="753"/>
                    <a:pt x="932" y="755"/>
                  </a:cubicBezTo>
                  <a:cubicBezTo>
                    <a:pt x="945" y="761"/>
                    <a:pt x="956" y="770"/>
                    <a:pt x="966" y="781"/>
                  </a:cubicBezTo>
                  <a:cubicBezTo>
                    <a:pt x="967" y="778"/>
                    <a:pt x="965" y="774"/>
                    <a:pt x="966" y="770"/>
                  </a:cubicBezTo>
                  <a:cubicBezTo>
                    <a:pt x="969" y="745"/>
                    <a:pt x="964" y="728"/>
                    <a:pt x="935" y="718"/>
                  </a:cubicBezTo>
                  <a:cubicBezTo>
                    <a:pt x="868" y="693"/>
                    <a:pt x="846" y="636"/>
                    <a:pt x="843" y="569"/>
                  </a:cubicBezTo>
                  <a:cubicBezTo>
                    <a:pt x="842" y="565"/>
                    <a:pt x="843" y="561"/>
                    <a:pt x="844" y="557"/>
                  </a:cubicBezTo>
                  <a:cubicBezTo>
                    <a:pt x="846" y="549"/>
                    <a:pt x="843" y="537"/>
                    <a:pt x="852" y="534"/>
                  </a:cubicBezTo>
                  <a:cubicBezTo>
                    <a:pt x="861" y="531"/>
                    <a:pt x="865" y="542"/>
                    <a:pt x="871" y="547"/>
                  </a:cubicBezTo>
                  <a:cubicBezTo>
                    <a:pt x="874" y="550"/>
                    <a:pt x="878" y="555"/>
                    <a:pt x="883" y="552"/>
                  </a:cubicBezTo>
                  <a:cubicBezTo>
                    <a:pt x="887" y="550"/>
                    <a:pt x="886" y="545"/>
                    <a:pt x="886" y="541"/>
                  </a:cubicBezTo>
                  <a:cubicBezTo>
                    <a:pt x="887" y="532"/>
                    <a:pt x="889" y="523"/>
                    <a:pt x="889" y="514"/>
                  </a:cubicBezTo>
                  <a:cubicBezTo>
                    <a:pt x="889" y="499"/>
                    <a:pt x="894" y="496"/>
                    <a:pt x="907" y="504"/>
                  </a:cubicBezTo>
                  <a:cubicBezTo>
                    <a:pt x="927" y="516"/>
                    <a:pt x="941" y="534"/>
                    <a:pt x="954" y="560"/>
                  </a:cubicBezTo>
                  <a:cubicBezTo>
                    <a:pt x="948" y="540"/>
                    <a:pt x="951" y="522"/>
                    <a:pt x="937" y="510"/>
                  </a:cubicBezTo>
                  <a:cubicBezTo>
                    <a:pt x="926" y="501"/>
                    <a:pt x="915" y="492"/>
                    <a:pt x="899" y="496"/>
                  </a:cubicBezTo>
                  <a:cubicBezTo>
                    <a:pt x="893" y="498"/>
                    <a:pt x="887" y="497"/>
                    <a:pt x="883" y="491"/>
                  </a:cubicBezTo>
                  <a:cubicBezTo>
                    <a:pt x="882" y="479"/>
                    <a:pt x="892" y="482"/>
                    <a:pt x="899" y="480"/>
                  </a:cubicBezTo>
                  <a:cubicBezTo>
                    <a:pt x="901" y="479"/>
                    <a:pt x="902" y="479"/>
                    <a:pt x="904" y="479"/>
                  </a:cubicBezTo>
                  <a:cubicBezTo>
                    <a:pt x="909" y="479"/>
                    <a:pt x="914" y="480"/>
                    <a:pt x="918" y="481"/>
                  </a:cubicBezTo>
                  <a:cubicBezTo>
                    <a:pt x="925" y="483"/>
                    <a:pt x="931" y="487"/>
                    <a:pt x="938" y="490"/>
                  </a:cubicBezTo>
                  <a:cubicBezTo>
                    <a:pt x="938" y="464"/>
                    <a:pt x="930" y="445"/>
                    <a:pt x="904" y="438"/>
                  </a:cubicBezTo>
                  <a:cubicBezTo>
                    <a:pt x="898" y="437"/>
                    <a:pt x="894" y="433"/>
                    <a:pt x="888" y="430"/>
                  </a:cubicBezTo>
                  <a:cubicBezTo>
                    <a:pt x="870" y="418"/>
                    <a:pt x="868" y="419"/>
                    <a:pt x="861" y="439"/>
                  </a:cubicBezTo>
                  <a:cubicBezTo>
                    <a:pt x="858" y="448"/>
                    <a:pt x="850" y="451"/>
                    <a:pt x="842" y="454"/>
                  </a:cubicBezTo>
                  <a:cubicBezTo>
                    <a:pt x="838" y="455"/>
                    <a:pt x="834" y="456"/>
                    <a:pt x="830" y="456"/>
                  </a:cubicBezTo>
                  <a:cubicBezTo>
                    <a:pt x="806" y="445"/>
                    <a:pt x="805" y="443"/>
                    <a:pt x="811" y="409"/>
                  </a:cubicBezTo>
                  <a:cubicBezTo>
                    <a:pt x="771" y="434"/>
                    <a:pt x="735" y="461"/>
                    <a:pt x="697" y="484"/>
                  </a:cubicBezTo>
                  <a:cubicBezTo>
                    <a:pt x="685" y="489"/>
                    <a:pt x="677" y="502"/>
                    <a:pt x="661" y="500"/>
                  </a:cubicBezTo>
                  <a:cubicBezTo>
                    <a:pt x="660" y="499"/>
                    <a:pt x="658" y="498"/>
                    <a:pt x="658" y="496"/>
                  </a:cubicBezTo>
                  <a:cubicBezTo>
                    <a:pt x="660" y="486"/>
                    <a:pt x="669" y="483"/>
                    <a:pt x="675" y="478"/>
                  </a:cubicBezTo>
                  <a:cubicBezTo>
                    <a:pt x="719" y="449"/>
                    <a:pt x="762" y="420"/>
                    <a:pt x="806" y="391"/>
                  </a:cubicBezTo>
                  <a:cubicBezTo>
                    <a:pt x="811" y="387"/>
                    <a:pt x="818" y="384"/>
                    <a:pt x="822" y="377"/>
                  </a:cubicBezTo>
                  <a:cubicBezTo>
                    <a:pt x="822" y="376"/>
                    <a:pt x="822" y="374"/>
                    <a:pt x="822" y="373"/>
                  </a:cubicBezTo>
                  <a:close/>
                </a:path>
              </a:pathLst>
            </a:custGeom>
            <a:solidFill>
              <a:srgbClr val="1B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4" name="Freeform 9">
              <a:extLst>
                <a:ext uri="{FF2B5EF4-FFF2-40B4-BE49-F238E27FC236}">
                  <a16:creationId xmlns:a16="http://schemas.microsoft.com/office/drawing/2014/main" id="{41E80002-502D-454D-A0DA-411CCFD31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853" y="2906229"/>
              <a:ext cx="1515090" cy="2398511"/>
            </a:xfrm>
            <a:custGeom>
              <a:avLst/>
              <a:gdLst>
                <a:gd name="T0" fmla="*/ 481 w 1205"/>
                <a:gd name="T1" fmla="*/ 10 h 1908"/>
                <a:gd name="T2" fmla="*/ 487 w 1205"/>
                <a:gd name="T3" fmla="*/ 139 h 1908"/>
                <a:gd name="T4" fmla="*/ 391 w 1205"/>
                <a:gd name="T5" fmla="*/ 225 h 1908"/>
                <a:gd name="T6" fmla="*/ 321 w 1205"/>
                <a:gd name="T7" fmla="*/ 293 h 1908"/>
                <a:gd name="T8" fmla="*/ 248 w 1205"/>
                <a:gd name="T9" fmla="*/ 330 h 1908"/>
                <a:gd name="T10" fmla="*/ 184 w 1205"/>
                <a:gd name="T11" fmla="*/ 328 h 1908"/>
                <a:gd name="T12" fmla="*/ 235 w 1205"/>
                <a:gd name="T13" fmla="*/ 339 h 1908"/>
                <a:gd name="T14" fmla="*/ 324 w 1205"/>
                <a:gd name="T15" fmla="*/ 380 h 1908"/>
                <a:gd name="T16" fmla="*/ 341 w 1205"/>
                <a:gd name="T17" fmla="*/ 390 h 1908"/>
                <a:gd name="T18" fmla="*/ 710 w 1205"/>
                <a:gd name="T19" fmla="*/ 617 h 1908"/>
                <a:gd name="T20" fmla="*/ 649 w 1205"/>
                <a:gd name="T21" fmla="*/ 778 h 1908"/>
                <a:gd name="T22" fmla="*/ 625 w 1205"/>
                <a:gd name="T23" fmla="*/ 608 h 1908"/>
                <a:gd name="T24" fmla="*/ 314 w 1205"/>
                <a:gd name="T25" fmla="*/ 427 h 1908"/>
                <a:gd name="T26" fmla="*/ 256 w 1205"/>
                <a:gd name="T27" fmla="*/ 494 h 1908"/>
                <a:gd name="T28" fmla="*/ 204 w 1205"/>
                <a:gd name="T29" fmla="*/ 576 h 1908"/>
                <a:gd name="T30" fmla="*/ 295 w 1205"/>
                <a:gd name="T31" fmla="*/ 554 h 1908"/>
                <a:gd name="T32" fmla="*/ 219 w 1205"/>
                <a:gd name="T33" fmla="*/ 775 h 1908"/>
                <a:gd name="T34" fmla="*/ 199 w 1205"/>
                <a:gd name="T35" fmla="*/ 854 h 1908"/>
                <a:gd name="T36" fmla="*/ 314 w 1205"/>
                <a:gd name="T37" fmla="*/ 837 h 1908"/>
                <a:gd name="T38" fmla="*/ 279 w 1205"/>
                <a:gd name="T39" fmla="*/ 1034 h 1908"/>
                <a:gd name="T40" fmla="*/ 310 w 1205"/>
                <a:gd name="T41" fmla="*/ 1054 h 1908"/>
                <a:gd name="T42" fmla="*/ 358 w 1205"/>
                <a:gd name="T43" fmla="*/ 1139 h 1908"/>
                <a:gd name="T44" fmla="*/ 408 w 1205"/>
                <a:gd name="T45" fmla="*/ 1144 h 1908"/>
                <a:gd name="T46" fmla="*/ 439 w 1205"/>
                <a:gd name="T47" fmla="*/ 1206 h 1908"/>
                <a:gd name="T48" fmla="*/ 434 w 1205"/>
                <a:gd name="T49" fmla="*/ 1241 h 1908"/>
                <a:gd name="T50" fmla="*/ 416 w 1205"/>
                <a:gd name="T51" fmla="*/ 1372 h 1908"/>
                <a:gd name="T52" fmla="*/ 476 w 1205"/>
                <a:gd name="T53" fmla="*/ 1352 h 1908"/>
                <a:gd name="T54" fmla="*/ 602 w 1205"/>
                <a:gd name="T55" fmla="*/ 1323 h 1908"/>
                <a:gd name="T56" fmla="*/ 694 w 1205"/>
                <a:gd name="T57" fmla="*/ 1620 h 1908"/>
                <a:gd name="T58" fmla="*/ 766 w 1205"/>
                <a:gd name="T59" fmla="*/ 1617 h 1908"/>
                <a:gd name="T60" fmla="*/ 846 w 1205"/>
                <a:gd name="T61" fmla="*/ 1540 h 1908"/>
                <a:gd name="T62" fmla="*/ 1072 w 1205"/>
                <a:gd name="T63" fmla="*/ 1763 h 1908"/>
                <a:gd name="T64" fmla="*/ 922 w 1205"/>
                <a:gd name="T65" fmla="*/ 1542 h 1908"/>
                <a:gd name="T66" fmla="*/ 864 w 1205"/>
                <a:gd name="T67" fmla="*/ 1578 h 1908"/>
                <a:gd name="T68" fmla="*/ 903 w 1205"/>
                <a:gd name="T69" fmla="*/ 1707 h 1908"/>
                <a:gd name="T70" fmla="*/ 1001 w 1205"/>
                <a:gd name="T71" fmla="*/ 1747 h 1908"/>
                <a:gd name="T72" fmla="*/ 1201 w 1205"/>
                <a:gd name="T73" fmla="*/ 1817 h 1908"/>
                <a:gd name="T74" fmla="*/ 1021 w 1205"/>
                <a:gd name="T75" fmla="*/ 1892 h 1908"/>
                <a:gd name="T76" fmla="*/ 920 w 1205"/>
                <a:gd name="T77" fmla="*/ 1827 h 1908"/>
                <a:gd name="T78" fmla="*/ 697 w 1205"/>
                <a:gd name="T79" fmla="*/ 1902 h 1908"/>
                <a:gd name="T80" fmla="*/ 708 w 1205"/>
                <a:gd name="T81" fmla="*/ 1861 h 1908"/>
                <a:gd name="T82" fmla="*/ 684 w 1205"/>
                <a:gd name="T83" fmla="*/ 1750 h 1908"/>
                <a:gd name="T84" fmla="*/ 620 w 1205"/>
                <a:gd name="T85" fmla="*/ 1707 h 1908"/>
                <a:gd name="T86" fmla="*/ 630 w 1205"/>
                <a:gd name="T87" fmla="*/ 1670 h 1908"/>
                <a:gd name="T88" fmla="*/ 290 w 1205"/>
                <a:gd name="T89" fmla="*/ 1601 h 1908"/>
                <a:gd name="T90" fmla="*/ 343 w 1205"/>
                <a:gd name="T91" fmla="*/ 1493 h 1908"/>
                <a:gd name="T92" fmla="*/ 300 w 1205"/>
                <a:gd name="T93" fmla="*/ 1439 h 1908"/>
                <a:gd name="T94" fmla="*/ 142 w 1205"/>
                <a:gd name="T95" fmla="*/ 1300 h 1908"/>
                <a:gd name="T96" fmla="*/ 195 w 1205"/>
                <a:gd name="T97" fmla="*/ 1109 h 1908"/>
                <a:gd name="T98" fmla="*/ 234 w 1205"/>
                <a:gd name="T99" fmla="*/ 1099 h 1908"/>
                <a:gd name="T100" fmla="*/ 60 w 1205"/>
                <a:gd name="T101" fmla="*/ 755 h 1908"/>
                <a:gd name="T102" fmla="*/ 95 w 1205"/>
                <a:gd name="T103" fmla="*/ 764 h 1908"/>
                <a:gd name="T104" fmla="*/ 168 w 1205"/>
                <a:gd name="T105" fmla="*/ 762 h 1908"/>
                <a:gd name="T106" fmla="*/ 72 w 1205"/>
                <a:gd name="T107" fmla="*/ 529 h 1908"/>
                <a:gd name="T108" fmla="*/ 132 w 1205"/>
                <a:gd name="T109" fmla="*/ 462 h 1908"/>
                <a:gd name="T110" fmla="*/ 178 w 1205"/>
                <a:gd name="T111" fmla="*/ 308 h 1908"/>
                <a:gd name="T112" fmla="*/ 311 w 1205"/>
                <a:gd name="T113" fmla="*/ 220 h 1908"/>
                <a:gd name="T114" fmla="*/ 318 w 1205"/>
                <a:gd name="T115" fmla="*/ 217 h 1908"/>
                <a:gd name="T116" fmla="*/ 337 w 1205"/>
                <a:gd name="T117" fmla="*/ 120 h 1908"/>
                <a:gd name="T118" fmla="*/ 415 w 1205"/>
                <a:gd name="T119" fmla="*/ 142 h 1908"/>
                <a:gd name="T120" fmla="*/ 413 w 1205"/>
                <a:gd name="T121" fmla="*/ 54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05" h="1908">
                  <a:moveTo>
                    <a:pt x="413" y="54"/>
                  </a:moveTo>
                  <a:cubicBezTo>
                    <a:pt x="432" y="44"/>
                    <a:pt x="446" y="31"/>
                    <a:pt x="452" y="10"/>
                  </a:cubicBezTo>
                  <a:cubicBezTo>
                    <a:pt x="450" y="6"/>
                    <a:pt x="450" y="3"/>
                    <a:pt x="455" y="0"/>
                  </a:cubicBezTo>
                  <a:cubicBezTo>
                    <a:pt x="462" y="3"/>
                    <a:pt x="469" y="8"/>
                    <a:pt x="477" y="7"/>
                  </a:cubicBezTo>
                  <a:cubicBezTo>
                    <a:pt x="479" y="8"/>
                    <a:pt x="480" y="9"/>
                    <a:pt x="481" y="10"/>
                  </a:cubicBezTo>
                  <a:cubicBezTo>
                    <a:pt x="477" y="24"/>
                    <a:pt x="458" y="12"/>
                    <a:pt x="456" y="24"/>
                  </a:cubicBezTo>
                  <a:cubicBezTo>
                    <a:pt x="455" y="32"/>
                    <a:pt x="469" y="34"/>
                    <a:pt x="468" y="45"/>
                  </a:cubicBezTo>
                  <a:cubicBezTo>
                    <a:pt x="468" y="62"/>
                    <a:pt x="466" y="79"/>
                    <a:pt x="461" y="97"/>
                  </a:cubicBezTo>
                  <a:cubicBezTo>
                    <a:pt x="481" y="96"/>
                    <a:pt x="500" y="91"/>
                    <a:pt x="523" y="96"/>
                  </a:cubicBezTo>
                  <a:cubicBezTo>
                    <a:pt x="504" y="107"/>
                    <a:pt x="499" y="126"/>
                    <a:pt x="487" y="139"/>
                  </a:cubicBezTo>
                  <a:cubicBezTo>
                    <a:pt x="458" y="173"/>
                    <a:pt x="427" y="204"/>
                    <a:pt x="377" y="206"/>
                  </a:cubicBezTo>
                  <a:cubicBezTo>
                    <a:pt x="356" y="207"/>
                    <a:pt x="331" y="211"/>
                    <a:pt x="327" y="241"/>
                  </a:cubicBezTo>
                  <a:cubicBezTo>
                    <a:pt x="343" y="239"/>
                    <a:pt x="362" y="246"/>
                    <a:pt x="370" y="225"/>
                  </a:cubicBezTo>
                  <a:cubicBezTo>
                    <a:pt x="378" y="228"/>
                    <a:pt x="370" y="242"/>
                    <a:pt x="381" y="242"/>
                  </a:cubicBezTo>
                  <a:cubicBezTo>
                    <a:pt x="391" y="241"/>
                    <a:pt x="383" y="228"/>
                    <a:pt x="391" y="225"/>
                  </a:cubicBezTo>
                  <a:cubicBezTo>
                    <a:pt x="403" y="233"/>
                    <a:pt x="401" y="243"/>
                    <a:pt x="393" y="251"/>
                  </a:cubicBezTo>
                  <a:cubicBezTo>
                    <a:pt x="385" y="259"/>
                    <a:pt x="375" y="262"/>
                    <a:pt x="365" y="252"/>
                  </a:cubicBezTo>
                  <a:cubicBezTo>
                    <a:pt x="351" y="238"/>
                    <a:pt x="334" y="244"/>
                    <a:pt x="321" y="252"/>
                  </a:cubicBezTo>
                  <a:cubicBezTo>
                    <a:pt x="310" y="258"/>
                    <a:pt x="319" y="274"/>
                    <a:pt x="319" y="286"/>
                  </a:cubicBezTo>
                  <a:cubicBezTo>
                    <a:pt x="319" y="288"/>
                    <a:pt x="320" y="291"/>
                    <a:pt x="321" y="293"/>
                  </a:cubicBezTo>
                  <a:cubicBezTo>
                    <a:pt x="324" y="297"/>
                    <a:pt x="330" y="293"/>
                    <a:pt x="332" y="298"/>
                  </a:cubicBezTo>
                  <a:cubicBezTo>
                    <a:pt x="333" y="301"/>
                    <a:pt x="331" y="303"/>
                    <a:pt x="329" y="304"/>
                  </a:cubicBezTo>
                  <a:cubicBezTo>
                    <a:pt x="321" y="306"/>
                    <a:pt x="315" y="303"/>
                    <a:pt x="311" y="296"/>
                  </a:cubicBezTo>
                  <a:cubicBezTo>
                    <a:pt x="301" y="260"/>
                    <a:pt x="302" y="261"/>
                    <a:pt x="271" y="282"/>
                  </a:cubicBezTo>
                  <a:cubicBezTo>
                    <a:pt x="253" y="294"/>
                    <a:pt x="249" y="310"/>
                    <a:pt x="248" y="330"/>
                  </a:cubicBezTo>
                  <a:cubicBezTo>
                    <a:pt x="246" y="335"/>
                    <a:pt x="241" y="336"/>
                    <a:pt x="237" y="337"/>
                  </a:cubicBezTo>
                  <a:cubicBezTo>
                    <a:pt x="228" y="338"/>
                    <a:pt x="226" y="333"/>
                    <a:pt x="230" y="326"/>
                  </a:cubicBezTo>
                  <a:cubicBezTo>
                    <a:pt x="240" y="308"/>
                    <a:pt x="227" y="295"/>
                    <a:pt x="219" y="281"/>
                  </a:cubicBezTo>
                  <a:cubicBezTo>
                    <a:pt x="215" y="274"/>
                    <a:pt x="209" y="274"/>
                    <a:pt x="206" y="282"/>
                  </a:cubicBezTo>
                  <a:cubicBezTo>
                    <a:pt x="199" y="297"/>
                    <a:pt x="187" y="311"/>
                    <a:pt x="184" y="328"/>
                  </a:cubicBezTo>
                  <a:cubicBezTo>
                    <a:pt x="181" y="348"/>
                    <a:pt x="175" y="367"/>
                    <a:pt x="180" y="387"/>
                  </a:cubicBezTo>
                  <a:cubicBezTo>
                    <a:pt x="184" y="408"/>
                    <a:pt x="204" y="423"/>
                    <a:pt x="206" y="445"/>
                  </a:cubicBezTo>
                  <a:cubicBezTo>
                    <a:pt x="209" y="446"/>
                    <a:pt x="210" y="442"/>
                    <a:pt x="212" y="441"/>
                  </a:cubicBezTo>
                  <a:cubicBezTo>
                    <a:pt x="233" y="417"/>
                    <a:pt x="243" y="391"/>
                    <a:pt x="232" y="360"/>
                  </a:cubicBezTo>
                  <a:cubicBezTo>
                    <a:pt x="232" y="353"/>
                    <a:pt x="231" y="346"/>
                    <a:pt x="235" y="339"/>
                  </a:cubicBezTo>
                  <a:cubicBezTo>
                    <a:pt x="238" y="335"/>
                    <a:pt x="242" y="337"/>
                    <a:pt x="246" y="338"/>
                  </a:cubicBezTo>
                  <a:cubicBezTo>
                    <a:pt x="255" y="343"/>
                    <a:pt x="258" y="351"/>
                    <a:pt x="263" y="359"/>
                  </a:cubicBezTo>
                  <a:cubicBezTo>
                    <a:pt x="275" y="379"/>
                    <a:pt x="284" y="381"/>
                    <a:pt x="305" y="371"/>
                  </a:cubicBezTo>
                  <a:cubicBezTo>
                    <a:pt x="317" y="363"/>
                    <a:pt x="316" y="379"/>
                    <a:pt x="323" y="380"/>
                  </a:cubicBezTo>
                  <a:cubicBezTo>
                    <a:pt x="324" y="382"/>
                    <a:pt x="324" y="380"/>
                    <a:pt x="324" y="380"/>
                  </a:cubicBezTo>
                  <a:cubicBezTo>
                    <a:pt x="314" y="373"/>
                    <a:pt x="318" y="369"/>
                    <a:pt x="327" y="367"/>
                  </a:cubicBezTo>
                  <a:cubicBezTo>
                    <a:pt x="341" y="370"/>
                    <a:pt x="348" y="360"/>
                    <a:pt x="356" y="352"/>
                  </a:cubicBezTo>
                  <a:cubicBezTo>
                    <a:pt x="359" y="351"/>
                    <a:pt x="362" y="351"/>
                    <a:pt x="364" y="353"/>
                  </a:cubicBezTo>
                  <a:cubicBezTo>
                    <a:pt x="367" y="370"/>
                    <a:pt x="353" y="373"/>
                    <a:pt x="342" y="377"/>
                  </a:cubicBezTo>
                  <a:cubicBezTo>
                    <a:pt x="332" y="381"/>
                    <a:pt x="331" y="385"/>
                    <a:pt x="341" y="390"/>
                  </a:cubicBezTo>
                  <a:cubicBezTo>
                    <a:pt x="342" y="392"/>
                    <a:pt x="342" y="393"/>
                    <a:pt x="341" y="395"/>
                  </a:cubicBezTo>
                  <a:cubicBezTo>
                    <a:pt x="340" y="403"/>
                    <a:pt x="347" y="404"/>
                    <a:pt x="352" y="407"/>
                  </a:cubicBezTo>
                  <a:cubicBezTo>
                    <a:pt x="469" y="484"/>
                    <a:pt x="586" y="561"/>
                    <a:pt x="704" y="641"/>
                  </a:cubicBezTo>
                  <a:cubicBezTo>
                    <a:pt x="699" y="634"/>
                    <a:pt x="692" y="632"/>
                    <a:pt x="691" y="624"/>
                  </a:cubicBezTo>
                  <a:cubicBezTo>
                    <a:pt x="695" y="615"/>
                    <a:pt x="703" y="616"/>
                    <a:pt x="710" y="617"/>
                  </a:cubicBezTo>
                  <a:cubicBezTo>
                    <a:pt x="724" y="618"/>
                    <a:pt x="733" y="613"/>
                    <a:pt x="740" y="601"/>
                  </a:cubicBezTo>
                  <a:cubicBezTo>
                    <a:pt x="743" y="595"/>
                    <a:pt x="746" y="583"/>
                    <a:pt x="758" y="593"/>
                  </a:cubicBezTo>
                  <a:cubicBezTo>
                    <a:pt x="759" y="598"/>
                    <a:pt x="757" y="603"/>
                    <a:pt x="754" y="608"/>
                  </a:cubicBezTo>
                  <a:cubicBezTo>
                    <a:pt x="722" y="662"/>
                    <a:pt x="690" y="716"/>
                    <a:pt x="657" y="770"/>
                  </a:cubicBezTo>
                  <a:cubicBezTo>
                    <a:pt x="655" y="773"/>
                    <a:pt x="653" y="777"/>
                    <a:pt x="649" y="778"/>
                  </a:cubicBezTo>
                  <a:cubicBezTo>
                    <a:pt x="647" y="779"/>
                    <a:pt x="645" y="779"/>
                    <a:pt x="644" y="777"/>
                  </a:cubicBezTo>
                  <a:cubicBezTo>
                    <a:pt x="639" y="767"/>
                    <a:pt x="647" y="759"/>
                    <a:pt x="650" y="749"/>
                  </a:cubicBezTo>
                  <a:cubicBezTo>
                    <a:pt x="665" y="725"/>
                    <a:pt x="680" y="700"/>
                    <a:pt x="695" y="674"/>
                  </a:cubicBezTo>
                  <a:cubicBezTo>
                    <a:pt x="701" y="663"/>
                    <a:pt x="699" y="657"/>
                    <a:pt x="688" y="650"/>
                  </a:cubicBezTo>
                  <a:cubicBezTo>
                    <a:pt x="667" y="636"/>
                    <a:pt x="644" y="625"/>
                    <a:pt x="625" y="608"/>
                  </a:cubicBezTo>
                  <a:cubicBezTo>
                    <a:pt x="584" y="576"/>
                    <a:pt x="538" y="551"/>
                    <a:pt x="495" y="521"/>
                  </a:cubicBezTo>
                  <a:cubicBezTo>
                    <a:pt x="448" y="491"/>
                    <a:pt x="401" y="461"/>
                    <a:pt x="356" y="429"/>
                  </a:cubicBezTo>
                  <a:cubicBezTo>
                    <a:pt x="351" y="425"/>
                    <a:pt x="346" y="419"/>
                    <a:pt x="338" y="421"/>
                  </a:cubicBezTo>
                  <a:cubicBezTo>
                    <a:pt x="332" y="423"/>
                    <a:pt x="327" y="422"/>
                    <a:pt x="323" y="419"/>
                  </a:cubicBezTo>
                  <a:cubicBezTo>
                    <a:pt x="317" y="419"/>
                    <a:pt x="317" y="424"/>
                    <a:pt x="314" y="427"/>
                  </a:cubicBezTo>
                  <a:cubicBezTo>
                    <a:pt x="310" y="432"/>
                    <a:pt x="305" y="434"/>
                    <a:pt x="300" y="436"/>
                  </a:cubicBezTo>
                  <a:cubicBezTo>
                    <a:pt x="273" y="436"/>
                    <a:pt x="254" y="454"/>
                    <a:pt x="232" y="466"/>
                  </a:cubicBezTo>
                  <a:cubicBezTo>
                    <a:pt x="219" y="474"/>
                    <a:pt x="223" y="493"/>
                    <a:pt x="216" y="507"/>
                  </a:cubicBezTo>
                  <a:cubicBezTo>
                    <a:pt x="229" y="503"/>
                    <a:pt x="237" y="496"/>
                    <a:pt x="248" y="494"/>
                  </a:cubicBezTo>
                  <a:cubicBezTo>
                    <a:pt x="251" y="494"/>
                    <a:pt x="253" y="494"/>
                    <a:pt x="256" y="494"/>
                  </a:cubicBezTo>
                  <a:cubicBezTo>
                    <a:pt x="261" y="495"/>
                    <a:pt x="266" y="496"/>
                    <a:pt x="270" y="497"/>
                  </a:cubicBezTo>
                  <a:cubicBezTo>
                    <a:pt x="273" y="498"/>
                    <a:pt x="276" y="499"/>
                    <a:pt x="278" y="502"/>
                  </a:cubicBezTo>
                  <a:cubicBezTo>
                    <a:pt x="276" y="513"/>
                    <a:pt x="268" y="513"/>
                    <a:pt x="260" y="512"/>
                  </a:cubicBezTo>
                  <a:cubicBezTo>
                    <a:pt x="231" y="512"/>
                    <a:pt x="214" y="527"/>
                    <a:pt x="209" y="554"/>
                  </a:cubicBezTo>
                  <a:cubicBezTo>
                    <a:pt x="208" y="563"/>
                    <a:pt x="207" y="571"/>
                    <a:pt x="204" y="576"/>
                  </a:cubicBezTo>
                  <a:cubicBezTo>
                    <a:pt x="213" y="558"/>
                    <a:pt x="225" y="537"/>
                    <a:pt x="245" y="523"/>
                  </a:cubicBezTo>
                  <a:cubicBezTo>
                    <a:pt x="263" y="512"/>
                    <a:pt x="268" y="514"/>
                    <a:pt x="270" y="535"/>
                  </a:cubicBezTo>
                  <a:cubicBezTo>
                    <a:pt x="270" y="543"/>
                    <a:pt x="271" y="551"/>
                    <a:pt x="272" y="559"/>
                  </a:cubicBezTo>
                  <a:cubicBezTo>
                    <a:pt x="273" y="562"/>
                    <a:pt x="273" y="566"/>
                    <a:pt x="276" y="568"/>
                  </a:cubicBezTo>
                  <a:cubicBezTo>
                    <a:pt x="285" y="567"/>
                    <a:pt x="289" y="559"/>
                    <a:pt x="295" y="554"/>
                  </a:cubicBezTo>
                  <a:cubicBezTo>
                    <a:pt x="307" y="546"/>
                    <a:pt x="312" y="547"/>
                    <a:pt x="313" y="561"/>
                  </a:cubicBezTo>
                  <a:cubicBezTo>
                    <a:pt x="315" y="597"/>
                    <a:pt x="313" y="630"/>
                    <a:pt x="298" y="665"/>
                  </a:cubicBezTo>
                  <a:cubicBezTo>
                    <a:pt x="282" y="703"/>
                    <a:pt x="251" y="721"/>
                    <a:pt x="218" y="737"/>
                  </a:cubicBezTo>
                  <a:cubicBezTo>
                    <a:pt x="194" y="749"/>
                    <a:pt x="186" y="763"/>
                    <a:pt x="194" y="793"/>
                  </a:cubicBezTo>
                  <a:cubicBezTo>
                    <a:pt x="203" y="787"/>
                    <a:pt x="210" y="780"/>
                    <a:pt x="219" y="775"/>
                  </a:cubicBezTo>
                  <a:cubicBezTo>
                    <a:pt x="223" y="772"/>
                    <a:pt x="227" y="768"/>
                    <a:pt x="232" y="768"/>
                  </a:cubicBezTo>
                  <a:cubicBezTo>
                    <a:pt x="239" y="769"/>
                    <a:pt x="247" y="765"/>
                    <a:pt x="254" y="770"/>
                  </a:cubicBezTo>
                  <a:cubicBezTo>
                    <a:pt x="255" y="772"/>
                    <a:pt x="255" y="774"/>
                    <a:pt x="255" y="776"/>
                  </a:cubicBezTo>
                  <a:cubicBezTo>
                    <a:pt x="253" y="781"/>
                    <a:pt x="248" y="783"/>
                    <a:pt x="243" y="785"/>
                  </a:cubicBezTo>
                  <a:cubicBezTo>
                    <a:pt x="201" y="798"/>
                    <a:pt x="192" y="812"/>
                    <a:pt x="199" y="854"/>
                  </a:cubicBezTo>
                  <a:cubicBezTo>
                    <a:pt x="200" y="860"/>
                    <a:pt x="202" y="865"/>
                    <a:pt x="201" y="870"/>
                  </a:cubicBezTo>
                  <a:cubicBezTo>
                    <a:pt x="206" y="855"/>
                    <a:pt x="230" y="818"/>
                    <a:pt x="244" y="805"/>
                  </a:cubicBezTo>
                  <a:cubicBezTo>
                    <a:pt x="258" y="792"/>
                    <a:pt x="273" y="779"/>
                    <a:pt x="287" y="766"/>
                  </a:cubicBezTo>
                  <a:cubicBezTo>
                    <a:pt x="300" y="755"/>
                    <a:pt x="306" y="757"/>
                    <a:pt x="311" y="774"/>
                  </a:cubicBezTo>
                  <a:cubicBezTo>
                    <a:pt x="317" y="794"/>
                    <a:pt x="313" y="816"/>
                    <a:pt x="314" y="837"/>
                  </a:cubicBezTo>
                  <a:cubicBezTo>
                    <a:pt x="314" y="849"/>
                    <a:pt x="310" y="862"/>
                    <a:pt x="325" y="869"/>
                  </a:cubicBezTo>
                  <a:cubicBezTo>
                    <a:pt x="330" y="871"/>
                    <a:pt x="330" y="880"/>
                    <a:pt x="330" y="886"/>
                  </a:cubicBezTo>
                  <a:cubicBezTo>
                    <a:pt x="330" y="890"/>
                    <a:pt x="330" y="895"/>
                    <a:pt x="330" y="900"/>
                  </a:cubicBezTo>
                  <a:cubicBezTo>
                    <a:pt x="332" y="945"/>
                    <a:pt x="309" y="982"/>
                    <a:pt x="293" y="1021"/>
                  </a:cubicBezTo>
                  <a:cubicBezTo>
                    <a:pt x="291" y="1027"/>
                    <a:pt x="284" y="1030"/>
                    <a:pt x="279" y="1034"/>
                  </a:cubicBezTo>
                  <a:cubicBezTo>
                    <a:pt x="261" y="1048"/>
                    <a:pt x="254" y="1080"/>
                    <a:pt x="264" y="1102"/>
                  </a:cubicBezTo>
                  <a:cubicBezTo>
                    <a:pt x="272" y="1095"/>
                    <a:pt x="274" y="1085"/>
                    <a:pt x="280" y="1077"/>
                  </a:cubicBezTo>
                  <a:cubicBezTo>
                    <a:pt x="283" y="1074"/>
                    <a:pt x="287" y="1071"/>
                    <a:pt x="290" y="1068"/>
                  </a:cubicBezTo>
                  <a:cubicBezTo>
                    <a:pt x="296" y="1064"/>
                    <a:pt x="299" y="1058"/>
                    <a:pt x="303" y="1054"/>
                  </a:cubicBezTo>
                  <a:cubicBezTo>
                    <a:pt x="306" y="1052"/>
                    <a:pt x="308" y="1052"/>
                    <a:pt x="310" y="1054"/>
                  </a:cubicBezTo>
                  <a:cubicBezTo>
                    <a:pt x="316" y="1067"/>
                    <a:pt x="307" y="1074"/>
                    <a:pt x="300" y="1082"/>
                  </a:cubicBezTo>
                  <a:cubicBezTo>
                    <a:pt x="283" y="1100"/>
                    <a:pt x="268" y="1119"/>
                    <a:pt x="275" y="1147"/>
                  </a:cubicBezTo>
                  <a:cubicBezTo>
                    <a:pt x="293" y="1113"/>
                    <a:pt x="311" y="1078"/>
                    <a:pt x="334" y="1047"/>
                  </a:cubicBezTo>
                  <a:cubicBezTo>
                    <a:pt x="340" y="1038"/>
                    <a:pt x="349" y="1038"/>
                    <a:pt x="351" y="1049"/>
                  </a:cubicBezTo>
                  <a:cubicBezTo>
                    <a:pt x="358" y="1079"/>
                    <a:pt x="366" y="1109"/>
                    <a:pt x="358" y="1139"/>
                  </a:cubicBezTo>
                  <a:cubicBezTo>
                    <a:pt x="358" y="1139"/>
                    <a:pt x="359" y="1137"/>
                    <a:pt x="359" y="1136"/>
                  </a:cubicBezTo>
                  <a:cubicBezTo>
                    <a:pt x="363" y="1128"/>
                    <a:pt x="356" y="1116"/>
                    <a:pt x="367" y="1113"/>
                  </a:cubicBezTo>
                  <a:cubicBezTo>
                    <a:pt x="378" y="1109"/>
                    <a:pt x="380" y="1123"/>
                    <a:pt x="386" y="1130"/>
                  </a:cubicBezTo>
                  <a:cubicBezTo>
                    <a:pt x="391" y="1134"/>
                    <a:pt x="394" y="1140"/>
                    <a:pt x="398" y="1145"/>
                  </a:cubicBezTo>
                  <a:cubicBezTo>
                    <a:pt x="402" y="1149"/>
                    <a:pt x="405" y="1148"/>
                    <a:pt x="408" y="1144"/>
                  </a:cubicBezTo>
                  <a:cubicBezTo>
                    <a:pt x="420" y="1122"/>
                    <a:pt x="441" y="1106"/>
                    <a:pt x="453" y="1084"/>
                  </a:cubicBezTo>
                  <a:cubicBezTo>
                    <a:pt x="455" y="1080"/>
                    <a:pt x="458" y="1074"/>
                    <a:pt x="465" y="1078"/>
                  </a:cubicBezTo>
                  <a:cubicBezTo>
                    <a:pt x="469" y="1087"/>
                    <a:pt x="464" y="1094"/>
                    <a:pt x="460" y="1100"/>
                  </a:cubicBezTo>
                  <a:cubicBezTo>
                    <a:pt x="452" y="1115"/>
                    <a:pt x="442" y="1130"/>
                    <a:pt x="433" y="1144"/>
                  </a:cubicBezTo>
                  <a:cubicBezTo>
                    <a:pt x="417" y="1170"/>
                    <a:pt x="419" y="1182"/>
                    <a:pt x="439" y="1206"/>
                  </a:cubicBezTo>
                  <a:cubicBezTo>
                    <a:pt x="453" y="1210"/>
                    <a:pt x="467" y="1207"/>
                    <a:pt x="481" y="1208"/>
                  </a:cubicBezTo>
                  <a:cubicBezTo>
                    <a:pt x="489" y="1208"/>
                    <a:pt x="498" y="1207"/>
                    <a:pt x="504" y="1215"/>
                  </a:cubicBezTo>
                  <a:cubicBezTo>
                    <a:pt x="506" y="1219"/>
                    <a:pt x="505" y="1221"/>
                    <a:pt x="502" y="1223"/>
                  </a:cubicBezTo>
                  <a:cubicBezTo>
                    <a:pt x="487" y="1226"/>
                    <a:pt x="472" y="1222"/>
                    <a:pt x="456" y="1222"/>
                  </a:cubicBezTo>
                  <a:cubicBezTo>
                    <a:pt x="443" y="1222"/>
                    <a:pt x="435" y="1227"/>
                    <a:pt x="434" y="1241"/>
                  </a:cubicBezTo>
                  <a:cubicBezTo>
                    <a:pt x="433" y="1250"/>
                    <a:pt x="429" y="1258"/>
                    <a:pt x="431" y="1267"/>
                  </a:cubicBezTo>
                  <a:cubicBezTo>
                    <a:pt x="437" y="1297"/>
                    <a:pt x="427" y="1323"/>
                    <a:pt x="410" y="1347"/>
                  </a:cubicBezTo>
                  <a:cubicBezTo>
                    <a:pt x="408" y="1349"/>
                    <a:pt x="406" y="1351"/>
                    <a:pt x="405" y="1354"/>
                  </a:cubicBezTo>
                  <a:cubicBezTo>
                    <a:pt x="379" y="1387"/>
                    <a:pt x="380" y="1392"/>
                    <a:pt x="414" y="1424"/>
                  </a:cubicBezTo>
                  <a:cubicBezTo>
                    <a:pt x="414" y="1406"/>
                    <a:pt x="421" y="1390"/>
                    <a:pt x="416" y="1372"/>
                  </a:cubicBezTo>
                  <a:cubicBezTo>
                    <a:pt x="413" y="1361"/>
                    <a:pt x="419" y="1353"/>
                    <a:pt x="429" y="1348"/>
                  </a:cubicBezTo>
                  <a:cubicBezTo>
                    <a:pt x="440" y="1344"/>
                    <a:pt x="447" y="1350"/>
                    <a:pt x="453" y="1358"/>
                  </a:cubicBezTo>
                  <a:cubicBezTo>
                    <a:pt x="459" y="1367"/>
                    <a:pt x="457" y="1376"/>
                    <a:pt x="449" y="1383"/>
                  </a:cubicBezTo>
                  <a:cubicBezTo>
                    <a:pt x="421" y="1412"/>
                    <a:pt x="422" y="1435"/>
                    <a:pt x="453" y="1464"/>
                  </a:cubicBezTo>
                  <a:cubicBezTo>
                    <a:pt x="447" y="1423"/>
                    <a:pt x="461" y="1387"/>
                    <a:pt x="476" y="1352"/>
                  </a:cubicBezTo>
                  <a:cubicBezTo>
                    <a:pt x="480" y="1342"/>
                    <a:pt x="485" y="1332"/>
                    <a:pt x="492" y="1323"/>
                  </a:cubicBezTo>
                  <a:cubicBezTo>
                    <a:pt x="499" y="1314"/>
                    <a:pt x="505" y="1303"/>
                    <a:pt x="516" y="1304"/>
                  </a:cubicBezTo>
                  <a:cubicBezTo>
                    <a:pt x="529" y="1306"/>
                    <a:pt x="528" y="1319"/>
                    <a:pt x="531" y="1328"/>
                  </a:cubicBezTo>
                  <a:cubicBezTo>
                    <a:pt x="539" y="1353"/>
                    <a:pt x="545" y="1378"/>
                    <a:pt x="554" y="1403"/>
                  </a:cubicBezTo>
                  <a:cubicBezTo>
                    <a:pt x="562" y="1371"/>
                    <a:pt x="579" y="1345"/>
                    <a:pt x="602" y="1323"/>
                  </a:cubicBezTo>
                  <a:cubicBezTo>
                    <a:pt x="613" y="1312"/>
                    <a:pt x="619" y="1315"/>
                    <a:pt x="621" y="1330"/>
                  </a:cubicBezTo>
                  <a:cubicBezTo>
                    <a:pt x="626" y="1359"/>
                    <a:pt x="636" y="1386"/>
                    <a:pt x="651" y="1412"/>
                  </a:cubicBezTo>
                  <a:cubicBezTo>
                    <a:pt x="657" y="1421"/>
                    <a:pt x="660" y="1430"/>
                    <a:pt x="663" y="1439"/>
                  </a:cubicBezTo>
                  <a:cubicBezTo>
                    <a:pt x="674" y="1469"/>
                    <a:pt x="680" y="1501"/>
                    <a:pt x="694" y="1530"/>
                  </a:cubicBezTo>
                  <a:cubicBezTo>
                    <a:pt x="709" y="1558"/>
                    <a:pt x="698" y="1590"/>
                    <a:pt x="694" y="1620"/>
                  </a:cubicBezTo>
                  <a:cubicBezTo>
                    <a:pt x="691" y="1639"/>
                    <a:pt x="700" y="1648"/>
                    <a:pt x="720" y="1646"/>
                  </a:cubicBezTo>
                  <a:cubicBezTo>
                    <a:pt x="722" y="1643"/>
                    <a:pt x="724" y="1639"/>
                    <a:pt x="729" y="1641"/>
                  </a:cubicBezTo>
                  <a:cubicBezTo>
                    <a:pt x="737" y="1666"/>
                    <a:pt x="759" y="1677"/>
                    <a:pt x="783" y="1688"/>
                  </a:cubicBezTo>
                  <a:cubicBezTo>
                    <a:pt x="771" y="1672"/>
                    <a:pt x="763" y="1656"/>
                    <a:pt x="755" y="1640"/>
                  </a:cubicBezTo>
                  <a:cubicBezTo>
                    <a:pt x="748" y="1625"/>
                    <a:pt x="750" y="1619"/>
                    <a:pt x="766" y="1617"/>
                  </a:cubicBezTo>
                  <a:cubicBezTo>
                    <a:pt x="783" y="1615"/>
                    <a:pt x="782" y="1610"/>
                    <a:pt x="774" y="1599"/>
                  </a:cubicBezTo>
                  <a:cubicBezTo>
                    <a:pt x="768" y="1590"/>
                    <a:pt x="762" y="1581"/>
                    <a:pt x="757" y="1572"/>
                  </a:cubicBezTo>
                  <a:cubicBezTo>
                    <a:pt x="748" y="1553"/>
                    <a:pt x="753" y="1544"/>
                    <a:pt x="775" y="1544"/>
                  </a:cubicBezTo>
                  <a:cubicBezTo>
                    <a:pt x="794" y="1545"/>
                    <a:pt x="813" y="1548"/>
                    <a:pt x="832" y="1554"/>
                  </a:cubicBezTo>
                  <a:cubicBezTo>
                    <a:pt x="846" y="1558"/>
                    <a:pt x="849" y="1555"/>
                    <a:pt x="846" y="1540"/>
                  </a:cubicBezTo>
                  <a:cubicBezTo>
                    <a:pt x="837" y="1500"/>
                    <a:pt x="845" y="1495"/>
                    <a:pt x="884" y="1507"/>
                  </a:cubicBezTo>
                  <a:cubicBezTo>
                    <a:pt x="928" y="1520"/>
                    <a:pt x="963" y="1547"/>
                    <a:pt x="995" y="1579"/>
                  </a:cubicBezTo>
                  <a:cubicBezTo>
                    <a:pt x="998" y="1581"/>
                    <a:pt x="1001" y="1584"/>
                    <a:pt x="1003" y="1588"/>
                  </a:cubicBezTo>
                  <a:cubicBezTo>
                    <a:pt x="1020" y="1629"/>
                    <a:pt x="1044" y="1667"/>
                    <a:pt x="1050" y="1712"/>
                  </a:cubicBezTo>
                  <a:cubicBezTo>
                    <a:pt x="1052" y="1731"/>
                    <a:pt x="1063" y="1747"/>
                    <a:pt x="1072" y="1763"/>
                  </a:cubicBezTo>
                  <a:cubicBezTo>
                    <a:pt x="1079" y="1773"/>
                    <a:pt x="1089" y="1782"/>
                    <a:pt x="1082" y="1796"/>
                  </a:cubicBezTo>
                  <a:cubicBezTo>
                    <a:pt x="1067" y="1795"/>
                    <a:pt x="1058" y="1788"/>
                    <a:pt x="1054" y="1774"/>
                  </a:cubicBezTo>
                  <a:cubicBezTo>
                    <a:pt x="1054" y="1771"/>
                    <a:pt x="1055" y="1768"/>
                    <a:pt x="1054" y="1765"/>
                  </a:cubicBezTo>
                  <a:cubicBezTo>
                    <a:pt x="1028" y="1713"/>
                    <a:pt x="1020" y="1655"/>
                    <a:pt x="992" y="1605"/>
                  </a:cubicBezTo>
                  <a:cubicBezTo>
                    <a:pt x="977" y="1575"/>
                    <a:pt x="948" y="1560"/>
                    <a:pt x="922" y="1542"/>
                  </a:cubicBezTo>
                  <a:cubicBezTo>
                    <a:pt x="914" y="1537"/>
                    <a:pt x="905" y="1532"/>
                    <a:pt x="895" y="1529"/>
                  </a:cubicBezTo>
                  <a:cubicBezTo>
                    <a:pt x="888" y="1525"/>
                    <a:pt x="880" y="1522"/>
                    <a:pt x="872" y="1520"/>
                  </a:cubicBezTo>
                  <a:cubicBezTo>
                    <a:pt x="864" y="1518"/>
                    <a:pt x="859" y="1520"/>
                    <a:pt x="862" y="1530"/>
                  </a:cubicBezTo>
                  <a:cubicBezTo>
                    <a:pt x="864" y="1540"/>
                    <a:pt x="868" y="1551"/>
                    <a:pt x="869" y="1562"/>
                  </a:cubicBezTo>
                  <a:cubicBezTo>
                    <a:pt x="869" y="1568"/>
                    <a:pt x="869" y="1574"/>
                    <a:pt x="864" y="1578"/>
                  </a:cubicBezTo>
                  <a:cubicBezTo>
                    <a:pt x="842" y="1578"/>
                    <a:pt x="822" y="1566"/>
                    <a:pt x="800" y="1566"/>
                  </a:cubicBezTo>
                  <a:cubicBezTo>
                    <a:pt x="794" y="1565"/>
                    <a:pt x="788" y="1562"/>
                    <a:pt x="783" y="1570"/>
                  </a:cubicBezTo>
                  <a:cubicBezTo>
                    <a:pt x="777" y="1578"/>
                    <a:pt x="784" y="1582"/>
                    <a:pt x="787" y="1587"/>
                  </a:cubicBezTo>
                  <a:cubicBezTo>
                    <a:pt x="802" y="1607"/>
                    <a:pt x="812" y="1632"/>
                    <a:pt x="831" y="1650"/>
                  </a:cubicBezTo>
                  <a:cubicBezTo>
                    <a:pt x="852" y="1672"/>
                    <a:pt x="882" y="1684"/>
                    <a:pt x="903" y="1707"/>
                  </a:cubicBezTo>
                  <a:cubicBezTo>
                    <a:pt x="931" y="1742"/>
                    <a:pt x="973" y="1758"/>
                    <a:pt x="1012" y="1777"/>
                  </a:cubicBezTo>
                  <a:cubicBezTo>
                    <a:pt x="1012" y="1777"/>
                    <a:pt x="1013" y="1777"/>
                    <a:pt x="1013" y="1777"/>
                  </a:cubicBezTo>
                  <a:cubicBezTo>
                    <a:pt x="1016" y="1777"/>
                    <a:pt x="1016" y="1777"/>
                    <a:pt x="1014" y="1775"/>
                  </a:cubicBezTo>
                  <a:cubicBezTo>
                    <a:pt x="1009" y="1770"/>
                    <a:pt x="1003" y="1765"/>
                    <a:pt x="999" y="1759"/>
                  </a:cubicBezTo>
                  <a:cubicBezTo>
                    <a:pt x="996" y="1755"/>
                    <a:pt x="992" y="1750"/>
                    <a:pt x="1001" y="1747"/>
                  </a:cubicBezTo>
                  <a:cubicBezTo>
                    <a:pt x="1024" y="1760"/>
                    <a:pt x="1042" y="1780"/>
                    <a:pt x="1066" y="1792"/>
                  </a:cubicBezTo>
                  <a:cubicBezTo>
                    <a:pt x="1072" y="1794"/>
                    <a:pt x="1077" y="1800"/>
                    <a:pt x="1084" y="1797"/>
                  </a:cubicBezTo>
                  <a:cubicBezTo>
                    <a:pt x="1092" y="1810"/>
                    <a:pt x="1104" y="1813"/>
                    <a:pt x="1118" y="1812"/>
                  </a:cubicBezTo>
                  <a:cubicBezTo>
                    <a:pt x="1144" y="1810"/>
                    <a:pt x="1170" y="1816"/>
                    <a:pt x="1196" y="1814"/>
                  </a:cubicBezTo>
                  <a:cubicBezTo>
                    <a:pt x="1198" y="1814"/>
                    <a:pt x="1200" y="1815"/>
                    <a:pt x="1201" y="1817"/>
                  </a:cubicBezTo>
                  <a:cubicBezTo>
                    <a:pt x="1205" y="1826"/>
                    <a:pt x="1202" y="1832"/>
                    <a:pt x="1193" y="1833"/>
                  </a:cubicBezTo>
                  <a:cubicBezTo>
                    <a:pt x="1178" y="1834"/>
                    <a:pt x="1164" y="1842"/>
                    <a:pt x="1149" y="1843"/>
                  </a:cubicBezTo>
                  <a:cubicBezTo>
                    <a:pt x="1107" y="1831"/>
                    <a:pt x="1073" y="1847"/>
                    <a:pt x="1043" y="1876"/>
                  </a:cubicBezTo>
                  <a:cubicBezTo>
                    <a:pt x="1038" y="1881"/>
                    <a:pt x="1033" y="1886"/>
                    <a:pt x="1027" y="1890"/>
                  </a:cubicBezTo>
                  <a:cubicBezTo>
                    <a:pt x="1025" y="1891"/>
                    <a:pt x="1023" y="1892"/>
                    <a:pt x="1021" y="1892"/>
                  </a:cubicBezTo>
                  <a:cubicBezTo>
                    <a:pt x="1019" y="1891"/>
                    <a:pt x="1017" y="1891"/>
                    <a:pt x="1016" y="1889"/>
                  </a:cubicBezTo>
                  <a:cubicBezTo>
                    <a:pt x="1020" y="1865"/>
                    <a:pt x="1043" y="1857"/>
                    <a:pt x="1057" y="1842"/>
                  </a:cubicBezTo>
                  <a:cubicBezTo>
                    <a:pt x="1061" y="1838"/>
                    <a:pt x="1067" y="1837"/>
                    <a:pt x="1071" y="1834"/>
                  </a:cubicBezTo>
                  <a:cubicBezTo>
                    <a:pt x="1073" y="1823"/>
                    <a:pt x="1063" y="1827"/>
                    <a:pt x="1059" y="1826"/>
                  </a:cubicBezTo>
                  <a:cubicBezTo>
                    <a:pt x="1013" y="1814"/>
                    <a:pt x="967" y="1809"/>
                    <a:pt x="920" y="1827"/>
                  </a:cubicBezTo>
                  <a:cubicBezTo>
                    <a:pt x="892" y="1833"/>
                    <a:pt x="864" y="1839"/>
                    <a:pt x="834" y="1837"/>
                  </a:cubicBezTo>
                  <a:cubicBezTo>
                    <a:pt x="812" y="1835"/>
                    <a:pt x="792" y="1842"/>
                    <a:pt x="772" y="1850"/>
                  </a:cubicBezTo>
                  <a:cubicBezTo>
                    <a:pt x="759" y="1856"/>
                    <a:pt x="746" y="1861"/>
                    <a:pt x="733" y="1865"/>
                  </a:cubicBezTo>
                  <a:cubicBezTo>
                    <a:pt x="716" y="1869"/>
                    <a:pt x="700" y="1875"/>
                    <a:pt x="683" y="1881"/>
                  </a:cubicBezTo>
                  <a:cubicBezTo>
                    <a:pt x="685" y="1890"/>
                    <a:pt x="696" y="1893"/>
                    <a:pt x="697" y="1902"/>
                  </a:cubicBezTo>
                  <a:cubicBezTo>
                    <a:pt x="697" y="1905"/>
                    <a:pt x="696" y="1908"/>
                    <a:pt x="692" y="1905"/>
                  </a:cubicBezTo>
                  <a:cubicBezTo>
                    <a:pt x="691" y="1905"/>
                    <a:pt x="690" y="1906"/>
                    <a:pt x="690" y="1905"/>
                  </a:cubicBezTo>
                  <a:cubicBezTo>
                    <a:pt x="677" y="1898"/>
                    <a:pt x="658" y="1890"/>
                    <a:pt x="658" y="1877"/>
                  </a:cubicBezTo>
                  <a:cubicBezTo>
                    <a:pt x="658" y="1866"/>
                    <a:pt x="681" y="1872"/>
                    <a:pt x="692" y="1865"/>
                  </a:cubicBezTo>
                  <a:cubicBezTo>
                    <a:pt x="695" y="1864"/>
                    <a:pt x="699" y="1863"/>
                    <a:pt x="708" y="1861"/>
                  </a:cubicBezTo>
                  <a:cubicBezTo>
                    <a:pt x="678" y="1850"/>
                    <a:pt x="659" y="1832"/>
                    <a:pt x="640" y="1814"/>
                  </a:cubicBezTo>
                  <a:cubicBezTo>
                    <a:pt x="634" y="1809"/>
                    <a:pt x="626" y="1802"/>
                    <a:pt x="630" y="1794"/>
                  </a:cubicBezTo>
                  <a:cubicBezTo>
                    <a:pt x="633" y="1787"/>
                    <a:pt x="642" y="1793"/>
                    <a:pt x="649" y="1792"/>
                  </a:cubicBezTo>
                  <a:cubicBezTo>
                    <a:pt x="668" y="1791"/>
                    <a:pt x="688" y="1789"/>
                    <a:pt x="711" y="1787"/>
                  </a:cubicBezTo>
                  <a:cubicBezTo>
                    <a:pt x="700" y="1773"/>
                    <a:pt x="692" y="1762"/>
                    <a:pt x="684" y="1750"/>
                  </a:cubicBezTo>
                  <a:cubicBezTo>
                    <a:pt x="677" y="1741"/>
                    <a:pt x="678" y="1736"/>
                    <a:pt x="691" y="1737"/>
                  </a:cubicBezTo>
                  <a:cubicBezTo>
                    <a:pt x="720" y="1740"/>
                    <a:pt x="748" y="1732"/>
                    <a:pt x="780" y="1726"/>
                  </a:cubicBezTo>
                  <a:cubicBezTo>
                    <a:pt x="743" y="1706"/>
                    <a:pt x="712" y="1681"/>
                    <a:pt x="670" y="1693"/>
                  </a:cubicBezTo>
                  <a:cubicBezTo>
                    <a:pt x="662" y="1696"/>
                    <a:pt x="654" y="1695"/>
                    <a:pt x="648" y="1704"/>
                  </a:cubicBezTo>
                  <a:cubicBezTo>
                    <a:pt x="641" y="1713"/>
                    <a:pt x="630" y="1715"/>
                    <a:pt x="620" y="1707"/>
                  </a:cubicBezTo>
                  <a:cubicBezTo>
                    <a:pt x="613" y="1701"/>
                    <a:pt x="612" y="1692"/>
                    <a:pt x="619" y="1684"/>
                  </a:cubicBezTo>
                  <a:cubicBezTo>
                    <a:pt x="628" y="1675"/>
                    <a:pt x="637" y="1676"/>
                    <a:pt x="644" y="1686"/>
                  </a:cubicBezTo>
                  <a:cubicBezTo>
                    <a:pt x="649" y="1692"/>
                    <a:pt x="654" y="1689"/>
                    <a:pt x="658" y="1689"/>
                  </a:cubicBezTo>
                  <a:cubicBezTo>
                    <a:pt x="672" y="1687"/>
                    <a:pt x="685" y="1686"/>
                    <a:pt x="699" y="1684"/>
                  </a:cubicBezTo>
                  <a:cubicBezTo>
                    <a:pt x="678" y="1664"/>
                    <a:pt x="656" y="1656"/>
                    <a:pt x="630" y="1670"/>
                  </a:cubicBezTo>
                  <a:cubicBezTo>
                    <a:pt x="599" y="1685"/>
                    <a:pt x="567" y="1697"/>
                    <a:pt x="533" y="1705"/>
                  </a:cubicBezTo>
                  <a:cubicBezTo>
                    <a:pt x="510" y="1710"/>
                    <a:pt x="489" y="1712"/>
                    <a:pt x="466" y="1706"/>
                  </a:cubicBezTo>
                  <a:cubicBezTo>
                    <a:pt x="428" y="1695"/>
                    <a:pt x="390" y="1687"/>
                    <a:pt x="363" y="1655"/>
                  </a:cubicBezTo>
                  <a:cubicBezTo>
                    <a:pt x="357" y="1648"/>
                    <a:pt x="346" y="1645"/>
                    <a:pt x="337" y="1640"/>
                  </a:cubicBezTo>
                  <a:cubicBezTo>
                    <a:pt x="320" y="1631"/>
                    <a:pt x="304" y="1621"/>
                    <a:pt x="290" y="1601"/>
                  </a:cubicBezTo>
                  <a:cubicBezTo>
                    <a:pt x="324" y="1611"/>
                    <a:pt x="353" y="1601"/>
                    <a:pt x="384" y="1596"/>
                  </a:cubicBezTo>
                  <a:cubicBezTo>
                    <a:pt x="378" y="1584"/>
                    <a:pt x="370" y="1576"/>
                    <a:pt x="361" y="1568"/>
                  </a:cubicBezTo>
                  <a:cubicBezTo>
                    <a:pt x="341" y="1552"/>
                    <a:pt x="331" y="1532"/>
                    <a:pt x="326" y="1507"/>
                  </a:cubicBezTo>
                  <a:cubicBezTo>
                    <a:pt x="325" y="1501"/>
                    <a:pt x="323" y="1495"/>
                    <a:pt x="328" y="1491"/>
                  </a:cubicBezTo>
                  <a:cubicBezTo>
                    <a:pt x="333" y="1486"/>
                    <a:pt x="338" y="1491"/>
                    <a:pt x="343" y="1493"/>
                  </a:cubicBezTo>
                  <a:cubicBezTo>
                    <a:pt x="352" y="1497"/>
                    <a:pt x="361" y="1501"/>
                    <a:pt x="372" y="1501"/>
                  </a:cubicBezTo>
                  <a:cubicBezTo>
                    <a:pt x="367" y="1480"/>
                    <a:pt x="358" y="1461"/>
                    <a:pt x="361" y="1439"/>
                  </a:cubicBezTo>
                  <a:cubicBezTo>
                    <a:pt x="370" y="1438"/>
                    <a:pt x="374" y="1449"/>
                    <a:pt x="382" y="1449"/>
                  </a:cubicBezTo>
                  <a:cubicBezTo>
                    <a:pt x="369" y="1430"/>
                    <a:pt x="345" y="1426"/>
                    <a:pt x="329" y="1440"/>
                  </a:cubicBezTo>
                  <a:cubicBezTo>
                    <a:pt x="318" y="1449"/>
                    <a:pt x="308" y="1447"/>
                    <a:pt x="300" y="1439"/>
                  </a:cubicBezTo>
                  <a:cubicBezTo>
                    <a:pt x="292" y="1430"/>
                    <a:pt x="293" y="1420"/>
                    <a:pt x="303" y="1413"/>
                  </a:cubicBezTo>
                  <a:cubicBezTo>
                    <a:pt x="312" y="1405"/>
                    <a:pt x="322" y="1407"/>
                    <a:pt x="328" y="1417"/>
                  </a:cubicBezTo>
                  <a:cubicBezTo>
                    <a:pt x="337" y="1433"/>
                    <a:pt x="350" y="1422"/>
                    <a:pt x="362" y="1424"/>
                  </a:cubicBezTo>
                  <a:cubicBezTo>
                    <a:pt x="347" y="1410"/>
                    <a:pt x="328" y="1398"/>
                    <a:pt x="309" y="1402"/>
                  </a:cubicBezTo>
                  <a:cubicBezTo>
                    <a:pt x="220" y="1421"/>
                    <a:pt x="175" y="1366"/>
                    <a:pt x="142" y="1300"/>
                  </a:cubicBezTo>
                  <a:cubicBezTo>
                    <a:pt x="121" y="1258"/>
                    <a:pt x="96" y="1223"/>
                    <a:pt x="57" y="1193"/>
                  </a:cubicBezTo>
                  <a:cubicBezTo>
                    <a:pt x="86" y="1187"/>
                    <a:pt x="111" y="1189"/>
                    <a:pt x="137" y="1189"/>
                  </a:cubicBezTo>
                  <a:cubicBezTo>
                    <a:pt x="129" y="1163"/>
                    <a:pt x="120" y="1138"/>
                    <a:pt x="101" y="1117"/>
                  </a:cubicBezTo>
                  <a:cubicBezTo>
                    <a:pt x="150" y="1130"/>
                    <a:pt x="200" y="1135"/>
                    <a:pt x="247" y="1152"/>
                  </a:cubicBezTo>
                  <a:cubicBezTo>
                    <a:pt x="246" y="1130"/>
                    <a:pt x="224" y="1110"/>
                    <a:pt x="195" y="1109"/>
                  </a:cubicBezTo>
                  <a:cubicBezTo>
                    <a:pt x="185" y="1109"/>
                    <a:pt x="178" y="1106"/>
                    <a:pt x="174" y="1098"/>
                  </a:cubicBezTo>
                  <a:cubicBezTo>
                    <a:pt x="168" y="1087"/>
                    <a:pt x="170" y="1077"/>
                    <a:pt x="183" y="1072"/>
                  </a:cubicBezTo>
                  <a:cubicBezTo>
                    <a:pt x="194" y="1068"/>
                    <a:pt x="201" y="1072"/>
                    <a:pt x="205" y="1082"/>
                  </a:cubicBezTo>
                  <a:cubicBezTo>
                    <a:pt x="215" y="1107"/>
                    <a:pt x="215" y="1107"/>
                    <a:pt x="239" y="1120"/>
                  </a:cubicBezTo>
                  <a:cubicBezTo>
                    <a:pt x="237" y="1112"/>
                    <a:pt x="236" y="1105"/>
                    <a:pt x="234" y="1099"/>
                  </a:cubicBezTo>
                  <a:cubicBezTo>
                    <a:pt x="219" y="1047"/>
                    <a:pt x="232" y="1056"/>
                    <a:pt x="175" y="1050"/>
                  </a:cubicBezTo>
                  <a:cubicBezTo>
                    <a:pt x="104" y="1043"/>
                    <a:pt x="32" y="985"/>
                    <a:pt x="15" y="915"/>
                  </a:cubicBezTo>
                  <a:cubicBezTo>
                    <a:pt x="9" y="890"/>
                    <a:pt x="3" y="866"/>
                    <a:pt x="0" y="839"/>
                  </a:cubicBezTo>
                  <a:cubicBezTo>
                    <a:pt x="24" y="840"/>
                    <a:pt x="41" y="851"/>
                    <a:pt x="61" y="862"/>
                  </a:cubicBezTo>
                  <a:cubicBezTo>
                    <a:pt x="57" y="825"/>
                    <a:pt x="63" y="790"/>
                    <a:pt x="60" y="755"/>
                  </a:cubicBezTo>
                  <a:cubicBezTo>
                    <a:pt x="70" y="754"/>
                    <a:pt x="70" y="761"/>
                    <a:pt x="71" y="764"/>
                  </a:cubicBezTo>
                  <a:cubicBezTo>
                    <a:pt x="77" y="779"/>
                    <a:pt x="88" y="789"/>
                    <a:pt x="103" y="795"/>
                  </a:cubicBezTo>
                  <a:cubicBezTo>
                    <a:pt x="135" y="810"/>
                    <a:pt x="162" y="830"/>
                    <a:pt x="175" y="867"/>
                  </a:cubicBezTo>
                  <a:cubicBezTo>
                    <a:pt x="177" y="818"/>
                    <a:pt x="155" y="790"/>
                    <a:pt x="111" y="781"/>
                  </a:cubicBezTo>
                  <a:cubicBezTo>
                    <a:pt x="100" y="779"/>
                    <a:pt x="95" y="773"/>
                    <a:pt x="95" y="764"/>
                  </a:cubicBezTo>
                  <a:cubicBezTo>
                    <a:pt x="94" y="754"/>
                    <a:pt x="101" y="747"/>
                    <a:pt x="111" y="746"/>
                  </a:cubicBezTo>
                  <a:cubicBezTo>
                    <a:pt x="120" y="745"/>
                    <a:pt x="131" y="751"/>
                    <a:pt x="129" y="760"/>
                  </a:cubicBezTo>
                  <a:cubicBezTo>
                    <a:pt x="125" y="780"/>
                    <a:pt x="141" y="783"/>
                    <a:pt x="151" y="792"/>
                  </a:cubicBezTo>
                  <a:cubicBezTo>
                    <a:pt x="155" y="797"/>
                    <a:pt x="161" y="800"/>
                    <a:pt x="168" y="806"/>
                  </a:cubicBezTo>
                  <a:cubicBezTo>
                    <a:pt x="168" y="790"/>
                    <a:pt x="168" y="776"/>
                    <a:pt x="168" y="762"/>
                  </a:cubicBezTo>
                  <a:cubicBezTo>
                    <a:pt x="168" y="755"/>
                    <a:pt x="161" y="754"/>
                    <a:pt x="156" y="751"/>
                  </a:cubicBezTo>
                  <a:cubicBezTo>
                    <a:pt x="142" y="745"/>
                    <a:pt x="126" y="740"/>
                    <a:pt x="112" y="732"/>
                  </a:cubicBezTo>
                  <a:cubicBezTo>
                    <a:pt x="51" y="696"/>
                    <a:pt x="24" y="639"/>
                    <a:pt x="25" y="569"/>
                  </a:cubicBezTo>
                  <a:cubicBezTo>
                    <a:pt x="25" y="547"/>
                    <a:pt x="26" y="524"/>
                    <a:pt x="33" y="502"/>
                  </a:cubicBezTo>
                  <a:cubicBezTo>
                    <a:pt x="49" y="507"/>
                    <a:pt x="60" y="518"/>
                    <a:pt x="72" y="529"/>
                  </a:cubicBezTo>
                  <a:cubicBezTo>
                    <a:pt x="81" y="502"/>
                    <a:pt x="92" y="476"/>
                    <a:pt x="106" y="448"/>
                  </a:cubicBezTo>
                  <a:cubicBezTo>
                    <a:pt x="128" y="490"/>
                    <a:pt x="157" y="523"/>
                    <a:pt x="182" y="563"/>
                  </a:cubicBezTo>
                  <a:cubicBezTo>
                    <a:pt x="186" y="538"/>
                    <a:pt x="194" y="517"/>
                    <a:pt x="179" y="495"/>
                  </a:cubicBezTo>
                  <a:cubicBezTo>
                    <a:pt x="172" y="484"/>
                    <a:pt x="167" y="472"/>
                    <a:pt x="149" y="477"/>
                  </a:cubicBezTo>
                  <a:cubicBezTo>
                    <a:pt x="140" y="479"/>
                    <a:pt x="133" y="473"/>
                    <a:pt x="132" y="462"/>
                  </a:cubicBezTo>
                  <a:cubicBezTo>
                    <a:pt x="131" y="452"/>
                    <a:pt x="135" y="445"/>
                    <a:pt x="145" y="442"/>
                  </a:cubicBezTo>
                  <a:cubicBezTo>
                    <a:pt x="155" y="440"/>
                    <a:pt x="166" y="445"/>
                    <a:pt x="165" y="453"/>
                  </a:cubicBezTo>
                  <a:cubicBezTo>
                    <a:pt x="165" y="475"/>
                    <a:pt x="187" y="483"/>
                    <a:pt x="191" y="502"/>
                  </a:cubicBezTo>
                  <a:cubicBezTo>
                    <a:pt x="201" y="470"/>
                    <a:pt x="198" y="441"/>
                    <a:pt x="179" y="413"/>
                  </a:cubicBezTo>
                  <a:cubicBezTo>
                    <a:pt x="155" y="379"/>
                    <a:pt x="165" y="343"/>
                    <a:pt x="178" y="308"/>
                  </a:cubicBezTo>
                  <a:cubicBezTo>
                    <a:pt x="182" y="296"/>
                    <a:pt x="190" y="285"/>
                    <a:pt x="197" y="273"/>
                  </a:cubicBezTo>
                  <a:cubicBezTo>
                    <a:pt x="204" y="261"/>
                    <a:pt x="210" y="249"/>
                    <a:pt x="213" y="234"/>
                  </a:cubicBezTo>
                  <a:cubicBezTo>
                    <a:pt x="222" y="253"/>
                    <a:pt x="231" y="272"/>
                    <a:pt x="240" y="293"/>
                  </a:cubicBezTo>
                  <a:cubicBezTo>
                    <a:pt x="259" y="278"/>
                    <a:pt x="277" y="263"/>
                    <a:pt x="296" y="250"/>
                  </a:cubicBezTo>
                  <a:cubicBezTo>
                    <a:pt x="306" y="244"/>
                    <a:pt x="314" y="232"/>
                    <a:pt x="311" y="220"/>
                  </a:cubicBezTo>
                  <a:cubicBezTo>
                    <a:pt x="307" y="208"/>
                    <a:pt x="309" y="191"/>
                    <a:pt x="287" y="189"/>
                  </a:cubicBezTo>
                  <a:cubicBezTo>
                    <a:pt x="275" y="187"/>
                    <a:pt x="274" y="173"/>
                    <a:pt x="277" y="162"/>
                  </a:cubicBezTo>
                  <a:cubicBezTo>
                    <a:pt x="280" y="153"/>
                    <a:pt x="287" y="148"/>
                    <a:pt x="297" y="151"/>
                  </a:cubicBezTo>
                  <a:cubicBezTo>
                    <a:pt x="307" y="154"/>
                    <a:pt x="316" y="163"/>
                    <a:pt x="311" y="172"/>
                  </a:cubicBezTo>
                  <a:cubicBezTo>
                    <a:pt x="299" y="190"/>
                    <a:pt x="315" y="200"/>
                    <a:pt x="318" y="217"/>
                  </a:cubicBezTo>
                  <a:cubicBezTo>
                    <a:pt x="328" y="200"/>
                    <a:pt x="326" y="185"/>
                    <a:pt x="323" y="170"/>
                  </a:cubicBezTo>
                  <a:cubicBezTo>
                    <a:pt x="318" y="145"/>
                    <a:pt x="319" y="122"/>
                    <a:pt x="334" y="100"/>
                  </a:cubicBezTo>
                  <a:cubicBezTo>
                    <a:pt x="346" y="83"/>
                    <a:pt x="346" y="59"/>
                    <a:pt x="365" y="46"/>
                  </a:cubicBezTo>
                  <a:cubicBezTo>
                    <a:pt x="369" y="45"/>
                    <a:pt x="370" y="48"/>
                    <a:pt x="371" y="51"/>
                  </a:cubicBezTo>
                  <a:cubicBezTo>
                    <a:pt x="362" y="75"/>
                    <a:pt x="347" y="96"/>
                    <a:pt x="337" y="120"/>
                  </a:cubicBezTo>
                  <a:cubicBezTo>
                    <a:pt x="328" y="142"/>
                    <a:pt x="334" y="164"/>
                    <a:pt x="338" y="186"/>
                  </a:cubicBezTo>
                  <a:cubicBezTo>
                    <a:pt x="347" y="184"/>
                    <a:pt x="351" y="175"/>
                    <a:pt x="360" y="175"/>
                  </a:cubicBezTo>
                  <a:cubicBezTo>
                    <a:pt x="363" y="176"/>
                    <a:pt x="365" y="177"/>
                    <a:pt x="366" y="180"/>
                  </a:cubicBezTo>
                  <a:cubicBezTo>
                    <a:pt x="367" y="188"/>
                    <a:pt x="359" y="190"/>
                    <a:pt x="356" y="198"/>
                  </a:cubicBezTo>
                  <a:cubicBezTo>
                    <a:pt x="385" y="188"/>
                    <a:pt x="398" y="163"/>
                    <a:pt x="415" y="142"/>
                  </a:cubicBezTo>
                  <a:cubicBezTo>
                    <a:pt x="436" y="116"/>
                    <a:pt x="458" y="91"/>
                    <a:pt x="455" y="54"/>
                  </a:cubicBezTo>
                  <a:cubicBezTo>
                    <a:pt x="456" y="50"/>
                    <a:pt x="456" y="45"/>
                    <a:pt x="459" y="42"/>
                  </a:cubicBezTo>
                  <a:cubicBezTo>
                    <a:pt x="450" y="47"/>
                    <a:pt x="439" y="50"/>
                    <a:pt x="431" y="58"/>
                  </a:cubicBezTo>
                  <a:cubicBezTo>
                    <a:pt x="425" y="61"/>
                    <a:pt x="419" y="62"/>
                    <a:pt x="413" y="59"/>
                  </a:cubicBezTo>
                  <a:cubicBezTo>
                    <a:pt x="411" y="57"/>
                    <a:pt x="411" y="56"/>
                    <a:pt x="413" y="54"/>
                  </a:cubicBezTo>
                  <a:close/>
                </a:path>
              </a:pathLst>
            </a:custGeom>
            <a:solidFill>
              <a:srgbClr val="1B2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5" name="Freeform 10">
              <a:extLst>
                <a:ext uri="{FF2B5EF4-FFF2-40B4-BE49-F238E27FC236}">
                  <a16:creationId xmlns:a16="http://schemas.microsoft.com/office/drawing/2014/main" id="{64D0CF38-3856-48CD-B9F8-A47F6E2A9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449" y="2350085"/>
              <a:ext cx="1261050" cy="1073379"/>
            </a:xfrm>
            <a:custGeom>
              <a:avLst/>
              <a:gdLst>
                <a:gd name="T0" fmla="*/ 332 w 1005"/>
                <a:gd name="T1" fmla="*/ 115 h 853"/>
                <a:gd name="T2" fmla="*/ 347 w 1005"/>
                <a:gd name="T3" fmla="*/ 313 h 853"/>
                <a:gd name="T4" fmla="*/ 596 w 1005"/>
                <a:gd name="T5" fmla="*/ 737 h 853"/>
                <a:gd name="T6" fmla="*/ 608 w 1005"/>
                <a:gd name="T7" fmla="*/ 746 h 853"/>
                <a:gd name="T8" fmla="*/ 784 w 1005"/>
                <a:gd name="T9" fmla="*/ 552 h 853"/>
                <a:gd name="T10" fmla="*/ 930 w 1005"/>
                <a:gd name="T11" fmla="*/ 390 h 853"/>
                <a:gd name="T12" fmla="*/ 937 w 1005"/>
                <a:gd name="T13" fmla="*/ 369 h 853"/>
                <a:gd name="T14" fmla="*/ 895 w 1005"/>
                <a:gd name="T15" fmla="*/ 345 h 853"/>
                <a:gd name="T16" fmla="*/ 936 w 1005"/>
                <a:gd name="T17" fmla="*/ 329 h 853"/>
                <a:gd name="T18" fmla="*/ 959 w 1005"/>
                <a:gd name="T19" fmla="*/ 354 h 853"/>
                <a:gd name="T20" fmla="*/ 977 w 1005"/>
                <a:gd name="T21" fmla="*/ 360 h 853"/>
                <a:gd name="T22" fmla="*/ 973 w 1005"/>
                <a:gd name="T23" fmla="*/ 411 h 853"/>
                <a:gd name="T24" fmla="*/ 958 w 1005"/>
                <a:gd name="T25" fmla="*/ 459 h 853"/>
                <a:gd name="T26" fmla="*/ 952 w 1005"/>
                <a:gd name="T27" fmla="*/ 503 h 853"/>
                <a:gd name="T28" fmla="*/ 933 w 1005"/>
                <a:gd name="T29" fmla="*/ 436 h 853"/>
                <a:gd name="T30" fmla="*/ 912 w 1005"/>
                <a:gd name="T31" fmla="*/ 433 h 853"/>
                <a:gd name="T32" fmla="*/ 803 w 1005"/>
                <a:gd name="T33" fmla="*/ 555 h 853"/>
                <a:gd name="T34" fmla="*/ 630 w 1005"/>
                <a:gd name="T35" fmla="*/ 750 h 853"/>
                <a:gd name="T36" fmla="*/ 646 w 1005"/>
                <a:gd name="T37" fmla="*/ 816 h 853"/>
                <a:gd name="T38" fmla="*/ 679 w 1005"/>
                <a:gd name="T39" fmla="*/ 809 h 853"/>
                <a:gd name="T40" fmla="*/ 646 w 1005"/>
                <a:gd name="T41" fmla="*/ 845 h 853"/>
                <a:gd name="T42" fmla="*/ 436 w 1005"/>
                <a:gd name="T43" fmla="*/ 498 h 853"/>
                <a:gd name="T44" fmla="*/ 310 w 1005"/>
                <a:gd name="T45" fmla="*/ 292 h 853"/>
                <a:gd name="T46" fmla="*/ 130 w 1005"/>
                <a:gd name="T47" fmla="*/ 591 h 853"/>
                <a:gd name="T48" fmla="*/ 25 w 1005"/>
                <a:gd name="T49" fmla="*/ 760 h 853"/>
                <a:gd name="T50" fmla="*/ 3 w 1005"/>
                <a:gd name="T51" fmla="*/ 729 h 853"/>
                <a:gd name="T52" fmla="*/ 99 w 1005"/>
                <a:gd name="T53" fmla="*/ 614 h 853"/>
                <a:gd name="T54" fmla="*/ 221 w 1005"/>
                <a:gd name="T55" fmla="*/ 401 h 853"/>
                <a:gd name="T56" fmla="*/ 242 w 1005"/>
                <a:gd name="T57" fmla="*/ 177 h 853"/>
                <a:gd name="T58" fmla="*/ 266 w 1005"/>
                <a:gd name="T59" fmla="*/ 79 h 853"/>
                <a:gd name="T60" fmla="*/ 293 w 1005"/>
                <a:gd name="T61" fmla="*/ 51 h 853"/>
                <a:gd name="T62" fmla="*/ 270 w 1005"/>
                <a:gd name="T63" fmla="*/ 50 h 853"/>
                <a:gd name="T64" fmla="*/ 291 w 1005"/>
                <a:gd name="T65" fmla="*/ 8 h 853"/>
                <a:gd name="T66" fmla="*/ 306 w 1005"/>
                <a:gd name="T67" fmla="*/ 2 h 853"/>
                <a:gd name="T68" fmla="*/ 318 w 1005"/>
                <a:gd name="T69" fmla="*/ 19 h 853"/>
                <a:gd name="T70" fmla="*/ 373 w 1005"/>
                <a:gd name="T71" fmla="*/ 35 h 853"/>
                <a:gd name="T72" fmla="*/ 342 w 1005"/>
                <a:gd name="T73" fmla="*/ 88 h 853"/>
                <a:gd name="T74" fmla="*/ 342 w 1005"/>
                <a:gd name="T75" fmla="*/ 88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5" h="853">
                  <a:moveTo>
                    <a:pt x="342" y="88"/>
                  </a:moveTo>
                  <a:cubicBezTo>
                    <a:pt x="334" y="95"/>
                    <a:pt x="329" y="102"/>
                    <a:pt x="332" y="115"/>
                  </a:cubicBezTo>
                  <a:cubicBezTo>
                    <a:pt x="341" y="159"/>
                    <a:pt x="347" y="204"/>
                    <a:pt x="352" y="249"/>
                  </a:cubicBezTo>
                  <a:cubicBezTo>
                    <a:pt x="354" y="270"/>
                    <a:pt x="360" y="292"/>
                    <a:pt x="347" y="313"/>
                  </a:cubicBezTo>
                  <a:cubicBezTo>
                    <a:pt x="343" y="319"/>
                    <a:pt x="348" y="323"/>
                    <a:pt x="351" y="327"/>
                  </a:cubicBezTo>
                  <a:cubicBezTo>
                    <a:pt x="432" y="464"/>
                    <a:pt x="514" y="600"/>
                    <a:pt x="596" y="737"/>
                  </a:cubicBezTo>
                  <a:cubicBezTo>
                    <a:pt x="598" y="740"/>
                    <a:pt x="599" y="744"/>
                    <a:pt x="605" y="743"/>
                  </a:cubicBezTo>
                  <a:cubicBezTo>
                    <a:pt x="606" y="743"/>
                    <a:pt x="607" y="744"/>
                    <a:pt x="608" y="746"/>
                  </a:cubicBezTo>
                  <a:cubicBezTo>
                    <a:pt x="635" y="727"/>
                    <a:pt x="653" y="700"/>
                    <a:pt x="674" y="676"/>
                  </a:cubicBezTo>
                  <a:cubicBezTo>
                    <a:pt x="711" y="635"/>
                    <a:pt x="747" y="594"/>
                    <a:pt x="784" y="552"/>
                  </a:cubicBezTo>
                  <a:cubicBezTo>
                    <a:pt x="822" y="509"/>
                    <a:pt x="860" y="466"/>
                    <a:pt x="899" y="423"/>
                  </a:cubicBezTo>
                  <a:cubicBezTo>
                    <a:pt x="907" y="410"/>
                    <a:pt x="920" y="401"/>
                    <a:pt x="930" y="390"/>
                  </a:cubicBezTo>
                  <a:cubicBezTo>
                    <a:pt x="932" y="387"/>
                    <a:pt x="935" y="385"/>
                    <a:pt x="928" y="383"/>
                  </a:cubicBezTo>
                  <a:cubicBezTo>
                    <a:pt x="931" y="379"/>
                    <a:pt x="934" y="374"/>
                    <a:pt x="937" y="369"/>
                  </a:cubicBezTo>
                  <a:cubicBezTo>
                    <a:pt x="930" y="365"/>
                    <a:pt x="923" y="364"/>
                    <a:pt x="917" y="364"/>
                  </a:cubicBezTo>
                  <a:cubicBezTo>
                    <a:pt x="904" y="364"/>
                    <a:pt x="897" y="356"/>
                    <a:pt x="895" y="345"/>
                  </a:cubicBezTo>
                  <a:cubicBezTo>
                    <a:pt x="893" y="337"/>
                    <a:pt x="897" y="331"/>
                    <a:pt x="905" y="328"/>
                  </a:cubicBezTo>
                  <a:cubicBezTo>
                    <a:pt x="915" y="323"/>
                    <a:pt x="927" y="319"/>
                    <a:pt x="936" y="329"/>
                  </a:cubicBezTo>
                  <a:cubicBezTo>
                    <a:pt x="943" y="336"/>
                    <a:pt x="950" y="344"/>
                    <a:pt x="949" y="355"/>
                  </a:cubicBezTo>
                  <a:cubicBezTo>
                    <a:pt x="953" y="359"/>
                    <a:pt x="956" y="355"/>
                    <a:pt x="959" y="354"/>
                  </a:cubicBezTo>
                  <a:cubicBezTo>
                    <a:pt x="965" y="353"/>
                    <a:pt x="972" y="350"/>
                    <a:pt x="978" y="355"/>
                  </a:cubicBezTo>
                  <a:cubicBezTo>
                    <a:pt x="979" y="357"/>
                    <a:pt x="979" y="359"/>
                    <a:pt x="977" y="360"/>
                  </a:cubicBezTo>
                  <a:cubicBezTo>
                    <a:pt x="984" y="364"/>
                    <a:pt x="993" y="365"/>
                    <a:pt x="997" y="375"/>
                  </a:cubicBezTo>
                  <a:cubicBezTo>
                    <a:pt x="1005" y="395"/>
                    <a:pt x="997" y="408"/>
                    <a:pt x="973" y="411"/>
                  </a:cubicBezTo>
                  <a:cubicBezTo>
                    <a:pt x="984" y="427"/>
                    <a:pt x="985" y="440"/>
                    <a:pt x="962" y="445"/>
                  </a:cubicBezTo>
                  <a:cubicBezTo>
                    <a:pt x="955" y="447"/>
                    <a:pt x="958" y="454"/>
                    <a:pt x="958" y="459"/>
                  </a:cubicBezTo>
                  <a:cubicBezTo>
                    <a:pt x="957" y="473"/>
                    <a:pt x="957" y="488"/>
                    <a:pt x="957" y="503"/>
                  </a:cubicBezTo>
                  <a:cubicBezTo>
                    <a:pt x="955" y="505"/>
                    <a:pt x="953" y="505"/>
                    <a:pt x="952" y="503"/>
                  </a:cubicBezTo>
                  <a:cubicBezTo>
                    <a:pt x="950" y="501"/>
                    <a:pt x="949" y="498"/>
                    <a:pt x="949" y="496"/>
                  </a:cubicBezTo>
                  <a:cubicBezTo>
                    <a:pt x="949" y="474"/>
                    <a:pt x="945" y="454"/>
                    <a:pt x="933" y="436"/>
                  </a:cubicBezTo>
                  <a:cubicBezTo>
                    <a:pt x="933" y="425"/>
                    <a:pt x="937" y="415"/>
                    <a:pt x="934" y="405"/>
                  </a:cubicBezTo>
                  <a:cubicBezTo>
                    <a:pt x="928" y="415"/>
                    <a:pt x="919" y="423"/>
                    <a:pt x="912" y="433"/>
                  </a:cubicBezTo>
                  <a:cubicBezTo>
                    <a:pt x="879" y="470"/>
                    <a:pt x="847" y="509"/>
                    <a:pt x="813" y="545"/>
                  </a:cubicBezTo>
                  <a:cubicBezTo>
                    <a:pt x="810" y="549"/>
                    <a:pt x="807" y="552"/>
                    <a:pt x="803" y="555"/>
                  </a:cubicBezTo>
                  <a:cubicBezTo>
                    <a:pt x="764" y="600"/>
                    <a:pt x="722" y="642"/>
                    <a:pt x="687" y="690"/>
                  </a:cubicBezTo>
                  <a:cubicBezTo>
                    <a:pt x="668" y="711"/>
                    <a:pt x="649" y="730"/>
                    <a:pt x="630" y="750"/>
                  </a:cubicBezTo>
                  <a:cubicBezTo>
                    <a:pt x="618" y="763"/>
                    <a:pt x="617" y="773"/>
                    <a:pt x="627" y="786"/>
                  </a:cubicBezTo>
                  <a:cubicBezTo>
                    <a:pt x="634" y="796"/>
                    <a:pt x="639" y="807"/>
                    <a:pt x="646" y="816"/>
                  </a:cubicBezTo>
                  <a:cubicBezTo>
                    <a:pt x="653" y="825"/>
                    <a:pt x="661" y="833"/>
                    <a:pt x="666" y="815"/>
                  </a:cubicBezTo>
                  <a:cubicBezTo>
                    <a:pt x="668" y="810"/>
                    <a:pt x="671" y="802"/>
                    <a:pt x="679" y="809"/>
                  </a:cubicBezTo>
                  <a:cubicBezTo>
                    <a:pt x="680" y="824"/>
                    <a:pt x="679" y="838"/>
                    <a:pt x="668" y="849"/>
                  </a:cubicBezTo>
                  <a:cubicBezTo>
                    <a:pt x="660" y="853"/>
                    <a:pt x="653" y="847"/>
                    <a:pt x="646" y="845"/>
                  </a:cubicBezTo>
                  <a:cubicBezTo>
                    <a:pt x="625" y="819"/>
                    <a:pt x="609" y="789"/>
                    <a:pt x="592" y="761"/>
                  </a:cubicBezTo>
                  <a:cubicBezTo>
                    <a:pt x="541" y="673"/>
                    <a:pt x="488" y="586"/>
                    <a:pt x="436" y="498"/>
                  </a:cubicBezTo>
                  <a:cubicBezTo>
                    <a:pt x="398" y="434"/>
                    <a:pt x="360" y="370"/>
                    <a:pt x="321" y="306"/>
                  </a:cubicBezTo>
                  <a:cubicBezTo>
                    <a:pt x="318" y="301"/>
                    <a:pt x="317" y="296"/>
                    <a:pt x="310" y="292"/>
                  </a:cubicBezTo>
                  <a:cubicBezTo>
                    <a:pt x="261" y="368"/>
                    <a:pt x="216" y="447"/>
                    <a:pt x="169" y="525"/>
                  </a:cubicBezTo>
                  <a:cubicBezTo>
                    <a:pt x="155" y="546"/>
                    <a:pt x="144" y="569"/>
                    <a:pt x="130" y="591"/>
                  </a:cubicBezTo>
                  <a:cubicBezTo>
                    <a:pt x="99" y="641"/>
                    <a:pt x="68" y="693"/>
                    <a:pt x="38" y="744"/>
                  </a:cubicBezTo>
                  <a:cubicBezTo>
                    <a:pt x="34" y="750"/>
                    <a:pt x="32" y="757"/>
                    <a:pt x="25" y="760"/>
                  </a:cubicBezTo>
                  <a:cubicBezTo>
                    <a:pt x="23" y="761"/>
                    <a:pt x="21" y="760"/>
                    <a:pt x="19" y="759"/>
                  </a:cubicBezTo>
                  <a:cubicBezTo>
                    <a:pt x="13" y="750"/>
                    <a:pt x="0" y="744"/>
                    <a:pt x="3" y="729"/>
                  </a:cubicBezTo>
                  <a:cubicBezTo>
                    <a:pt x="11" y="730"/>
                    <a:pt x="14" y="738"/>
                    <a:pt x="21" y="744"/>
                  </a:cubicBezTo>
                  <a:cubicBezTo>
                    <a:pt x="47" y="700"/>
                    <a:pt x="73" y="657"/>
                    <a:pt x="99" y="614"/>
                  </a:cubicBezTo>
                  <a:cubicBezTo>
                    <a:pt x="137" y="549"/>
                    <a:pt x="176" y="484"/>
                    <a:pt x="215" y="419"/>
                  </a:cubicBezTo>
                  <a:cubicBezTo>
                    <a:pt x="218" y="413"/>
                    <a:pt x="222" y="408"/>
                    <a:pt x="221" y="401"/>
                  </a:cubicBezTo>
                  <a:cubicBezTo>
                    <a:pt x="215" y="369"/>
                    <a:pt x="217" y="337"/>
                    <a:pt x="215" y="305"/>
                  </a:cubicBezTo>
                  <a:cubicBezTo>
                    <a:pt x="212" y="260"/>
                    <a:pt x="229" y="219"/>
                    <a:pt x="242" y="177"/>
                  </a:cubicBezTo>
                  <a:cubicBezTo>
                    <a:pt x="250" y="152"/>
                    <a:pt x="260" y="127"/>
                    <a:pt x="270" y="103"/>
                  </a:cubicBezTo>
                  <a:cubicBezTo>
                    <a:pt x="274" y="93"/>
                    <a:pt x="276" y="86"/>
                    <a:pt x="266" y="79"/>
                  </a:cubicBezTo>
                  <a:cubicBezTo>
                    <a:pt x="262" y="75"/>
                    <a:pt x="254" y="67"/>
                    <a:pt x="267" y="63"/>
                  </a:cubicBezTo>
                  <a:cubicBezTo>
                    <a:pt x="283" y="78"/>
                    <a:pt x="283" y="77"/>
                    <a:pt x="293" y="51"/>
                  </a:cubicBezTo>
                  <a:cubicBezTo>
                    <a:pt x="285" y="50"/>
                    <a:pt x="280" y="61"/>
                    <a:pt x="272" y="57"/>
                  </a:cubicBezTo>
                  <a:cubicBezTo>
                    <a:pt x="272" y="54"/>
                    <a:pt x="273" y="51"/>
                    <a:pt x="270" y="50"/>
                  </a:cubicBezTo>
                  <a:cubicBezTo>
                    <a:pt x="258" y="45"/>
                    <a:pt x="247" y="38"/>
                    <a:pt x="255" y="23"/>
                  </a:cubicBezTo>
                  <a:cubicBezTo>
                    <a:pt x="263" y="10"/>
                    <a:pt x="273" y="0"/>
                    <a:pt x="291" y="8"/>
                  </a:cubicBezTo>
                  <a:cubicBezTo>
                    <a:pt x="295" y="10"/>
                    <a:pt x="301" y="15"/>
                    <a:pt x="301" y="4"/>
                  </a:cubicBezTo>
                  <a:cubicBezTo>
                    <a:pt x="302" y="3"/>
                    <a:pt x="304" y="2"/>
                    <a:pt x="306" y="2"/>
                  </a:cubicBezTo>
                  <a:cubicBezTo>
                    <a:pt x="309" y="4"/>
                    <a:pt x="312" y="7"/>
                    <a:pt x="313" y="11"/>
                  </a:cubicBezTo>
                  <a:cubicBezTo>
                    <a:pt x="315" y="13"/>
                    <a:pt x="312" y="18"/>
                    <a:pt x="318" y="19"/>
                  </a:cubicBezTo>
                  <a:cubicBezTo>
                    <a:pt x="330" y="11"/>
                    <a:pt x="342" y="0"/>
                    <a:pt x="357" y="8"/>
                  </a:cubicBezTo>
                  <a:cubicBezTo>
                    <a:pt x="366" y="13"/>
                    <a:pt x="376" y="23"/>
                    <a:pt x="373" y="35"/>
                  </a:cubicBezTo>
                  <a:cubicBezTo>
                    <a:pt x="369" y="49"/>
                    <a:pt x="357" y="51"/>
                    <a:pt x="344" y="49"/>
                  </a:cubicBezTo>
                  <a:cubicBezTo>
                    <a:pt x="364" y="73"/>
                    <a:pt x="364" y="74"/>
                    <a:pt x="342" y="88"/>
                  </a:cubicBezTo>
                  <a:cubicBezTo>
                    <a:pt x="337" y="72"/>
                    <a:pt x="337" y="72"/>
                    <a:pt x="320" y="56"/>
                  </a:cubicBezTo>
                  <a:cubicBezTo>
                    <a:pt x="322" y="71"/>
                    <a:pt x="327" y="83"/>
                    <a:pt x="342" y="88"/>
                  </a:cubicBezTo>
                  <a:close/>
                </a:path>
              </a:pathLst>
            </a:custGeom>
            <a:solidFill>
              <a:srgbClr val="2B2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6" name="Freeform 11">
              <a:extLst>
                <a:ext uri="{FF2B5EF4-FFF2-40B4-BE49-F238E27FC236}">
                  <a16:creationId xmlns:a16="http://schemas.microsoft.com/office/drawing/2014/main" id="{5BFEF9E6-EC5C-4923-895D-0B5A32359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222" y="1995344"/>
              <a:ext cx="238020" cy="263195"/>
            </a:xfrm>
            <a:custGeom>
              <a:avLst/>
              <a:gdLst>
                <a:gd name="T0" fmla="*/ 38 w 189"/>
                <a:gd name="T1" fmla="*/ 166 h 209"/>
                <a:gd name="T2" fmla="*/ 13 w 189"/>
                <a:gd name="T3" fmla="*/ 62 h 209"/>
                <a:gd name="T4" fmla="*/ 94 w 189"/>
                <a:gd name="T5" fmla="*/ 1 h 209"/>
                <a:gd name="T6" fmla="*/ 182 w 189"/>
                <a:gd name="T7" fmla="*/ 54 h 209"/>
                <a:gd name="T8" fmla="*/ 189 w 189"/>
                <a:gd name="T9" fmla="*/ 104 h 209"/>
                <a:gd name="T10" fmla="*/ 45 w 189"/>
                <a:gd name="T11" fmla="*/ 170 h 209"/>
                <a:gd name="T12" fmla="*/ 38 w 189"/>
                <a:gd name="T13" fmla="*/ 16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09">
                  <a:moveTo>
                    <a:pt x="38" y="166"/>
                  </a:moveTo>
                  <a:cubicBezTo>
                    <a:pt x="6" y="137"/>
                    <a:pt x="0" y="101"/>
                    <a:pt x="13" y="62"/>
                  </a:cubicBezTo>
                  <a:cubicBezTo>
                    <a:pt x="23" y="27"/>
                    <a:pt x="57" y="2"/>
                    <a:pt x="94" y="1"/>
                  </a:cubicBezTo>
                  <a:cubicBezTo>
                    <a:pt x="134" y="0"/>
                    <a:pt x="165" y="16"/>
                    <a:pt x="182" y="54"/>
                  </a:cubicBezTo>
                  <a:cubicBezTo>
                    <a:pt x="183" y="70"/>
                    <a:pt x="189" y="86"/>
                    <a:pt x="189" y="104"/>
                  </a:cubicBezTo>
                  <a:cubicBezTo>
                    <a:pt x="185" y="184"/>
                    <a:pt x="92" y="209"/>
                    <a:pt x="45" y="170"/>
                  </a:cubicBezTo>
                  <a:cubicBezTo>
                    <a:pt x="43" y="168"/>
                    <a:pt x="40" y="167"/>
                    <a:pt x="38" y="166"/>
                  </a:cubicBezTo>
                  <a:close/>
                </a:path>
              </a:pathLst>
            </a:custGeom>
            <a:solidFill>
              <a:srgbClr val="075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7" name="Freeform 12">
              <a:extLst>
                <a:ext uri="{FF2B5EF4-FFF2-40B4-BE49-F238E27FC236}">
                  <a16:creationId xmlns:a16="http://schemas.microsoft.com/office/drawing/2014/main" id="{CE7C938D-409C-4FF0-BBA5-BB272C2AD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1488" y="2077736"/>
              <a:ext cx="274639" cy="299813"/>
            </a:xfrm>
            <a:custGeom>
              <a:avLst/>
              <a:gdLst>
                <a:gd name="T0" fmla="*/ 80 w 219"/>
                <a:gd name="T1" fmla="*/ 75 h 238"/>
                <a:gd name="T2" fmla="*/ 41 w 219"/>
                <a:gd name="T3" fmla="*/ 173 h 238"/>
                <a:gd name="T4" fmla="*/ 15 w 219"/>
                <a:gd name="T5" fmla="*/ 179 h 238"/>
                <a:gd name="T6" fmla="*/ 5 w 219"/>
                <a:gd name="T7" fmla="*/ 160 h 238"/>
                <a:gd name="T8" fmla="*/ 63 w 219"/>
                <a:gd name="T9" fmla="*/ 18 h 238"/>
                <a:gd name="T10" fmla="*/ 74 w 219"/>
                <a:gd name="T11" fmla="*/ 2 h 238"/>
                <a:gd name="T12" fmla="*/ 98 w 219"/>
                <a:gd name="T13" fmla="*/ 20 h 238"/>
                <a:gd name="T14" fmla="*/ 139 w 219"/>
                <a:gd name="T15" fmla="*/ 163 h 238"/>
                <a:gd name="T16" fmla="*/ 170 w 219"/>
                <a:gd name="T17" fmla="*/ 85 h 238"/>
                <a:gd name="T18" fmla="*/ 176 w 219"/>
                <a:gd name="T19" fmla="*/ 70 h 238"/>
                <a:gd name="T20" fmla="*/ 215 w 219"/>
                <a:gd name="T21" fmla="*/ 64 h 238"/>
                <a:gd name="T22" fmla="*/ 214 w 219"/>
                <a:gd name="T23" fmla="*/ 76 h 238"/>
                <a:gd name="T24" fmla="*/ 154 w 219"/>
                <a:gd name="T25" fmla="*/ 226 h 238"/>
                <a:gd name="T26" fmla="*/ 146 w 219"/>
                <a:gd name="T27" fmla="*/ 235 h 238"/>
                <a:gd name="T28" fmla="*/ 122 w 219"/>
                <a:gd name="T29" fmla="*/ 215 h 238"/>
                <a:gd name="T30" fmla="*/ 84 w 219"/>
                <a:gd name="T31" fmla="*/ 85 h 238"/>
                <a:gd name="T32" fmla="*/ 80 w 219"/>
                <a:gd name="T33" fmla="*/ 7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9" h="238">
                  <a:moveTo>
                    <a:pt x="80" y="75"/>
                  </a:moveTo>
                  <a:cubicBezTo>
                    <a:pt x="66" y="110"/>
                    <a:pt x="52" y="141"/>
                    <a:pt x="41" y="173"/>
                  </a:cubicBezTo>
                  <a:cubicBezTo>
                    <a:pt x="34" y="192"/>
                    <a:pt x="25" y="181"/>
                    <a:pt x="15" y="179"/>
                  </a:cubicBezTo>
                  <a:cubicBezTo>
                    <a:pt x="5" y="176"/>
                    <a:pt x="0" y="173"/>
                    <a:pt x="5" y="160"/>
                  </a:cubicBezTo>
                  <a:cubicBezTo>
                    <a:pt x="25" y="113"/>
                    <a:pt x="44" y="65"/>
                    <a:pt x="63" y="18"/>
                  </a:cubicBezTo>
                  <a:cubicBezTo>
                    <a:pt x="65" y="12"/>
                    <a:pt x="65" y="0"/>
                    <a:pt x="74" y="2"/>
                  </a:cubicBezTo>
                  <a:cubicBezTo>
                    <a:pt x="84" y="5"/>
                    <a:pt x="94" y="7"/>
                    <a:pt x="98" y="20"/>
                  </a:cubicBezTo>
                  <a:cubicBezTo>
                    <a:pt x="110" y="66"/>
                    <a:pt x="124" y="112"/>
                    <a:pt x="139" y="163"/>
                  </a:cubicBezTo>
                  <a:cubicBezTo>
                    <a:pt x="150" y="135"/>
                    <a:pt x="160" y="110"/>
                    <a:pt x="170" y="85"/>
                  </a:cubicBezTo>
                  <a:cubicBezTo>
                    <a:pt x="172" y="80"/>
                    <a:pt x="174" y="75"/>
                    <a:pt x="176" y="70"/>
                  </a:cubicBezTo>
                  <a:cubicBezTo>
                    <a:pt x="183" y="53"/>
                    <a:pt x="201" y="50"/>
                    <a:pt x="215" y="64"/>
                  </a:cubicBezTo>
                  <a:cubicBezTo>
                    <a:pt x="219" y="68"/>
                    <a:pt x="216" y="72"/>
                    <a:pt x="214" y="76"/>
                  </a:cubicBezTo>
                  <a:cubicBezTo>
                    <a:pt x="194" y="126"/>
                    <a:pt x="175" y="176"/>
                    <a:pt x="154" y="226"/>
                  </a:cubicBezTo>
                  <a:cubicBezTo>
                    <a:pt x="153" y="230"/>
                    <a:pt x="152" y="238"/>
                    <a:pt x="146" y="235"/>
                  </a:cubicBezTo>
                  <a:cubicBezTo>
                    <a:pt x="137" y="231"/>
                    <a:pt x="125" y="229"/>
                    <a:pt x="122" y="215"/>
                  </a:cubicBezTo>
                  <a:cubicBezTo>
                    <a:pt x="110" y="172"/>
                    <a:pt x="96" y="128"/>
                    <a:pt x="84" y="85"/>
                  </a:cubicBezTo>
                  <a:cubicBezTo>
                    <a:pt x="83" y="83"/>
                    <a:pt x="82" y="81"/>
                    <a:pt x="80" y="75"/>
                  </a:cubicBezTo>
                  <a:close/>
                </a:path>
              </a:pathLst>
            </a:custGeom>
            <a:solidFill>
              <a:srgbClr val="095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8" name="Freeform 13">
              <a:extLst>
                <a:ext uri="{FF2B5EF4-FFF2-40B4-BE49-F238E27FC236}">
                  <a16:creationId xmlns:a16="http://schemas.microsoft.com/office/drawing/2014/main" id="{EC7C78FF-5045-42B5-A436-8C87352A3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218" y="2942847"/>
              <a:ext cx="302103" cy="290658"/>
            </a:xfrm>
            <a:custGeom>
              <a:avLst/>
              <a:gdLst>
                <a:gd name="T0" fmla="*/ 222 w 241"/>
                <a:gd name="T1" fmla="*/ 140 h 231"/>
                <a:gd name="T2" fmla="*/ 146 w 241"/>
                <a:gd name="T3" fmla="*/ 195 h 231"/>
                <a:gd name="T4" fmla="*/ 109 w 241"/>
                <a:gd name="T5" fmla="*/ 217 h 231"/>
                <a:gd name="T6" fmla="*/ 89 w 241"/>
                <a:gd name="T7" fmla="*/ 222 h 231"/>
                <a:gd name="T8" fmla="*/ 87 w 241"/>
                <a:gd name="T9" fmla="*/ 199 h 231"/>
                <a:gd name="T10" fmla="*/ 106 w 241"/>
                <a:gd name="T11" fmla="*/ 179 h 231"/>
                <a:gd name="T12" fmla="*/ 163 w 241"/>
                <a:gd name="T13" fmla="*/ 139 h 231"/>
                <a:gd name="T14" fmla="*/ 110 w 241"/>
                <a:gd name="T15" fmla="*/ 143 h 231"/>
                <a:gd name="T16" fmla="*/ 67 w 241"/>
                <a:gd name="T17" fmla="*/ 145 h 231"/>
                <a:gd name="T18" fmla="*/ 49 w 241"/>
                <a:gd name="T19" fmla="*/ 142 h 231"/>
                <a:gd name="T20" fmla="*/ 57 w 241"/>
                <a:gd name="T21" fmla="*/ 126 h 231"/>
                <a:gd name="T22" fmla="*/ 71 w 241"/>
                <a:gd name="T23" fmla="*/ 107 h 231"/>
                <a:gd name="T24" fmla="*/ 121 w 241"/>
                <a:gd name="T25" fmla="*/ 52 h 231"/>
                <a:gd name="T26" fmla="*/ 33 w 241"/>
                <a:gd name="T27" fmla="*/ 81 h 231"/>
                <a:gd name="T28" fmla="*/ 1 w 241"/>
                <a:gd name="T29" fmla="*/ 56 h 231"/>
                <a:gd name="T30" fmla="*/ 12 w 241"/>
                <a:gd name="T31" fmla="*/ 49 h 231"/>
                <a:gd name="T32" fmla="*/ 118 w 241"/>
                <a:gd name="T33" fmla="*/ 17 h 231"/>
                <a:gd name="T34" fmla="*/ 158 w 241"/>
                <a:gd name="T35" fmla="*/ 7 h 231"/>
                <a:gd name="T36" fmla="*/ 181 w 241"/>
                <a:gd name="T37" fmla="*/ 11 h 231"/>
                <a:gd name="T38" fmla="*/ 176 w 241"/>
                <a:gd name="T39" fmla="*/ 34 h 231"/>
                <a:gd name="T40" fmla="*/ 141 w 241"/>
                <a:gd name="T41" fmla="*/ 76 h 231"/>
                <a:gd name="T42" fmla="*/ 110 w 241"/>
                <a:gd name="T43" fmla="*/ 113 h 231"/>
                <a:gd name="T44" fmla="*/ 174 w 241"/>
                <a:gd name="T45" fmla="*/ 108 h 231"/>
                <a:gd name="T46" fmla="*/ 211 w 241"/>
                <a:gd name="T47" fmla="*/ 107 h 231"/>
                <a:gd name="T48" fmla="*/ 234 w 241"/>
                <a:gd name="T49" fmla="*/ 115 h 231"/>
                <a:gd name="T50" fmla="*/ 224 w 241"/>
                <a:gd name="T51" fmla="*/ 136 h 231"/>
                <a:gd name="T52" fmla="*/ 222 w 241"/>
                <a:gd name="T53" fmla="*/ 14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" h="231">
                  <a:moveTo>
                    <a:pt x="222" y="140"/>
                  </a:moveTo>
                  <a:cubicBezTo>
                    <a:pt x="197" y="158"/>
                    <a:pt x="171" y="176"/>
                    <a:pt x="146" y="195"/>
                  </a:cubicBezTo>
                  <a:cubicBezTo>
                    <a:pt x="132" y="199"/>
                    <a:pt x="121" y="209"/>
                    <a:pt x="109" y="217"/>
                  </a:cubicBezTo>
                  <a:cubicBezTo>
                    <a:pt x="104" y="221"/>
                    <a:pt x="98" y="231"/>
                    <a:pt x="89" y="222"/>
                  </a:cubicBezTo>
                  <a:cubicBezTo>
                    <a:pt x="82" y="216"/>
                    <a:pt x="84" y="207"/>
                    <a:pt x="87" y="199"/>
                  </a:cubicBezTo>
                  <a:cubicBezTo>
                    <a:pt x="91" y="189"/>
                    <a:pt x="102" y="187"/>
                    <a:pt x="106" y="179"/>
                  </a:cubicBezTo>
                  <a:cubicBezTo>
                    <a:pt x="124" y="166"/>
                    <a:pt x="142" y="153"/>
                    <a:pt x="163" y="139"/>
                  </a:cubicBezTo>
                  <a:cubicBezTo>
                    <a:pt x="143" y="140"/>
                    <a:pt x="126" y="141"/>
                    <a:pt x="110" y="143"/>
                  </a:cubicBezTo>
                  <a:cubicBezTo>
                    <a:pt x="95" y="139"/>
                    <a:pt x="81" y="144"/>
                    <a:pt x="67" y="145"/>
                  </a:cubicBezTo>
                  <a:cubicBezTo>
                    <a:pt x="61" y="145"/>
                    <a:pt x="53" y="149"/>
                    <a:pt x="49" y="142"/>
                  </a:cubicBezTo>
                  <a:cubicBezTo>
                    <a:pt x="45" y="134"/>
                    <a:pt x="54" y="131"/>
                    <a:pt x="57" y="126"/>
                  </a:cubicBezTo>
                  <a:cubicBezTo>
                    <a:pt x="62" y="120"/>
                    <a:pt x="71" y="117"/>
                    <a:pt x="71" y="107"/>
                  </a:cubicBezTo>
                  <a:cubicBezTo>
                    <a:pt x="86" y="90"/>
                    <a:pt x="102" y="73"/>
                    <a:pt x="121" y="52"/>
                  </a:cubicBezTo>
                  <a:cubicBezTo>
                    <a:pt x="89" y="63"/>
                    <a:pt x="61" y="72"/>
                    <a:pt x="33" y="81"/>
                  </a:cubicBezTo>
                  <a:cubicBezTo>
                    <a:pt x="19" y="86"/>
                    <a:pt x="0" y="71"/>
                    <a:pt x="1" y="56"/>
                  </a:cubicBezTo>
                  <a:cubicBezTo>
                    <a:pt x="2" y="49"/>
                    <a:pt x="8" y="50"/>
                    <a:pt x="12" y="49"/>
                  </a:cubicBezTo>
                  <a:cubicBezTo>
                    <a:pt x="47" y="38"/>
                    <a:pt x="83" y="27"/>
                    <a:pt x="118" y="17"/>
                  </a:cubicBezTo>
                  <a:cubicBezTo>
                    <a:pt x="133" y="18"/>
                    <a:pt x="145" y="11"/>
                    <a:pt x="158" y="7"/>
                  </a:cubicBezTo>
                  <a:cubicBezTo>
                    <a:pt x="166" y="4"/>
                    <a:pt x="175" y="0"/>
                    <a:pt x="181" y="11"/>
                  </a:cubicBezTo>
                  <a:cubicBezTo>
                    <a:pt x="186" y="20"/>
                    <a:pt x="181" y="26"/>
                    <a:pt x="176" y="34"/>
                  </a:cubicBezTo>
                  <a:cubicBezTo>
                    <a:pt x="165" y="48"/>
                    <a:pt x="148" y="58"/>
                    <a:pt x="141" y="76"/>
                  </a:cubicBezTo>
                  <a:cubicBezTo>
                    <a:pt x="131" y="88"/>
                    <a:pt x="121" y="100"/>
                    <a:pt x="110" y="113"/>
                  </a:cubicBezTo>
                  <a:cubicBezTo>
                    <a:pt x="132" y="111"/>
                    <a:pt x="153" y="110"/>
                    <a:pt x="174" y="108"/>
                  </a:cubicBezTo>
                  <a:cubicBezTo>
                    <a:pt x="187" y="112"/>
                    <a:pt x="199" y="109"/>
                    <a:pt x="211" y="107"/>
                  </a:cubicBezTo>
                  <a:cubicBezTo>
                    <a:pt x="221" y="105"/>
                    <a:pt x="229" y="104"/>
                    <a:pt x="234" y="115"/>
                  </a:cubicBezTo>
                  <a:cubicBezTo>
                    <a:pt x="241" y="127"/>
                    <a:pt x="231" y="131"/>
                    <a:pt x="224" y="136"/>
                  </a:cubicBezTo>
                  <a:cubicBezTo>
                    <a:pt x="223" y="137"/>
                    <a:pt x="223" y="139"/>
                    <a:pt x="222" y="140"/>
                  </a:cubicBezTo>
                  <a:close/>
                </a:path>
              </a:pathLst>
            </a:custGeom>
            <a:solidFill>
              <a:srgbClr val="085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9" name="Freeform 14">
              <a:extLst>
                <a:ext uri="{FF2B5EF4-FFF2-40B4-BE49-F238E27FC236}">
                  <a16:creationId xmlns:a16="http://schemas.microsoft.com/office/drawing/2014/main" id="{213D8E4D-A63C-4B88-9A10-D9AF0A280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945" y="4766905"/>
              <a:ext cx="254041" cy="226576"/>
            </a:xfrm>
            <a:custGeom>
              <a:avLst/>
              <a:gdLst>
                <a:gd name="T0" fmla="*/ 156 w 203"/>
                <a:gd name="T1" fmla="*/ 17 h 180"/>
                <a:gd name="T2" fmla="*/ 197 w 203"/>
                <a:gd name="T3" fmla="*/ 72 h 180"/>
                <a:gd name="T4" fmla="*/ 193 w 203"/>
                <a:gd name="T5" fmla="*/ 84 h 180"/>
                <a:gd name="T6" fmla="*/ 61 w 203"/>
                <a:gd name="T7" fmla="*/ 175 h 180"/>
                <a:gd name="T8" fmla="*/ 46 w 203"/>
                <a:gd name="T9" fmla="*/ 172 h 180"/>
                <a:gd name="T10" fmla="*/ 21 w 203"/>
                <a:gd name="T11" fmla="*/ 135 h 180"/>
                <a:gd name="T12" fmla="*/ 62 w 203"/>
                <a:gd name="T13" fmla="*/ 60 h 180"/>
                <a:gd name="T14" fmla="*/ 72 w 203"/>
                <a:gd name="T15" fmla="*/ 56 h 180"/>
                <a:gd name="T16" fmla="*/ 91 w 203"/>
                <a:gd name="T17" fmla="*/ 15 h 180"/>
                <a:gd name="T18" fmla="*/ 145 w 203"/>
                <a:gd name="T19" fmla="*/ 12 h 180"/>
                <a:gd name="T20" fmla="*/ 156 w 203"/>
                <a:gd name="T21" fmla="*/ 1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180">
                  <a:moveTo>
                    <a:pt x="156" y="17"/>
                  </a:moveTo>
                  <a:cubicBezTo>
                    <a:pt x="174" y="32"/>
                    <a:pt x="183" y="54"/>
                    <a:pt x="197" y="72"/>
                  </a:cubicBezTo>
                  <a:cubicBezTo>
                    <a:pt x="203" y="79"/>
                    <a:pt x="197" y="82"/>
                    <a:pt x="193" y="84"/>
                  </a:cubicBezTo>
                  <a:cubicBezTo>
                    <a:pt x="149" y="115"/>
                    <a:pt x="105" y="144"/>
                    <a:pt x="61" y="175"/>
                  </a:cubicBezTo>
                  <a:cubicBezTo>
                    <a:pt x="54" y="180"/>
                    <a:pt x="50" y="179"/>
                    <a:pt x="46" y="172"/>
                  </a:cubicBezTo>
                  <a:cubicBezTo>
                    <a:pt x="38" y="159"/>
                    <a:pt x="29" y="148"/>
                    <a:pt x="21" y="135"/>
                  </a:cubicBezTo>
                  <a:cubicBezTo>
                    <a:pt x="0" y="99"/>
                    <a:pt x="20" y="63"/>
                    <a:pt x="62" y="60"/>
                  </a:cubicBezTo>
                  <a:cubicBezTo>
                    <a:pt x="65" y="59"/>
                    <a:pt x="70" y="61"/>
                    <a:pt x="72" y="56"/>
                  </a:cubicBezTo>
                  <a:cubicBezTo>
                    <a:pt x="73" y="40"/>
                    <a:pt x="77" y="26"/>
                    <a:pt x="91" y="15"/>
                  </a:cubicBezTo>
                  <a:cubicBezTo>
                    <a:pt x="109" y="1"/>
                    <a:pt x="127" y="0"/>
                    <a:pt x="145" y="12"/>
                  </a:cubicBezTo>
                  <a:cubicBezTo>
                    <a:pt x="149" y="14"/>
                    <a:pt x="152" y="16"/>
                    <a:pt x="156" y="17"/>
                  </a:cubicBezTo>
                  <a:close/>
                </a:path>
              </a:pathLst>
            </a:custGeom>
            <a:solidFill>
              <a:srgbClr val="095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0" name="Freeform 15">
              <a:extLst>
                <a:ext uri="{FF2B5EF4-FFF2-40B4-BE49-F238E27FC236}">
                  <a16:creationId xmlns:a16="http://schemas.microsoft.com/office/drawing/2014/main" id="{E0420967-5DA2-47B5-8861-DEFAB4672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047" y="2068581"/>
              <a:ext cx="215134" cy="228866"/>
            </a:xfrm>
            <a:custGeom>
              <a:avLst/>
              <a:gdLst>
                <a:gd name="T0" fmla="*/ 41 w 171"/>
                <a:gd name="T1" fmla="*/ 150 h 183"/>
                <a:gd name="T2" fmla="*/ 3 w 171"/>
                <a:gd name="T3" fmla="*/ 25 h 183"/>
                <a:gd name="T4" fmla="*/ 10 w 171"/>
                <a:gd name="T5" fmla="*/ 12 h 183"/>
                <a:gd name="T6" fmla="*/ 50 w 171"/>
                <a:gd name="T7" fmla="*/ 1 h 183"/>
                <a:gd name="T8" fmla="*/ 79 w 171"/>
                <a:gd name="T9" fmla="*/ 0 h 183"/>
                <a:gd name="T10" fmla="*/ 160 w 171"/>
                <a:gd name="T11" fmla="*/ 64 h 183"/>
                <a:gd name="T12" fmla="*/ 118 w 171"/>
                <a:gd name="T13" fmla="*/ 163 h 183"/>
                <a:gd name="T14" fmla="*/ 77 w 171"/>
                <a:gd name="T15" fmla="*/ 178 h 183"/>
                <a:gd name="T16" fmla="*/ 46 w 171"/>
                <a:gd name="T17" fmla="*/ 160 h 183"/>
                <a:gd name="T18" fmla="*/ 41 w 171"/>
                <a:gd name="T19" fmla="*/ 15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83">
                  <a:moveTo>
                    <a:pt x="41" y="150"/>
                  </a:moveTo>
                  <a:cubicBezTo>
                    <a:pt x="28" y="108"/>
                    <a:pt x="15" y="66"/>
                    <a:pt x="3" y="25"/>
                  </a:cubicBezTo>
                  <a:cubicBezTo>
                    <a:pt x="0" y="17"/>
                    <a:pt x="2" y="14"/>
                    <a:pt x="10" y="12"/>
                  </a:cubicBezTo>
                  <a:cubicBezTo>
                    <a:pt x="23" y="9"/>
                    <a:pt x="36" y="5"/>
                    <a:pt x="50" y="1"/>
                  </a:cubicBezTo>
                  <a:cubicBezTo>
                    <a:pt x="60" y="3"/>
                    <a:pt x="70" y="0"/>
                    <a:pt x="79" y="0"/>
                  </a:cubicBezTo>
                  <a:cubicBezTo>
                    <a:pt x="120" y="1"/>
                    <a:pt x="150" y="25"/>
                    <a:pt x="160" y="64"/>
                  </a:cubicBezTo>
                  <a:cubicBezTo>
                    <a:pt x="171" y="108"/>
                    <a:pt x="155" y="145"/>
                    <a:pt x="118" y="163"/>
                  </a:cubicBezTo>
                  <a:cubicBezTo>
                    <a:pt x="105" y="170"/>
                    <a:pt x="91" y="174"/>
                    <a:pt x="77" y="178"/>
                  </a:cubicBezTo>
                  <a:cubicBezTo>
                    <a:pt x="55" y="183"/>
                    <a:pt x="52" y="181"/>
                    <a:pt x="46" y="160"/>
                  </a:cubicBezTo>
                  <a:cubicBezTo>
                    <a:pt x="45" y="156"/>
                    <a:pt x="45" y="151"/>
                    <a:pt x="41" y="150"/>
                  </a:cubicBezTo>
                  <a:close/>
                </a:path>
              </a:pathLst>
            </a:custGeom>
            <a:solidFill>
              <a:srgbClr val="085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1" name="Freeform 16">
              <a:extLst>
                <a:ext uri="{FF2B5EF4-FFF2-40B4-BE49-F238E27FC236}">
                  <a16:creationId xmlns:a16="http://schemas.microsoft.com/office/drawing/2014/main" id="{C635BA1E-0D83-4EE5-AD96-B488E7DD7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610" y="2748311"/>
              <a:ext cx="260907" cy="240308"/>
            </a:xfrm>
            <a:custGeom>
              <a:avLst/>
              <a:gdLst>
                <a:gd name="T0" fmla="*/ 99 w 208"/>
                <a:gd name="T1" fmla="*/ 191 h 191"/>
                <a:gd name="T2" fmla="*/ 87 w 208"/>
                <a:gd name="T3" fmla="*/ 176 h 191"/>
                <a:gd name="T4" fmla="*/ 86 w 208"/>
                <a:gd name="T5" fmla="*/ 142 h 191"/>
                <a:gd name="T6" fmla="*/ 86 w 208"/>
                <a:gd name="T7" fmla="*/ 108 h 191"/>
                <a:gd name="T8" fmla="*/ 76 w 208"/>
                <a:gd name="T9" fmla="*/ 95 h 191"/>
                <a:gd name="T10" fmla="*/ 35 w 208"/>
                <a:gd name="T11" fmla="*/ 79 h 191"/>
                <a:gd name="T12" fmla="*/ 1 w 208"/>
                <a:gd name="T13" fmla="*/ 55 h 191"/>
                <a:gd name="T14" fmla="*/ 8 w 208"/>
                <a:gd name="T15" fmla="*/ 48 h 191"/>
                <a:gd name="T16" fmla="*/ 182 w 208"/>
                <a:gd name="T17" fmla="*/ 3 h 191"/>
                <a:gd name="T18" fmla="*/ 200 w 208"/>
                <a:gd name="T19" fmla="*/ 14 h 191"/>
                <a:gd name="T20" fmla="*/ 204 w 208"/>
                <a:gd name="T21" fmla="*/ 31 h 191"/>
                <a:gd name="T22" fmla="*/ 99 w 208"/>
                <a:gd name="T23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191">
                  <a:moveTo>
                    <a:pt x="99" y="191"/>
                  </a:moveTo>
                  <a:cubicBezTo>
                    <a:pt x="95" y="185"/>
                    <a:pt x="92" y="180"/>
                    <a:pt x="87" y="176"/>
                  </a:cubicBezTo>
                  <a:cubicBezTo>
                    <a:pt x="76" y="165"/>
                    <a:pt x="74" y="154"/>
                    <a:pt x="86" y="142"/>
                  </a:cubicBezTo>
                  <a:cubicBezTo>
                    <a:pt x="97" y="130"/>
                    <a:pt x="98" y="119"/>
                    <a:pt x="86" y="108"/>
                  </a:cubicBezTo>
                  <a:cubicBezTo>
                    <a:pt x="82" y="105"/>
                    <a:pt x="79" y="100"/>
                    <a:pt x="76" y="95"/>
                  </a:cubicBezTo>
                  <a:cubicBezTo>
                    <a:pt x="67" y="77"/>
                    <a:pt x="55" y="71"/>
                    <a:pt x="35" y="79"/>
                  </a:cubicBezTo>
                  <a:cubicBezTo>
                    <a:pt x="23" y="83"/>
                    <a:pt x="3" y="68"/>
                    <a:pt x="1" y="55"/>
                  </a:cubicBezTo>
                  <a:cubicBezTo>
                    <a:pt x="0" y="49"/>
                    <a:pt x="4" y="49"/>
                    <a:pt x="8" y="48"/>
                  </a:cubicBezTo>
                  <a:cubicBezTo>
                    <a:pt x="66" y="33"/>
                    <a:pt x="124" y="18"/>
                    <a:pt x="182" y="3"/>
                  </a:cubicBezTo>
                  <a:cubicBezTo>
                    <a:pt x="192" y="0"/>
                    <a:pt x="195" y="8"/>
                    <a:pt x="200" y="14"/>
                  </a:cubicBezTo>
                  <a:cubicBezTo>
                    <a:pt x="205" y="19"/>
                    <a:pt x="208" y="24"/>
                    <a:pt x="204" y="31"/>
                  </a:cubicBezTo>
                  <a:cubicBezTo>
                    <a:pt x="169" y="84"/>
                    <a:pt x="135" y="137"/>
                    <a:pt x="99" y="191"/>
                  </a:cubicBezTo>
                  <a:close/>
                </a:path>
              </a:pathLst>
            </a:custGeom>
            <a:solidFill>
              <a:srgbClr val="085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2" name="Freeform 17">
              <a:extLst>
                <a:ext uri="{FF2B5EF4-FFF2-40B4-BE49-F238E27FC236}">
                  <a16:creationId xmlns:a16="http://schemas.microsoft.com/office/drawing/2014/main" id="{7D42050F-2E54-4CA5-BEFD-18542398A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5899" y="4760039"/>
              <a:ext cx="297525" cy="297525"/>
            </a:xfrm>
            <a:custGeom>
              <a:avLst/>
              <a:gdLst>
                <a:gd name="T0" fmla="*/ 159 w 237"/>
                <a:gd name="T1" fmla="*/ 106 h 236"/>
                <a:gd name="T2" fmla="*/ 154 w 237"/>
                <a:gd name="T3" fmla="*/ 95 h 236"/>
                <a:gd name="T4" fmla="*/ 80 w 237"/>
                <a:gd name="T5" fmla="*/ 42 h 236"/>
                <a:gd name="T6" fmla="*/ 80 w 237"/>
                <a:gd name="T7" fmla="*/ 17 h 236"/>
                <a:gd name="T8" fmla="*/ 102 w 237"/>
                <a:gd name="T9" fmla="*/ 10 h 236"/>
                <a:gd name="T10" fmla="*/ 231 w 237"/>
                <a:gd name="T11" fmla="*/ 106 h 236"/>
                <a:gd name="T12" fmla="*/ 212 w 237"/>
                <a:gd name="T13" fmla="*/ 130 h 236"/>
                <a:gd name="T14" fmla="*/ 109 w 237"/>
                <a:gd name="T15" fmla="*/ 134 h 236"/>
                <a:gd name="T16" fmla="*/ 72 w 237"/>
                <a:gd name="T17" fmla="*/ 138 h 236"/>
                <a:gd name="T18" fmla="*/ 96 w 237"/>
                <a:gd name="T19" fmla="*/ 162 h 236"/>
                <a:gd name="T20" fmla="*/ 134 w 237"/>
                <a:gd name="T21" fmla="*/ 192 h 236"/>
                <a:gd name="T22" fmla="*/ 150 w 237"/>
                <a:gd name="T23" fmla="*/ 207 h 236"/>
                <a:gd name="T24" fmla="*/ 146 w 237"/>
                <a:gd name="T25" fmla="*/ 229 h 236"/>
                <a:gd name="T26" fmla="*/ 128 w 237"/>
                <a:gd name="T27" fmla="*/ 228 h 236"/>
                <a:gd name="T28" fmla="*/ 44 w 237"/>
                <a:gd name="T29" fmla="*/ 166 h 236"/>
                <a:gd name="T30" fmla="*/ 12 w 237"/>
                <a:gd name="T31" fmla="*/ 142 h 236"/>
                <a:gd name="T32" fmla="*/ 3 w 237"/>
                <a:gd name="T33" fmla="*/ 124 h 236"/>
                <a:gd name="T34" fmla="*/ 23 w 237"/>
                <a:gd name="T35" fmla="*/ 112 h 236"/>
                <a:gd name="T36" fmla="*/ 150 w 237"/>
                <a:gd name="T37" fmla="*/ 108 h 236"/>
                <a:gd name="T38" fmla="*/ 159 w 237"/>
                <a:gd name="T39" fmla="*/ 10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7" h="236">
                  <a:moveTo>
                    <a:pt x="159" y="106"/>
                  </a:moveTo>
                  <a:cubicBezTo>
                    <a:pt x="166" y="98"/>
                    <a:pt x="157" y="98"/>
                    <a:pt x="154" y="95"/>
                  </a:cubicBezTo>
                  <a:cubicBezTo>
                    <a:pt x="130" y="77"/>
                    <a:pt x="105" y="58"/>
                    <a:pt x="80" y="42"/>
                  </a:cubicBezTo>
                  <a:cubicBezTo>
                    <a:pt x="65" y="32"/>
                    <a:pt x="74" y="25"/>
                    <a:pt x="80" y="17"/>
                  </a:cubicBezTo>
                  <a:cubicBezTo>
                    <a:pt x="86" y="9"/>
                    <a:pt x="89" y="0"/>
                    <a:pt x="102" y="10"/>
                  </a:cubicBezTo>
                  <a:cubicBezTo>
                    <a:pt x="145" y="43"/>
                    <a:pt x="188" y="74"/>
                    <a:pt x="231" y="106"/>
                  </a:cubicBezTo>
                  <a:cubicBezTo>
                    <a:pt x="237" y="123"/>
                    <a:pt x="227" y="130"/>
                    <a:pt x="212" y="130"/>
                  </a:cubicBezTo>
                  <a:cubicBezTo>
                    <a:pt x="178" y="130"/>
                    <a:pt x="144" y="135"/>
                    <a:pt x="109" y="134"/>
                  </a:cubicBezTo>
                  <a:cubicBezTo>
                    <a:pt x="97" y="134"/>
                    <a:pt x="84" y="134"/>
                    <a:pt x="72" y="138"/>
                  </a:cubicBezTo>
                  <a:cubicBezTo>
                    <a:pt x="75" y="151"/>
                    <a:pt x="89" y="153"/>
                    <a:pt x="96" y="162"/>
                  </a:cubicBezTo>
                  <a:cubicBezTo>
                    <a:pt x="106" y="176"/>
                    <a:pt x="121" y="182"/>
                    <a:pt x="134" y="192"/>
                  </a:cubicBezTo>
                  <a:cubicBezTo>
                    <a:pt x="140" y="197"/>
                    <a:pt x="146" y="201"/>
                    <a:pt x="150" y="207"/>
                  </a:cubicBezTo>
                  <a:cubicBezTo>
                    <a:pt x="154" y="215"/>
                    <a:pt x="152" y="223"/>
                    <a:pt x="146" y="229"/>
                  </a:cubicBezTo>
                  <a:cubicBezTo>
                    <a:pt x="140" y="236"/>
                    <a:pt x="134" y="233"/>
                    <a:pt x="128" y="228"/>
                  </a:cubicBezTo>
                  <a:cubicBezTo>
                    <a:pt x="101" y="206"/>
                    <a:pt x="72" y="187"/>
                    <a:pt x="44" y="166"/>
                  </a:cubicBezTo>
                  <a:cubicBezTo>
                    <a:pt x="34" y="157"/>
                    <a:pt x="22" y="151"/>
                    <a:pt x="12" y="142"/>
                  </a:cubicBezTo>
                  <a:cubicBezTo>
                    <a:pt x="7" y="137"/>
                    <a:pt x="0" y="133"/>
                    <a:pt x="3" y="124"/>
                  </a:cubicBezTo>
                  <a:cubicBezTo>
                    <a:pt x="6" y="115"/>
                    <a:pt x="13" y="112"/>
                    <a:pt x="23" y="112"/>
                  </a:cubicBezTo>
                  <a:cubicBezTo>
                    <a:pt x="65" y="113"/>
                    <a:pt x="108" y="108"/>
                    <a:pt x="150" y="108"/>
                  </a:cubicBezTo>
                  <a:cubicBezTo>
                    <a:pt x="153" y="108"/>
                    <a:pt x="157" y="109"/>
                    <a:pt x="159" y="106"/>
                  </a:cubicBezTo>
                  <a:close/>
                </a:path>
              </a:pathLst>
            </a:custGeom>
            <a:solidFill>
              <a:srgbClr val="085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3" name="Freeform 18">
              <a:extLst>
                <a:ext uri="{FF2B5EF4-FFF2-40B4-BE49-F238E27FC236}">
                  <a16:creationId xmlns:a16="http://schemas.microsoft.com/office/drawing/2014/main" id="{62BBED03-82AD-4937-90E7-9DAFB2006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1549" y="5213193"/>
              <a:ext cx="226578" cy="258617"/>
            </a:xfrm>
            <a:custGeom>
              <a:avLst/>
              <a:gdLst>
                <a:gd name="T0" fmla="*/ 89 w 181"/>
                <a:gd name="T1" fmla="*/ 156 h 206"/>
                <a:gd name="T2" fmla="*/ 0 w 181"/>
                <a:gd name="T3" fmla="*/ 90 h 206"/>
                <a:gd name="T4" fmla="*/ 29 w 181"/>
                <a:gd name="T5" fmla="*/ 72 h 206"/>
                <a:gd name="T6" fmla="*/ 49 w 181"/>
                <a:gd name="T7" fmla="*/ 80 h 206"/>
                <a:gd name="T8" fmla="*/ 84 w 181"/>
                <a:gd name="T9" fmla="*/ 82 h 206"/>
                <a:gd name="T10" fmla="*/ 100 w 181"/>
                <a:gd name="T11" fmla="*/ 73 h 206"/>
                <a:gd name="T12" fmla="*/ 117 w 181"/>
                <a:gd name="T13" fmla="*/ 34 h 206"/>
                <a:gd name="T14" fmla="*/ 144 w 181"/>
                <a:gd name="T15" fmla="*/ 0 h 206"/>
                <a:gd name="T16" fmla="*/ 150 w 181"/>
                <a:gd name="T17" fmla="*/ 9 h 206"/>
                <a:gd name="T18" fmla="*/ 181 w 181"/>
                <a:gd name="T19" fmla="*/ 181 h 206"/>
                <a:gd name="T20" fmla="*/ 152 w 181"/>
                <a:gd name="T21" fmla="*/ 202 h 206"/>
                <a:gd name="T22" fmla="*/ 152 w 181"/>
                <a:gd name="T23" fmla="*/ 202 h 206"/>
                <a:gd name="T24" fmla="*/ 89 w 181"/>
                <a:gd name="T25" fmla="*/ 15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206">
                  <a:moveTo>
                    <a:pt x="89" y="156"/>
                  </a:moveTo>
                  <a:cubicBezTo>
                    <a:pt x="60" y="135"/>
                    <a:pt x="31" y="114"/>
                    <a:pt x="0" y="90"/>
                  </a:cubicBezTo>
                  <a:cubicBezTo>
                    <a:pt x="11" y="84"/>
                    <a:pt x="20" y="78"/>
                    <a:pt x="29" y="72"/>
                  </a:cubicBezTo>
                  <a:cubicBezTo>
                    <a:pt x="39" y="66"/>
                    <a:pt x="44" y="76"/>
                    <a:pt x="49" y="80"/>
                  </a:cubicBezTo>
                  <a:cubicBezTo>
                    <a:pt x="61" y="91"/>
                    <a:pt x="72" y="94"/>
                    <a:pt x="84" y="82"/>
                  </a:cubicBezTo>
                  <a:cubicBezTo>
                    <a:pt x="89" y="78"/>
                    <a:pt x="94" y="75"/>
                    <a:pt x="100" y="73"/>
                  </a:cubicBezTo>
                  <a:cubicBezTo>
                    <a:pt x="119" y="66"/>
                    <a:pt x="123" y="53"/>
                    <a:pt x="117" y="34"/>
                  </a:cubicBezTo>
                  <a:cubicBezTo>
                    <a:pt x="113" y="22"/>
                    <a:pt x="133" y="0"/>
                    <a:pt x="144" y="0"/>
                  </a:cubicBezTo>
                  <a:cubicBezTo>
                    <a:pt x="151" y="0"/>
                    <a:pt x="149" y="5"/>
                    <a:pt x="150" y="9"/>
                  </a:cubicBezTo>
                  <a:cubicBezTo>
                    <a:pt x="160" y="66"/>
                    <a:pt x="171" y="124"/>
                    <a:pt x="181" y="181"/>
                  </a:cubicBezTo>
                  <a:cubicBezTo>
                    <a:pt x="178" y="198"/>
                    <a:pt x="169" y="206"/>
                    <a:pt x="152" y="202"/>
                  </a:cubicBezTo>
                  <a:cubicBezTo>
                    <a:pt x="152" y="202"/>
                    <a:pt x="152" y="202"/>
                    <a:pt x="152" y="202"/>
                  </a:cubicBezTo>
                  <a:cubicBezTo>
                    <a:pt x="132" y="186"/>
                    <a:pt x="113" y="168"/>
                    <a:pt x="89" y="156"/>
                  </a:cubicBezTo>
                  <a:close/>
                </a:path>
              </a:pathLst>
            </a:custGeom>
            <a:solidFill>
              <a:srgbClr val="095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4" name="Freeform 19">
              <a:extLst>
                <a:ext uri="{FF2B5EF4-FFF2-40B4-BE49-F238E27FC236}">
                  <a16:creationId xmlns:a16="http://schemas.microsoft.com/office/drawing/2014/main" id="{75698A14-94E9-485D-B6B1-E07E635ED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667" y="4931688"/>
              <a:ext cx="272351" cy="256329"/>
            </a:xfrm>
            <a:custGeom>
              <a:avLst/>
              <a:gdLst>
                <a:gd name="T0" fmla="*/ 123 w 216"/>
                <a:gd name="T1" fmla="*/ 137 h 204"/>
                <a:gd name="T2" fmla="*/ 153 w 216"/>
                <a:gd name="T3" fmla="*/ 108 h 204"/>
                <a:gd name="T4" fmla="*/ 164 w 216"/>
                <a:gd name="T5" fmla="*/ 56 h 204"/>
                <a:gd name="T6" fmla="*/ 110 w 216"/>
                <a:gd name="T7" fmla="*/ 60 h 204"/>
                <a:gd name="T8" fmla="*/ 39 w 216"/>
                <a:gd name="T9" fmla="*/ 125 h 204"/>
                <a:gd name="T10" fmla="*/ 11 w 216"/>
                <a:gd name="T11" fmla="*/ 116 h 204"/>
                <a:gd name="T12" fmla="*/ 14 w 216"/>
                <a:gd name="T13" fmla="*/ 96 h 204"/>
                <a:gd name="T14" fmla="*/ 90 w 216"/>
                <a:gd name="T15" fmla="*/ 29 h 204"/>
                <a:gd name="T16" fmla="*/ 189 w 216"/>
                <a:gd name="T17" fmla="*/ 35 h 204"/>
                <a:gd name="T18" fmla="*/ 182 w 216"/>
                <a:gd name="T19" fmla="*/ 132 h 204"/>
                <a:gd name="T20" fmla="*/ 107 w 216"/>
                <a:gd name="T21" fmla="*/ 200 h 204"/>
                <a:gd name="T22" fmla="*/ 82 w 216"/>
                <a:gd name="T23" fmla="*/ 190 h 204"/>
                <a:gd name="T24" fmla="*/ 92 w 216"/>
                <a:gd name="T25" fmla="*/ 170 h 204"/>
                <a:gd name="T26" fmla="*/ 123 w 216"/>
                <a:gd name="T27" fmla="*/ 1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6" h="204">
                  <a:moveTo>
                    <a:pt x="123" y="137"/>
                  </a:moveTo>
                  <a:cubicBezTo>
                    <a:pt x="133" y="127"/>
                    <a:pt x="143" y="118"/>
                    <a:pt x="153" y="108"/>
                  </a:cubicBezTo>
                  <a:cubicBezTo>
                    <a:pt x="174" y="88"/>
                    <a:pt x="177" y="71"/>
                    <a:pt x="164" y="56"/>
                  </a:cubicBezTo>
                  <a:cubicBezTo>
                    <a:pt x="151" y="40"/>
                    <a:pt x="133" y="41"/>
                    <a:pt x="110" y="60"/>
                  </a:cubicBezTo>
                  <a:cubicBezTo>
                    <a:pt x="86" y="81"/>
                    <a:pt x="62" y="102"/>
                    <a:pt x="39" y="125"/>
                  </a:cubicBezTo>
                  <a:cubicBezTo>
                    <a:pt x="22" y="142"/>
                    <a:pt x="19" y="121"/>
                    <a:pt x="11" y="116"/>
                  </a:cubicBezTo>
                  <a:cubicBezTo>
                    <a:pt x="0" y="108"/>
                    <a:pt x="7" y="103"/>
                    <a:pt x="14" y="96"/>
                  </a:cubicBezTo>
                  <a:cubicBezTo>
                    <a:pt x="39" y="74"/>
                    <a:pt x="64" y="50"/>
                    <a:pt x="90" y="29"/>
                  </a:cubicBezTo>
                  <a:cubicBezTo>
                    <a:pt x="125" y="0"/>
                    <a:pt x="160" y="2"/>
                    <a:pt x="189" y="35"/>
                  </a:cubicBezTo>
                  <a:cubicBezTo>
                    <a:pt x="216" y="66"/>
                    <a:pt x="214" y="101"/>
                    <a:pt x="182" y="132"/>
                  </a:cubicBezTo>
                  <a:cubicBezTo>
                    <a:pt x="158" y="156"/>
                    <a:pt x="132" y="178"/>
                    <a:pt x="107" y="200"/>
                  </a:cubicBezTo>
                  <a:cubicBezTo>
                    <a:pt x="96" y="204"/>
                    <a:pt x="88" y="199"/>
                    <a:pt x="82" y="190"/>
                  </a:cubicBezTo>
                  <a:cubicBezTo>
                    <a:pt x="76" y="179"/>
                    <a:pt x="87" y="175"/>
                    <a:pt x="92" y="170"/>
                  </a:cubicBezTo>
                  <a:cubicBezTo>
                    <a:pt x="102" y="159"/>
                    <a:pt x="115" y="150"/>
                    <a:pt x="123" y="137"/>
                  </a:cubicBezTo>
                  <a:close/>
                </a:path>
              </a:pathLst>
            </a:custGeom>
            <a:solidFill>
              <a:srgbClr val="0A5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5" name="Freeform 20">
              <a:extLst>
                <a:ext uri="{FF2B5EF4-FFF2-40B4-BE49-F238E27FC236}">
                  <a16:creationId xmlns:a16="http://schemas.microsoft.com/office/drawing/2014/main" id="{2FE62D37-6B75-40AC-BFDB-ABD3342A0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838" y="5096471"/>
              <a:ext cx="247175" cy="233443"/>
            </a:xfrm>
            <a:custGeom>
              <a:avLst/>
              <a:gdLst>
                <a:gd name="T0" fmla="*/ 90 w 196"/>
                <a:gd name="T1" fmla="*/ 77 h 187"/>
                <a:gd name="T2" fmla="*/ 65 w 196"/>
                <a:gd name="T3" fmla="*/ 40 h 187"/>
                <a:gd name="T4" fmla="*/ 69 w 196"/>
                <a:gd name="T5" fmla="*/ 7 h 187"/>
                <a:gd name="T6" fmla="*/ 91 w 196"/>
                <a:gd name="T7" fmla="*/ 10 h 187"/>
                <a:gd name="T8" fmla="*/ 182 w 196"/>
                <a:gd name="T9" fmla="*/ 120 h 187"/>
                <a:gd name="T10" fmla="*/ 178 w 196"/>
                <a:gd name="T11" fmla="*/ 153 h 187"/>
                <a:gd name="T12" fmla="*/ 168 w 196"/>
                <a:gd name="T13" fmla="*/ 159 h 187"/>
                <a:gd name="T14" fmla="*/ 133 w 196"/>
                <a:gd name="T15" fmla="*/ 179 h 187"/>
                <a:gd name="T16" fmla="*/ 77 w 196"/>
                <a:gd name="T17" fmla="*/ 165 h 187"/>
                <a:gd name="T18" fmla="*/ 70 w 196"/>
                <a:gd name="T19" fmla="*/ 159 h 187"/>
                <a:gd name="T20" fmla="*/ 66 w 196"/>
                <a:gd name="T21" fmla="*/ 114 h 187"/>
                <a:gd name="T22" fmla="*/ 59 w 196"/>
                <a:gd name="T23" fmla="*/ 102 h 187"/>
                <a:gd name="T24" fmla="*/ 25 w 196"/>
                <a:gd name="T25" fmla="*/ 92 h 187"/>
                <a:gd name="T26" fmla="*/ 22 w 196"/>
                <a:gd name="T27" fmla="*/ 89 h 187"/>
                <a:gd name="T28" fmla="*/ 4 w 196"/>
                <a:gd name="T29" fmla="*/ 70 h 187"/>
                <a:gd name="T30" fmla="*/ 32 w 196"/>
                <a:gd name="T31" fmla="*/ 60 h 187"/>
                <a:gd name="T32" fmla="*/ 77 w 196"/>
                <a:gd name="T33" fmla="*/ 75 h 187"/>
                <a:gd name="T34" fmla="*/ 90 w 196"/>
                <a:gd name="T35" fmla="*/ 7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6" h="187">
                  <a:moveTo>
                    <a:pt x="90" y="77"/>
                  </a:moveTo>
                  <a:cubicBezTo>
                    <a:pt x="89" y="59"/>
                    <a:pt x="75" y="51"/>
                    <a:pt x="65" y="40"/>
                  </a:cubicBezTo>
                  <a:cubicBezTo>
                    <a:pt x="51" y="26"/>
                    <a:pt x="54" y="18"/>
                    <a:pt x="69" y="7"/>
                  </a:cubicBezTo>
                  <a:cubicBezTo>
                    <a:pt x="79" y="0"/>
                    <a:pt x="83" y="0"/>
                    <a:pt x="91" y="10"/>
                  </a:cubicBezTo>
                  <a:cubicBezTo>
                    <a:pt x="121" y="47"/>
                    <a:pt x="151" y="84"/>
                    <a:pt x="182" y="120"/>
                  </a:cubicBezTo>
                  <a:cubicBezTo>
                    <a:pt x="196" y="135"/>
                    <a:pt x="195" y="144"/>
                    <a:pt x="178" y="153"/>
                  </a:cubicBezTo>
                  <a:cubicBezTo>
                    <a:pt x="175" y="155"/>
                    <a:pt x="172" y="157"/>
                    <a:pt x="168" y="159"/>
                  </a:cubicBezTo>
                  <a:cubicBezTo>
                    <a:pt x="156" y="164"/>
                    <a:pt x="147" y="175"/>
                    <a:pt x="133" y="179"/>
                  </a:cubicBezTo>
                  <a:cubicBezTo>
                    <a:pt x="106" y="187"/>
                    <a:pt x="96" y="186"/>
                    <a:pt x="77" y="165"/>
                  </a:cubicBezTo>
                  <a:cubicBezTo>
                    <a:pt x="75" y="163"/>
                    <a:pt x="73" y="160"/>
                    <a:pt x="70" y="159"/>
                  </a:cubicBezTo>
                  <a:cubicBezTo>
                    <a:pt x="59" y="145"/>
                    <a:pt x="58" y="129"/>
                    <a:pt x="66" y="114"/>
                  </a:cubicBezTo>
                  <a:cubicBezTo>
                    <a:pt x="71" y="104"/>
                    <a:pt x="66" y="104"/>
                    <a:pt x="59" y="102"/>
                  </a:cubicBezTo>
                  <a:cubicBezTo>
                    <a:pt x="48" y="99"/>
                    <a:pt x="37" y="95"/>
                    <a:pt x="25" y="92"/>
                  </a:cubicBezTo>
                  <a:cubicBezTo>
                    <a:pt x="26" y="89"/>
                    <a:pt x="23" y="89"/>
                    <a:pt x="22" y="89"/>
                  </a:cubicBezTo>
                  <a:cubicBezTo>
                    <a:pt x="13" y="85"/>
                    <a:pt x="0" y="83"/>
                    <a:pt x="4" y="70"/>
                  </a:cubicBezTo>
                  <a:cubicBezTo>
                    <a:pt x="8" y="57"/>
                    <a:pt x="19" y="54"/>
                    <a:pt x="32" y="60"/>
                  </a:cubicBezTo>
                  <a:cubicBezTo>
                    <a:pt x="46" y="66"/>
                    <a:pt x="62" y="69"/>
                    <a:pt x="77" y="75"/>
                  </a:cubicBezTo>
                  <a:cubicBezTo>
                    <a:pt x="81" y="76"/>
                    <a:pt x="85" y="79"/>
                    <a:pt x="90" y="77"/>
                  </a:cubicBezTo>
                  <a:close/>
                </a:path>
              </a:pathLst>
            </a:custGeom>
            <a:solidFill>
              <a:srgbClr val="085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6" name="Freeform 21">
              <a:extLst>
                <a:ext uri="{FF2B5EF4-FFF2-40B4-BE49-F238E27FC236}">
                  <a16:creationId xmlns:a16="http://schemas.microsoft.com/office/drawing/2014/main" id="{04054BBA-2B37-4D0E-AB1E-2DD426A4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176" y="3416598"/>
              <a:ext cx="226578" cy="194535"/>
            </a:xfrm>
            <a:custGeom>
              <a:avLst/>
              <a:gdLst>
                <a:gd name="T0" fmla="*/ 91 w 182"/>
                <a:gd name="T1" fmla="*/ 96 h 155"/>
                <a:gd name="T2" fmla="*/ 77 w 182"/>
                <a:gd name="T3" fmla="*/ 99 h 155"/>
                <a:gd name="T4" fmla="*/ 26 w 182"/>
                <a:gd name="T5" fmla="*/ 155 h 155"/>
                <a:gd name="T6" fmla="*/ 34 w 182"/>
                <a:gd name="T7" fmla="*/ 92 h 155"/>
                <a:gd name="T8" fmla="*/ 66 w 182"/>
                <a:gd name="T9" fmla="*/ 62 h 155"/>
                <a:gd name="T10" fmla="*/ 64 w 182"/>
                <a:gd name="T11" fmla="*/ 55 h 155"/>
                <a:gd name="T12" fmla="*/ 32 w 182"/>
                <a:gd name="T13" fmla="*/ 59 h 155"/>
                <a:gd name="T14" fmla="*/ 4 w 182"/>
                <a:gd name="T15" fmla="*/ 52 h 155"/>
                <a:gd name="T16" fmla="*/ 26 w 182"/>
                <a:gd name="T17" fmla="*/ 28 h 155"/>
                <a:gd name="T18" fmla="*/ 63 w 182"/>
                <a:gd name="T19" fmla="*/ 19 h 155"/>
                <a:gd name="T20" fmla="*/ 128 w 182"/>
                <a:gd name="T21" fmla="*/ 4 h 155"/>
                <a:gd name="T22" fmla="*/ 153 w 182"/>
                <a:gd name="T23" fmla="*/ 1 h 155"/>
                <a:gd name="T24" fmla="*/ 174 w 182"/>
                <a:gd name="T25" fmla="*/ 14 h 155"/>
                <a:gd name="T26" fmla="*/ 182 w 182"/>
                <a:gd name="T27" fmla="*/ 66 h 155"/>
                <a:gd name="T28" fmla="*/ 159 w 182"/>
                <a:gd name="T29" fmla="*/ 107 h 155"/>
                <a:gd name="T30" fmla="*/ 102 w 182"/>
                <a:gd name="T31" fmla="*/ 104 h 155"/>
                <a:gd name="T32" fmla="*/ 91 w 182"/>
                <a:gd name="T3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2" h="155">
                  <a:moveTo>
                    <a:pt x="91" y="96"/>
                  </a:moveTo>
                  <a:cubicBezTo>
                    <a:pt x="84" y="88"/>
                    <a:pt x="81" y="95"/>
                    <a:pt x="77" y="99"/>
                  </a:cubicBezTo>
                  <a:cubicBezTo>
                    <a:pt x="60" y="118"/>
                    <a:pt x="43" y="136"/>
                    <a:pt x="26" y="155"/>
                  </a:cubicBezTo>
                  <a:cubicBezTo>
                    <a:pt x="10" y="123"/>
                    <a:pt x="11" y="115"/>
                    <a:pt x="34" y="92"/>
                  </a:cubicBezTo>
                  <a:cubicBezTo>
                    <a:pt x="45" y="82"/>
                    <a:pt x="55" y="72"/>
                    <a:pt x="66" y="62"/>
                  </a:cubicBezTo>
                  <a:cubicBezTo>
                    <a:pt x="69" y="59"/>
                    <a:pt x="71" y="56"/>
                    <a:pt x="64" y="55"/>
                  </a:cubicBezTo>
                  <a:cubicBezTo>
                    <a:pt x="53" y="52"/>
                    <a:pt x="42" y="58"/>
                    <a:pt x="32" y="59"/>
                  </a:cubicBezTo>
                  <a:cubicBezTo>
                    <a:pt x="22" y="60"/>
                    <a:pt x="8" y="70"/>
                    <a:pt x="4" y="52"/>
                  </a:cubicBezTo>
                  <a:cubicBezTo>
                    <a:pt x="0" y="34"/>
                    <a:pt x="13" y="30"/>
                    <a:pt x="26" y="28"/>
                  </a:cubicBezTo>
                  <a:cubicBezTo>
                    <a:pt x="39" y="26"/>
                    <a:pt x="51" y="24"/>
                    <a:pt x="63" y="19"/>
                  </a:cubicBezTo>
                  <a:cubicBezTo>
                    <a:pt x="84" y="11"/>
                    <a:pt x="106" y="8"/>
                    <a:pt x="128" y="4"/>
                  </a:cubicBezTo>
                  <a:cubicBezTo>
                    <a:pt x="136" y="8"/>
                    <a:pt x="144" y="3"/>
                    <a:pt x="153" y="1"/>
                  </a:cubicBezTo>
                  <a:cubicBezTo>
                    <a:pt x="163" y="0"/>
                    <a:pt x="171" y="2"/>
                    <a:pt x="174" y="14"/>
                  </a:cubicBezTo>
                  <a:cubicBezTo>
                    <a:pt x="178" y="31"/>
                    <a:pt x="182" y="48"/>
                    <a:pt x="182" y="66"/>
                  </a:cubicBezTo>
                  <a:cubicBezTo>
                    <a:pt x="182" y="84"/>
                    <a:pt x="176" y="99"/>
                    <a:pt x="159" y="107"/>
                  </a:cubicBezTo>
                  <a:cubicBezTo>
                    <a:pt x="140" y="115"/>
                    <a:pt x="120" y="118"/>
                    <a:pt x="102" y="104"/>
                  </a:cubicBezTo>
                  <a:cubicBezTo>
                    <a:pt x="99" y="101"/>
                    <a:pt x="96" y="97"/>
                    <a:pt x="91" y="96"/>
                  </a:cubicBezTo>
                  <a:close/>
                </a:path>
              </a:pathLst>
            </a:custGeom>
            <a:solidFill>
              <a:srgbClr val="085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7" name="Freeform 22">
              <a:extLst>
                <a:ext uri="{FF2B5EF4-FFF2-40B4-BE49-F238E27FC236}">
                  <a16:creationId xmlns:a16="http://schemas.microsoft.com/office/drawing/2014/main" id="{29B11B8A-2AD5-4A2C-BE0F-6C36939F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22" y="5313894"/>
              <a:ext cx="203691" cy="263195"/>
            </a:xfrm>
            <a:custGeom>
              <a:avLst/>
              <a:gdLst>
                <a:gd name="T0" fmla="*/ 38 w 162"/>
                <a:gd name="T1" fmla="*/ 82 h 211"/>
                <a:gd name="T2" fmla="*/ 63 w 162"/>
                <a:gd name="T3" fmla="*/ 76 h 211"/>
                <a:gd name="T4" fmla="*/ 61 w 162"/>
                <a:gd name="T5" fmla="*/ 42 h 211"/>
                <a:gd name="T6" fmla="*/ 59 w 162"/>
                <a:gd name="T7" fmla="*/ 26 h 211"/>
                <a:gd name="T8" fmla="*/ 61 w 162"/>
                <a:gd name="T9" fmla="*/ 21 h 211"/>
                <a:gd name="T10" fmla="*/ 68 w 162"/>
                <a:gd name="T11" fmla="*/ 2 h 211"/>
                <a:gd name="T12" fmla="*/ 92 w 162"/>
                <a:gd name="T13" fmla="*/ 23 h 211"/>
                <a:gd name="T14" fmla="*/ 92 w 162"/>
                <a:gd name="T15" fmla="*/ 38 h 211"/>
                <a:gd name="T16" fmla="*/ 92 w 162"/>
                <a:gd name="T17" fmla="*/ 44 h 211"/>
                <a:gd name="T18" fmla="*/ 95 w 162"/>
                <a:gd name="T19" fmla="*/ 38 h 211"/>
                <a:gd name="T20" fmla="*/ 101 w 162"/>
                <a:gd name="T21" fmla="*/ 87 h 211"/>
                <a:gd name="T22" fmla="*/ 118 w 162"/>
                <a:gd name="T23" fmla="*/ 62 h 211"/>
                <a:gd name="T24" fmla="*/ 128 w 162"/>
                <a:gd name="T25" fmla="*/ 48 h 211"/>
                <a:gd name="T26" fmla="*/ 151 w 162"/>
                <a:gd name="T27" fmla="*/ 41 h 211"/>
                <a:gd name="T28" fmla="*/ 157 w 162"/>
                <a:gd name="T29" fmla="*/ 60 h 211"/>
                <a:gd name="T30" fmla="*/ 115 w 162"/>
                <a:gd name="T31" fmla="*/ 143 h 211"/>
                <a:gd name="T32" fmla="*/ 110 w 162"/>
                <a:gd name="T33" fmla="*/ 158 h 211"/>
                <a:gd name="T34" fmla="*/ 37 w 162"/>
                <a:gd name="T35" fmla="*/ 182 h 211"/>
                <a:gd name="T36" fmla="*/ 18 w 162"/>
                <a:gd name="T37" fmla="*/ 168 h 211"/>
                <a:gd name="T38" fmla="*/ 25 w 162"/>
                <a:gd name="T39" fmla="*/ 93 h 211"/>
                <a:gd name="T40" fmla="*/ 52 w 162"/>
                <a:gd name="T41" fmla="*/ 85 h 211"/>
                <a:gd name="T42" fmla="*/ 38 w 162"/>
                <a:gd name="T43" fmla="*/ 8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2" h="211">
                  <a:moveTo>
                    <a:pt x="38" y="82"/>
                  </a:moveTo>
                  <a:cubicBezTo>
                    <a:pt x="46" y="75"/>
                    <a:pt x="61" y="83"/>
                    <a:pt x="63" y="76"/>
                  </a:cubicBezTo>
                  <a:cubicBezTo>
                    <a:pt x="67" y="66"/>
                    <a:pt x="62" y="54"/>
                    <a:pt x="61" y="42"/>
                  </a:cubicBezTo>
                  <a:cubicBezTo>
                    <a:pt x="60" y="37"/>
                    <a:pt x="60" y="32"/>
                    <a:pt x="59" y="26"/>
                  </a:cubicBezTo>
                  <a:cubicBezTo>
                    <a:pt x="60" y="25"/>
                    <a:pt x="60" y="23"/>
                    <a:pt x="61" y="21"/>
                  </a:cubicBezTo>
                  <a:cubicBezTo>
                    <a:pt x="63" y="14"/>
                    <a:pt x="55" y="0"/>
                    <a:pt x="68" y="2"/>
                  </a:cubicBezTo>
                  <a:cubicBezTo>
                    <a:pt x="78" y="3"/>
                    <a:pt x="93" y="6"/>
                    <a:pt x="92" y="23"/>
                  </a:cubicBezTo>
                  <a:cubicBezTo>
                    <a:pt x="92" y="28"/>
                    <a:pt x="92" y="33"/>
                    <a:pt x="92" y="38"/>
                  </a:cubicBezTo>
                  <a:cubicBezTo>
                    <a:pt x="92" y="40"/>
                    <a:pt x="93" y="42"/>
                    <a:pt x="92" y="44"/>
                  </a:cubicBezTo>
                  <a:cubicBezTo>
                    <a:pt x="94" y="42"/>
                    <a:pt x="93" y="39"/>
                    <a:pt x="95" y="38"/>
                  </a:cubicBezTo>
                  <a:cubicBezTo>
                    <a:pt x="100" y="54"/>
                    <a:pt x="97" y="70"/>
                    <a:pt x="101" y="87"/>
                  </a:cubicBezTo>
                  <a:cubicBezTo>
                    <a:pt x="111" y="81"/>
                    <a:pt x="110" y="68"/>
                    <a:pt x="118" y="62"/>
                  </a:cubicBezTo>
                  <a:cubicBezTo>
                    <a:pt x="124" y="59"/>
                    <a:pt x="126" y="53"/>
                    <a:pt x="128" y="48"/>
                  </a:cubicBezTo>
                  <a:cubicBezTo>
                    <a:pt x="133" y="35"/>
                    <a:pt x="141" y="35"/>
                    <a:pt x="151" y="41"/>
                  </a:cubicBezTo>
                  <a:cubicBezTo>
                    <a:pt x="161" y="46"/>
                    <a:pt x="162" y="50"/>
                    <a:pt x="157" y="60"/>
                  </a:cubicBezTo>
                  <a:cubicBezTo>
                    <a:pt x="142" y="87"/>
                    <a:pt x="128" y="115"/>
                    <a:pt x="115" y="143"/>
                  </a:cubicBezTo>
                  <a:cubicBezTo>
                    <a:pt x="113" y="148"/>
                    <a:pt x="109" y="152"/>
                    <a:pt x="110" y="158"/>
                  </a:cubicBezTo>
                  <a:cubicBezTo>
                    <a:pt x="87" y="211"/>
                    <a:pt x="87" y="211"/>
                    <a:pt x="37" y="182"/>
                  </a:cubicBezTo>
                  <a:cubicBezTo>
                    <a:pt x="30" y="179"/>
                    <a:pt x="23" y="175"/>
                    <a:pt x="18" y="168"/>
                  </a:cubicBezTo>
                  <a:cubicBezTo>
                    <a:pt x="0" y="133"/>
                    <a:pt x="2" y="116"/>
                    <a:pt x="25" y="93"/>
                  </a:cubicBezTo>
                  <a:cubicBezTo>
                    <a:pt x="33" y="85"/>
                    <a:pt x="41" y="83"/>
                    <a:pt x="52" y="85"/>
                  </a:cubicBezTo>
                  <a:cubicBezTo>
                    <a:pt x="48" y="83"/>
                    <a:pt x="42" y="86"/>
                    <a:pt x="38" y="82"/>
                  </a:cubicBezTo>
                  <a:close/>
                </a:path>
              </a:pathLst>
            </a:custGeom>
            <a:solidFill>
              <a:srgbClr val="085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8" name="Freeform 23">
              <a:extLst>
                <a:ext uri="{FF2B5EF4-FFF2-40B4-BE49-F238E27FC236}">
                  <a16:creationId xmlns:a16="http://schemas.microsoft.com/office/drawing/2014/main" id="{6A921DB4-19E5-427B-B935-90E28EF8B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729" y="4052844"/>
              <a:ext cx="249464" cy="217422"/>
            </a:xfrm>
            <a:custGeom>
              <a:avLst/>
              <a:gdLst>
                <a:gd name="T0" fmla="*/ 131 w 199"/>
                <a:gd name="T1" fmla="*/ 22 h 172"/>
                <a:gd name="T2" fmla="*/ 165 w 199"/>
                <a:gd name="T3" fmla="*/ 0 h 172"/>
                <a:gd name="T4" fmla="*/ 170 w 199"/>
                <a:gd name="T5" fmla="*/ 21 h 172"/>
                <a:gd name="T6" fmla="*/ 157 w 199"/>
                <a:gd name="T7" fmla="*/ 49 h 172"/>
                <a:gd name="T8" fmla="*/ 142 w 199"/>
                <a:gd name="T9" fmla="*/ 83 h 172"/>
                <a:gd name="T10" fmla="*/ 144 w 199"/>
                <a:gd name="T11" fmla="*/ 97 h 172"/>
                <a:gd name="T12" fmla="*/ 175 w 199"/>
                <a:gd name="T13" fmla="*/ 129 h 172"/>
                <a:gd name="T14" fmla="*/ 195 w 199"/>
                <a:gd name="T15" fmla="*/ 166 h 172"/>
                <a:gd name="T16" fmla="*/ 186 w 199"/>
                <a:gd name="T17" fmla="*/ 169 h 172"/>
                <a:gd name="T18" fmla="*/ 74 w 199"/>
                <a:gd name="T19" fmla="*/ 145 h 172"/>
                <a:gd name="T20" fmla="*/ 29 w 199"/>
                <a:gd name="T21" fmla="*/ 134 h 172"/>
                <a:gd name="T22" fmla="*/ 11 w 199"/>
                <a:gd name="T23" fmla="*/ 129 h 172"/>
                <a:gd name="T24" fmla="*/ 1 w 199"/>
                <a:gd name="T25" fmla="*/ 112 h 172"/>
                <a:gd name="T26" fmla="*/ 11 w 199"/>
                <a:gd name="T27" fmla="*/ 97 h 172"/>
                <a:gd name="T28" fmla="*/ 78 w 199"/>
                <a:gd name="T29" fmla="*/ 55 h 172"/>
                <a:gd name="T30" fmla="*/ 78 w 199"/>
                <a:gd name="T31" fmla="*/ 55 h 172"/>
                <a:gd name="T32" fmla="*/ 131 w 199"/>
                <a:gd name="T33" fmla="*/ 2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72">
                  <a:moveTo>
                    <a:pt x="131" y="22"/>
                  </a:moveTo>
                  <a:cubicBezTo>
                    <a:pt x="142" y="15"/>
                    <a:pt x="153" y="8"/>
                    <a:pt x="165" y="0"/>
                  </a:cubicBezTo>
                  <a:cubicBezTo>
                    <a:pt x="167" y="8"/>
                    <a:pt x="168" y="15"/>
                    <a:pt x="170" y="21"/>
                  </a:cubicBezTo>
                  <a:cubicBezTo>
                    <a:pt x="174" y="34"/>
                    <a:pt x="171" y="44"/>
                    <a:pt x="157" y="49"/>
                  </a:cubicBezTo>
                  <a:cubicBezTo>
                    <a:pt x="141" y="55"/>
                    <a:pt x="135" y="66"/>
                    <a:pt x="142" y="83"/>
                  </a:cubicBezTo>
                  <a:cubicBezTo>
                    <a:pt x="144" y="87"/>
                    <a:pt x="144" y="92"/>
                    <a:pt x="144" y="97"/>
                  </a:cubicBezTo>
                  <a:cubicBezTo>
                    <a:pt x="144" y="117"/>
                    <a:pt x="154" y="128"/>
                    <a:pt x="175" y="129"/>
                  </a:cubicBezTo>
                  <a:cubicBezTo>
                    <a:pt x="187" y="130"/>
                    <a:pt x="199" y="153"/>
                    <a:pt x="195" y="166"/>
                  </a:cubicBezTo>
                  <a:cubicBezTo>
                    <a:pt x="194" y="172"/>
                    <a:pt x="190" y="170"/>
                    <a:pt x="186" y="169"/>
                  </a:cubicBezTo>
                  <a:cubicBezTo>
                    <a:pt x="149" y="161"/>
                    <a:pt x="110" y="156"/>
                    <a:pt x="74" y="145"/>
                  </a:cubicBezTo>
                  <a:cubicBezTo>
                    <a:pt x="59" y="138"/>
                    <a:pt x="44" y="138"/>
                    <a:pt x="29" y="134"/>
                  </a:cubicBezTo>
                  <a:cubicBezTo>
                    <a:pt x="23" y="133"/>
                    <a:pt x="17" y="132"/>
                    <a:pt x="11" y="129"/>
                  </a:cubicBezTo>
                  <a:cubicBezTo>
                    <a:pt x="3" y="126"/>
                    <a:pt x="1" y="120"/>
                    <a:pt x="1" y="112"/>
                  </a:cubicBezTo>
                  <a:cubicBezTo>
                    <a:pt x="0" y="104"/>
                    <a:pt x="5" y="101"/>
                    <a:pt x="11" y="97"/>
                  </a:cubicBezTo>
                  <a:cubicBezTo>
                    <a:pt x="33" y="83"/>
                    <a:pt x="57" y="72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96" y="46"/>
                    <a:pt x="115" y="37"/>
                    <a:pt x="131" y="22"/>
                  </a:cubicBezTo>
                  <a:close/>
                </a:path>
              </a:pathLst>
            </a:custGeom>
            <a:solidFill>
              <a:srgbClr val="095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9" name="Freeform 24">
              <a:extLst>
                <a:ext uri="{FF2B5EF4-FFF2-40B4-BE49-F238E27FC236}">
                  <a16:creationId xmlns:a16="http://schemas.microsoft.com/office/drawing/2014/main" id="{173A2FF8-C6C2-445D-B46C-ABE90F166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954" y="2146395"/>
              <a:ext cx="196824" cy="251752"/>
            </a:xfrm>
            <a:custGeom>
              <a:avLst/>
              <a:gdLst>
                <a:gd name="T0" fmla="*/ 48 w 156"/>
                <a:gd name="T1" fmla="*/ 22 h 201"/>
                <a:gd name="T2" fmla="*/ 156 w 156"/>
                <a:gd name="T3" fmla="*/ 140 h 201"/>
                <a:gd name="T4" fmla="*/ 107 w 156"/>
                <a:gd name="T5" fmla="*/ 133 h 201"/>
                <a:gd name="T6" fmla="*/ 88 w 156"/>
                <a:gd name="T7" fmla="*/ 129 h 201"/>
                <a:gd name="T8" fmla="*/ 77 w 156"/>
                <a:gd name="T9" fmla="*/ 134 h 201"/>
                <a:gd name="T10" fmla="*/ 42 w 156"/>
                <a:gd name="T11" fmla="*/ 186 h 201"/>
                <a:gd name="T12" fmla="*/ 27 w 156"/>
                <a:gd name="T13" fmla="*/ 195 h 201"/>
                <a:gd name="T14" fmla="*/ 9 w 156"/>
                <a:gd name="T15" fmla="*/ 183 h 201"/>
                <a:gd name="T16" fmla="*/ 3 w 156"/>
                <a:gd name="T17" fmla="*/ 134 h 201"/>
                <a:gd name="T18" fmla="*/ 3 w 156"/>
                <a:gd name="T19" fmla="*/ 110 h 201"/>
                <a:gd name="T20" fmla="*/ 1 w 156"/>
                <a:gd name="T21" fmla="*/ 31 h 201"/>
                <a:gd name="T22" fmla="*/ 11 w 156"/>
                <a:gd name="T23" fmla="*/ 6 h 201"/>
                <a:gd name="T24" fmla="*/ 35 w 156"/>
                <a:gd name="T25" fmla="*/ 13 h 201"/>
                <a:gd name="T26" fmla="*/ 48 w 156"/>
                <a:gd name="T27" fmla="*/ 2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01">
                  <a:moveTo>
                    <a:pt x="48" y="22"/>
                  </a:moveTo>
                  <a:cubicBezTo>
                    <a:pt x="84" y="62"/>
                    <a:pt x="121" y="101"/>
                    <a:pt x="156" y="140"/>
                  </a:cubicBezTo>
                  <a:cubicBezTo>
                    <a:pt x="134" y="156"/>
                    <a:pt x="132" y="156"/>
                    <a:pt x="107" y="133"/>
                  </a:cubicBezTo>
                  <a:cubicBezTo>
                    <a:pt x="101" y="127"/>
                    <a:pt x="96" y="125"/>
                    <a:pt x="88" y="129"/>
                  </a:cubicBezTo>
                  <a:cubicBezTo>
                    <a:pt x="85" y="132"/>
                    <a:pt x="81" y="134"/>
                    <a:pt x="77" y="134"/>
                  </a:cubicBezTo>
                  <a:cubicBezTo>
                    <a:pt x="50" y="141"/>
                    <a:pt x="36" y="157"/>
                    <a:pt x="42" y="186"/>
                  </a:cubicBezTo>
                  <a:cubicBezTo>
                    <a:pt x="38" y="191"/>
                    <a:pt x="32" y="193"/>
                    <a:pt x="27" y="195"/>
                  </a:cubicBezTo>
                  <a:cubicBezTo>
                    <a:pt x="13" y="201"/>
                    <a:pt x="9" y="198"/>
                    <a:pt x="9" y="183"/>
                  </a:cubicBezTo>
                  <a:cubicBezTo>
                    <a:pt x="8" y="166"/>
                    <a:pt x="9" y="150"/>
                    <a:pt x="3" y="134"/>
                  </a:cubicBezTo>
                  <a:cubicBezTo>
                    <a:pt x="3" y="126"/>
                    <a:pt x="3" y="118"/>
                    <a:pt x="3" y="110"/>
                  </a:cubicBezTo>
                  <a:cubicBezTo>
                    <a:pt x="7" y="84"/>
                    <a:pt x="3" y="58"/>
                    <a:pt x="1" y="31"/>
                  </a:cubicBezTo>
                  <a:cubicBezTo>
                    <a:pt x="1" y="21"/>
                    <a:pt x="0" y="12"/>
                    <a:pt x="11" y="6"/>
                  </a:cubicBezTo>
                  <a:cubicBezTo>
                    <a:pt x="22" y="0"/>
                    <a:pt x="28" y="6"/>
                    <a:pt x="35" y="13"/>
                  </a:cubicBezTo>
                  <a:cubicBezTo>
                    <a:pt x="39" y="17"/>
                    <a:pt x="42" y="21"/>
                    <a:pt x="48" y="22"/>
                  </a:cubicBezTo>
                  <a:close/>
                </a:path>
              </a:pathLst>
            </a:custGeom>
            <a:solidFill>
              <a:srgbClr val="095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0" name="Freeform 25">
              <a:extLst>
                <a:ext uri="{FF2B5EF4-FFF2-40B4-BE49-F238E27FC236}">
                  <a16:creationId xmlns:a16="http://schemas.microsoft.com/office/drawing/2014/main" id="{B3B209B9-D7C4-42D6-B03B-493641F04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3775" y="3970453"/>
              <a:ext cx="240310" cy="208267"/>
            </a:xfrm>
            <a:custGeom>
              <a:avLst/>
              <a:gdLst>
                <a:gd name="T0" fmla="*/ 31 w 191"/>
                <a:gd name="T1" fmla="*/ 2 h 166"/>
                <a:gd name="T2" fmla="*/ 71 w 191"/>
                <a:gd name="T3" fmla="*/ 22 h 166"/>
                <a:gd name="T4" fmla="*/ 157 w 191"/>
                <a:gd name="T5" fmla="*/ 71 h 166"/>
                <a:gd name="T6" fmla="*/ 181 w 191"/>
                <a:gd name="T7" fmla="*/ 85 h 166"/>
                <a:gd name="T8" fmla="*/ 191 w 191"/>
                <a:gd name="T9" fmla="*/ 104 h 166"/>
                <a:gd name="T10" fmla="*/ 177 w 191"/>
                <a:gd name="T11" fmla="*/ 119 h 166"/>
                <a:gd name="T12" fmla="*/ 152 w 191"/>
                <a:gd name="T13" fmla="*/ 127 h 166"/>
                <a:gd name="T14" fmla="*/ 10 w 191"/>
                <a:gd name="T15" fmla="*/ 164 h 166"/>
                <a:gd name="T16" fmla="*/ 0 w 191"/>
                <a:gd name="T17" fmla="*/ 156 h 166"/>
                <a:gd name="T18" fmla="*/ 30 w 191"/>
                <a:gd name="T19" fmla="*/ 120 h 166"/>
                <a:gd name="T20" fmla="*/ 46 w 191"/>
                <a:gd name="T21" fmla="*/ 102 h 166"/>
                <a:gd name="T22" fmla="*/ 49 w 191"/>
                <a:gd name="T23" fmla="*/ 76 h 166"/>
                <a:gd name="T24" fmla="*/ 35 w 191"/>
                <a:gd name="T25" fmla="*/ 43 h 166"/>
                <a:gd name="T26" fmla="*/ 21 w 191"/>
                <a:gd name="T27" fmla="*/ 9 h 166"/>
                <a:gd name="T28" fmla="*/ 31 w 191"/>
                <a:gd name="T2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66">
                  <a:moveTo>
                    <a:pt x="31" y="2"/>
                  </a:moveTo>
                  <a:cubicBezTo>
                    <a:pt x="42" y="14"/>
                    <a:pt x="60" y="11"/>
                    <a:pt x="71" y="22"/>
                  </a:cubicBezTo>
                  <a:cubicBezTo>
                    <a:pt x="97" y="42"/>
                    <a:pt x="128" y="54"/>
                    <a:pt x="157" y="71"/>
                  </a:cubicBezTo>
                  <a:cubicBezTo>
                    <a:pt x="165" y="76"/>
                    <a:pt x="173" y="81"/>
                    <a:pt x="181" y="85"/>
                  </a:cubicBezTo>
                  <a:cubicBezTo>
                    <a:pt x="190" y="88"/>
                    <a:pt x="191" y="96"/>
                    <a:pt x="191" y="104"/>
                  </a:cubicBezTo>
                  <a:cubicBezTo>
                    <a:pt x="190" y="113"/>
                    <a:pt x="185" y="116"/>
                    <a:pt x="177" y="119"/>
                  </a:cubicBezTo>
                  <a:cubicBezTo>
                    <a:pt x="168" y="121"/>
                    <a:pt x="158" y="119"/>
                    <a:pt x="152" y="127"/>
                  </a:cubicBezTo>
                  <a:cubicBezTo>
                    <a:pt x="104" y="139"/>
                    <a:pt x="57" y="151"/>
                    <a:pt x="10" y="164"/>
                  </a:cubicBezTo>
                  <a:cubicBezTo>
                    <a:pt x="0" y="166"/>
                    <a:pt x="0" y="164"/>
                    <a:pt x="0" y="156"/>
                  </a:cubicBezTo>
                  <a:cubicBezTo>
                    <a:pt x="1" y="135"/>
                    <a:pt x="5" y="120"/>
                    <a:pt x="30" y="120"/>
                  </a:cubicBezTo>
                  <a:cubicBezTo>
                    <a:pt x="41" y="120"/>
                    <a:pt x="45" y="112"/>
                    <a:pt x="46" y="102"/>
                  </a:cubicBezTo>
                  <a:cubicBezTo>
                    <a:pt x="46" y="93"/>
                    <a:pt x="47" y="84"/>
                    <a:pt x="49" y="76"/>
                  </a:cubicBezTo>
                  <a:cubicBezTo>
                    <a:pt x="53" y="61"/>
                    <a:pt x="51" y="49"/>
                    <a:pt x="35" y="43"/>
                  </a:cubicBezTo>
                  <a:cubicBezTo>
                    <a:pt x="23" y="34"/>
                    <a:pt x="18" y="23"/>
                    <a:pt x="21" y="9"/>
                  </a:cubicBezTo>
                  <a:cubicBezTo>
                    <a:pt x="22" y="4"/>
                    <a:pt x="25" y="0"/>
                    <a:pt x="31" y="2"/>
                  </a:cubicBezTo>
                  <a:close/>
                </a:path>
              </a:pathLst>
            </a:custGeom>
            <a:solidFill>
              <a:srgbClr val="085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1" name="Freeform 26">
              <a:extLst>
                <a:ext uri="{FF2B5EF4-FFF2-40B4-BE49-F238E27FC236}">
                  <a16:creationId xmlns:a16="http://schemas.microsoft.com/office/drawing/2014/main" id="{308EE419-BB5C-4A40-A563-BAA5081C8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6930" y="2400435"/>
              <a:ext cx="231155" cy="254040"/>
            </a:xfrm>
            <a:custGeom>
              <a:avLst/>
              <a:gdLst>
                <a:gd name="T0" fmla="*/ 165 w 185"/>
                <a:gd name="T1" fmla="*/ 84 h 203"/>
                <a:gd name="T2" fmla="*/ 130 w 185"/>
                <a:gd name="T3" fmla="*/ 194 h 203"/>
                <a:gd name="T4" fmla="*/ 118 w 185"/>
                <a:gd name="T5" fmla="*/ 198 h 203"/>
                <a:gd name="T6" fmla="*/ 103 w 185"/>
                <a:gd name="T7" fmla="*/ 153 h 203"/>
                <a:gd name="T8" fmla="*/ 97 w 185"/>
                <a:gd name="T9" fmla="*/ 132 h 203"/>
                <a:gd name="T10" fmla="*/ 73 w 185"/>
                <a:gd name="T11" fmla="*/ 111 h 203"/>
                <a:gd name="T12" fmla="*/ 42 w 185"/>
                <a:gd name="T13" fmla="*/ 108 h 203"/>
                <a:gd name="T14" fmla="*/ 7 w 185"/>
                <a:gd name="T15" fmla="*/ 104 h 203"/>
                <a:gd name="T16" fmla="*/ 9 w 185"/>
                <a:gd name="T17" fmla="*/ 88 h 203"/>
                <a:gd name="T18" fmla="*/ 99 w 185"/>
                <a:gd name="T19" fmla="*/ 37 h 203"/>
                <a:gd name="T20" fmla="*/ 150 w 185"/>
                <a:gd name="T21" fmla="*/ 7 h 203"/>
                <a:gd name="T22" fmla="*/ 176 w 185"/>
                <a:gd name="T23" fmla="*/ 8 h 203"/>
                <a:gd name="T24" fmla="*/ 179 w 185"/>
                <a:gd name="T25" fmla="*/ 33 h 203"/>
                <a:gd name="T26" fmla="*/ 165 w 185"/>
                <a:gd name="T27" fmla="*/ 8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03">
                  <a:moveTo>
                    <a:pt x="165" y="84"/>
                  </a:moveTo>
                  <a:cubicBezTo>
                    <a:pt x="153" y="121"/>
                    <a:pt x="141" y="158"/>
                    <a:pt x="130" y="194"/>
                  </a:cubicBezTo>
                  <a:cubicBezTo>
                    <a:pt x="127" y="203"/>
                    <a:pt x="125" y="202"/>
                    <a:pt x="118" y="198"/>
                  </a:cubicBezTo>
                  <a:cubicBezTo>
                    <a:pt x="100" y="187"/>
                    <a:pt x="89" y="175"/>
                    <a:pt x="103" y="153"/>
                  </a:cubicBezTo>
                  <a:cubicBezTo>
                    <a:pt x="108" y="145"/>
                    <a:pt x="106" y="138"/>
                    <a:pt x="97" y="132"/>
                  </a:cubicBezTo>
                  <a:cubicBezTo>
                    <a:pt x="88" y="126"/>
                    <a:pt x="80" y="119"/>
                    <a:pt x="73" y="111"/>
                  </a:cubicBezTo>
                  <a:cubicBezTo>
                    <a:pt x="63" y="101"/>
                    <a:pt x="53" y="99"/>
                    <a:pt x="42" y="108"/>
                  </a:cubicBezTo>
                  <a:cubicBezTo>
                    <a:pt x="30" y="110"/>
                    <a:pt x="18" y="116"/>
                    <a:pt x="7" y="104"/>
                  </a:cubicBezTo>
                  <a:cubicBezTo>
                    <a:pt x="1" y="97"/>
                    <a:pt x="0" y="93"/>
                    <a:pt x="9" y="88"/>
                  </a:cubicBezTo>
                  <a:cubicBezTo>
                    <a:pt x="39" y="70"/>
                    <a:pt x="69" y="54"/>
                    <a:pt x="99" y="37"/>
                  </a:cubicBezTo>
                  <a:cubicBezTo>
                    <a:pt x="117" y="28"/>
                    <a:pt x="134" y="19"/>
                    <a:pt x="150" y="7"/>
                  </a:cubicBezTo>
                  <a:cubicBezTo>
                    <a:pt x="159" y="3"/>
                    <a:pt x="167" y="0"/>
                    <a:pt x="176" y="8"/>
                  </a:cubicBezTo>
                  <a:cubicBezTo>
                    <a:pt x="185" y="16"/>
                    <a:pt x="181" y="24"/>
                    <a:pt x="179" y="33"/>
                  </a:cubicBezTo>
                  <a:cubicBezTo>
                    <a:pt x="173" y="50"/>
                    <a:pt x="166" y="66"/>
                    <a:pt x="165" y="84"/>
                  </a:cubicBezTo>
                  <a:close/>
                </a:path>
              </a:pathLst>
            </a:custGeom>
            <a:solidFill>
              <a:srgbClr val="085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2" name="Freeform 27">
              <a:extLst>
                <a:ext uri="{FF2B5EF4-FFF2-40B4-BE49-F238E27FC236}">
                  <a16:creationId xmlns:a16="http://schemas.microsoft.com/office/drawing/2014/main" id="{23674C34-C3D3-4387-A446-B852BA59C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1383" y="3206042"/>
              <a:ext cx="254041" cy="196824"/>
            </a:xfrm>
            <a:custGeom>
              <a:avLst/>
              <a:gdLst>
                <a:gd name="T0" fmla="*/ 202 w 202"/>
                <a:gd name="T1" fmla="*/ 93 h 157"/>
                <a:gd name="T2" fmla="*/ 182 w 202"/>
                <a:gd name="T3" fmla="*/ 104 h 157"/>
                <a:gd name="T4" fmla="*/ 170 w 202"/>
                <a:gd name="T5" fmla="*/ 99 h 157"/>
                <a:gd name="T6" fmla="*/ 157 w 202"/>
                <a:gd name="T7" fmla="*/ 61 h 157"/>
                <a:gd name="T8" fmla="*/ 138 w 202"/>
                <a:gd name="T9" fmla="*/ 55 h 157"/>
                <a:gd name="T10" fmla="*/ 121 w 202"/>
                <a:gd name="T11" fmla="*/ 73 h 157"/>
                <a:gd name="T12" fmla="*/ 131 w 202"/>
                <a:gd name="T13" fmla="*/ 101 h 157"/>
                <a:gd name="T14" fmla="*/ 132 w 202"/>
                <a:gd name="T15" fmla="*/ 117 h 157"/>
                <a:gd name="T16" fmla="*/ 108 w 202"/>
                <a:gd name="T17" fmla="*/ 126 h 157"/>
                <a:gd name="T18" fmla="*/ 103 w 202"/>
                <a:gd name="T19" fmla="*/ 119 h 157"/>
                <a:gd name="T20" fmla="*/ 97 w 202"/>
                <a:gd name="T21" fmla="*/ 102 h 157"/>
                <a:gd name="T22" fmla="*/ 56 w 202"/>
                <a:gd name="T23" fmla="*/ 82 h 157"/>
                <a:gd name="T24" fmla="*/ 47 w 202"/>
                <a:gd name="T25" fmla="*/ 101 h 157"/>
                <a:gd name="T26" fmla="*/ 56 w 202"/>
                <a:gd name="T27" fmla="*/ 127 h 157"/>
                <a:gd name="T28" fmla="*/ 45 w 202"/>
                <a:gd name="T29" fmla="*/ 151 h 157"/>
                <a:gd name="T30" fmla="*/ 25 w 202"/>
                <a:gd name="T31" fmla="*/ 138 h 157"/>
                <a:gd name="T32" fmla="*/ 4 w 202"/>
                <a:gd name="T33" fmla="*/ 74 h 157"/>
                <a:gd name="T34" fmla="*/ 11 w 202"/>
                <a:gd name="T35" fmla="*/ 57 h 157"/>
                <a:gd name="T36" fmla="*/ 159 w 202"/>
                <a:gd name="T37" fmla="*/ 8 h 157"/>
                <a:gd name="T38" fmla="*/ 173 w 202"/>
                <a:gd name="T39" fmla="*/ 9 h 157"/>
                <a:gd name="T40" fmla="*/ 202 w 202"/>
                <a:gd name="T41" fmla="*/ 9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157">
                  <a:moveTo>
                    <a:pt x="202" y="93"/>
                  </a:moveTo>
                  <a:cubicBezTo>
                    <a:pt x="199" y="102"/>
                    <a:pt x="189" y="100"/>
                    <a:pt x="182" y="104"/>
                  </a:cubicBezTo>
                  <a:cubicBezTo>
                    <a:pt x="176" y="107"/>
                    <a:pt x="172" y="106"/>
                    <a:pt x="170" y="99"/>
                  </a:cubicBezTo>
                  <a:cubicBezTo>
                    <a:pt x="166" y="86"/>
                    <a:pt x="161" y="74"/>
                    <a:pt x="157" y="61"/>
                  </a:cubicBezTo>
                  <a:cubicBezTo>
                    <a:pt x="154" y="47"/>
                    <a:pt x="146" y="51"/>
                    <a:pt x="138" y="55"/>
                  </a:cubicBezTo>
                  <a:cubicBezTo>
                    <a:pt x="131" y="59"/>
                    <a:pt x="115" y="56"/>
                    <a:pt x="121" y="73"/>
                  </a:cubicBezTo>
                  <a:cubicBezTo>
                    <a:pt x="124" y="82"/>
                    <a:pt x="128" y="91"/>
                    <a:pt x="131" y="101"/>
                  </a:cubicBezTo>
                  <a:cubicBezTo>
                    <a:pt x="132" y="106"/>
                    <a:pt x="139" y="113"/>
                    <a:pt x="132" y="117"/>
                  </a:cubicBezTo>
                  <a:cubicBezTo>
                    <a:pt x="125" y="121"/>
                    <a:pt x="116" y="123"/>
                    <a:pt x="108" y="126"/>
                  </a:cubicBezTo>
                  <a:cubicBezTo>
                    <a:pt x="104" y="127"/>
                    <a:pt x="104" y="122"/>
                    <a:pt x="103" y="119"/>
                  </a:cubicBezTo>
                  <a:cubicBezTo>
                    <a:pt x="101" y="113"/>
                    <a:pt x="99" y="108"/>
                    <a:pt x="97" y="102"/>
                  </a:cubicBezTo>
                  <a:cubicBezTo>
                    <a:pt x="87" y="71"/>
                    <a:pt x="87" y="72"/>
                    <a:pt x="56" y="82"/>
                  </a:cubicBezTo>
                  <a:cubicBezTo>
                    <a:pt x="45" y="86"/>
                    <a:pt x="42" y="90"/>
                    <a:pt x="47" y="101"/>
                  </a:cubicBezTo>
                  <a:cubicBezTo>
                    <a:pt x="51" y="109"/>
                    <a:pt x="52" y="119"/>
                    <a:pt x="56" y="127"/>
                  </a:cubicBezTo>
                  <a:cubicBezTo>
                    <a:pt x="63" y="141"/>
                    <a:pt x="58" y="146"/>
                    <a:pt x="45" y="151"/>
                  </a:cubicBezTo>
                  <a:cubicBezTo>
                    <a:pt x="30" y="157"/>
                    <a:pt x="28" y="148"/>
                    <a:pt x="25" y="138"/>
                  </a:cubicBezTo>
                  <a:cubicBezTo>
                    <a:pt x="18" y="117"/>
                    <a:pt x="12" y="95"/>
                    <a:pt x="4" y="74"/>
                  </a:cubicBezTo>
                  <a:cubicBezTo>
                    <a:pt x="0" y="64"/>
                    <a:pt x="1" y="61"/>
                    <a:pt x="11" y="57"/>
                  </a:cubicBezTo>
                  <a:cubicBezTo>
                    <a:pt x="61" y="41"/>
                    <a:pt x="110" y="24"/>
                    <a:pt x="159" y="8"/>
                  </a:cubicBezTo>
                  <a:cubicBezTo>
                    <a:pt x="163" y="7"/>
                    <a:pt x="170" y="0"/>
                    <a:pt x="173" y="9"/>
                  </a:cubicBezTo>
                  <a:cubicBezTo>
                    <a:pt x="183" y="36"/>
                    <a:pt x="192" y="64"/>
                    <a:pt x="202" y="93"/>
                  </a:cubicBezTo>
                  <a:close/>
                </a:path>
              </a:pathLst>
            </a:custGeom>
            <a:solidFill>
              <a:srgbClr val="0B5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3" name="Freeform 28">
              <a:extLst>
                <a:ext uri="{FF2B5EF4-FFF2-40B4-BE49-F238E27FC236}">
                  <a16:creationId xmlns:a16="http://schemas.microsoft.com/office/drawing/2014/main" id="{8ACE4EEC-C2B0-442F-A4AD-32AE30B4F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602" y="4956864"/>
              <a:ext cx="386784" cy="505792"/>
            </a:xfrm>
            <a:custGeom>
              <a:avLst/>
              <a:gdLst>
                <a:gd name="T0" fmla="*/ 117 w 309"/>
                <a:gd name="T1" fmla="*/ 186 h 403"/>
                <a:gd name="T2" fmla="*/ 113 w 309"/>
                <a:gd name="T3" fmla="*/ 186 h 403"/>
                <a:gd name="T4" fmla="*/ 92 w 309"/>
                <a:gd name="T5" fmla="*/ 164 h 403"/>
                <a:gd name="T6" fmla="*/ 95 w 309"/>
                <a:gd name="T7" fmla="*/ 157 h 403"/>
                <a:gd name="T8" fmla="*/ 92 w 309"/>
                <a:gd name="T9" fmla="*/ 145 h 403"/>
                <a:gd name="T10" fmla="*/ 31 w 309"/>
                <a:gd name="T11" fmla="*/ 55 h 403"/>
                <a:gd name="T12" fmla="*/ 8 w 309"/>
                <a:gd name="T13" fmla="*/ 29 h 403"/>
                <a:gd name="T14" fmla="*/ 13 w 309"/>
                <a:gd name="T15" fmla="*/ 18 h 403"/>
                <a:gd name="T16" fmla="*/ 60 w 309"/>
                <a:gd name="T17" fmla="*/ 68 h 403"/>
                <a:gd name="T18" fmla="*/ 88 w 309"/>
                <a:gd name="T19" fmla="*/ 109 h 403"/>
                <a:gd name="T20" fmla="*/ 102 w 309"/>
                <a:gd name="T21" fmla="*/ 132 h 403"/>
                <a:gd name="T22" fmla="*/ 116 w 309"/>
                <a:gd name="T23" fmla="*/ 141 h 403"/>
                <a:gd name="T24" fmla="*/ 120 w 309"/>
                <a:gd name="T25" fmla="*/ 122 h 403"/>
                <a:gd name="T26" fmla="*/ 106 w 309"/>
                <a:gd name="T27" fmla="*/ 67 h 403"/>
                <a:gd name="T28" fmla="*/ 36 w 309"/>
                <a:gd name="T29" fmla="*/ 20 h 403"/>
                <a:gd name="T30" fmla="*/ 14 w 309"/>
                <a:gd name="T31" fmla="*/ 19 h 403"/>
                <a:gd name="T32" fmla="*/ 12 w 309"/>
                <a:gd name="T33" fmla="*/ 14 h 403"/>
                <a:gd name="T34" fmla="*/ 16 w 309"/>
                <a:gd name="T35" fmla="*/ 8 h 403"/>
                <a:gd name="T36" fmla="*/ 116 w 309"/>
                <a:gd name="T37" fmla="*/ 48 h 403"/>
                <a:gd name="T38" fmla="*/ 137 w 309"/>
                <a:gd name="T39" fmla="*/ 116 h 403"/>
                <a:gd name="T40" fmla="*/ 152 w 309"/>
                <a:gd name="T41" fmla="*/ 122 h 403"/>
                <a:gd name="T42" fmla="*/ 163 w 309"/>
                <a:gd name="T43" fmla="*/ 129 h 403"/>
                <a:gd name="T44" fmla="*/ 167 w 309"/>
                <a:gd name="T45" fmla="*/ 167 h 403"/>
                <a:gd name="T46" fmla="*/ 177 w 309"/>
                <a:gd name="T47" fmla="*/ 170 h 403"/>
                <a:gd name="T48" fmla="*/ 206 w 309"/>
                <a:gd name="T49" fmla="*/ 157 h 403"/>
                <a:gd name="T50" fmla="*/ 229 w 309"/>
                <a:gd name="T51" fmla="*/ 115 h 403"/>
                <a:gd name="T52" fmla="*/ 208 w 309"/>
                <a:gd name="T53" fmla="*/ 60 h 403"/>
                <a:gd name="T54" fmla="*/ 206 w 309"/>
                <a:gd name="T55" fmla="*/ 49 h 403"/>
                <a:gd name="T56" fmla="*/ 238 w 309"/>
                <a:gd name="T57" fmla="*/ 67 h 403"/>
                <a:gd name="T58" fmla="*/ 245 w 309"/>
                <a:gd name="T59" fmla="*/ 143 h 403"/>
                <a:gd name="T60" fmla="*/ 204 w 309"/>
                <a:gd name="T61" fmla="*/ 176 h 403"/>
                <a:gd name="T62" fmla="*/ 245 w 309"/>
                <a:gd name="T63" fmla="*/ 174 h 403"/>
                <a:gd name="T64" fmla="*/ 194 w 309"/>
                <a:gd name="T65" fmla="*/ 194 h 403"/>
                <a:gd name="T66" fmla="*/ 183 w 309"/>
                <a:gd name="T67" fmla="*/ 199 h 403"/>
                <a:gd name="T68" fmla="*/ 191 w 309"/>
                <a:gd name="T69" fmla="*/ 207 h 403"/>
                <a:gd name="T70" fmla="*/ 243 w 309"/>
                <a:gd name="T71" fmla="*/ 226 h 403"/>
                <a:gd name="T72" fmla="*/ 249 w 309"/>
                <a:gd name="T73" fmla="*/ 234 h 403"/>
                <a:gd name="T74" fmla="*/ 245 w 309"/>
                <a:gd name="T75" fmla="*/ 241 h 403"/>
                <a:gd name="T76" fmla="*/ 273 w 309"/>
                <a:gd name="T77" fmla="*/ 282 h 403"/>
                <a:gd name="T78" fmla="*/ 277 w 309"/>
                <a:gd name="T79" fmla="*/ 289 h 403"/>
                <a:gd name="T80" fmla="*/ 309 w 309"/>
                <a:gd name="T81" fmla="*/ 403 h 403"/>
                <a:gd name="T82" fmla="*/ 276 w 309"/>
                <a:gd name="T83" fmla="*/ 379 h 403"/>
                <a:gd name="T84" fmla="*/ 256 w 309"/>
                <a:gd name="T85" fmla="*/ 383 h 403"/>
                <a:gd name="T86" fmla="*/ 249 w 309"/>
                <a:gd name="T87" fmla="*/ 398 h 403"/>
                <a:gd name="T88" fmla="*/ 232 w 309"/>
                <a:gd name="T89" fmla="*/ 386 h 403"/>
                <a:gd name="T90" fmla="*/ 202 w 309"/>
                <a:gd name="T91" fmla="*/ 294 h 403"/>
                <a:gd name="T92" fmla="*/ 138 w 309"/>
                <a:gd name="T93" fmla="*/ 231 h 403"/>
                <a:gd name="T94" fmla="*/ 72 w 309"/>
                <a:gd name="T95" fmla="*/ 266 h 403"/>
                <a:gd name="T96" fmla="*/ 57 w 309"/>
                <a:gd name="T97" fmla="*/ 338 h 403"/>
                <a:gd name="T98" fmla="*/ 51 w 309"/>
                <a:gd name="T99" fmla="*/ 340 h 403"/>
                <a:gd name="T100" fmla="*/ 46 w 309"/>
                <a:gd name="T101" fmla="*/ 336 h 403"/>
                <a:gd name="T102" fmla="*/ 111 w 309"/>
                <a:gd name="T103" fmla="*/ 216 h 403"/>
                <a:gd name="T104" fmla="*/ 123 w 309"/>
                <a:gd name="T105" fmla="*/ 216 h 403"/>
                <a:gd name="T106" fmla="*/ 152 w 309"/>
                <a:gd name="T107" fmla="*/ 177 h 403"/>
                <a:gd name="T108" fmla="*/ 136 w 309"/>
                <a:gd name="T109" fmla="*/ 157 h 403"/>
                <a:gd name="T110" fmla="*/ 124 w 309"/>
                <a:gd name="T111" fmla="*/ 178 h 403"/>
                <a:gd name="T112" fmla="*/ 117 w 309"/>
                <a:gd name="T113" fmla="*/ 186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9" h="403">
                  <a:moveTo>
                    <a:pt x="117" y="186"/>
                  </a:moveTo>
                  <a:cubicBezTo>
                    <a:pt x="116" y="186"/>
                    <a:pt x="114" y="186"/>
                    <a:pt x="113" y="186"/>
                  </a:cubicBezTo>
                  <a:cubicBezTo>
                    <a:pt x="109" y="176"/>
                    <a:pt x="98" y="172"/>
                    <a:pt x="92" y="164"/>
                  </a:cubicBezTo>
                  <a:cubicBezTo>
                    <a:pt x="92" y="161"/>
                    <a:pt x="93" y="159"/>
                    <a:pt x="95" y="157"/>
                  </a:cubicBezTo>
                  <a:cubicBezTo>
                    <a:pt x="99" y="152"/>
                    <a:pt x="94" y="149"/>
                    <a:pt x="92" y="145"/>
                  </a:cubicBezTo>
                  <a:cubicBezTo>
                    <a:pt x="74" y="114"/>
                    <a:pt x="53" y="84"/>
                    <a:pt x="31" y="55"/>
                  </a:cubicBezTo>
                  <a:cubicBezTo>
                    <a:pt x="25" y="45"/>
                    <a:pt x="15" y="38"/>
                    <a:pt x="8" y="29"/>
                  </a:cubicBezTo>
                  <a:cubicBezTo>
                    <a:pt x="5" y="24"/>
                    <a:pt x="0" y="17"/>
                    <a:pt x="13" y="18"/>
                  </a:cubicBezTo>
                  <a:cubicBezTo>
                    <a:pt x="34" y="29"/>
                    <a:pt x="46" y="49"/>
                    <a:pt x="60" y="68"/>
                  </a:cubicBezTo>
                  <a:cubicBezTo>
                    <a:pt x="70" y="81"/>
                    <a:pt x="78" y="95"/>
                    <a:pt x="88" y="109"/>
                  </a:cubicBezTo>
                  <a:cubicBezTo>
                    <a:pt x="93" y="117"/>
                    <a:pt x="97" y="125"/>
                    <a:pt x="102" y="132"/>
                  </a:cubicBezTo>
                  <a:cubicBezTo>
                    <a:pt x="106" y="137"/>
                    <a:pt x="109" y="144"/>
                    <a:pt x="116" y="141"/>
                  </a:cubicBezTo>
                  <a:cubicBezTo>
                    <a:pt x="125" y="137"/>
                    <a:pt x="125" y="130"/>
                    <a:pt x="120" y="122"/>
                  </a:cubicBezTo>
                  <a:cubicBezTo>
                    <a:pt x="114" y="104"/>
                    <a:pt x="113" y="85"/>
                    <a:pt x="106" y="67"/>
                  </a:cubicBezTo>
                  <a:cubicBezTo>
                    <a:pt x="93" y="30"/>
                    <a:pt x="74" y="18"/>
                    <a:pt x="36" y="20"/>
                  </a:cubicBezTo>
                  <a:cubicBezTo>
                    <a:pt x="28" y="21"/>
                    <a:pt x="21" y="23"/>
                    <a:pt x="14" y="19"/>
                  </a:cubicBezTo>
                  <a:cubicBezTo>
                    <a:pt x="13" y="18"/>
                    <a:pt x="12" y="16"/>
                    <a:pt x="12" y="14"/>
                  </a:cubicBezTo>
                  <a:cubicBezTo>
                    <a:pt x="12" y="11"/>
                    <a:pt x="13" y="8"/>
                    <a:pt x="16" y="8"/>
                  </a:cubicBezTo>
                  <a:cubicBezTo>
                    <a:pt x="53" y="0"/>
                    <a:pt x="98" y="2"/>
                    <a:pt x="116" y="48"/>
                  </a:cubicBezTo>
                  <a:cubicBezTo>
                    <a:pt x="125" y="70"/>
                    <a:pt x="131" y="93"/>
                    <a:pt x="137" y="116"/>
                  </a:cubicBezTo>
                  <a:cubicBezTo>
                    <a:pt x="139" y="125"/>
                    <a:pt x="142" y="131"/>
                    <a:pt x="152" y="122"/>
                  </a:cubicBezTo>
                  <a:cubicBezTo>
                    <a:pt x="158" y="120"/>
                    <a:pt x="161" y="124"/>
                    <a:pt x="163" y="129"/>
                  </a:cubicBezTo>
                  <a:cubicBezTo>
                    <a:pt x="166" y="141"/>
                    <a:pt x="159" y="155"/>
                    <a:pt x="167" y="167"/>
                  </a:cubicBezTo>
                  <a:cubicBezTo>
                    <a:pt x="170" y="170"/>
                    <a:pt x="171" y="180"/>
                    <a:pt x="177" y="170"/>
                  </a:cubicBezTo>
                  <a:cubicBezTo>
                    <a:pt x="186" y="162"/>
                    <a:pt x="197" y="161"/>
                    <a:pt x="206" y="157"/>
                  </a:cubicBezTo>
                  <a:cubicBezTo>
                    <a:pt x="228" y="147"/>
                    <a:pt x="233" y="138"/>
                    <a:pt x="229" y="115"/>
                  </a:cubicBezTo>
                  <a:cubicBezTo>
                    <a:pt x="227" y="95"/>
                    <a:pt x="229" y="73"/>
                    <a:pt x="208" y="60"/>
                  </a:cubicBezTo>
                  <a:cubicBezTo>
                    <a:pt x="205" y="57"/>
                    <a:pt x="203" y="53"/>
                    <a:pt x="206" y="49"/>
                  </a:cubicBezTo>
                  <a:cubicBezTo>
                    <a:pt x="223" y="43"/>
                    <a:pt x="230" y="55"/>
                    <a:pt x="238" y="67"/>
                  </a:cubicBezTo>
                  <a:cubicBezTo>
                    <a:pt x="247" y="91"/>
                    <a:pt x="249" y="117"/>
                    <a:pt x="245" y="143"/>
                  </a:cubicBezTo>
                  <a:cubicBezTo>
                    <a:pt x="237" y="161"/>
                    <a:pt x="221" y="168"/>
                    <a:pt x="204" y="176"/>
                  </a:cubicBezTo>
                  <a:cubicBezTo>
                    <a:pt x="218" y="182"/>
                    <a:pt x="231" y="169"/>
                    <a:pt x="245" y="174"/>
                  </a:cubicBezTo>
                  <a:cubicBezTo>
                    <a:pt x="234" y="196"/>
                    <a:pt x="214" y="195"/>
                    <a:pt x="194" y="194"/>
                  </a:cubicBezTo>
                  <a:cubicBezTo>
                    <a:pt x="190" y="194"/>
                    <a:pt x="184" y="193"/>
                    <a:pt x="183" y="199"/>
                  </a:cubicBezTo>
                  <a:cubicBezTo>
                    <a:pt x="183" y="203"/>
                    <a:pt x="187" y="205"/>
                    <a:pt x="191" y="207"/>
                  </a:cubicBezTo>
                  <a:cubicBezTo>
                    <a:pt x="209" y="211"/>
                    <a:pt x="225" y="221"/>
                    <a:pt x="243" y="226"/>
                  </a:cubicBezTo>
                  <a:cubicBezTo>
                    <a:pt x="246" y="227"/>
                    <a:pt x="250" y="229"/>
                    <a:pt x="249" y="234"/>
                  </a:cubicBezTo>
                  <a:cubicBezTo>
                    <a:pt x="244" y="234"/>
                    <a:pt x="242" y="236"/>
                    <a:pt x="245" y="241"/>
                  </a:cubicBezTo>
                  <a:cubicBezTo>
                    <a:pt x="254" y="255"/>
                    <a:pt x="273" y="262"/>
                    <a:pt x="273" y="282"/>
                  </a:cubicBezTo>
                  <a:cubicBezTo>
                    <a:pt x="275" y="284"/>
                    <a:pt x="276" y="287"/>
                    <a:pt x="277" y="289"/>
                  </a:cubicBezTo>
                  <a:cubicBezTo>
                    <a:pt x="287" y="326"/>
                    <a:pt x="290" y="365"/>
                    <a:pt x="309" y="403"/>
                  </a:cubicBezTo>
                  <a:cubicBezTo>
                    <a:pt x="293" y="399"/>
                    <a:pt x="284" y="389"/>
                    <a:pt x="276" y="379"/>
                  </a:cubicBezTo>
                  <a:cubicBezTo>
                    <a:pt x="266" y="366"/>
                    <a:pt x="261" y="369"/>
                    <a:pt x="256" y="383"/>
                  </a:cubicBezTo>
                  <a:cubicBezTo>
                    <a:pt x="254" y="388"/>
                    <a:pt x="256" y="397"/>
                    <a:pt x="249" y="398"/>
                  </a:cubicBezTo>
                  <a:cubicBezTo>
                    <a:pt x="241" y="399"/>
                    <a:pt x="237" y="391"/>
                    <a:pt x="232" y="386"/>
                  </a:cubicBezTo>
                  <a:cubicBezTo>
                    <a:pt x="212" y="359"/>
                    <a:pt x="206" y="327"/>
                    <a:pt x="202" y="294"/>
                  </a:cubicBezTo>
                  <a:cubicBezTo>
                    <a:pt x="197" y="252"/>
                    <a:pt x="188" y="243"/>
                    <a:pt x="138" y="231"/>
                  </a:cubicBezTo>
                  <a:cubicBezTo>
                    <a:pt x="113" y="226"/>
                    <a:pt x="91" y="238"/>
                    <a:pt x="72" y="266"/>
                  </a:cubicBezTo>
                  <a:cubicBezTo>
                    <a:pt x="58" y="288"/>
                    <a:pt x="53" y="312"/>
                    <a:pt x="57" y="338"/>
                  </a:cubicBezTo>
                  <a:cubicBezTo>
                    <a:pt x="55" y="340"/>
                    <a:pt x="53" y="340"/>
                    <a:pt x="51" y="340"/>
                  </a:cubicBezTo>
                  <a:cubicBezTo>
                    <a:pt x="49" y="339"/>
                    <a:pt x="47" y="337"/>
                    <a:pt x="46" y="336"/>
                  </a:cubicBezTo>
                  <a:cubicBezTo>
                    <a:pt x="39" y="290"/>
                    <a:pt x="66" y="240"/>
                    <a:pt x="111" y="216"/>
                  </a:cubicBezTo>
                  <a:cubicBezTo>
                    <a:pt x="115" y="215"/>
                    <a:pt x="119" y="216"/>
                    <a:pt x="123" y="216"/>
                  </a:cubicBezTo>
                  <a:cubicBezTo>
                    <a:pt x="157" y="218"/>
                    <a:pt x="164" y="209"/>
                    <a:pt x="152" y="177"/>
                  </a:cubicBezTo>
                  <a:cubicBezTo>
                    <a:pt x="149" y="169"/>
                    <a:pt x="148" y="156"/>
                    <a:pt x="136" y="157"/>
                  </a:cubicBezTo>
                  <a:cubicBezTo>
                    <a:pt x="125" y="157"/>
                    <a:pt x="128" y="170"/>
                    <a:pt x="124" y="178"/>
                  </a:cubicBezTo>
                  <a:cubicBezTo>
                    <a:pt x="123" y="181"/>
                    <a:pt x="121" y="185"/>
                    <a:pt x="117" y="186"/>
                  </a:cubicBezTo>
                  <a:close/>
                </a:path>
              </a:pathLst>
            </a:custGeom>
            <a:solidFill>
              <a:srgbClr val="243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4" name="Freeform 29">
              <a:extLst>
                <a:ext uri="{FF2B5EF4-FFF2-40B4-BE49-F238E27FC236}">
                  <a16:creationId xmlns:a16="http://schemas.microsoft.com/office/drawing/2014/main" id="{9DF4805B-31CB-468A-B2AD-657EEA35E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501" y="2551486"/>
              <a:ext cx="242597" cy="228866"/>
            </a:xfrm>
            <a:custGeom>
              <a:avLst/>
              <a:gdLst>
                <a:gd name="T0" fmla="*/ 37 w 193"/>
                <a:gd name="T1" fmla="*/ 0 h 182"/>
                <a:gd name="T2" fmla="*/ 154 w 193"/>
                <a:gd name="T3" fmla="*/ 51 h 182"/>
                <a:gd name="T4" fmla="*/ 175 w 193"/>
                <a:gd name="T5" fmla="*/ 62 h 182"/>
                <a:gd name="T6" fmla="*/ 178 w 193"/>
                <a:gd name="T7" fmla="*/ 88 h 182"/>
                <a:gd name="T8" fmla="*/ 165 w 193"/>
                <a:gd name="T9" fmla="*/ 93 h 182"/>
                <a:gd name="T10" fmla="*/ 114 w 193"/>
                <a:gd name="T11" fmla="*/ 101 h 182"/>
                <a:gd name="T12" fmla="*/ 93 w 193"/>
                <a:gd name="T13" fmla="*/ 126 h 182"/>
                <a:gd name="T14" fmla="*/ 92 w 193"/>
                <a:gd name="T15" fmla="*/ 132 h 182"/>
                <a:gd name="T16" fmla="*/ 99 w 193"/>
                <a:gd name="T17" fmla="*/ 156 h 182"/>
                <a:gd name="T18" fmla="*/ 89 w 193"/>
                <a:gd name="T19" fmla="*/ 178 h 182"/>
                <a:gd name="T20" fmla="*/ 72 w 193"/>
                <a:gd name="T21" fmla="*/ 167 h 182"/>
                <a:gd name="T22" fmla="*/ 8 w 193"/>
                <a:gd name="T23" fmla="*/ 28 h 182"/>
                <a:gd name="T24" fmla="*/ 37 w 193"/>
                <a:gd name="T2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82">
                  <a:moveTo>
                    <a:pt x="37" y="0"/>
                  </a:moveTo>
                  <a:cubicBezTo>
                    <a:pt x="76" y="16"/>
                    <a:pt x="116" y="32"/>
                    <a:pt x="154" y="51"/>
                  </a:cubicBezTo>
                  <a:cubicBezTo>
                    <a:pt x="158" y="59"/>
                    <a:pt x="168" y="59"/>
                    <a:pt x="175" y="62"/>
                  </a:cubicBezTo>
                  <a:cubicBezTo>
                    <a:pt x="193" y="70"/>
                    <a:pt x="193" y="74"/>
                    <a:pt x="178" y="88"/>
                  </a:cubicBezTo>
                  <a:cubicBezTo>
                    <a:pt x="174" y="91"/>
                    <a:pt x="171" y="95"/>
                    <a:pt x="165" y="93"/>
                  </a:cubicBezTo>
                  <a:cubicBezTo>
                    <a:pt x="136" y="78"/>
                    <a:pt x="136" y="77"/>
                    <a:pt x="114" y="101"/>
                  </a:cubicBezTo>
                  <a:cubicBezTo>
                    <a:pt x="106" y="108"/>
                    <a:pt x="95" y="114"/>
                    <a:pt x="93" y="126"/>
                  </a:cubicBezTo>
                  <a:cubicBezTo>
                    <a:pt x="93" y="128"/>
                    <a:pt x="92" y="130"/>
                    <a:pt x="92" y="132"/>
                  </a:cubicBezTo>
                  <a:cubicBezTo>
                    <a:pt x="92" y="141"/>
                    <a:pt x="97" y="148"/>
                    <a:pt x="99" y="156"/>
                  </a:cubicBezTo>
                  <a:cubicBezTo>
                    <a:pt x="102" y="166"/>
                    <a:pt x="98" y="174"/>
                    <a:pt x="89" y="178"/>
                  </a:cubicBezTo>
                  <a:cubicBezTo>
                    <a:pt x="79" y="182"/>
                    <a:pt x="75" y="175"/>
                    <a:pt x="72" y="167"/>
                  </a:cubicBezTo>
                  <a:cubicBezTo>
                    <a:pt x="50" y="121"/>
                    <a:pt x="30" y="74"/>
                    <a:pt x="8" y="28"/>
                  </a:cubicBezTo>
                  <a:cubicBezTo>
                    <a:pt x="0" y="9"/>
                    <a:pt x="10" y="0"/>
                    <a:pt x="37" y="0"/>
                  </a:cubicBezTo>
                  <a:close/>
                </a:path>
              </a:pathLst>
            </a:custGeom>
            <a:solidFill>
              <a:srgbClr val="075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5" name="Freeform 30">
              <a:extLst>
                <a:ext uri="{FF2B5EF4-FFF2-40B4-BE49-F238E27FC236}">
                  <a16:creationId xmlns:a16="http://schemas.microsoft.com/office/drawing/2014/main" id="{C49D548F-F8E7-4EA5-BFF4-2B57E61FC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902" y="1988477"/>
              <a:ext cx="148763" cy="228866"/>
            </a:xfrm>
            <a:custGeom>
              <a:avLst/>
              <a:gdLst>
                <a:gd name="T0" fmla="*/ 79 w 118"/>
                <a:gd name="T1" fmla="*/ 104 h 182"/>
                <a:gd name="T2" fmla="*/ 82 w 118"/>
                <a:gd name="T3" fmla="*/ 117 h 182"/>
                <a:gd name="T4" fmla="*/ 105 w 118"/>
                <a:gd name="T5" fmla="*/ 155 h 182"/>
                <a:gd name="T6" fmla="*/ 112 w 118"/>
                <a:gd name="T7" fmla="*/ 176 h 182"/>
                <a:gd name="T8" fmla="*/ 81 w 118"/>
                <a:gd name="T9" fmla="*/ 172 h 182"/>
                <a:gd name="T10" fmla="*/ 61 w 118"/>
                <a:gd name="T11" fmla="*/ 141 h 182"/>
                <a:gd name="T12" fmla="*/ 51 w 118"/>
                <a:gd name="T13" fmla="*/ 129 h 182"/>
                <a:gd name="T14" fmla="*/ 36 w 118"/>
                <a:gd name="T15" fmla="*/ 118 h 182"/>
                <a:gd name="T16" fmla="*/ 33 w 118"/>
                <a:gd name="T17" fmla="*/ 155 h 182"/>
                <a:gd name="T18" fmla="*/ 27 w 118"/>
                <a:gd name="T19" fmla="*/ 175 h 182"/>
                <a:gd name="T20" fmla="*/ 0 w 118"/>
                <a:gd name="T21" fmla="*/ 164 h 182"/>
                <a:gd name="T22" fmla="*/ 0 w 118"/>
                <a:gd name="T23" fmla="*/ 157 h 182"/>
                <a:gd name="T24" fmla="*/ 3 w 118"/>
                <a:gd name="T25" fmla="*/ 122 h 182"/>
                <a:gd name="T26" fmla="*/ 4 w 118"/>
                <a:gd name="T27" fmla="*/ 22 h 182"/>
                <a:gd name="T28" fmla="*/ 25 w 118"/>
                <a:gd name="T29" fmla="*/ 2 h 182"/>
                <a:gd name="T30" fmla="*/ 71 w 118"/>
                <a:gd name="T31" fmla="*/ 6 h 182"/>
                <a:gd name="T32" fmla="*/ 108 w 118"/>
                <a:gd name="T33" fmla="*/ 44 h 182"/>
                <a:gd name="T34" fmla="*/ 88 w 118"/>
                <a:gd name="T35" fmla="*/ 96 h 182"/>
                <a:gd name="T36" fmla="*/ 79 w 118"/>
                <a:gd name="T37" fmla="*/ 10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82">
                  <a:moveTo>
                    <a:pt x="79" y="104"/>
                  </a:moveTo>
                  <a:cubicBezTo>
                    <a:pt x="74" y="110"/>
                    <a:pt x="82" y="112"/>
                    <a:pt x="82" y="117"/>
                  </a:cubicBezTo>
                  <a:cubicBezTo>
                    <a:pt x="87" y="131"/>
                    <a:pt x="98" y="143"/>
                    <a:pt x="105" y="155"/>
                  </a:cubicBezTo>
                  <a:cubicBezTo>
                    <a:pt x="109" y="162"/>
                    <a:pt x="118" y="167"/>
                    <a:pt x="112" y="176"/>
                  </a:cubicBezTo>
                  <a:cubicBezTo>
                    <a:pt x="108" y="182"/>
                    <a:pt x="87" y="178"/>
                    <a:pt x="81" y="172"/>
                  </a:cubicBezTo>
                  <a:cubicBezTo>
                    <a:pt x="72" y="163"/>
                    <a:pt x="68" y="151"/>
                    <a:pt x="61" y="141"/>
                  </a:cubicBezTo>
                  <a:cubicBezTo>
                    <a:pt x="58" y="136"/>
                    <a:pt x="57" y="130"/>
                    <a:pt x="51" y="129"/>
                  </a:cubicBezTo>
                  <a:cubicBezTo>
                    <a:pt x="44" y="127"/>
                    <a:pt x="47" y="113"/>
                    <a:pt x="36" y="118"/>
                  </a:cubicBezTo>
                  <a:cubicBezTo>
                    <a:pt x="34" y="130"/>
                    <a:pt x="35" y="143"/>
                    <a:pt x="33" y="155"/>
                  </a:cubicBezTo>
                  <a:cubicBezTo>
                    <a:pt x="32" y="162"/>
                    <a:pt x="38" y="172"/>
                    <a:pt x="27" y="175"/>
                  </a:cubicBezTo>
                  <a:cubicBezTo>
                    <a:pt x="16" y="178"/>
                    <a:pt x="5" y="177"/>
                    <a:pt x="0" y="164"/>
                  </a:cubicBezTo>
                  <a:cubicBezTo>
                    <a:pt x="0" y="162"/>
                    <a:pt x="0" y="159"/>
                    <a:pt x="0" y="157"/>
                  </a:cubicBezTo>
                  <a:cubicBezTo>
                    <a:pt x="6" y="146"/>
                    <a:pt x="3" y="133"/>
                    <a:pt x="3" y="122"/>
                  </a:cubicBezTo>
                  <a:cubicBezTo>
                    <a:pt x="4" y="88"/>
                    <a:pt x="3" y="55"/>
                    <a:pt x="4" y="22"/>
                  </a:cubicBezTo>
                  <a:cubicBezTo>
                    <a:pt x="4" y="8"/>
                    <a:pt x="9" y="0"/>
                    <a:pt x="25" y="2"/>
                  </a:cubicBezTo>
                  <a:cubicBezTo>
                    <a:pt x="40" y="4"/>
                    <a:pt x="55" y="2"/>
                    <a:pt x="71" y="6"/>
                  </a:cubicBezTo>
                  <a:cubicBezTo>
                    <a:pt x="92" y="11"/>
                    <a:pt x="104" y="23"/>
                    <a:pt x="108" y="44"/>
                  </a:cubicBezTo>
                  <a:cubicBezTo>
                    <a:pt x="112" y="65"/>
                    <a:pt x="108" y="84"/>
                    <a:pt x="88" y="96"/>
                  </a:cubicBezTo>
                  <a:cubicBezTo>
                    <a:pt x="84" y="98"/>
                    <a:pt x="81" y="100"/>
                    <a:pt x="79" y="104"/>
                  </a:cubicBezTo>
                  <a:close/>
                </a:path>
              </a:pathLst>
            </a:custGeom>
            <a:solidFill>
              <a:srgbClr val="075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6" name="Freeform 31">
              <a:extLst>
                <a:ext uri="{FF2B5EF4-FFF2-40B4-BE49-F238E27FC236}">
                  <a16:creationId xmlns:a16="http://schemas.microsoft.com/office/drawing/2014/main" id="{08E2FD1E-A498-4B14-B3EA-D2B61EE5D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069" y="5146822"/>
              <a:ext cx="224288" cy="187670"/>
            </a:xfrm>
            <a:custGeom>
              <a:avLst/>
              <a:gdLst>
                <a:gd name="T0" fmla="*/ 162 w 179"/>
                <a:gd name="T1" fmla="*/ 46 h 149"/>
                <a:gd name="T2" fmla="*/ 87 w 179"/>
                <a:gd name="T3" fmla="*/ 134 h 149"/>
                <a:gd name="T4" fmla="*/ 46 w 179"/>
                <a:gd name="T5" fmla="*/ 132 h 149"/>
                <a:gd name="T6" fmla="*/ 24 w 179"/>
                <a:gd name="T7" fmla="*/ 113 h 149"/>
                <a:gd name="T8" fmla="*/ 13 w 179"/>
                <a:gd name="T9" fmla="*/ 51 h 149"/>
                <a:gd name="T10" fmla="*/ 15 w 179"/>
                <a:gd name="T11" fmla="*/ 42 h 149"/>
                <a:gd name="T12" fmla="*/ 93 w 179"/>
                <a:gd name="T13" fmla="*/ 28 h 149"/>
                <a:gd name="T14" fmla="*/ 133 w 179"/>
                <a:gd name="T15" fmla="*/ 24 h 149"/>
                <a:gd name="T16" fmla="*/ 138 w 179"/>
                <a:gd name="T17" fmla="*/ 18 h 149"/>
                <a:gd name="T18" fmla="*/ 152 w 179"/>
                <a:gd name="T19" fmla="*/ 7 h 149"/>
                <a:gd name="T20" fmla="*/ 172 w 179"/>
                <a:gd name="T21" fmla="*/ 10 h 149"/>
                <a:gd name="T22" fmla="*/ 173 w 179"/>
                <a:gd name="T23" fmla="*/ 29 h 149"/>
                <a:gd name="T24" fmla="*/ 162 w 179"/>
                <a:gd name="T25" fmla="*/ 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149">
                  <a:moveTo>
                    <a:pt x="162" y="46"/>
                  </a:moveTo>
                  <a:cubicBezTo>
                    <a:pt x="137" y="75"/>
                    <a:pt x="112" y="105"/>
                    <a:pt x="87" y="134"/>
                  </a:cubicBezTo>
                  <a:cubicBezTo>
                    <a:pt x="67" y="149"/>
                    <a:pt x="67" y="149"/>
                    <a:pt x="46" y="132"/>
                  </a:cubicBezTo>
                  <a:cubicBezTo>
                    <a:pt x="38" y="126"/>
                    <a:pt x="30" y="120"/>
                    <a:pt x="24" y="113"/>
                  </a:cubicBezTo>
                  <a:cubicBezTo>
                    <a:pt x="3" y="92"/>
                    <a:pt x="0" y="77"/>
                    <a:pt x="13" y="51"/>
                  </a:cubicBezTo>
                  <a:cubicBezTo>
                    <a:pt x="14" y="48"/>
                    <a:pt x="17" y="46"/>
                    <a:pt x="15" y="42"/>
                  </a:cubicBezTo>
                  <a:cubicBezTo>
                    <a:pt x="38" y="13"/>
                    <a:pt x="66" y="8"/>
                    <a:pt x="93" y="28"/>
                  </a:cubicBezTo>
                  <a:cubicBezTo>
                    <a:pt x="115" y="44"/>
                    <a:pt x="115" y="44"/>
                    <a:pt x="133" y="24"/>
                  </a:cubicBezTo>
                  <a:cubicBezTo>
                    <a:pt x="134" y="22"/>
                    <a:pt x="136" y="20"/>
                    <a:pt x="138" y="18"/>
                  </a:cubicBezTo>
                  <a:cubicBezTo>
                    <a:pt x="144" y="16"/>
                    <a:pt x="147" y="11"/>
                    <a:pt x="152" y="7"/>
                  </a:cubicBezTo>
                  <a:cubicBezTo>
                    <a:pt x="160" y="0"/>
                    <a:pt x="166" y="4"/>
                    <a:pt x="172" y="10"/>
                  </a:cubicBezTo>
                  <a:cubicBezTo>
                    <a:pt x="179" y="16"/>
                    <a:pt x="179" y="22"/>
                    <a:pt x="173" y="29"/>
                  </a:cubicBezTo>
                  <a:cubicBezTo>
                    <a:pt x="169" y="35"/>
                    <a:pt x="161" y="38"/>
                    <a:pt x="162" y="46"/>
                  </a:cubicBezTo>
                  <a:close/>
                </a:path>
              </a:pathLst>
            </a:custGeom>
            <a:solidFill>
              <a:srgbClr val="095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7" name="Freeform 32">
              <a:extLst>
                <a:ext uri="{FF2B5EF4-FFF2-40B4-BE49-F238E27FC236}">
                  <a16:creationId xmlns:a16="http://schemas.microsoft.com/office/drawing/2014/main" id="{CEAF7C45-54C2-453B-9C4E-DADCF50FB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275" y="5206327"/>
              <a:ext cx="222000" cy="249463"/>
            </a:xfrm>
            <a:custGeom>
              <a:avLst/>
              <a:gdLst>
                <a:gd name="T0" fmla="*/ 35 w 177"/>
                <a:gd name="T1" fmla="*/ 140 h 198"/>
                <a:gd name="T2" fmla="*/ 43 w 177"/>
                <a:gd name="T3" fmla="*/ 144 h 198"/>
                <a:gd name="T4" fmla="*/ 76 w 177"/>
                <a:gd name="T5" fmla="*/ 139 h 198"/>
                <a:gd name="T6" fmla="*/ 71 w 177"/>
                <a:gd name="T7" fmla="*/ 115 h 198"/>
                <a:gd name="T8" fmla="*/ 52 w 177"/>
                <a:gd name="T9" fmla="*/ 99 h 198"/>
                <a:gd name="T10" fmla="*/ 47 w 177"/>
                <a:gd name="T11" fmla="*/ 81 h 198"/>
                <a:gd name="T12" fmla="*/ 65 w 177"/>
                <a:gd name="T13" fmla="*/ 79 h 198"/>
                <a:gd name="T14" fmla="*/ 81 w 177"/>
                <a:gd name="T15" fmla="*/ 87 h 198"/>
                <a:gd name="T16" fmla="*/ 103 w 177"/>
                <a:gd name="T17" fmla="*/ 95 h 198"/>
                <a:gd name="T18" fmla="*/ 125 w 177"/>
                <a:gd name="T19" fmla="*/ 63 h 198"/>
                <a:gd name="T20" fmla="*/ 119 w 177"/>
                <a:gd name="T21" fmla="*/ 54 h 198"/>
                <a:gd name="T22" fmla="*/ 91 w 177"/>
                <a:gd name="T23" fmla="*/ 35 h 198"/>
                <a:gd name="T24" fmla="*/ 86 w 177"/>
                <a:gd name="T25" fmla="*/ 13 h 198"/>
                <a:gd name="T26" fmla="*/ 110 w 177"/>
                <a:gd name="T27" fmla="*/ 9 h 198"/>
                <a:gd name="T28" fmla="*/ 167 w 177"/>
                <a:gd name="T29" fmla="*/ 48 h 198"/>
                <a:gd name="T30" fmla="*/ 171 w 177"/>
                <a:gd name="T31" fmla="*/ 63 h 198"/>
                <a:gd name="T32" fmla="*/ 95 w 177"/>
                <a:gd name="T33" fmla="*/ 175 h 198"/>
                <a:gd name="T34" fmla="*/ 43 w 177"/>
                <a:gd name="T35" fmla="*/ 179 h 198"/>
                <a:gd name="T36" fmla="*/ 13 w 177"/>
                <a:gd name="T37" fmla="*/ 159 h 198"/>
                <a:gd name="T38" fmla="*/ 7 w 177"/>
                <a:gd name="T39" fmla="*/ 138 h 198"/>
                <a:gd name="T40" fmla="*/ 27 w 177"/>
                <a:gd name="T41" fmla="*/ 138 h 198"/>
                <a:gd name="T42" fmla="*/ 35 w 177"/>
                <a:gd name="T43" fmla="*/ 14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7" h="198">
                  <a:moveTo>
                    <a:pt x="35" y="140"/>
                  </a:moveTo>
                  <a:cubicBezTo>
                    <a:pt x="38" y="141"/>
                    <a:pt x="41" y="142"/>
                    <a:pt x="43" y="144"/>
                  </a:cubicBezTo>
                  <a:cubicBezTo>
                    <a:pt x="57" y="157"/>
                    <a:pt x="66" y="156"/>
                    <a:pt x="76" y="139"/>
                  </a:cubicBezTo>
                  <a:cubicBezTo>
                    <a:pt x="83" y="127"/>
                    <a:pt x="81" y="121"/>
                    <a:pt x="71" y="115"/>
                  </a:cubicBezTo>
                  <a:cubicBezTo>
                    <a:pt x="67" y="107"/>
                    <a:pt x="58" y="105"/>
                    <a:pt x="52" y="99"/>
                  </a:cubicBezTo>
                  <a:cubicBezTo>
                    <a:pt x="46" y="94"/>
                    <a:pt x="42" y="89"/>
                    <a:pt x="47" y="81"/>
                  </a:cubicBezTo>
                  <a:cubicBezTo>
                    <a:pt x="53" y="74"/>
                    <a:pt x="58" y="73"/>
                    <a:pt x="65" y="79"/>
                  </a:cubicBezTo>
                  <a:cubicBezTo>
                    <a:pt x="70" y="83"/>
                    <a:pt x="75" y="86"/>
                    <a:pt x="81" y="87"/>
                  </a:cubicBezTo>
                  <a:cubicBezTo>
                    <a:pt x="89" y="88"/>
                    <a:pt x="96" y="101"/>
                    <a:pt x="103" y="95"/>
                  </a:cubicBezTo>
                  <a:cubicBezTo>
                    <a:pt x="112" y="87"/>
                    <a:pt x="118" y="74"/>
                    <a:pt x="125" y="63"/>
                  </a:cubicBezTo>
                  <a:cubicBezTo>
                    <a:pt x="128" y="58"/>
                    <a:pt x="122" y="56"/>
                    <a:pt x="119" y="54"/>
                  </a:cubicBezTo>
                  <a:cubicBezTo>
                    <a:pt x="110" y="48"/>
                    <a:pt x="101" y="41"/>
                    <a:pt x="91" y="35"/>
                  </a:cubicBezTo>
                  <a:cubicBezTo>
                    <a:pt x="81" y="30"/>
                    <a:pt x="77" y="25"/>
                    <a:pt x="86" y="13"/>
                  </a:cubicBezTo>
                  <a:cubicBezTo>
                    <a:pt x="94" y="2"/>
                    <a:pt x="98" y="0"/>
                    <a:pt x="110" y="9"/>
                  </a:cubicBezTo>
                  <a:cubicBezTo>
                    <a:pt x="128" y="23"/>
                    <a:pt x="148" y="35"/>
                    <a:pt x="167" y="48"/>
                  </a:cubicBezTo>
                  <a:cubicBezTo>
                    <a:pt x="174" y="52"/>
                    <a:pt x="177" y="56"/>
                    <a:pt x="171" y="63"/>
                  </a:cubicBezTo>
                  <a:cubicBezTo>
                    <a:pt x="145" y="100"/>
                    <a:pt x="120" y="138"/>
                    <a:pt x="95" y="175"/>
                  </a:cubicBezTo>
                  <a:cubicBezTo>
                    <a:pt x="72" y="198"/>
                    <a:pt x="73" y="198"/>
                    <a:pt x="43" y="179"/>
                  </a:cubicBezTo>
                  <a:cubicBezTo>
                    <a:pt x="33" y="172"/>
                    <a:pt x="23" y="165"/>
                    <a:pt x="13" y="159"/>
                  </a:cubicBezTo>
                  <a:cubicBezTo>
                    <a:pt x="6" y="154"/>
                    <a:pt x="0" y="147"/>
                    <a:pt x="7" y="138"/>
                  </a:cubicBezTo>
                  <a:cubicBezTo>
                    <a:pt x="13" y="129"/>
                    <a:pt x="21" y="132"/>
                    <a:pt x="27" y="138"/>
                  </a:cubicBezTo>
                  <a:cubicBezTo>
                    <a:pt x="30" y="140"/>
                    <a:pt x="32" y="141"/>
                    <a:pt x="35" y="140"/>
                  </a:cubicBezTo>
                  <a:close/>
                </a:path>
              </a:pathLst>
            </a:custGeom>
            <a:solidFill>
              <a:srgbClr val="0A5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8" name="Freeform 33">
              <a:extLst>
                <a:ext uri="{FF2B5EF4-FFF2-40B4-BE49-F238E27FC236}">
                  <a16:creationId xmlns:a16="http://schemas.microsoft.com/office/drawing/2014/main" id="{108F95E9-B56B-4A71-95B9-768905B05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543" y="3132805"/>
              <a:ext cx="254041" cy="183092"/>
            </a:xfrm>
            <a:custGeom>
              <a:avLst/>
              <a:gdLst>
                <a:gd name="T0" fmla="*/ 51 w 202"/>
                <a:gd name="T1" fmla="*/ 44 h 145"/>
                <a:gd name="T2" fmla="*/ 70 w 202"/>
                <a:gd name="T3" fmla="*/ 71 h 145"/>
                <a:gd name="T4" fmla="*/ 87 w 202"/>
                <a:gd name="T5" fmla="*/ 58 h 145"/>
                <a:gd name="T6" fmla="*/ 95 w 202"/>
                <a:gd name="T7" fmla="*/ 38 h 145"/>
                <a:gd name="T8" fmla="*/ 119 w 202"/>
                <a:gd name="T9" fmla="*/ 27 h 145"/>
                <a:gd name="T10" fmla="*/ 126 w 202"/>
                <a:gd name="T11" fmla="*/ 46 h 145"/>
                <a:gd name="T12" fmla="*/ 121 w 202"/>
                <a:gd name="T13" fmla="*/ 59 h 145"/>
                <a:gd name="T14" fmla="*/ 138 w 202"/>
                <a:gd name="T15" fmla="*/ 98 h 145"/>
                <a:gd name="T16" fmla="*/ 161 w 202"/>
                <a:gd name="T17" fmla="*/ 88 h 145"/>
                <a:gd name="T18" fmla="*/ 175 w 202"/>
                <a:gd name="T19" fmla="*/ 53 h 145"/>
                <a:gd name="T20" fmla="*/ 193 w 202"/>
                <a:gd name="T21" fmla="*/ 84 h 145"/>
                <a:gd name="T22" fmla="*/ 175 w 202"/>
                <a:gd name="T23" fmla="*/ 130 h 145"/>
                <a:gd name="T24" fmla="*/ 153 w 202"/>
                <a:gd name="T25" fmla="*/ 141 h 145"/>
                <a:gd name="T26" fmla="*/ 124 w 202"/>
                <a:gd name="T27" fmla="*/ 132 h 145"/>
                <a:gd name="T28" fmla="*/ 15 w 202"/>
                <a:gd name="T29" fmla="*/ 90 h 145"/>
                <a:gd name="T30" fmla="*/ 6 w 202"/>
                <a:gd name="T31" fmla="*/ 72 h 145"/>
                <a:gd name="T32" fmla="*/ 19 w 202"/>
                <a:gd name="T33" fmla="*/ 43 h 145"/>
                <a:gd name="T34" fmla="*/ 33 w 202"/>
                <a:gd name="T35" fmla="*/ 12 h 145"/>
                <a:gd name="T36" fmla="*/ 50 w 202"/>
                <a:gd name="T37" fmla="*/ 3 h 145"/>
                <a:gd name="T38" fmla="*/ 58 w 202"/>
                <a:gd name="T39" fmla="*/ 21 h 145"/>
                <a:gd name="T40" fmla="*/ 51 w 202"/>
                <a:gd name="T41" fmla="*/ 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145">
                  <a:moveTo>
                    <a:pt x="51" y="44"/>
                  </a:moveTo>
                  <a:cubicBezTo>
                    <a:pt x="40" y="66"/>
                    <a:pt x="59" y="65"/>
                    <a:pt x="70" y="71"/>
                  </a:cubicBezTo>
                  <a:cubicBezTo>
                    <a:pt x="85" y="79"/>
                    <a:pt x="83" y="65"/>
                    <a:pt x="87" y="58"/>
                  </a:cubicBezTo>
                  <a:cubicBezTo>
                    <a:pt x="90" y="52"/>
                    <a:pt x="93" y="45"/>
                    <a:pt x="95" y="38"/>
                  </a:cubicBezTo>
                  <a:cubicBezTo>
                    <a:pt x="98" y="22"/>
                    <a:pt x="106" y="21"/>
                    <a:pt x="119" y="27"/>
                  </a:cubicBezTo>
                  <a:cubicBezTo>
                    <a:pt x="131" y="32"/>
                    <a:pt x="131" y="37"/>
                    <a:pt x="126" y="46"/>
                  </a:cubicBezTo>
                  <a:cubicBezTo>
                    <a:pt x="124" y="50"/>
                    <a:pt x="123" y="55"/>
                    <a:pt x="121" y="59"/>
                  </a:cubicBezTo>
                  <a:cubicBezTo>
                    <a:pt x="110" y="87"/>
                    <a:pt x="111" y="86"/>
                    <a:pt x="138" y="98"/>
                  </a:cubicBezTo>
                  <a:cubicBezTo>
                    <a:pt x="151" y="103"/>
                    <a:pt x="156" y="102"/>
                    <a:pt x="161" y="88"/>
                  </a:cubicBezTo>
                  <a:cubicBezTo>
                    <a:pt x="164" y="76"/>
                    <a:pt x="170" y="65"/>
                    <a:pt x="175" y="53"/>
                  </a:cubicBezTo>
                  <a:cubicBezTo>
                    <a:pt x="200" y="58"/>
                    <a:pt x="202" y="61"/>
                    <a:pt x="193" y="84"/>
                  </a:cubicBezTo>
                  <a:cubicBezTo>
                    <a:pt x="187" y="99"/>
                    <a:pt x="181" y="114"/>
                    <a:pt x="175" y="130"/>
                  </a:cubicBezTo>
                  <a:cubicBezTo>
                    <a:pt x="171" y="141"/>
                    <a:pt x="166" y="145"/>
                    <a:pt x="153" y="141"/>
                  </a:cubicBezTo>
                  <a:cubicBezTo>
                    <a:pt x="144" y="137"/>
                    <a:pt x="135" y="129"/>
                    <a:pt x="124" y="132"/>
                  </a:cubicBezTo>
                  <a:cubicBezTo>
                    <a:pt x="87" y="118"/>
                    <a:pt x="51" y="104"/>
                    <a:pt x="15" y="90"/>
                  </a:cubicBezTo>
                  <a:cubicBezTo>
                    <a:pt x="5" y="87"/>
                    <a:pt x="0" y="83"/>
                    <a:pt x="6" y="72"/>
                  </a:cubicBezTo>
                  <a:cubicBezTo>
                    <a:pt x="11" y="63"/>
                    <a:pt x="15" y="53"/>
                    <a:pt x="19" y="43"/>
                  </a:cubicBezTo>
                  <a:cubicBezTo>
                    <a:pt x="27" y="34"/>
                    <a:pt x="29" y="23"/>
                    <a:pt x="33" y="12"/>
                  </a:cubicBezTo>
                  <a:cubicBezTo>
                    <a:pt x="37" y="5"/>
                    <a:pt x="41" y="0"/>
                    <a:pt x="50" y="3"/>
                  </a:cubicBezTo>
                  <a:cubicBezTo>
                    <a:pt x="59" y="6"/>
                    <a:pt x="59" y="13"/>
                    <a:pt x="58" y="21"/>
                  </a:cubicBezTo>
                  <a:cubicBezTo>
                    <a:pt x="56" y="29"/>
                    <a:pt x="47" y="35"/>
                    <a:pt x="51" y="44"/>
                  </a:cubicBezTo>
                  <a:close/>
                </a:path>
              </a:pathLst>
            </a:custGeom>
            <a:solidFill>
              <a:srgbClr val="095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9" name="Freeform 34">
              <a:extLst>
                <a:ext uri="{FF2B5EF4-FFF2-40B4-BE49-F238E27FC236}">
                  <a16:creationId xmlns:a16="http://schemas.microsoft.com/office/drawing/2014/main" id="{A1804A1D-BFCC-46E8-8735-AC0900BFF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563" y="2711692"/>
              <a:ext cx="240310" cy="210556"/>
            </a:xfrm>
            <a:custGeom>
              <a:avLst/>
              <a:gdLst>
                <a:gd name="T0" fmla="*/ 90 w 191"/>
                <a:gd name="T1" fmla="*/ 55 h 167"/>
                <a:gd name="T2" fmla="*/ 171 w 191"/>
                <a:gd name="T3" fmla="*/ 67 h 167"/>
                <a:gd name="T4" fmla="*/ 158 w 191"/>
                <a:gd name="T5" fmla="*/ 151 h 167"/>
                <a:gd name="T6" fmla="*/ 127 w 191"/>
                <a:gd name="T7" fmla="*/ 161 h 167"/>
                <a:gd name="T8" fmla="*/ 108 w 191"/>
                <a:gd name="T9" fmla="*/ 154 h 167"/>
                <a:gd name="T10" fmla="*/ 121 w 191"/>
                <a:gd name="T11" fmla="*/ 135 h 167"/>
                <a:gd name="T12" fmla="*/ 145 w 191"/>
                <a:gd name="T13" fmla="*/ 97 h 167"/>
                <a:gd name="T14" fmla="*/ 113 w 191"/>
                <a:gd name="T15" fmla="*/ 85 h 167"/>
                <a:gd name="T16" fmla="*/ 91 w 191"/>
                <a:gd name="T17" fmla="*/ 98 h 167"/>
                <a:gd name="T18" fmla="*/ 17 w 191"/>
                <a:gd name="T19" fmla="*/ 87 h 167"/>
                <a:gd name="T20" fmla="*/ 30 w 191"/>
                <a:gd name="T21" fmla="*/ 12 h 167"/>
                <a:gd name="T22" fmla="*/ 50 w 191"/>
                <a:gd name="T23" fmla="*/ 2 h 167"/>
                <a:gd name="T24" fmla="*/ 67 w 191"/>
                <a:gd name="T25" fmla="*/ 8 h 167"/>
                <a:gd name="T26" fmla="*/ 61 w 191"/>
                <a:gd name="T27" fmla="*/ 23 h 167"/>
                <a:gd name="T28" fmla="*/ 44 w 191"/>
                <a:gd name="T29" fmla="*/ 36 h 167"/>
                <a:gd name="T30" fmla="*/ 44 w 191"/>
                <a:gd name="T31" fmla="*/ 64 h 167"/>
                <a:gd name="T32" fmla="*/ 69 w 191"/>
                <a:gd name="T33" fmla="*/ 69 h 167"/>
                <a:gd name="T34" fmla="*/ 90 w 191"/>
                <a:gd name="T35" fmla="*/ 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1" h="167">
                  <a:moveTo>
                    <a:pt x="90" y="55"/>
                  </a:moveTo>
                  <a:cubicBezTo>
                    <a:pt x="123" y="35"/>
                    <a:pt x="149" y="39"/>
                    <a:pt x="171" y="67"/>
                  </a:cubicBezTo>
                  <a:cubicBezTo>
                    <a:pt x="191" y="93"/>
                    <a:pt x="185" y="126"/>
                    <a:pt x="158" y="151"/>
                  </a:cubicBezTo>
                  <a:cubicBezTo>
                    <a:pt x="147" y="153"/>
                    <a:pt x="138" y="163"/>
                    <a:pt x="127" y="161"/>
                  </a:cubicBezTo>
                  <a:cubicBezTo>
                    <a:pt x="120" y="160"/>
                    <a:pt x="111" y="167"/>
                    <a:pt x="108" y="154"/>
                  </a:cubicBezTo>
                  <a:cubicBezTo>
                    <a:pt x="105" y="142"/>
                    <a:pt x="112" y="138"/>
                    <a:pt x="121" y="135"/>
                  </a:cubicBezTo>
                  <a:cubicBezTo>
                    <a:pt x="144" y="126"/>
                    <a:pt x="153" y="112"/>
                    <a:pt x="145" y="97"/>
                  </a:cubicBezTo>
                  <a:cubicBezTo>
                    <a:pt x="138" y="85"/>
                    <a:pt x="127" y="79"/>
                    <a:pt x="113" y="85"/>
                  </a:cubicBezTo>
                  <a:cubicBezTo>
                    <a:pt x="105" y="89"/>
                    <a:pt x="98" y="94"/>
                    <a:pt x="91" y="98"/>
                  </a:cubicBezTo>
                  <a:cubicBezTo>
                    <a:pt x="60" y="116"/>
                    <a:pt x="35" y="112"/>
                    <a:pt x="17" y="87"/>
                  </a:cubicBezTo>
                  <a:cubicBezTo>
                    <a:pt x="0" y="63"/>
                    <a:pt x="5" y="35"/>
                    <a:pt x="30" y="12"/>
                  </a:cubicBezTo>
                  <a:cubicBezTo>
                    <a:pt x="38" y="12"/>
                    <a:pt x="43" y="5"/>
                    <a:pt x="50" y="2"/>
                  </a:cubicBezTo>
                  <a:cubicBezTo>
                    <a:pt x="58" y="0"/>
                    <a:pt x="63" y="1"/>
                    <a:pt x="67" y="8"/>
                  </a:cubicBezTo>
                  <a:cubicBezTo>
                    <a:pt x="70" y="15"/>
                    <a:pt x="68" y="20"/>
                    <a:pt x="61" y="23"/>
                  </a:cubicBezTo>
                  <a:cubicBezTo>
                    <a:pt x="54" y="26"/>
                    <a:pt x="48" y="30"/>
                    <a:pt x="44" y="36"/>
                  </a:cubicBezTo>
                  <a:cubicBezTo>
                    <a:pt x="39" y="45"/>
                    <a:pt x="37" y="54"/>
                    <a:pt x="44" y="64"/>
                  </a:cubicBezTo>
                  <a:cubicBezTo>
                    <a:pt x="51" y="72"/>
                    <a:pt x="60" y="73"/>
                    <a:pt x="69" y="69"/>
                  </a:cubicBezTo>
                  <a:cubicBezTo>
                    <a:pt x="77" y="66"/>
                    <a:pt x="85" y="63"/>
                    <a:pt x="90" y="55"/>
                  </a:cubicBezTo>
                  <a:close/>
                </a:path>
              </a:pathLst>
            </a:custGeom>
            <a:solidFill>
              <a:srgbClr val="0A5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0" name="Freeform 35">
              <a:extLst>
                <a:ext uri="{FF2B5EF4-FFF2-40B4-BE49-F238E27FC236}">
                  <a16:creationId xmlns:a16="http://schemas.microsoft.com/office/drawing/2014/main" id="{7958656B-5E32-45A6-848C-3306A25CB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898" y="4425896"/>
              <a:ext cx="249464" cy="205979"/>
            </a:xfrm>
            <a:custGeom>
              <a:avLst/>
              <a:gdLst>
                <a:gd name="T0" fmla="*/ 173 w 197"/>
                <a:gd name="T1" fmla="*/ 156 h 165"/>
                <a:gd name="T2" fmla="*/ 156 w 197"/>
                <a:gd name="T3" fmla="*/ 161 h 165"/>
                <a:gd name="T4" fmla="*/ 126 w 197"/>
                <a:gd name="T5" fmla="*/ 150 h 165"/>
                <a:gd name="T6" fmla="*/ 162 w 197"/>
                <a:gd name="T7" fmla="*/ 104 h 165"/>
                <a:gd name="T8" fmla="*/ 153 w 197"/>
                <a:gd name="T9" fmla="*/ 68 h 165"/>
                <a:gd name="T10" fmla="*/ 75 w 197"/>
                <a:gd name="T11" fmla="*/ 44 h 165"/>
                <a:gd name="T12" fmla="*/ 46 w 197"/>
                <a:gd name="T13" fmla="*/ 116 h 165"/>
                <a:gd name="T14" fmla="*/ 40 w 197"/>
                <a:gd name="T15" fmla="*/ 115 h 165"/>
                <a:gd name="T16" fmla="*/ 16 w 197"/>
                <a:gd name="T17" fmla="*/ 55 h 165"/>
                <a:gd name="T18" fmla="*/ 76 w 197"/>
                <a:gd name="T19" fmla="*/ 8 h 165"/>
                <a:gd name="T20" fmla="*/ 85 w 197"/>
                <a:gd name="T21" fmla="*/ 4 h 165"/>
                <a:gd name="T22" fmla="*/ 194 w 197"/>
                <a:gd name="T23" fmla="*/ 104 h 165"/>
                <a:gd name="T24" fmla="*/ 173 w 197"/>
                <a:gd name="T25" fmla="*/ 15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7" h="165">
                  <a:moveTo>
                    <a:pt x="173" y="156"/>
                  </a:moveTo>
                  <a:cubicBezTo>
                    <a:pt x="169" y="163"/>
                    <a:pt x="164" y="165"/>
                    <a:pt x="156" y="161"/>
                  </a:cubicBezTo>
                  <a:cubicBezTo>
                    <a:pt x="148" y="157"/>
                    <a:pt x="138" y="154"/>
                    <a:pt x="126" y="150"/>
                  </a:cubicBezTo>
                  <a:cubicBezTo>
                    <a:pt x="144" y="138"/>
                    <a:pt x="159" y="126"/>
                    <a:pt x="162" y="104"/>
                  </a:cubicBezTo>
                  <a:cubicBezTo>
                    <a:pt x="163" y="91"/>
                    <a:pt x="160" y="79"/>
                    <a:pt x="153" y="68"/>
                  </a:cubicBezTo>
                  <a:cubicBezTo>
                    <a:pt x="136" y="43"/>
                    <a:pt x="101" y="33"/>
                    <a:pt x="75" y="44"/>
                  </a:cubicBezTo>
                  <a:cubicBezTo>
                    <a:pt x="48" y="55"/>
                    <a:pt x="39" y="77"/>
                    <a:pt x="46" y="116"/>
                  </a:cubicBezTo>
                  <a:cubicBezTo>
                    <a:pt x="44" y="115"/>
                    <a:pt x="42" y="116"/>
                    <a:pt x="40" y="115"/>
                  </a:cubicBezTo>
                  <a:cubicBezTo>
                    <a:pt x="5" y="102"/>
                    <a:pt x="0" y="90"/>
                    <a:pt x="16" y="55"/>
                  </a:cubicBezTo>
                  <a:cubicBezTo>
                    <a:pt x="28" y="30"/>
                    <a:pt x="45" y="9"/>
                    <a:pt x="76" y="8"/>
                  </a:cubicBezTo>
                  <a:cubicBezTo>
                    <a:pt x="79" y="8"/>
                    <a:pt x="82" y="5"/>
                    <a:pt x="85" y="4"/>
                  </a:cubicBezTo>
                  <a:cubicBezTo>
                    <a:pt x="150" y="0"/>
                    <a:pt x="197" y="43"/>
                    <a:pt x="194" y="104"/>
                  </a:cubicBezTo>
                  <a:cubicBezTo>
                    <a:pt x="193" y="124"/>
                    <a:pt x="181" y="139"/>
                    <a:pt x="173" y="156"/>
                  </a:cubicBezTo>
                  <a:close/>
                </a:path>
              </a:pathLst>
            </a:custGeom>
            <a:solidFill>
              <a:srgbClr val="095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1" name="Freeform 36">
              <a:extLst>
                <a:ext uri="{FF2B5EF4-FFF2-40B4-BE49-F238E27FC236}">
                  <a16:creationId xmlns:a16="http://schemas.microsoft.com/office/drawing/2014/main" id="{5D73F1F0-DA94-4BFC-A072-A9E67DEAD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506" y="4613566"/>
              <a:ext cx="254041" cy="199112"/>
            </a:xfrm>
            <a:custGeom>
              <a:avLst/>
              <a:gdLst>
                <a:gd name="T0" fmla="*/ 113 w 203"/>
                <a:gd name="T1" fmla="*/ 27 h 158"/>
                <a:gd name="T2" fmla="*/ 169 w 203"/>
                <a:gd name="T3" fmla="*/ 58 h 158"/>
                <a:gd name="T4" fmla="*/ 181 w 203"/>
                <a:gd name="T5" fmla="*/ 68 h 158"/>
                <a:gd name="T6" fmla="*/ 191 w 203"/>
                <a:gd name="T7" fmla="*/ 104 h 158"/>
                <a:gd name="T8" fmla="*/ 167 w 203"/>
                <a:gd name="T9" fmla="*/ 147 h 158"/>
                <a:gd name="T10" fmla="*/ 148 w 203"/>
                <a:gd name="T11" fmla="*/ 153 h 158"/>
                <a:gd name="T12" fmla="*/ 145 w 203"/>
                <a:gd name="T13" fmla="*/ 135 h 158"/>
                <a:gd name="T14" fmla="*/ 161 w 203"/>
                <a:gd name="T15" fmla="*/ 102 h 158"/>
                <a:gd name="T16" fmla="*/ 133 w 203"/>
                <a:gd name="T17" fmla="*/ 81 h 158"/>
                <a:gd name="T18" fmla="*/ 119 w 203"/>
                <a:gd name="T19" fmla="*/ 97 h 158"/>
                <a:gd name="T20" fmla="*/ 110 w 203"/>
                <a:gd name="T21" fmla="*/ 112 h 158"/>
                <a:gd name="T22" fmla="*/ 87 w 203"/>
                <a:gd name="T23" fmla="*/ 122 h 158"/>
                <a:gd name="T24" fmla="*/ 82 w 203"/>
                <a:gd name="T25" fmla="*/ 97 h 158"/>
                <a:gd name="T26" fmla="*/ 93 w 203"/>
                <a:gd name="T27" fmla="*/ 78 h 158"/>
                <a:gd name="T28" fmla="*/ 85 w 203"/>
                <a:gd name="T29" fmla="*/ 54 h 158"/>
                <a:gd name="T30" fmla="*/ 45 w 203"/>
                <a:gd name="T31" fmla="*/ 66 h 158"/>
                <a:gd name="T32" fmla="*/ 37 w 203"/>
                <a:gd name="T33" fmla="*/ 82 h 158"/>
                <a:gd name="T34" fmla="*/ 17 w 203"/>
                <a:gd name="T35" fmla="*/ 86 h 158"/>
                <a:gd name="T36" fmla="*/ 9 w 203"/>
                <a:gd name="T37" fmla="*/ 66 h 158"/>
                <a:gd name="T38" fmla="*/ 23 w 203"/>
                <a:gd name="T39" fmla="*/ 42 h 158"/>
                <a:gd name="T40" fmla="*/ 43 w 203"/>
                <a:gd name="T41" fmla="*/ 11 h 158"/>
                <a:gd name="T42" fmla="*/ 66 w 203"/>
                <a:gd name="T43" fmla="*/ 5 h 158"/>
                <a:gd name="T44" fmla="*/ 113 w 203"/>
                <a:gd name="T45" fmla="*/ 2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158">
                  <a:moveTo>
                    <a:pt x="113" y="27"/>
                  </a:moveTo>
                  <a:cubicBezTo>
                    <a:pt x="132" y="36"/>
                    <a:pt x="151" y="46"/>
                    <a:pt x="169" y="58"/>
                  </a:cubicBezTo>
                  <a:cubicBezTo>
                    <a:pt x="171" y="64"/>
                    <a:pt x="176" y="65"/>
                    <a:pt x="181" y="68"/>
                  </a:cubicBezTo>
                  <a:cubicBezTo>
                    <a:pt x="203" y="80"/>
                    <a:pt x="202" y="80"/>
                    <a:pt x="191" y="104"/>
                  </a:cubicBezTo>
                  <a:cubicBezTo>
                    <a:pt x="184" y="119"/>
                    <a:pt x="175" y="133"/>
                    <a:pt x="167" y="147"/>
                  </a:cubicBezTo>
                  <a:cubicBezTo>
                    <a:pt x="162" y="157"/>
                    <a:pt x="157" y="158"/>
                    <a:pt x="148" y="153"/>
                  </a:cubicBezTo>
                  <a:cubicBezTo>
                    <a:pt x="139" y="148"/>
                    <a:pt x="140" y="144"/>
                    <a:pt x="145" y="135"/>
                  </a:cubicBezTo>
                  <a:cubicBezTo>
                    <a:pt x="151" y="125"/>
                    <a:pt x="160" y="115"/>
                    <a:pt x="161" y="102"/>
                  </a:cubicBezTo>
                  <a:cubicBezTo>
                    <a:pt x="158" y="85"/>
                    <a:pt x="143" y="85"/>
                    <a:pt x="133" y="81"/>
                  </a:cubicBezTo>
                  <a:cubicBezTo>
                    <a:pt x="124" y="77"/>
                    <a:pt x="123" y="91"/>
                    <a:pt x="119" y="97"/>
                  </a:cubicBezTo>
                  <a:cubicBezTo>
                    <a:pt x="115" y="102"/>
                    <a:pt x="113" y="107"/>
                    <a:pt x="110" y="112"/>
                  </a:cubicBezTo>
                  <a:cubicBezTo>
                    <a:pt x="105" y="123"/>
                    <a:pt x="102" y="130"/>
                    <a:pt x="87" y="122"/>
                  </a:cubicBezTo>
                  <a:cubicBezTo>
                    <a:pt x="73" y="114"/>
                    <a:pt x="76" y="107"/>
                    <a:pt x="82" y="97"/>
                  </a:cubicBezTo>
                  <a:cubicBezTo>
                    <a:pt x="86" y="91"/>
                    <a:pt x="88" y="84"/>
                    <a:pt x="93" y="78"/>
                  </a:cubicBezTo>
                  <a:cubicBezTo>
                    <a:pt x="103" y="65"/>
                    <a:pt x="97" y="60"/>
                    <a:pt x="85" y="54"/>
                  </a:cubicBezTo>
                  <a:cubicBezTo>
                    <a:pt x="59" y="41"/>
                    <a:pt x="59" y="40"/>
                    <a:pt x="45" y="66"/>
                  </a:cubicBezTo>
                  <a:cubicBezTo>
                    <a:pt x="42" y="71"/>
                    <a:pt x="39" y="76"/>
                    <a:pt x="37" y="82"/>
                  </a:cubicBezTo>
                  <a:cubicBezTo>
                    <a:pt x="33" y="93"/>
                    <a:pt x="26" y="91"/>
                    <a:pt x="17" y="86"/>
                  </a:cubicBezTo>
                  <a:cubicBezTo>
                    <a:pt x="9" y="81"/>
                    <a:pt x="0" y="78"/>
                    <a:pt x="9" y="66"/>
                  </a:cubicBezTo>
                  <a:cubicBezTo>
                    <a:pt x="14" y="58"/>
                    <a:pt x="18" y="50"/>
                    <a:pt x="23" y="42"/>
                  </a:cubicBezTo>
                  <a:cubicBezTo>
                    <a:pt x="33" y="34"/>
                    <a:pt x="36" y="21"/>
                    <a:pt x="43" y="11"/>
                  </a:cubicBezTo>
                  <a:cubicBezTo>
                    <a:pt x="49" y="1"/>
                    <a:pt x="55" y="0"/>
                    <a:pt x="66" y="5"/>
                  </a:cubicBezTo>
                  <a:cubicBezTo>
                    <a:pt x="81" y="13"/>
                    <a:pt x="95" y="24"/>
                    <a:pt x="113" y="27"/>
                  </a:cubicBezTo>
                  <a:close/>
                </a:path>
              </a:pathLst>
            </a:custGeom>
            <a:solidFill>
              <a:srgbClr val="095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2" name="Freeform 37">
              <a:extLst>
                <a:ext uri="{FF2B5EF4-FFF2-40B4-BE49-F238E27FC236}">
                  <a16:creationId xmlns:a16="http://schemas.microsoft.com/office/drawing/2014/main" id="{FEBDB497-5BC2-445F-AD5B-C51C3A4FC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596" y="3432619"/>
              <a:ext cx="231155" cy="155629"/>
            </a:xfrm>
            <a:custGeom>
              <a:avLst/>
              <a:gdLst>
                <a:gd name="T0" fmla="*/ 149 w 185"/>
                <a:gd name="T1" fmla="*/ 122 h 125"/>
                <a:gd name="T2" fmla="*/ 7 w 185"/>
                <a:gd name="T3" fmla="*/ 92 h 125"/>
                <a:gd name="T4" fmla="*/ 2 w 185"/>
                <a:gd name="T5" fmla="*/ 69 h 125"/>
                <a:gd name="T6" fmla="*/ 15 w 185"/>
                <a:gd name="T7" fmla="*/ 10 h 125"/>
                <a:gd name="T8" fmla="*/ 27 w 185"/>
                <a:gd name="T9" fmla="*/ 1 h 125"/>
                <a:gd name="T10" fmla="*/ 39 w 185"/>
                <a:gd name="T11" fmla="*/ 14 h 125"/>
                <a:gd name="T12" fmla="*/ 36 w 185"/>
                <a:gd name="T13" fmla="*/ 43 h 125"/>
                <a:gd name="T14" fmla="*/ 59 w 185"/>
                <a:gd name="T15" fmla="*/ 66 h 125"/>
                <a:gd name="T16" fmla="*/ 74 w 185"/>
                <a:gd name="T17" fmla="*/ 50 h 125"/>
                <a:gd name="T18" fmla="*/ 78 w 185"/>
                <a:gd name="T19" fmla="*/ 31 h 125"/>
                <a:gd name="T20" fmla="*/ 104 w 185"/>
                <a:gd name="T21" fmla="*/ 16 h 125"/>
                <a:gd name="T22" fmla="*/ 112 w 185"/>
                <a:gd name="T23" fmla="*/ 28 h 125"/>
                <a:gd name="T24" fmla="*/ 108 w 185"/>
                <a:gd name="T25" fmla="*/ 48 h 125"/>
                <a:gd name="T26" fmla="*/ 105 w 185"/>
                <a:gd name="T27" fmla="*/ 73 h 125"/>
                <a:gd name="T28" fmla="*/ 145 w 185"/>
                <a:gd name="T29" fmla="*/ 83 h 125"/>
                <a:gd name="T30" fmla="*/ 152 w 185"/>
                <a:gd name="T31" fmla="*/ 74 h 125"/>
                <a:gd name="T32" fmla="*/ 161 w 185"/>
                <a:gd name="T33" fmla="*/ 43 h 125"/>
                <a:gd name="T34" fmla="*/ 174 w 185"/>
                <a:gd name="T35" fmla="*/ 33 h 125"/>
                <a:gd name="T36" fmla="*/ 184 w 185"/>
                <a:gd name="T37" fmla="*/ 47 h 125"/>
                <a:gd name="T38" fmla="*/ 171 w 185"/>
                <a:gd name="T39" fmla="*/ 111 h 125"/>
                <a:gd name="T40" fmla="*/ 149 w 185"/>
                <a:gd name="T41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5" h="125">
                  <a:moveTo>
                    <a:pt x="149" y="122"/>
                  </a:moveTo>
                  <a:cubicBezTo>
                    <a:pt x="102" y="112"/>
                    <a:pt x="55" y="102"/>
                    <a:pt x="7" y="92"/>
                  </a:cubicBezTo>
                  <a:cubicBezTo>
                    <a:pt x="3" y="85"/>
                    <a:pt x="0" y="78"/>
                    <a:pt x="2" y="69"/>
                  </a:cubicBezTo>
                  <a:cubicBezTo>
                    <a:pt x="6" y="49"/>
                    <a:pt x="11" y="30"/>
                    <a:pt x="15" y="10"/>
                  </a:cubicBezTo>
                  <a:cubicBezTo>
                    <a:pt x="16" y="2"/>
                    <a:pt x="20" y="0"/>
                    <a:pt x="27" y="1"/>
                  </a:cubicBezTo>
                  <a:cubicBezTo>
                    <a:pt x="34" y="2"/>
                    <a:pt x="39" y="5"/>
                    <a:pt x="39" y="14"/>
                  </a:cubicBezTo>
                  <a:cubicBezTo>
                    <a:pt x="39" y="24"/>
                    <a:pt x="32" y="33"/>
                    <a:pt x="36" y="43"/>
                  </a:cubicBezTo>
                  <a:cubicBezTo>
                    <a:pt x="28" y="67"/>
                    <a:pt x="48" y="62"/>
                    <a:pt x="59" y="66"/>
                  </a:cubicBezTo>
                  <a:cubicBezTo>
                    <a:pt x="76" y="72"/>
                    <a:pt x="72" y="57"/>
                    <a:pt x="74" y="50"/>
                  </a:cubicBezTo>
                  <a:cubicBezTo>
                    <a:pt x="77" y="44"/>
                    <a:pt x="78" y="37"/>
                    <a:pt x="78" y="31"/>
                  </a:cubicBezTo>
                  <a:cubicBezTo>
                    <a:pt x="79" y="11"/>
                    <a:pt x="89" y="10"/>
                    <a:pt x="104" y="16"/>
                  </a:cubicBezTo>
                  <a:cubicBezTo>
                    <a:pt x="111" y="18"/>
                    <a:pt x="114" y="21"/>
                    <a:pt x="112" y="28"/>
                  </a:cubicBezTo>
                  <a:cubicBezTo>
                    <a:pt x="110" y="35"/>
                    <a:pt x="109" y="41"/>
                    <a:pt x="108" y="48"/>
                  </a:cubicBezTo>
                  <a:cubicBezTo>
                    <a:pt x="106" y="57"/>
                    <a:pt x="100" y="70"/>
                    <a:pt x="105" y="73"/>
                  </a:cubicBezTo>
                  <a:cubicBezTo>
                    <a:pt x="117" y="80"/>
                    <a:pt x="131" y="81"/>
                    <a:pt x="145" y="83"/>
                  </a:cubicBezTo>
                  <a:cubicBezTo>
                    <a:pt x="150" y="84"/>
                    <a:pt x="149" y="77"/>
                    <a:pt x="152" y="74"/>
                  </a:cubicBezTo>
                  <a:cubicBezTo>
                    <a:pt x="157" y="65"/>
                    <a:pt x="158" y="54"/>
                    <a:pt x="161" y="43"/>
                  </a:cubicBezTo>
                  <a:cubicBezTo>
                    <a:pt x="163" y="36"/>
                    <a:pt x="166" y="31"/>
                    <a:pt x="174" y="33"/>
                  </a:cubicBezTo>
                  <a:cubicBezTo>
                    <a:pt x="183" y="34"/>
                    <a:pt x="185" y="40"/>
                    <a:pt x="184" y="47"/>
                  </a:cubicBezTo>
                  <a:cubicBezTo>
                    <a:pt x="182" y="69"/>
                    <a:pt x="176" y="90"/>
                    <a:pt x="171" y="111"/>
                  </a:cubicBezTo>
                  <a:cubicBezTo>
                    <a:pt x="168" y="125"/>
                    <a:pt x="157" y="120"/>
                    <a:pt x="149" y="122"/>
                  </a:cubicBezTo>
                  <a:close/>
                </a:path>
              </a:pathLst>
            </a:custGeom>
            <a:solidFill>
              <a:srgbClr val="0A5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3" name="Freeform 38">
              <a:extLst>
                <a:ext uri="{FF2B5EF4-FFF2-40B4-BE49-F238E27FC236}">
                  <a16:creationId xmlns:a16="http://schemas.microsoft.com/office/drawing/2014/main" id="{A4B59340-C2E8-4140-B368-AB19984EB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717" y="2235652"/>
              <a:ext cx="208268" cy="242597"/>
            </a:xfrm>
            <a:custGeom>
              <a:avLst/>
              <a:gdLst>
                <a:gd name="T0" fmla="*/ 46 w 167"/>
                <a:gd name="T1" fmla="*/ 75 h 193"/>
                <a:gd name="T2" fmla="*/ 127 w 167"/>
                <a:gd name="T3" fmla="*/ 135 h 193"/>
                <a:gd name="T4" fmla="*/ 103 w 167"/>
                <a:gd name="T5" fmla="*/ 31 h 193"/>
                <a:gd name="T6" fmla="*/ 104 w 167"/>
                <a:gd name="T7" fmla="*/ 17 h 193"/>
                <a:gd name="T8" fmla="*/ 125 w 167"/>
                <a:gd name="T9" fmla="*/ 1 h 193"/>
                <a:gd name="T10" fmla="*/ 134 w 167"/>
                <a:gd name="T11" fmla="*/ 17 h 193"/>
                <a:gd name="T12" fmla="*/ 164 w 167"/>
                <a:gd name="T13" fmla="*/ 173 h 193"/>
                <a:gd name="T14" fmla="*/ 146 w 167"/>
                <a:gd name="T15" fmla="*/ 188 h 193"/>
                <a:gd name="T16" fmla="*/ 130 w 167"/>
                <a:gd name="T17" fmla="*/ 182 h 193"/>
                <a:gd name="T18" fmla="*/ 7 w 167"/>
                <a:gd name="T19" fmla="*/ 91 h 193"/>
                <a:gd name="T20" fmla="*/ 17 w 167"/>
                <a:gd name="T21" fmla="*/ 67 h 193"/>
                <a:gd name="T22" fmla="*/ 36 w 167"/>
                <a:gd name="T23" fmla="*/ 70 h 193"/>
                <a:gd name="T24" fmla="*/ 46 w 167"/>
                <a:gd name="T25" fmla="*/ 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93">
                  <a:moveTo>
                    <a:pt x="46" y="75"/>
                  </a:moveTo>
                  <a:cubicBezTo>
                    <a:pt x="72" y="95"/>
                    <a:pt x="98" y="114"/>
                    <a:pt x="127" y="135"/>
                  </a:cubicBezTo>
                  <a:cubicBezTo>
                    <a:pt x="119" y="99"/>
                    <a:pt x="111" y="65"/>
                    <a:pt x="103" y="31"/>
                  </a:cubicBezTo>
                  <a:cubicBezTo>
                    <a:pt x="106" y="26"/>
                    <a:pt x="102" y="21"/>
                    <a:pt x="104" y="17"/>
                  </a:cubicBezTo>
                  <a:cubicBezTo>
                    <a:pt x="108" y="7"/>
                    <a:pt x="117" y="2"/>
                    <a:pt x="125" y="1"/>
                  </a:cubicBezTo>
                  <a:cubicBezTo>
                    <a:pt x="136" y="0"/>
                    <a:pt x="132" y="11"/>
                    <a:pt x="134" y="17"/>
                  </a:cubicBezTo>
                  <a:cubicBezTo>
                    <a:pt x="145" y="68"/>
                    <a:pt x="153" y="121"/>
                    <a:pt x="164" y="173"/>
                  </a:cubicBezTo>
                  <a:cubicBezTo>
                    <a:pt x="167" y="188"/>
                    <a:pt x="161" y="193"/>
                    <a:pt x="146" y="188"/>
                  </a:cubicBezTo>
                  <a:cubicBezTo>
                    <a:pt x="141" y="187"/>
                    <a:pt x="137" y="181"/>
                    <a:pt x="130" y="182"/>
                  </a:cubicBezTo>
                  <a:cubicBezTo>
                    <a:pt x="88" y="153"/>
                    <a:pt x="47" y="123"/>
                    <a:pt x="7" y="91"/>
                  </a:cubicBezTo>
                  <a:cubicBezTo>
                    <a:pt x="0" y="78"/>
                    <a:pt x="9" y="73"/>
                    <a:pt x="17" y="67"/>
                  </a:cubicBezTo>
                  <a:cubicBezTo>
                    <a:pt x="24" y="61"/>
                    <a:pt x="31" y="65"/>
                    <a:pt x="36" y="70"/>
                  </a:cubicBezTo>
                  <a:cubicBezTo>
                    <a:pt x="39" y="73"/>
                    <a:pt x="42" y="76"/>
                    <a:pt x="46" y="75"/>
                  </a:cubicBezTo>
                  <a:close/>
                </a:path>
              </a:pathLst>
            </a:custGeom>
            <a:solidFill>
              <a:srgbClr val="095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4" name="Freeform 39">
              <a:extLst>
                <a:ext uri="{FF2B5EF4-FFF2-40B4-BE49-F238E27FC236}">
                  <a16:creationId xmlns:a16="http://schemas.microsoft.com/office/drawing/2014/main" id="{5BD50123-011B-41E4-8CC9-33E5B2F8F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705" y="2034250"/>
              <a:ext cx="157918" cy="247175"/>
            </a:xfrm>
            <a:custGeom>
              <a:avLst/>
              <a:gdLst>
                <a:gd name="T0" fmla="*/ 69 w 127"/>
                <a:gd name="T1" fmla="*/ 35 h 195"/>
                <a:gd name="T2" fmla="*/ 67 w 127"/>
                <a:gd name="T3" fmla="*/ 36 h 195"/>
                <a:gd name="T4" fmla="*/ 88 w 127"/>
                <a:gd name="T5" fmla="*/ 81 h 195"/>
                <a:gd name="T6" fmla="*/ 110 w 127"/>
                <a:gd name="T7" fmla="*/ 97 h 195"/>
                <a:gd name="T8" fmla="*/ 86 w 127"/>
                <a:gd name="T9" fmla="*/ 112 h 195"/>
                <a:gd name="T10" fmla="*/ 78 w 127"/>
                <a:gd name="T11" fmla="*/ 110 h 195"/>
                <a:gd name="T12" fmla="*/ 41 w 127"/>
                <a:gd name="T13" fmla="*/ 131 h 195"/>
                <a:gd name="T14" fmla="*/ 54 w 127"/>
                <a:gd name="T15" fmla="*/ 154 h 195"/>
                <a:gd name="T16" fmla="*/ 78 w 127"/>
                <a:gd name="T17" fmla="*/ 159 h 195"/>
                <a:gd name="T18" fmla="*/ 91 w 127"/>
                <a:gd name="T19" fmla="*/ 184 h 195"/>
                <a:gd name="T20" fmla="*/ 77 w 127"/>
                <a:gd name="T21" fmla="*/ 192 h 195"/>
                <a:gd name="T22" fmla="*/ 0 w 127"/>
                <a:gd name="T23" fmla="*/ 172 h 195"/>
                <a:gd name="T24" fmla="*/ 20 w 127"/>
                <a:gd name="T25" fmla="*/ 77 h 195"/>
                <a:gd name="T26" fmla="*/ 35 w 127"/>
                <a:gd name="T27" fmla="*/ 17 h 195"/>
                <a:gd name="T28" fmla="*/ 56 w 127"/>
                <a:gd name="T29" fmla="*/ 3 h 195"/>
                <a:gd name="T30" fmla="*/ 116 w 127"/>
                <a:gd name="T31" fmla="*/ 18 h 195"/>
                <a:gd name="T32" fmla="*/ 124 w 127"/>
                <a:gd name="T33" fmla="*/ 36 h 195"/>
                <a:gd name="T34" fmla="*/ 109 w 127"/>
                <a:gd name="T35" fmla="*/ 42 h 195"/>
                <a:gd name="T36" fmla="*/ 69 w 127"/>
                <a:gd name="T37" fmla="*/ 3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195">
                  <a:moveTo>
                    <a:pt x="69" y="35"/>
                  </a:moveTo>
                  <a:cubicBezTo>
                    <a:pt x="68" y="35"/>
                    <a:pt x="67" y="35"/>
                    <a:pt x="67" y="36"/>
                  </a:cubicBezTo>
                  <a:cubicBezTo>
                    <a:pt x="52" y="71"/>
                    <a:pt x="53" y="71"/>
                    <a:pt x="88" y="81"/>
                  </a:cubicBezTo>
                  <a:cubicBezTo>
                    <a:pt x="96" y="83"/>
                    <a:pt x="114" y="75"/>
                    <a:pt x="110" y="97"/>
                  </a:cubicBezTo>
                  <a:cubicBezTo>
                    <a:pt x="107" y="113"/>
                    <a:pt x="102" y="120"/>
                    <a:pt x="86" y="112"/>
                  </a:cubicBezTo>
                  <a:cubicBezTo>
                    <a:pt x="83" y="111"/>
                    <a:pt x="80" y="111"/>
                    <a:pt x="78" y="110"/>
                  </a:cubicBezTo>
                  <a:cubicBezTo>
                    <a:pt x="48" y="103"/>
                    <a:pt x="49" y="104"/>
                    <a:pt x="41" y="131"/>
                  </a:cubicBezTo>
                  <a:cubicBezTo>
                    <a:pt x="37" y="146"/>
                    <a:pt x="40" y="152"/>
                    <a:pt x="54" y="154"/>
                  </a:cubicBezTo>
                  <a:cubicBezTo>
                    <a:pt x="62" y="155"/>
                    <a:pt x="70" y="158"/>
                    <a:pt x="78" y="159"/>
                  </a:cubicBezTo>
                  <a:cubicBezTo>
                    <a:pt x="96" y="161"/>
                    <a:pt x="97" y="170"/>
                    <a:pt x="91" y="184"/>
                  </a:cubicBezTo>
                  <a:cubicBezTo>
                    <a:pt x="88" y="192"/>
                    <a:pt x="86" y="195"/>
                    <a:pt x="77" y="192"/>
                  </a:cubicBezTo>
                  <a:cubicBezTo>
                    <a:pt x="51" y="184"/>
                    <a:pt x="26" y="178"/>
                    <a:pt x="0" y="172"/>
                  </a:cubicBezTo>
                  <a:cubicBezTo>
                    <a:pt x="0" y="138"/>
                    <a:pt x="13" y="108"/>
                    <a:pt x="20" y="77"/>
                  </a:cubicBezTo>
                  <a:cubicBezTo>
                    <a:pt x="24" y="56"/>
                    <a:pt x="30" y="37"/>
                    <a:pt x="35" y="17"/>
                  </a:cubicBezTo>
                  <a:cubicBezTo>
                    <a:pt x="37" y="5"/>
                    <a:pt x="44" y="0"/>
                    <a:pt x="56" y="3"/>
                  </a:cubicBezTo>
                  <a:cubicBezTo>
                    <a:pt x="76" y="7"/>
                    <a:pt x="95" y="15"/>
                    <a:pt x="116" y="18"/>
                  </a:cubicBezTo>
                  <a:cubicBezTo>
                    <a:pt x="127" y="19"/>
                    <a:pt x="127" y="27"/>
                    <a:pt x="124" y="36"/>
                  </a:cubicBezTo>
                  <a:cubicBezTo>
                    <a:pt x="122" y="44"/>
                    <a:pt x="117" y="45"/>
                    <a:pt x="109" y="42"/>
                  </a:cubicBezTo>
                  <a:cubicBezTo>
                    <a:pt x="96" y="37"/>
                    <a:pt x="83" y="34"/>
                    <a:pt x="69" y="35"/>
                  </a:cubicBezTo>
                  <a:close/>
                </a:path>
              </a:pathLst>
            </a:custGeom>
            <a:solidFill>
              <a:srgbClr val="095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5" name="Freeform 40">
              <a:extLst>
                <a:ext uri="{FF2B5EF4-FFF2-40B4-BE49-F238E27FC236}">
                  <a16:creationId xmlns:a16="http://schemas.microsoft.com/office/drawing/2014/main" id="{5D44FDEA-71DB-40C9-97B4-4398978B4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791" y="4309174"/>
              <a:ext cx="238020" cy="196824"/>
            </a:xfrm>
            <a:custGeom>
              <a:avLst/>
              <a:gdLst>
                <a:gd name="T0" fmla="*/ 33 w 190"/>
                <a:gd name="T1" fmla="*/ 76 h 157"/>
                <a:gd name="T2" fmla="*/ 112 w 190"/>
                <a:gd name="T3" fmla="*/ 116 h 157"/>
                <a:gd name="T4" fmla="*/ 148 w 190"/>
                <a:gd name="T5" fmla="*/ 37 h 157"/>
                <a:gd name="T6" fmla="*/ 144 w 190"/>
                <a:gd name="T7" fmla="*/ 27 h 157"/>
                <a:gd name="T8" fmla="*/ 140 w 190"/>
                <a:gd name="T9" fmla="*/ 10 h 157"/>
                <a:gd name="T10" fmla="*/ 167 w 190"/>
                <a:gd name="T11" fmla="*/ 12 h 157"/>
                <a:gd name="T12" fmla="*/ 175 w 190"/>
                <a:gd name="T13" fmla="*/ 104 h 157"/>
                <a:gd name="T14" fmla="*/ 91 w 190"/>
                <a:gd name="T15" fmla="*/ 155 h 157"/>
                <a:gd name="T16" fmla="*/ 80 w 190"/>
                <a:gd name="T17" fmla="*/ 157 h 157"/>
                <a:gd name="T18" fmla="*/ 20 w 190"/>
                <a:gd name="T19" fmla="*/ 124 h 157"/>
                <a:gd name="T20" fmla="*/ 2 w 190"/>
                <a:gd name="T21" fmla="*/ 71 h 157"/>
                <a:gd name="T22" fmla="*/ 7 w 190"/>
                <a:gd name="T23" fmla="*/ 53 h 157"/>
                <a:gd name="T24" fmla="*/ 25 w 190"/>
                <a:gd name="T25" fmla="*/ 48 h 157"/>
                <a:gd name="T26" fmla="*/ 30 w 190"/>
                <a:gd name="T27" fmla="*/ 64 h 157"/>
                <a:gd name="T28" fmla="*/ 33 w 190"/>
                <a:gd name="T29" fmla="*/ 7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157">
                  <a:moveTo>
                    <a:pt x="33" y="76"/>
                  </a:moveTo>
                  <a:cubicBezTo>
                    <a:pt x="47" y="113"/>
                    <a:pt x="76" y="128"/>
                    <a:pt x="112" y="116"/>
                  </a:cubicBezTo>
                  <a:cubicBezTo>
                    <a:pt x="146" y="104"/>
                    <a:pt x="159" y="75"/>
                    <a:pt x="148" y="37"/>
                  </a:cubicBezTo>
                  <a:cubicBezTo>
                    <a:pt x="150" y="33"/>
                    <a:pt x="145" y="30"/>
                    <a:pt x="144" y="27"/>
                  </a:cubicBezTo>
                  <a:cubicBezTo>
                    <a:pt x="141" y="22"/>
                    <a:pt x="129" y="18"/>
                    <a:pt x="140" y="10"/>
                  </a:cubicBezTo>
                  <a:cubicBezTo>
                    <a:pt x="149" y="3"/>
                    <a:pt x="158" y="0"/>
                    <a:pt x="167" y="12"/>
                  </a:cubicBezTo>
                  <a:cubicBezTo>
                    <a:pt x="190" y="41"/>
                    <a:pt x="189" y="72"/>
                    <a:pt x="175" y="104"/>
                  </a:cubicBezTo>
                  <a:cubicBezTo>
                    <a:pt x="159" y="140"/>
                    <a:pt x="128" y="152"/>
                    <a:pt x="91" y="155"/>
                  </a:cubicBezTo>
                  <a:cubicBezTo>
                    <a:pt x="88" y="155"/>
                    <a:pt x="83" y="155"/>
                    <a:pt x="80" y="157"/>
                  </a:cubicBezTo>
                  <a:cubicBezTo>
                    <a:pt x="55" y="154"/>
                    <a:pt x="34" y="145"/>
                    <a:pt x="20" y="124"/>
                  </a:cubicBezTo>
                  <a:cubicBezTo>
                    <a:pt x="12" y="107"/>
                    <a:pt x="3" y="91"/>
                    <a:pt x="2" y="71"/>
                  </a:cubicBezTo>
                  <a:cubicBezTo>
                    <a:pt x="2" y="65"/>
                    <a:pt x="0" y="58"/>
                    <a:pt x="7" y="53"/>
                  </a:cubicBezTo>
                  <a:cubicBezTo>
                    <a:pt x="12" y="50"/>
                    <a:pt x="19" y="46"/>
                    <a:pt x="25" y="48"/>
                  </a:cubicBezTo>
                  <a:cubicBezTo>
                    <a:pt x="33" y="51"/>
                    <a:pt x="29" y="58"/>
                    <a:pt x="30" y="64"/>
                  </a:cubicBezTo>
                  <a:cubicBezTo>
                    <a:pt x="31" y="68"/>
                    <a:pt x="27" y="73"/>
                    <a:pt x="33" y="76"/>
                  </a:cubicBezTo>
                  <a:close/>
                </a:path>
              </a:pathLst>
            </a:custGeom>
            <a:solidFill>
              <a:srgbClr val="095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6" name="Freeform 41">
              <a:extLst>
                <a:ext uri="{FF2B5EF4-FFF2-40B4-BE49-F238E27FC236}">
                  <a16:creationId xmlns:a16="http://schemas.microsoft.com/office/drawing/2014/main" id="{6C9111EC-39D3-4A09-AFB6-D2EB39C2D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408" y="2748311"/>
              <a:ext cx="508082" cy="798740"/>
            </a:xfrm>
            <a:custGeom>
              <a:avLst/>
              <a:gdLst>
                <a:gd name="T0" fmla="*/ 51 w 404"/>
                <a:gd name="T1" fmla="*/ 34 h 635"/>
                <a:gd name="T2" fmla="*/ 92 w 404"/>
                <a:gd name="T3" fmla="*/ 10 h 635"/>
                <a:gd name="T4" fmla="*/ 104 w 404"/>
                <a:gd name="T5" fmla="*/ 28 h 635"/>
                <a:gd name="T6" fmla="*/ 89 w 404"/>
                <a:gd name="T7" fmla="*/ 46 h 635"/>
                <a:gd name="T8" fmla="*/ 63 w 404"/>
                <a:gd name="T9" fmla="*/ 51 h 635"/>
                <a:gd name="T10" fmla="*/ 65 w 404"/>
                <a:gd name="T11" fmla="*/ 66 h 635"/>
                <a:gd name="T12" fmla="*/ 260 w 404"/>
                <a:gd name="T13" fmla="*/ 285 h 635"/>
                <a:gd name="T14" fmla="*/ 369 w 404"/>
                <a:gd name="T15" fmla="*/ 407 h 635"/>
                <a:gd name="T16" fmla="*/ 399 w 404"/>
                <a:gd name="T17" fmla="*/ 442 h 635"/>
                <a:gd name="T18" fmla="*/ 400 w 404"/>
                <a:gd name="T19" fmla="*/ 443 h 635"/>
                <a:gd name="T20" fmla="*/ 395 w 404"/>
                <a:gd name="T21" fmla="*/ 463 h 635"/>
                <a:gd name="T22" fmla="*/ 300 w 404"/>
                <a:gd name="T23" fmla="*/ 621 h 635"/>
                <a:gd name="T24" fmla="*/ 284 w 404"/>
                <a:gd name="T25" fmla="*/ 635 h 635"/>
                <a:gd name="T26" fmla="*/ 281 w 404"/>
                <a:gd name="T27" fmla="*/ 631 h 635"/>
                <a:gd name="T28" fmla="*/ 299 w 404"/>
                <a:gd name="T29" fmla="*/ 594 h 635"/>
                <a:gd name="T30" fmla="*/ 330 w 404"/>
                <a:gd name="T31" fmla="*/ 537 h 635"/>
                <a:gd name="T32" fmla="*/ 371 w 404"/>
                <a:gd name="T33" fmla="*/ 471 h 635"/>
                <a:gd name="T34" fmla="*/ 367 w 404"/>
                <a:gd name="T35" fmla="*/ 431 h 635"/>
                <a:gd name="T36" fmla="*/ 317 w 404"/>
                <a:gd name="T37" fmla="*/ 376 h 635"/>
                <a:gd name="T38" fmla="*/ 196 w 404"/>
                <a:gd name="T39" fmla="*/ 238 h 635"/>
                <a:gd name="T40" fmla="*/ 124 w 404"/>
                <a:gd name="T41" fmla="*/ 158 h 635"/>
                <a:gd name="T42" fmla="*/ 70 w 404"/>
                <a:gd name="T43" fmla="*/ 98 h 635"/>
                <a:gd name="T44" fmla="*/ 48 w 404"/>
                <a:gd name="T45" fmla="*/ 144 h 635"/>
                <a:gd name="T46" fmla="*/ 43 w 404"/>
                <a:gd name="T47" fmla="*/ 142 h 635"/>
                <a:gd name="T48" fmla="*/ 32 w 404"/>
                <a:gd name="T49" fmla="*/ 126 h 635"/>
                <a:gd name="T50" fmla="*/ 27 w 404"/>
                <a:gd name="T51" fmla="*/ 98 h 635"/>
                <a:gd name="T52" fmla="*/ 35 w 404"/>
                <a:gd name="T53" fmla="*/ 114 h 635"/>
                <a:gd name="T54" fmla="*/ 44 w 404"/>
                <a:gd name="T55" fmla="*/ 88 h 635"/>
                <a:gd name="T56" fmla="*/ 27 w 404"/>
                <a:gd name="T57" fmla="*/ 98 h 635"/>
                <a:gd name="T58" fmla="*/ 21 w 404"/>
                <a:gd name="T59" fmla="*/ 92 h 635"/>
                <a:gd name="T60" fmla="*/ 0 w 404"/>
                <a:gd name="T61" fmla="*/ 76 h 635"/>
                <a:gd name="T62" fmla="*/ 18 w 404"/>
                <a:gd name="T63" fmla="*/ 46 h 635"/>
                <a:gd name="T64" fmla="*/ 25 w 404"/>
                <a:gd name="T65" fmla="*/ 37 h 635"/>
                <a:gd name="T66" fmla="*/ 39 w 404"/>
                <a:gd name="T67" fmla="*/ 36 h 635"/>
                <a:gd name="T68" fmla="*/ 51 w 404"/>
                <a:gd name="T69" fmla="*/ 3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4" h="635">
                  <a:moveTo>
                    <a:pt x="51" y="34"/>
                  </a:moveTo>
                  <a:cubicBezTo>
                    <a:pt x="58" y="8"/>
                    <a:pt x="72" y="0"/>
                    <a:pt x="92" y="10"/>
                  </a:cubicBezTo>
                  <a:cubicBezTo>
                    <a:pt x="100" y="13"/>
                    <a:pt x="106" y="19"/>
                    <a:pt x="104" y="28"/>
                  </a:cubicBezTo>
                  <a:cubicBezTo>
                    <a:pt x="103" y="37"/>
                    <a:pt x="99" y="44"/>
                    <a:pt x="89" y="46"/>
                  </a:cubicBezTo>
                  <a:cubicBezTo>
                    <a:pt x="80" y="48"/>
                    <a:pt x="72" y="49"/>
                    <a:pt x="63" y="51"/>
                  </a:cubicBezTo>
                  <a:cubicBezTo>
                    <a:pt x="60" y="56"/>
                    <a:pt x="61" y="61"/>
                    <a:pt x="65" y="66"/>
                  </a:cubicBezTo>
                  <a:cubicBezTo>
                    <a:pt x="130" y="139"/>
                    <a:pt x="195" y="212"/>
                    <a:pt x="260" y="285"/>
                  </a:cubicBezTo>
                  <a:cubicBezTo>
                    <a:pt x="296" y="326"/>
                    <a:pt x="331" y="368"/>
                    <a:pt x="369" y="407"/>
                  </a:cubicBezTo>
                  <a:cubicBezTo>
                    <a:pt x="379" y="418"/>
                    <a:pt x="387" y="432"/>
                    <a:pt x="399" y="442"/>
                  </a:cubicBezTo>
                  <a:cubicBezTo>
                    <a:pt x="400" y="443"/>
                    <a:pt x="400" y="443"/>
                    <a:pt x="400" y="443"/>
                  </a:cubicBezTo>
                  <a:cubicBezTo>
                    <a:pt x="404" y="451"/>
                    <a:pt x="398" y="457"/>
                    <a:pt x="395" y="463"/>
                  </a:cubicBezTo>
                  <a:cubicBezTo>
                    <a:pt x="363" y="516"/>
                    <a:pt x="332" y="569"/>
                    <a:pt x="300" y="621"/>
                  </a:cubicBezTo>
                  <a:cubicBezTo>
                    <a:pt x="296" y="628"/>
                    <a:pt x="293" y="635"/>
                    <a:pt x="284" y="635"/>
                  </a:cubicBezTo>
                  <a:cubicBezTo>
                    <a:pt x="283" y="634"/>
                    <a:pt x="282" y="633"/>
                    <a:pt x="281" y="631"/>
                  </a:cubicBezTo>
                  <a:cubicBezTo>
                    <a:pt x="282" y="616"/>
                    <a:pt x="292" y="606"/>
                    <a:pt x="299" y="594"/>
                  </a:cubicBezTo>
                  <a:cubicBezTo>
                    <a:pt x="309" y="575"/>
                    <a:pt x="322" y="557"/>
                    <a:pt x="330" y="537"/>
                  </a:cubicBezTo>
                  <a:cubicBezTo>
                    <a:pt x="343" y="514"/>
                    <a:pt x="357" y="492"/>
                    <a:pt x="371" y="471"/>
                  </a:cubicBezTo>
                  <a:cubicBezTo>
                    <a:pt x="382" y="455"/>
                    <a:pt x="380" y="443"/>
                    <a:pt x="367" y="431"/>
                  </a:cubicBezTo>
                  <a:cubicBezTo>
                    <a:pt x="349" y="414"/>
                    <a:pt x="334" y="393"/>
                    <a:pt x="317" y="376"/>
                  </a:cubicBezTo>
                  <a:cubicBezTo>
                    <a:pt x="279" y="328"/>
                    <a:pt x="237" y="284"/>
                    <a:pt x="196" y="238"/>
                  </a:cubicBezTo>
                  <a:cubicBezTo>
                    <a:pt x="170" y="213"/>
                    <a:pt x="148" y="185"/>
                    <a:pt x="124" y="158"/>
                  </a:cubicBezTo>
                  <a:cubicBezTo>
                    <a:pt x="107" y="139"/>
                    <a:pt x="89" y="121"/>
                    <a:pt x="70" y="98"/>
                  </a:cubicBezTo>
                  <a:cubicBezTo>
                    <a:pt x="69" y="118"/>
                    <a:pt x="60" y="132"/>
                    <a:pt x="48" y="144"/>
                  </a:cubicBezTo>
                  <a:cubicBezTo>
                    <a:pt x="46" y="144"/>
                    <a:pt x="44" y="144"/>
                    <a:pt x="43" y="142"/>
                  </a:cubicBezTo>
                  <a:cubicBezTo>
                    <a:pt x="42" y="135"/>
                    <a:pt x="41" y="129"/>
                    <a:pt x="32" y="126"/>
                  </a:cubicBezTo>
                  <a:cubicBezTo>
                    <a:pt x="14" y="120"/>
                    <a:pt x="14" y="110"/>
                    <a:pt x="27" y="98"/>
                  </a:cubicBezTo>
                  <a:cubicBezTo>
                    <a:pt x="33" y="101"/>
                    <a:pt x="28" y="110"/>
                    <a:pt x="35" y="114"/>
                  </a:cubicBezTo>
                  <a:cubicBezTo>
                    <a:pt x="43" y="107"/>
                    <a:pt x="41" y="98"/>
                    <a:pt x="44" y="88"/>
                  </a:cubicBezTo>
                  <a:cubicBezTo>
                    <a:pt x="36" y="90"/>
                    <a:pt x="36" y="102"/>
                    <a:pt x="27" y="98"/>
                  </a:cubicBezTo>
                  <a:cubicBezTo>
                    <a:pt x="25" y="96"/>
                    <a:pt x="27" y="92"/>
                    <a:pt x="21" y="92"/>
                  </a:cubicBezTo>
                  <a:cubicBezTo>
                    <a:pt x="10" y="93"/>
                    <a:pt x="0" y="90"/>
                    <a:pt x="0" y="76"/>
                  </a:cubicBezTo>
                  <a:cubicBezTo>
                    <a:pt x="0" y="62"/>
                    <a:pt x="1" y="49"/>
                    <a:pt x="18" y="46"/>
                  </a:cubicBezTo>
                  <a:cubicBezTo>
                    <a:pt x="23" y="44"/>
                    <a:pt x="22" y="39"/>
                    <a:pt x="25" y="37"/>
                  </a:cubicBezTo>
                  <a:cubicBezTo>
                    <a:pt x="29" y="34"/>
                    <a:pt x="34" y="36"/>
                    <a:pt x="39" y="36"/>
                  </a:cubicBezTo>
                  <a:cubicBezTo>
                    <a:pt x="44" y="37"/>
                    <a:pt x="48" y="37"/>
                    <a:pt x="51" y="34"/>
                  </a:cubicBezTo>
                  <a:close/>
                </a:path>
              </a:pathLst>
            </a:custGeom>
            <a:solidFill>
              <a:srgbClr val="2B2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7" name="Freeform 42">
              <a:extLst>
                <a:ext uri="{FF2B5EF4-FFF2-40B4-BE49-F238E27FC236}">
                  <a16:creationId xmlns:a16="http://schemas.microsoft.com/office/drawing/2014/main" id="{F5359FF8-861C-4536-8390-1726F3B85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110" y="2398147"/>
              <a:ext cx="233443" cy="215134"/>
            </a:xfrm>
            <a:custGeom>
              <a:avLst/>
              <a:gdLst>
                <a:gd name="T0" fmla="*/ 185 w 185"/>
                <a:gd name="T1" fmla="*/ 115 h 171"/>
                <a:gd name="T2" fmla="*/ 176 w 185"/>
                <a:gd name="T3" fmla="*/ 123 h 171"/>
                <a:gd name="T4" fmla="*/ 125 w 185"/>
                <a:gd name="T5" fmla="*/ 165 h 171"/>
                <a:gd name="T6" fmla="*/ 108 w 185"/>
                <a:gd name="T7" fmla="*/ 163 h 171"/>
                <a:gd name="T8" fmla="*/ 9 w 185"/>
                <a:gd name="T9" fmla="*/ 40 h 171"/>
                <a:gd name="T10" fmla="*/ 14 w 185"/>
                <a:gd name="T11" fmla="*/ 21 h 171"/>
                <a:gd name="T12" fmla="*/ 39 w 185"/>
                <a:gd name="T13" fmla="*/ 16 h 171"/>
                <a:gd name="T14" fmla="*/ 115 w 185"/>
                <a:gd name="T15" fmla="*/ 111 h 171"/>
                <a:gd name="T16" fmla="*/ 138 w 185"/>
                <a:gd name="T17" fmla="*/ 113 h 171"/>
                <a:gd name="T18" fmla="*/ 154 w 185"/>
                <a:gd name="T19" fmla="*/ 99 h 171"/>
                <a:gd name="T20" fmla="*/ 168 w 185"/>
                <a:gd name="T21" fmla="*/ 94 h 171"/>
                <a:gd name="T22" fmla="*/ 185 w 185"/>
                <a:gd name="T23" fmla="*/ 11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71">
                  <a:moveTo>
                    <a:pt x="185" y="115"/>
                  </a:moveTo>
                  <a:cubicBezTo>
                    <a:pt x="181" y="118"/>
                    <a:pt x="179" y="121"/>
                    <a:pt x="176" y="123"/>
                  </a:cubicBezTo>
                  <a:cubicBezTo>
                    <a:pt x="159" y="137"/>
                    <a:pt x="141" y="151"/>
                    <a:pt x="125" y="165"/>
                  </a:cubicBezTo>
                  <a:cubicBezTo>
                    <a:pt x="118" y="171"/>
                    <a:pt x="113" y="170"/>
                    <a:pt x="108" y="163"/>
                  </a:cubicBezTo>
                  <a:cubicBezTo>
                    <a:pt x="75" y="122"/>
                    <a:pt x="42" y="81"/>
                    <a:pt x="9" y="40"/>
                  </a:cubicBezTo>
                  <a:cubicBezTo>
                    <a:pt x="0" y="29"/>
                    <a:pt x="7" y="25"/>
                    <a:pt x="14" y="21"/>
                  </a:cubicBezTo>
                  <a:cubicBezTo>
                    <a:pt x="21" y="18"/>
                    <a:pt x="26" y="0"/>
                    <a:pt x="39" y="16"/>
                  </a:cubicBezTo>
                  <a:cubicBezTo>
                    <a:pt x="63" y="48"/>
                    <a:pt x="90" y="79"/>
                    <a:pt x="115" y="111"/>
                  </a:cubicBezTo>
                  <a:cubicBezTo>
                    <a:pt x="123" y="121"/>
                    <a:pt x="129" y="123"/>
                    <a:pt x="138" y="113"/>
                  </a:cubicBezTo>
                  <a:cubicBezTo>
                    <a:pt x="142" y="108"/>
                    <a:pt x="149" y="103"/>
                    <a:pt x="154" y="99"/>
                  </a:cubicBezTo>
                  <a:cubicBezTo>
                    <a:pt x="158" y="96"/>
                    <a:pt x="162" y="89"/>
                    <a:pt x="168" y="94"/>
                  </a:cubicBezTo>
                  <a:cubicBezTo>
                    <a:pt x="174" y="100"/>
                    <a:pt x="179" y="108"/>
                    <a:pt x="185" y="115"/>
                  </a:cubicBezTo>
                  <a:close/>
                </a:path>
              </a:pathLst>
            </a:custGeom>
            <a:solidFill>
              <a:srgbClr val="0C5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8" name="Freeform 43">
              <a:extLst>
                <a:ext uri="{FF2B5EF4-FFF2-40B4-BE49-F238E27FC236}">
                  <a16:creationId xmlns:a16="http://schemas.microsoft.com/office/drawing/2014/main" id="{A1777BF3-6A60-4A6A-88C7-9C813FFC8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357" y="3004640"/>
              <a:ext cx="256329" cy="148762"/>
            </a:xfrm>
            <a:custGeom>
              <a:avLst/>
              <a:gdLst>
                <a:gd name="T0" fmla="*/ 161 w 205"/>
                <a:gd name="T1" fmla="*/ 116 h 118"/>
                <a:gd name="T2" fmla="*/ 153 w 205"/>
                <a:gd name="T3" fmla="*/ 112 h 118"/>
                <a:gd name="T4" fmla="*/ 16 w 205"/>
                <a:gd name="T5" fmla="*/ 43 h 118"/>
                <a:gd name="T6" fmla="*/ 13 w 205"/>
                <a:gd name="T7" fmla="*/ 18 h 118"/>
                <a:gd name="T8" fmla="*/ 34 w 205"/>
                <a:gd name="T9" fmla="*/ 8 h 118"/>
                <a:gd name="T10" fmla="*/ 143 w 205"/>
                <a:gd name="T11" fmla="*/ 65 h 118"/>
                <a:gd name="T12" fmla="*/ 159 w 205"/>
                <a:gd name="T13" fmla="*/ 60 h 118"/>
                <a:gd name="T14" fmla="*/ 168 w 205"/>
                <a:gd name="T15" fmla="*/ 42 h 118"/>
                <a:gd name="T16" fmla="*/ 201 w 205"/>
                <a:gd name="T17" fmla="*/ 36 h 118"/>
                <a:gd name="T18" fmla="*/ 203 w 205"/>
                <a:gd name="T19" fmla="*/ 44 h 118"/>
                <a:gd name="T20" fmla="*/ 168 w 205"/>
                <a:gd name="T21" fmla="*/ 113 h 118"/>
                <a:gd name="T22" fmla="*/ 161 w 205"/>
                <a:gd name="T23" fmla="*/ 1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118">
                  <a:moveTo>
                    <a:pt x="161" y="116"/>
                  </a:moveTo>
                  <a:cubicBezTo>
                    <a:pt x="159" y="115"/>
                    <a:pt x="156" y="114"/>
                    <a:pt x="153" y="112"/>
                  </a:cubicBezTo>
                  <a:cubicBezTo>
                    <a:pt x="107" y="89"/>
                    <a:pt x="62" y="65"/>
                    <a:pt x="16" y="43"/>
                  </a:cubicBezTo>
                  <a:cubicBezTo>
                    <a:pt x="0" y="35"/>
                    <a:pt x="8" y="27"/>
                    <a:pt x="13" y="18"/>
                  </a:cubicBezTo>
                  <a:cubicBezTo>
                    <a:pt x="17" y="9"/>
                    <a:pt x="19" y="0"/>
                    <a:pt x="34" y="8"/>
                  </a:cubicBezTo>
                  <a:cubicBezTo>
                    <a:pt x="70" y="28"/>
                    <a:pt x="107" y="46"/>
                    <a:pt x="143" y="65"/>
                  </a:cubicBezTo>
                  <a:cubicBezTo>
                    <a:pt x="152" y="70"/>
                    <a:pt x="156" y="68"/>
                    <a:pt x="159" y="60"/>
                  </a:cubicBezTo>
                  <a:cubicBezTo>
                    <a:pt x="162" y="54"/>
                    <a:pt x="165" y="48"/>
                    <a:pt x="168" y="42"/>
                  </a:cubicBezTo>
                  <a:cubicBezTo>
                    <a:pt x="177" y="25"/>
                    <a:pt x="186" y="23"/>
                    <a:pt x="201" y="36"/>
                  </a:cubicBezTo>
                  <a:cubicBezTo>
                    <a:pt x="203" y="38"/>
                    <a:pt x="205" y="40"/>
                    <a:pt x="203" y="44"/>
                  </a:cubicBezTo>
                  <a:cubicBezTo>
                    <a:pt x="191" y="67"/>
                    <a:pt x="180" y="90"/>
                    <a:pt x="168" y="113"/>
                  </a:cubicBezTo>
                  <a:cubicBezTo>
                    <a:pt x="167" y="116"/>
                    <a:pt x="165" y="118"/>
                    <a:pt x="161" y="116"/>
                  </a:cubicBezTo>
                  <a:close/>
                </a:path>
              </a:pathLst>
            </a:custGeom>
            <a:solidFill>
              <a:srgbClr val="0B5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9" name="Freeform 44">
              <a:extLst>
                <a:ext uri="{FF2B5EF4-FFF2-40B4-BE49-F238E27FC236}">
                  <a16:creationId xmlns:a16="http://schemas.microsoft.com/office/drawing/2014/main" id="{6810CE8F-3D6C-4A94-82DF-E9F0EFEA1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055" y="2251673"/>
              <a:ext cx="160206" cy="254040"/>
            </a:xfrm>
            <a:custGeom>
              <a:avLst/>
              <a:gdLst>
                <a:gd name="T0" fmla="*/ 127 w 127"/>
                <a:gd name="T1" fmla="*/ 21 h 201"/>
                <a:gd name="T2" fmla="*/ 118 w 127"/>
                <a:gd name="T3" fmla="*/ 35 h 201"/>
                <a:gd name="T4" fmla="*/ 55 w 127"/>
                <a:gd name="T5" fmla="*/ 136 h 201"/>
                <a:gd name="T6" fmla="*/ 59 w 127"/>
                <a:gd name="T7" fmla="*/ 156 h 201"/>
                <a:gd name="T8" fmla="*/ 75 w 127"/>
                <a:gd name="T9" fmla="*/ 165 h 201"/>
                <a:gd name="T10" fmla="*/ 77 w 127"/>
                <a:gd name="T11" fmla="*/ 198 h 201"/>
                <a:gd name="T12" fmla="*/ 67 w 127"/>
                <a:gd name="T13" fmla="*/ 198 h 201"/>
                <a:gd name="T14" fmla="*/ 6 w 127"/>
                <a:gd name="T15" fmla="*/ 160 h 201"/>
                <a:gd name="T16" fmla="*/ 4 w 127"/>
                <a:gd name="T17" fmla="*/ 146 h 201"/>
                <a:gd name="T18" fmla="*/ 89 w 127"/>
                <a:gd name="T19" fmla="*/ 11 h 201"/>
                <a:gd name="T20" fmla="*/ 100 w 127"/>
                <a:gd name="T21" fmla="*/ 5 h 201"/>
                <a:gd name="T22" fmla="*/ 127 w 127"/>
                <a:gd name="T23" fmla="*/ 2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201">
                  <a:moveTo>
                    <a:pt x="127" y="21"/>
                  </a:moveTo>
                  <a:cubicBezTo>
                    <a:pt x="123" y="27"/>
                    <a:pt x="121" y="31"/>
                    <a:pt x="118" y="35"/>
                  </a:cubicBezTo>
                  <a:cubicBezTo>
                    <a:pt x="97" y="69"/>
                    <a:pt x="76" y="103"/>
                    <a:pt x="55" y="136"/>
                  </a:cubicBezTo>
                  <a:cubicBezTo>
                    <a:pt x="49" y="145"/>
                    <a:pt x="48" y="151"/>
                    <a:pt x="59" y="156"/>
                  </a:cubicBezTo>
                  <a:cubicBezTo>
                    <a:pt x="65" y="158"/>
                    <a:pt x="70" y="162"/>
                    <a:pt x="75" y="165"/>
                  </a:cubicBezTo>
                  <a:cubicBezTo>
                    <a:pt x="91" y="175"/>
                    <a:pt x="91" y="184"/>
                    <a:pt x="77" y="198"/>
                  </a:cubicBezTo>
                  <a:cubicBezTo>
                    <a:pt x="73" y="201"/>
                    <a:pt x="71" y="200"/>
                    <a:pt x="67" y="198"/>
                  </a:cubicBezTo>
                  <a:cubicBezTo>
                    <a:pt x="47" y="185"/>
                    <a:pt x="27" y="173"/>
                    <a:pt x="6" y="160"/>
                  </a:cubicBezTo>
                  <a:cubicBezTo>
                    <a:pt x="0" y="156"/>
                    <a:pt x="0" y="152"/>
                    <a:pt x="4" y="146"/>
                  </a:cubicBezTo>
                  <a:cubicBezTo>
                    <a:pt x="32" y="101"/>
                    <a:pt x="61" y="56"/>
                    <a:pt x="89" y="11"/>
                  </a:cubicBezTo>
                  <a:cubicBezTo>
                    <a:pt x="91" y="7"/>
                    <a:pt x="93" y="0"/>
                    <a:pt x="100" y="5"/>
                  </a:cubicBezTo>
                  <a:cubicBezTo>
                    <a:pt x="109" y="10"/>
                    <a:pt x="118" y="16"/>
                    <a:pt x="127" y="21"/>
                  </a:cubicBezTo>
                  <a:close/>
                </a:path>
              </a:pathLst>
            </a:custGeom>
            <a:solidFill>
              <a:srgbClr val="0C5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0" name="Freeform 45">
              <a:extLst>
                <a:ext uri="{FF2B5EF4-FFF2-40B4-BE49-F238E27FC236}">
                  <a16:creationId xmlns:a16="http://schemas.microsoft.com/office/drawing/2014/main" id="{A628FF43-278F-4EB6-AC2C-57D33C2D0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9776" y="4998060"/>
              <a:ext cx="228866" cy="226576"/>
            </a:xfrm>
            <a:custGeom>
              <a:avLst/>
              <a:gdLst>
                <a:gd name="T0" fmla="*/ 94 w 182"/>
                <a:gd name="T1" fmla="*/ 68 h 180"/>
                <a:gd name="T2" fmla="*/ 105 w 182"/>
                <a:gd name="T3" fmla="*/ 77 h 180"/>
                <a:gd name="T4" fmla="*/ 129 w 182"/>
                <a:gd name="T5" fmla="*/ 97 h 180"/>
                <a:gd name="T6" fmla="*/ 150 w 182"/>
                <a:gd name="T7" fmla="*/ 78 h 180"/>
                <a:gd name="T8" fmla="*/ 165 w 182"/>
                <a:gd name="T9" fmla="*/ 82 h 180"/>
                <a:gd name="T10" fmla="*/ 172 w 182"/>
                <a:gd name="T11" fmla="*/ 101 h 180"/>
                <a:gd name="T12" fmla="*/ 106 w 182"/>
                <a:gd name="T13" fmla="*/ 170 h 180"/>
                <a:gd name="T14" fmla="*/ 89 w 182"/>
                <a:gd name="T15" fmla="*/ 166 h 180"/>
                <a:gd name="T16" fmla="*/ 83 w 182"/>
                <a:gd name="T17" fmla="*/ 148 h 180"/>
                <a:gd name="T18" fmla="*/ 80 w 182"/>
                <a:gd name="T19" fmla="*/ 105 h 180"/>
                <a:gd name="T20" fmla="*/ 5 w 182"/>
                <a:gd name="T21" fmla="*/ 32 h 180"/>
                <a:gd name="T22" fmla="*/ 19 w 182"/>
                <a:gd name="T23" fmla="*/ 5 h 180"/>
                <a:gd name="T24" fmla="*/ 36 w 182"/>
                <a:gd name="T25" fmla="*/ 14 h 180"/>
                <a:gd name="T26" fmla="*/ 94 w 182"/>
                <a:gd name="T27" fmla="*/ 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180">
                  <a:moveTo>
                    <a:pt x="94" y="68"/>
                  </a:moveTo>
                  <a:cubicBezTo>
                    <a:pt x="98" y="71"/>
                    <a:pt x="101" y="74"/>
                    <a:pt x="105" y="77"/>
                  </a:cubicBezTo>
                  <a:cubicBezTo>
                    <a:pt x="113" y="84"/>
                    <a:pt x="120" y="95"/>
                    <a:pt x="129" y="97"/>
                  </a:cubicBezTo>
                  <a:cubicBezTo>
                    <a:pt x="137" y="98"/>
                    <a:pt x="143" y="85"/>
                    <a:pt x="150" y="78"/>
                  </a:cubicBezTo>
                  <a:cubicBezTo>
                    <a:pt x="158" y="69"/>
                    <a:pt x="162" y="78"/>
                    <a:pt x="165" y="82"/>
                  </a:cubicBezTo>
                  <a:cubicBezTo>
                    <a:pt x="169" y="87"/>
                    <a:pt x="182" y="90"/>
                    <a:pt x="172" y="101"/>
                  </a:cubicBezTo>
                  <a:cubicBezTo>
                    <a:pt x="150" y="124"/>
                    <a:pt x="128" y="146"/>
                    <a:pt x="106" y="170"/>
                  </a:cubicBezTo>
                  <a:cubicBezTo>
                    <a:pt x="97" y="180"/>
                    <a:pt x="94" y="170"/>
                    <a:pt x="89" y="166"/>
                  </a:cubicBezTo>
                  <a:cubicBezTo>
                    <a:pt x="85" y="161"/>
                    <a:pt x="74" y="159"/>
                    <a:pt x="83" y="148"/>
                  </a:cubicBezTo>
                  <a:cubicBezTo>
                    <a:pt x="101" y="125"/>
                    <a:pt x="101" y="125"/>
                    <a:pt x="80" y="105"/>
                  </a:cubicBezTo>
                  <a:cubicBezTo>
                    <a:pt x="55" y="81"/>
                    <a:pt x="30" y="56"/>
                    <a:pt x="5" y="32"/>
                  </a:cubicBezTo>
                  <a:cubicBezTo>
                    <a:pt x="0" y="18"/>
                    <a:pt x="9" y="11"/>
                    <a:pt x="19" y="5"/>
                  </a:cubicBezTo>
                  <a:cubicBezTo>
                    <a:pt x="27" y="0"/>
                    <a:pt x="31" y="10"/>
                    <a:pt x="36" y="14"/>
                  </a:cubicBezTo>
                  <a:cubicBezTo>
                    <a:pt x="56" y="31"/>
                    <a:pt x="71" y="55"/>
                    <a:pt x="94" y="68"/>
                  </a:cubicBezTo>
                  <a:close/>
                </a:path>
              </a:pathLst>
            </a:custGeom>
            <a:solidFill>
              <a:srgbClr val="0B5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1" name="Freeform 46">
              <a:extLst>
                <a:ext uri="{FF2B5EF4-FFF2-40B4-BE49-F238E27FC236}">
                  <a16:creationId xmlns:a16="http://schemas.microsoft.com/office/drawing/2014/main" id="{A3E81FE9-4B0B-4596-8628-529846002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640" y="3631732"/>
              <a:ext cx="244887" cy="73237"/>
            </a:xfrm>
            <a:custGeom>
              <a:avLst/>
              <a:gdLst>
                <a:gd name="T0" fmla="*/ 5 w 196"/>
                <a:gd name="T1" fmla="*/ 34 h 59"/>
                <a:gd name="T2" fmla="*/ 17 w 196"/>
                <a:gd name="T3" fmla="*/ 19 h 59"/>
                <a:gd name="T4" fmla="*/ 170 w 196"/>
                <a:gd name="T5" fmla="*/ 1 h 59"/>
                <a:gd name="T6" fmla="*/ 185 w 196"/>
                <a:gd name="T7" fmla="*/ 14 h 59"/>
                <a:gd name="T8" fmla="*/ 175 w 196"/>
                <a:gd name="T9" fmla="*/ 39 h 59"/>
                <a:gd name="T10" fmla="*/ 22 w 196"/>
                <a:gd name="T11" fmla="*/ 56 h 59"/>
                <a:gd name="T12" fmla="*/ 5 w 196"/>
                <a:gd name="T13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59">
                  <a:moveTo>
                    <a:pt x="5" y="34"/>
                  </a:moveTo>
                  <a:cubicBezTo>
                    <a:pt x="2" y="23"/>
                    <a:pt x="7" y="20"/>
                    <a:pt x="17" y="19"/>
                  </a:cubicBezTo>
                  <a:cubicBezTo>
                    <a:pt x="68" y="14"/>
                    <a:pt x="119" y="8"/>
                    <a:pt x="170" y="1"/>
                  </a:cubicBezTo>
                  <a:cubicBezTo>
                    <a:pt x="182" y="0"/>
                    <a:pt x="187" y="3"/>
                    <a:pt x="185" y="14"/>
                  </a:cubicBezTo>
                  <a:cubicBezTo>
                    <a:pt x="185" y="23"/>
                    <a:pt x="196" y="37"/>
                    <a:pt x="175" y="39"/>
                  </a:cubicBezTo>
                  <a:cubicBezTo>
                    <a:pt x="124" y="44"/>
                    <a:pt x="73" y="50"/>
                    <a:pt x="22" y="56"/>
                  </a:cubicBezTo>
                  <a:cubicBezTo>
                    <a:pt x="0" y="59"/>
                    <a:pt x="9" y="43"/>
                    <a:pt x="5" y="34"/>
                  </a:cubicBezTo>
                  <a:close/>
                </a:path>
              </a:pathLst>
            </a:custGeom>
            <a:solidFill>
              <a:srgbClr val="0D5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2" name="Freeform 47">
              <a:extLst>
                <a:ext uri="{FF2B5EF4-FFF2-40B4-BE49-F238E27FC236}">
                  <a16:creationId xmlns:a16="http://schemas.microsoft.com/office/drawing/2014/main" id="{FF138C42-BDF7-4B12-BF60-032CF46EC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553" y="4604411"/>
              <a:ext cx="217423" cy="189958"/>
            </a:xfrm>
            <a:custGeom>
              <a:avLst/>
              <a:gdLst>
                <a:gd name="T0" fmla="*/ 12 w 172"/>
                <a:gd name="T1" fmla="*/ 146 h 151"/>
                <a:gd name="T2" fmla="*/ 19 w 172"/>
                <a:gd name="T3" fmla="*/ 116 h 151"/>
                <a:gd name="T4" fmla="*/ 132 w 172"/>
                <a:gd name="T5" fmla="*/ 54 h 151"/>
                <a:gd name="T6" fmla="*/ 121 w 172"/>
                <a:gd name="T7" fmla="*/ 27 h 151"/>
                <a:gd name="T8" fmla="*/ 122 w 172"/>
                <a:gd name="T9" fmla="*/ 5 h 151"/>
                <a:gd name="T10" fmla="*/ 142 w 172"/>
                <a:gd name="T11" fmla="*/ 14 h 151"/>
                <a:gd name="T12" fmla="*/ 164 w 172"/>
                <a:gd name="T13" fmla="*/ 54 h 151"/>
                <a:gd name="T14" fmla="*/ 155 w 172"/>
                <a:gd name="T15" fmla="*/ 82 h 151"/>
                <a:gd name="T16" fmla="*/ 39 w 172"/>
                <a:gd name="T17" fmla="*/ 145 h 151"/>
                <a:gd name="T18" fmla="*/ 12 w 172"/>
                <a:gd name="T19" fmla="*/ 1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51">
                  <a:moveTo>
                    <a:pt x="12" y="146"/>
                  </a:moveTo>
                  <a:cubicBezTo>
                    <a:pt x="0" y="133"/>
                    <a:pt x="1" y="125"/>
                    <a:pt x="19" y="116"/>
                  </a:cubicBezTo>
                  <a:cubicBezTo>
                    <a:pt x="57" y="97"/>
                    <a:pt x="94" y="74"/>
                    <a:pt x="132" y="54"/>
                  </a:cubicBezTo>
                  <a:cubicBezTo>
                    <a:pt x="132" y="43"/>
                    <a:pt x="125" y="36"/>
                    <a:pt x="121" y="27"/>
                  </a:cubicBezTo>
                  <a:cubicBezTo>
                    <a:pt x="116" y="20"/>
                    <a:pt x="110" y="12"/>
                    <a:pt x="122" y="5"/>
                  </a:cubicBezTo>
                  <a:cubicBezTo>
                    <a:pt x="131" y="0"/>
                    <a:pt x="137" y="4"/>
                    <a:pt x="142" y="14"/>
                  </a:cubicBezTo>
                  <a:cubicBezTo>
                    <a:pt x="150" y="27"/>
                    <a:pt x="156" y="41"/>
                    <a:pt x="164" y="54"/>
                  </a:cubicBezTo>
                  <a:cubicBezTo>
                    <a:pt x="172" y="67"/>
                    <a:pt x="168" y="75"/>
                    <a:pt x="155" y="82"/>
                  </a:cubicBezTo>
                  <a:cubicBezTo>
                    <a:pt x="116" y="103"/>
                    <a:pt x="77" y="123"/>
                    <a:pt x="39" y="145"/>
                  </a:cubicBezTo>
                  <a:cubicBezTo>
                    <a:pt x="30" y="151"/>
                    <a:pt x="21" y="148"/>
                    <a:pt x="12" y="146"/>
                  </a:cubicBezTo>
                  <a:close/>
                </a:path>
              </a:pathLst>
            </a:custGeom>
            <a:solidFill>
              <a:srgbClr val="095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3" name="Freeform 48">
              <a:extLst>
                <a:ext uri="{FF2B5EF4-FFF2-40B4-BE49-F238E27FC236}">
                  <a16:creationId xmlns:a16="http://schemas.microsoft.com/office/drawing/2014/main" id="{A6A5B882-ADEC-42C6-93F0-75279E4D7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095" y="5348223"/>
              <a:ext cx="183092" cy="215134"/>
            </a:xfrm>
            <a:custGeom>
              <a:avLst/>
              <a:gdLst>
                <a:gd name="T0" fmla="*/ 56 w 146"/>
                <a:gd name="T1" fmla="*/ 42 h 170"/>
                <a:gd name="T2" fmla="*/ 49 w 146"/>
                <a:gd name="T3" fmla="*/ 41 h 170"/>
                <a:gd name="T4" fmla="*/ 21 w 146"/>
                <a:gd name="T5" fmla="*/ 51 h 170"/>
                <a:gd name="T6" fmla="*/ 3 w 146"/>
                <a:gd name="T7" fmla="*/ 47 h 170"/>
                <a:gd name="T8" fmla="*/ 11 w 146"/>
                <a:gd name="T9" fmla="*/ 29 h 170"/>
                <a:gd name="T10" fmla="*/ 59 w 146"/>
                <a:gd name="T11" fmla="*/ 5 h 170"/>
                <a:gd name="T12" fmla="*/ 78 w 146"/>
                <a:gd name="T13" fmla="*/ 12 h 170"/>
                <a:gd name="T14" fmla="*/ 141 w 146"/>
                <a:gd name="T15" fmla="*/ 143 h 170"/>
                <a:gd name="T16" fmla="*/ 134 w 146"/>
                <a:gd name="T17" fmla="*/ 164 h 170"/>
                <a:gd name="T18" fmla="*/ 112 w 146"/>
                <a:gd name="T19" fmla="*/ 156 h 170"/>
                <a:gd name="T20" fmla="*/ 66 w 146"/>
                <a:gd name="T21" fmla="*/ 59 h 170"/>
                <a:gd name="T22" fmla="*/ 56 w 146"/>
                <a:gd name="T23" fmla="*/ 4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70">
                  <a:moveTo>
                    <a:pt x="56" y="42"/>
                  </a:moveTo>
                  <a:cubicBezTo>
                    <a:pt x="54" y="42"/>
                    <a:pt x="51" y="42"/>
                    <a:pt x="49" y="41"/>
                  </a:cubicBezTo>
                  <a:cubicBezTo>
                    <a:pt x="38" y="40"/>
                    <a:pt x="31" y="48"/>
                    <a:pt x="21" y="51"/>
                  </a:cubicBezTo>
                  <a:cubicBezTo>
                    <a:pt x="14" y="54"/>
                    <a:pt x="7" y="56"/>
                    <a:pt x="3" y="47"/>
                  </a:cubicBezTo>
                  <a:cubicBezTo>
                    <a:pt x="0" y="38"/>
                    <a:pt x="2" y="33"/>
                    <a:pt x="11" y="29"/>
                  </a:cubicBezTo>
                  <a:cubicBezTo>
                    <a:pt x="27" y="22"/>
                    <a:pt x="43" y="14"/>
                    <a:pt x="59" y="5"/>
                  </a:cubicBezTo>
                  <a:cubicBezTo>
                    <a:pt x="68" y="0"/>
                    <a:pt x="73" y="3"/>
                    <a:pt x="78" y="12"/>
                  </a:cubicBezTo>
                  <a:cubicBezTo>
                    <a:pt x="100" y="55"/>
                    <a:pt x="118" y="100"/>
                    <a:pt x="141" y="143"/>
                  </a:cubicBezTo>
                  <a:cubicBezTo>
                    <a:pt x="146" y="152"/>
                    <a:pt x="144" y="158"/>
                    <a:pt x="134" y="164"/>
                  </a:cubicBezTo>
                  <a:cubicBezTo>
                    <a:pt x="123" y="170"/>
                    <a:pt x="116" y="166"/>
                    <a:pt x="112" y="156"/>
                  </a:cubicBezTo>
                  <a:cubicBezTo>
                    <a:pt x="98" y="123"/>
                    <a:pt x="81" y="91"/>
                    <a:pt x="66" y="59"/>
                  </a:cubicBezTo>
                  <a:cubicBezTo>
                    <a:pt x="63" y="53"/>
                    <a:pt x="63" y="46"/>
                    <a:pt x="56" y="42"/>
                  </a:cubicBezTo>
                  <a:close/>
                </a:path>
              </a:pathLst>
            </a:custGeom>
            <a:solidFill>
              <a:srgbClr val="085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4" name="Freeform 49">
              <a:extLst>
                <a:ext uri="{FF2B5EF4-FFF2-40B4-BE49-F238E27FC236}">
                  <a16:creationId xmlns:a16="http://schemas.microsoft.com/office/drawing/2014/main" id="{CAD89E6E-B4B6-4CD8-9D12-5C948542B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676" y="3540186"/>
              <a:ext cx="375340" cy="155629"/>
            </a:xfrm>
            <a:custGeom>
              <a:avLst/>
              <a:gdLst>
                <a:gd name="T0" fmla="*/ 294 w 298"/>
                <a:gd name="T1" fmla="*/ 0 h 123"/>
                <a:gd name="T2" fmla="*/ 295 w 298"/>
                <a:gd name="T3" fmla="*/ 6 h 123"/>
                <a:gd name="T4" fmla="*/ 292 w 298"/>
                <a:gd name="T5" fmla="*/ 23 h 123"/>
                <a:gd name="T6" fmla="*/ 257 w 298"/>
                <a:gd name="T7" fmla="*/ 82 h 123"/>
                <a:gd name="T8" fmla="*/ 246 w 298"/>
                <a:gd name="T9" fmla="*/ 88 h 123"/>
                <a:gd name="T10" fmla="*/ 239 w 298"/>
                <a:gd name="T11" fmla="*/ 91 h 123"/>
                <a:gd name="T12" fmla="*/ 189 w 298"/>
                <a:gd name="T13" fmla="*/ 117 h 123"/>
                <a:gd name="T14" fmla="*/ 182 w 298"/>
                <a:gd name="T15" fmla="*/ 119 h 123"/>
                <a:gd name="T16" fmla="*/ 161 w 298"/>
                <a:gd name="T17" fmla="*/ 113 h 123"/>
                <a:gd name="T18" fmla="*/ 14 w 298"/>
                <a:gd name="T19" fmla="*/ 16 h 123"/>
                <a:gd name="T20" fmla="*/ 2 w 298"/>
                <a:gd name="T21" fmla="*/ 0 h 123"/>
                <a:gd name="T22" fmla="*/ 25 w 298"/>
                <a:gd name="T23" fmla="*/ 12 h 123"/>
                <a:gd name="T24" fmla="*/ 35 w 298"/>
                <a:gd name="T25" fmla="*/ 4 h 123"/>
                <a:gd name="T26" fmla="*/ 41 w 298"/>
                <a:gd name="T27" fmla="*/ 3 h 123"/>
                <a:gd name="T28" fmla="*/ 112 w 298"/>
                <a:gd name="T29" fmla="*/ 54 h 123"/>
                <a:gd name="T30" fmla="*/ 118 w 298"/>
                <a:gd name="T31" fmla="*/ 56 h 123"/>
                <a:gd name="T32" fmla="*/ 239 w 298"/>
                <a:gd name="T33" fmla="*/ 71 h 123"/>
                <a:gd name="T34" fmla="*/ 251 w 298"/>
                <a:gd name="T35" fmla="*/ 61 h 123"/>
                <a:gd name="T36" fmla="*/ 281 w 298"/>
                <a:gd name="T37" fmla="*/ 12 h 123"/>
                <a:gd name="T38" fmla="*/ 294 w 298"/>
                <a:gd name="T3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8" h="123">
                  <a:moveTo>
                    <a:pt x="294" y="0"/>
                  </a:moveTo>
                  <a:cubicBezTo>
                    <a:pt x="295" y="2"/>
                    <a:pt x="295" y="4"/>
                    <a:pt x="295" y="6"/>
                  </a:cubicBezTo>
                  <a:cubicBezTo>
                    <a:pt x="298" y="13"/>
                    <a:pt x="295" y="18"/>
                    <a:pt x="292" y="23"/>
                  </a:cubicBezTo>
                  <a:cubicBezTo>
                    <a:pt x="281" y="43"/>
                    <a:pt x="269" y="63"/>
                    <a:pt x="257" y="82"/>
                  </a:cubicBezTo>
                  <a:cubicBezTo>
                    <a:pt x="255" y="85"/>
                    <a:pt x="253" y="91"/>
                    <a:pt x="246" y="88"/>
                  </a:cubicBezTo>
                  <a:cubicBezTo>
                    <a:pt x="242" y="85"/>
                    <a:pt x="239" y="88"/>
                    <a:pt x="239" y="91"/>
                  </a:cubicBezTo>
                  <a:cubicBezTo>
                    <a:pt x="230" y="114"/>
                    <a:pt x="213" y="122"/>
                    <a:pt x="189" y="117"/>
                  </a:cubicBezTo>
                  <a:cubicBezTo>
                    <a:pt x="187" y="116"/>
                    <a:pt x="185" y="118"/>
                    <a:pt x="182" y="119"/>
                  </a:cubicBezTo>
                  <a:cubicBezTo>
                    <a:pt x="173" y="123"/>
                    <a:pt x="167" y="117"/>
                    <a:pt x="161" y="113"/>
                  </a:cubicBezTo>
                  <a:cubicBezTo>
                    <a:pt x="112" y="80"/>
                    <a:pt x="63" y="48"/>
                    <a:pt x="14" y="16"/>
                  </a:cubicBezTo>
                  <a:cubicBezTo>
                    <a:pt x="9" y="12"/>
                    <a:pt x="0" y="10"/>
                    <a:pt x="2" y="0"/>
                  </a:cubicBezTo>
                  <a:cubicBezTo>
                    <a:pt x="12" y="0"/>
                    <a:pt x="18" y="7"/>
                    <a:pt x="25" y="12"/>
                  </a:cubicBezTo>
                  <a:cubicBezTo>
                    <a:pt x="37" y="21"/>
                    <a:pt x="35" y="11"/>
                    <a:pt x="35" y="4"/>
                  </a:cubicBezTo>
                  <a:cubicBezTo>
                    <a:pt x="37" y="3"/>
                    <a:pt x="39" y="3"/>
                    <a:pt x="41" y="3"/>
                  </a:cubicBezTo>
                  <a:cubicBezTo>
                    <a:pt x="60" y="27"/>
                    <a:pt x="84" y="44"/>
                    <a:pt x="112" y="54"/>
                  </a:cubicBezTo>
                  <a:cubicBezTo>
                    <a:pt x="114" y="55"/>
                    <a:pt x="116" y="55"/>
                    <a:pt x="118" y="56"/>
                  </a:cubicBezTo>
                  <a:cubicBezTo>
                    <a:pt x="155" y="89"/>
                    <a:pt x="198" y="73"/>
                    <a:pt x="239" y="71"/>
                  </a:cubicBezTo>
                  <a:cubicBezTo>
                    <a:pt x="246" y="72"/>
                    <a:pt x="248" y="66"/>
                    <a:pt x="251" y="61"/>
                  </a:cubicBezTo>
                  <a:cubicBezTo>
                    <a:pt x="261" y="45"/>
                    <a:pt x="270" y="28"/>
                    <a:pt x="281" y="12"/>
                  </a:cubicBezTo>
                  <a:cubicBezTo>
                    <a:pt x="284" y="7"/>
                    <a:pt x="286" y="0"/>
                    <a:pt x="294" y="0"/>
                  </a:cubicBezTo>
                  <a:close/>
                </a:path>
              </a:pathLst>
            </a:custGeom>
            <a:solidFill>
              <a:srgbClr val="41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5" name="Freeform 50">
              <a:extLst>
                <a:ext uri="{FF2B5EF4-FFF2-40B4-BE49-F238E27FC236}">
                  <a16:creationId xmlns:a16="http://schemas.microsoft.com/office/drawing/2014/main" id="{D580D801-8A35-4D15-9986-1C8D2F3DE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378" y="3263259"/>
              <a:ext cx="173938" cy="125875"/>
            </a:xfrm>
            <a:custGeom>
              <a:avLst/>
              <a:gdLst>
                <a:gd name="T0" fmla="*/ 1 w 139"/>
                <a:gd name="T1" fmla="*/ 54 h 100"/>
                <a:gd name="T2" fmla="*/ 8 w 139"/>
                <a:gd name="T3" fmla="*/ 46 h 100"/>
                <a:gd name="T4" fmla="*/ 41 w 139"/>
                <a:gd name="T5" fmla="*/ 50 h 100"/>
                <a:gd name="T6" fmla="*/ 67 w 139"/>
                <a:gd name="T7" fmla="*/ 35 h 100"/>
                <a:gd name="T8" fmla="*/ 77 w 139"/>
                <a:gd name="T9" fmla="*/ 9 h 100"/>
                <a:gd name="T10" fmla="*/ 93 w 139"/>
                <a:gd name="T11" fmla="*/ 16 h 100"/>
                <a:gd name="T12" fmla="*/ 85 w 139"/>
                <a:gd name="T13" fmla="*/ 9 h 100"/>
                <a:gd name="T14" fmla="*/ 139 w 139"/>
                <a:gd name="T15" fmla="*/ 1 h 100"/>
                <a:gd name="T16" fmla="*/ 128 w 139"/>
                <a:gd name="T17" fmla="*/ 69 h 100"/>
                <a:gd name="T18" fmla="*/ 121 w 139"/>
                <a:gd name="T19" fmla="*/ 69 h 100"/>
                <a:gd name="T20" fmla="*/ 95 w 139"/>
                <a:gd name="T21" fmla="*/ 86 h 100"/>
                <a:gd name="T22" fmla="*/ 87 w 139"/>
                <a:gd name="T23" fmla="*/ 98 h 100"/>
                <a:gd name="T24" fmla="*/ 72 w 139"/>
                <a:gd name="T25" fmla="*/ 90 h 100"/>
                <a:gd name="T26" fmla="*/ 21 w 139"/>
                <a:gd name="T27" fmla="*/ 62 h 100"/>
                <a:gd name="T28" fmla="*/ 8 w 139"/>
                <a:gd name="T29" fmla="*/ 57 h 100"/>
                <a:gd name="T30" fmla="*/ 0 w 139"/>
                <a:gd name="T31" fmla="*/ 53 h 100"/>
                <a:gd name="T32" fmla="*/ 1 w 139"/>
                <a:gd name="T33" fmla="*/ 5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00">
                  <a:moveTo>
                    <a:pt x="1" y="54"/>
                  </a:moveTo>
                  <a:cubicBezTo>
                    <a:pt x="3" y="51"/>
                    <a:pt x="6" y="48"/>
                    <a:pt x="8" y="46"/>
                  </a:cubicBezTo>
                  <a:cubicBezTo>
                    <a:pt x="20" y="42"/>
                    <a:pt x="31" y="46"/>
                    <a:pt x="41" y="50"/>
                  </a:cubicBezTo>
                  <a:cubicBezTo>
                    <a:pt x="56" y="54"/>
                    <a:pt x="63" y="49"/>
                    <a:pt x="67" y="35"/>
                  </a:cubicBezTo>
                  <a:cubicBezTo>
                    <a:pt x="69" y="26"/>
                    <a:pt x="69" y="16"/>
                    <a:pt x="77" y="9"/>
                  </a:cubicBezTo>
                  <a:cubicBezTo>
                    <a:pt x="81" y="14"/>
                    <a:pt x="85" y="20"/>
                    <a:pt x="93" y="16"/>
                  </a:cubicBezTo>
                  <a:cubicBezTo>
                    <a:pt x="90" y="14"/>
                    <a:pt x="87" y="12"/>
                    <a:pt x="85" y="9"/>
                  </a:cubicBezTo>
                  <a:cubicBezTo>
                    <a:pt x="103" y="12"/>
                    <a:pt x="120" y="0"/>
                    <a:pt x="139" y="1"/>
                  </a:cubicBezTo>
                  <a:cubicBezTo>
                    <a:pt x="139" y="25"/>
                    <a:pt x="123" y="45"/>
                    <a:pt x="128" y="69"/>
                  </a:cubicBezTo>
                  <a:cubicBezTo>
                    <a:pt x="126" y="69"/>
                    <a:pt x="124" y="69"/>
                    <a:pt x="121" y="69"/>
                  </a:cubicBezTo>
                  <a:cubicBezTo>
                    <a:pt x="113" y="75"/>
                    <a:pt x="107" y="86"/>
                    <a:pt x="95" y="86"/>
                  </a:cubicBezTo>
                  <a:cubicBezTo>
                    <a:pt x="82" y="83"/>
                    <a:pt x="89" y="95"/>
                    <a:pt x="87" y="98"/>
                  </a:cubicBezTo>
                  <a:cubicBezTo>
                    <a:pt x="79" y="100"/>
                    <a:pt x="81" y="86"/>
                    <a:pt x="72" y="90"/>
                  </a:cubicBezTo>
                  <a:cubicBezTo>
                    <a:pt x="65" y="83"/>
                    <a:pt x="35" y="66"/>
                    <a:pt x="21" y="62"/>
                  </a:cubicBezTo>
                  <a:cubicBezTo>
                    <a:pt x="17" y="60"/>
                    <a:pt x="14" y="54"/>
                    <a:pt x="8" y="57"/>
                  </a:cubicBezTo>
                  <a:cubicBezTo>
                    <a:pt x="5" y="56"/>
                    <a:pt x="3" y="55"/>
                    <a:pt x="0" y="53"/>
                  </a:cubicBezTo>
                  <a:lnTo>
                    <a:pt x="1" y="54"/>
                  </a:lnTo>
                  <a:close/>
                </a:path>
              </a:pathLst>
            </a:custGeom>
            <a:solidFill>
              <a:srgbClr val="234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6" name="Freeform 51">
              <a:extLst>
                <a:ext uri="{FF2B5EF4-FFF2-40B4-BE49-F238E27FC236}">
                  <a16:creationId xmlns:a16="http://schemas.microsoft.com/office/drawing/2014/main" id="{61F5B9B2-6EB5-4A0A-B2C9-78A446915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06" y="4522019"/>
              <a:ext cx="217423" cy="121298"/>
            </a:xfrm>
            <a:custGeom>
              <a:avLst/>
              <a:gdLst>
                <a:gd name="T0" fmla="*/ 18 w 173"/>
                <a:gd name="T1" fmla="*/ 57 h 96"/>
                <a:gd name="T2" fmla="*/ 78 w 173"/>
                <a:gd name="T3" fmla="*/ 31 h 96"/>
                <a:gd name="T4" fmla="*/ 145 w 173"/>
                <a:gd name="T5" fmla="*/ 4 h 96"/>
                <a:gd name="T6" fmla="*/ 166 w 173"/>
                <a:gd name="T7" fmla="*/ 8 h 96"/>
                <a:gd name="T8" fmla="*/ 160 w 173"/>
                <a:gd name="T9" fmla="*/ 32 h 96"/>
                <a:gd name="T10" fmla="*/ 65 w 173"/>
                <a:gd name="T11" fmla="*/ 73 h 96"/>
                <a:gd name="T12" fmla="*/ 36 w 173"/>
                <a:gd name="T13" fmla="*/ 85 h 96"/>
                <a:gd name="T14" fmla="*/ 9 w 173"/>
                <a:gd name="T15" fmla="*/ 83 h 96"/>
                <a:gd name="T16" fmla="*/ 18 w 173"/>
                <a:gd name="T17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96">
                  <a:moveTo>
                    <a:pt x="18" y="57"/>
                  </a:moveTo>
                  <a:cubicBezTo>
                    <a:pt x="38" y="48"/>
                    <a:pt x="58" y="40"/>
                    <a:pt x="78" y="31"/>
                  </a:cubicBezTo>
                  <a:cubicBezTo>
                    <a:pt x="102" y="26"/>
                    <a:pt x="122" y="13"/>
                    <a:pt x="145" y="4"/>
                  </a:cubicBezTo>
                  <a:cubicBezTo>
                    <a:pt x="153" y="1"/>
                    <a:pt x="160" y="0"/>
                    <a:pt x="166" y="8"/>
                  </a:cubicBezTo>
                  <a:cubicBezTo>
                    <a:pt x="172" y="18"/>
                    <a:pt x="173" y="26"/>
                    <a:pt x="160" y="32"/>
                  </a:cubicBezTo>
                  <a:cubicBezTo>
                    <a:pt x="128" y="45"/>
                    <a:pt x="97" y="60"/>
                    <a:pt x="65" y="73"/>
                  </a:cubicBezTo>
                  <a:cubicBezTo>
                    <a:pt x="55" y="76"/>
                    <a:pt x="46" y="82"/>
                    <a:pt x="36" y="85"/>
                  </a:cubicBezTo>
                  <a:cubicBezTo>
                    <a:pt x="26" y="89"/>
                    <a:pt x="17" y="96"/>
                    <a:pt x="9" y="83"/>
                  </a:cubicBezTo>
                  <a:cubicBezTo>
                    <a:pt x="0" y="70"/>
                    <a:pt x="11" y="64"/>
                    <a:pt x="18" y="57"/>
                  </a:cubicBezTo>
                  <a:close/>
                </a:path>
              </a:pathLst>
            </a:custGeom>
            <a:solidFill>
              <a:srgbClr val="085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7" name="Freeform 52">
              <a:extLst>
                <a:ext uri="{FF2B5EF4-FFF2-40B4-BE49-F238E27FC236}">
                  <a16:creationId xmlns:a16="http://schemas.microsoft.com/office/drawing/2014/main" id="{92CFE0E0-DDCC-4800-8FF6-188429259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240" y="3540186"/>
              <a:ext cx="334144" cy="254040"/>
            </a:xfrm>
            <a:custGeom>
              <a:avLst/>
              <a:gdLst>
                <a:gd name="T0" fmla="*/ 216 w 266"/>
                <a:gd name="T1" fmla="*/ 12 h 202"/>
                <a:gd name="T2" fmla="*/ 231 w 266"/>
                <a:gd name="T3" fmla="*/ 11 h 202"/>
                <a:gd name="T4" fmla="*/ 233 w 266"/>
                <a:gd name="T5" fmla="*/ 16 h 202"/>
                <a:gd name="T6" fmla="*/ 176 w 266"/>
                <a:gd name="T7" fmla="*/ 58 h 202"/>
                <a:gd name="T8" fmla="*/ 58 w 266"/>
                <a:gd name="T9" fmla="*/ 136 h 202"/>
                <a:gd name="T10" fmla="*/ 242 w 266"/>
                <a:gd name="T11" fmla="*/ 15 h 202"/>
                <a:gd name="T12" fmla="*/ 263 w 266"/>
                <a:gd name="T13" fmla="*/ 7 h 202"/>
                <a:gd name="T14" fmla="*/ 265 w 266"/>
                <a:gd name="T15" fmla="*/ 9 h 202"/>
                <a:gd name="T16" fmla="*/ 265 w 266"/>
                <a:gd name="T17" fmla="*/ 15 h 202"/>
                <a:gd name="T18" fmla="*/ 212 w 266"/>
                <a:gd name="T19" fmla="*/ 53 h 202"/>
                <a:gd name="T20" fmla="*/ 138 w 266"/>
                <a:gd name="T21" fmla="*/ 103 h 202"/>
                <a:gd name="T22" fmla="*/ 79 w 266"/>
                <a:gd name="T23" fmla="*/ 143 h 202"/>
                <a:gd name="T24" fmla="*/ 72 w 266"/>
                <a:gd name="T25" fmla="*/ 175 h 202"/>
                <a:gd name="T26" fmla="*/ 79 w 266"/>
                <a:gd name="T27" fmla="*/ 193 h 202"/>
                <a:gd name="T28" fmla="*/ 77 w 266"/>
                <a:gd name="T29" fmla="*/ 201 h 202"/>
                <a:gd name="T30" fmla="*/ 63 w 266"/>
                <a:gd name="T31" fmla="*/ 192 h 202"/>
                <a:gd name="T32" fmla="*/ 6 w 266"/>
                <a:gd name="T33" fmla="*/ 98 h 202"/>
                <a:gd name="T34" fmla="*/ 3 w 266"/>
                <a:gd name="T35" fmla="*/ 81 h 202"/>
                <a:gd name="T36" fmla="*/ 8 w 266"/>
                <a:gd name="T37" fmla="*/ 79 h 202"/>
                <a:gd name="T38" fmla="*/ 27 w 266"/>
                <a:gd name="T39" fmla="*/ 96 h 202"/>
                <a:gd name="T40" fmla="*/ 64 w 266"/>
                <a:gd name="T41" fmla="*/ 102 h 202"/>
                <a:gd name="T42" fmla="*/ 105 w 266"/>
                <a:gd name="T43" fmla="*/ 85 h 202"/>
                <a:gd name="T44" fmla="*/ 153 w 266"/>
                <a:gd name="T45" fmla="*/ 53 h 202"/>
                <a:gd name="T46" fmla="*/ 195 w 266"/>
                <a:gd name="T47" fmla="*/ 25 h 202"/>
                <a:gd name="T48" fmla="*/ 214 w 266"/>
                <a:gd name="T49" fmla="*/ 0 h 202"/>
                <a:gd name="T50" fmla="*/ 216 w 266"/>
                <a:gd name="T51" fmla="*/ 1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6" h="202">
                  <a:moveTo>
                    <a:pt x="216" y="12"/>
                  </a:moveTo>
                  <a:cubicBezTo>
                    <a:pt x="222" y="24"/>
                    <a:pt x="226" y="8"/>
                    <a:pt x="231" y="11"/>
                  </a:cubicBezTo>
                  <a:cubicBezTo>
                    <a:pt x="233" y="12"/>
                    <a:pt x="234" y="14"/>
                    <a:pt x="233" y="16"/>
                  </a:cubicBezTo>
                  <a:cubicBezTo>
                    <a:pt x="217" y="34"/>
                    <a:pt x="196" y="45"/>
                    <a:pt x="176" y="58"/>
                  </a:cubicBezTo>
                  <a:cubicBezTo>
                    <a:pt x="136" y="83"/>
                    <a:pt x="98" y="110"/>
                    <a:pt x="58" y="136"/>
                  </a:cubicBezTo>
                  <a:cubicBezTo>
                    <a:pt x="120" y="96"/>
                    <a:pt x="181" y="56"/>
                    <a:pt x="242" y="15"/>
                  </a:cubicBezTo>
                  <a:cubicBezTo>
                    <a:pt x="248" y="11"/>
                    <a:pt x="254" y="4"/>
                    <a:pt x="263" y="7"/>
                  </a:cubicBezTo>
                  <a:cubicBezTo>
                    <a:pt x="264" y="8"/>
                    <a:pt x="264" y="9"/>
                    <a:pt x="265" y="9"/>
                  </a:cubicBezTo>
                  <a:cubicBezTo>
                    <a:pt x="266" y="11"/>
                    <a:pt x="265" y="13"/>
                    <a:pt x="265" y="15"/>
                  </a:cubicBezTo>
                  <a:cubicBezTo>
                    <a:pt x="250" y="31"/>
                    <a:pt x="230" y="40"/>
                    <a:pt x="212" y="53"/>
                  </a:cubicBezTo>
                  <a:cubicBezTo>
                    <a:pt x="188" y="70"/>
                    <a:pt x="162" y="85"/>
                    <a:pt x="138" y="103"/>
                  </a:cubicBezTo>
                  <a:cubicBezTo>
                    <a:pt x="119" y="117"/>
                    <a:pt x="99" y="129"/>
                    <a:pt x="79" y="143"/>
                  </a:cubicBezTo>
                  <a:cubicBezTo>
                    <a:pt x="60" y="156"/>
                    <a:pt x="60" y="156"/>
                    <a:pt x="72" y="175"/>
                  </a:cubicBezTo>
                  <a:cubicBezTo>
                    <a:pt x="75" y="181"/>
                    <a:pt x="79" y="186"/>
                    <a:pt x="79" y="193"/>
                  </a:cubicBezTo>
                  <a:cubicBezTo>
                    <a:pt x="79" y="196"/>
                    <a:pt x="79" y="199"/>
                    <a:pt x="77" y="201"/>
                  </a:cubicBezTo>
                  <a:cubicBezTo>
                    <a:pt x="69" y="202"/>
                    <a:pt x="66" y="197"/>
                    <a:pt x="63" y="192"/>
                  </a:cubicBezTo>
                  <a:cubicBezTo>
                    <a:pt x="44" y="161"/>
                    <a:pt x="25" y="129"/>
                    <a:pt x="6" y="98"/>
                  </a:cubicBezTo>
                  <a:cubicBezTo>
                    <a:pt x="3" y="93"/>
                    <a:pt x="0" y="88"/>
                    <a:pt x="3" y="81"/>
                  </a:cubicBezTo>
                  <a:cubicBezTo>
                    <a:pt x="5" y="80"/>
                    <a:pt x="6" y="79"/>
                    <a:pt x="8" y="79"/>
                  </a:cubicBezTo>
                  <a:cubicBezTo>
                    <a:pt x="17" y="82"/>
                    <a:pt x="22" y="89"/>
                    <a:pt x="27" y="96"/>
                  </a:cubicBezTo>
                  <a:cubicBezTo>
                    <a:pt x="42" y="114"/>
                    <a:pt x="41" y="113"/>
                    <a:pt x="64" y="102"/>
                  </a:cubicBezTo>
                  <a:cubicBezTo>
                    <a:pt x="78" y="96"/>
                    <a:pt x="93" y="94"/>
                    <a:pt x="105" y="85"/>
                  </a:cubicBezTo>
                  <a:cubicBezTo>
                    <a:pt x="121" y="73"/>
                    <a:pt x="137" y="63"/>
                    <a:pt x="153" y="53"/>
                  </a:cubicBezTo>
                  <a:cubicBezTo>
                    <a:pt x="168" y="45"/>
                    <a:pt x="181" y="35"/>
                    <a:pt x="195" y="25"/>
                  </a:cubicBezTo>
                  <a:cubicBezTo>
                    <a:pt x="207" y="21"/>
                    <a:pt x="204" y="6"/>
                    <a:pt x="214" y="0"/>
                  </a:cubicBezTo>
                  <a:cubicBezTo>
                    <a:pt x="220" y="3"/>
                    <a:pt x="218" y="7"/>
                    <a:pt x="216" y="12"/>
                  </a:cubicBezTo>
                  <a:close/>
                </a:path>
              </a:pathLst>
            </a:custGeom>
            <a:solidFill>
              <a:srgbClr val="1B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8" name="Freeform 53">
              <a:extLst>
                <a:ext uri="{FF2B5EF4-FFF2-40B4-BE49-F238E27FC236}">
                  <a16:creationId xmlns:a16="http://schemas.microsoft.com/office/drawing/2014/main" id="{99838416-EB25-410F-A68C-5F8614C7A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521" y="3391424"/>
              <a:ext cx="494350" cy="338721"/>
            </a:xfrm>
            <a:custGeom>
              <a:avLst/>
              <a:gdLst>
                <a:gd name="T0" fmla="*/ 186 w 394"/>
                <a:gd name="T1" fmla="*/ 118 h 269"/>
                <a:gd name="T2" fmla="*/ 203 w 394"/>
                <a:gd name="T3" fmla="*/ 132 h 269"/>
                <a:gd name="T4" fmla="*/ 366 w 394"/>
                <a:gd name="T5" fmla="*/ 237 h 269"/>
                <a:gd name="T6" fmla="*/ 372 w 394"/>
                <a:gd name="T7" fmla="*/ 242 h 269"/>
                <a:gd name="T8" fmla="*/ 388 w 394"/>
                <a:gd name="T9" fmla="*/ 260 h 269"/>
                <a:gd name="T10" fmla="*/ 367 w 394"/>
                <a:gd name="T11" fmla="*/ 252 h 269"/>
                <a:gd name="T12" fmla="*/ 16 w 394"/>
                <a:gd name="T13" fmla="*/ 20 h 269"/>
                <a:gd name="T14" fmla="*/ 8 w 394"/>
                <a:gd name="T15" fmla="*/ 14 h 269"/>
                <a:gd name="T16" fmla="*/ 3 w 394"/>
                <a:gd name="T17" fmla="*/ 5 h 269"/>
                <a:gd name="T18" fmla="*/ 14 w 394"/>
                <a:gd name="T19" fmla="*/ 8 h 269"/>
                <a:gd name="T20" fmla="*/ 71 w 394"/>
                <a:gd name="T21" fmla="*/ 42 h 269"/>
                <a:gd name="T22" fmla="*/ 71 w 394"/>
                <a:gd name="T23" fmla="*/ 42 h 269"/>
                <a:gd name="T24" fmla="*/ 165 w 394"/>
                <a:gd name="T25" fmla="*/ 102 h 269"/>
                <a:gd name="T26" fmla="*/ 186 w 394"/>
                <a:gd name="T27" fmla="*/ 11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4" h="269">
                  <a:moveTo>
                    <a:pt x="186" y="118"/>
                  </a:moveTo>
                  <a:cubicBezTo>
                    <a:pt x="188" y="127"/>
                    <a:pt x="197" y="128"/>
                    <a:pt x="203" y="132"/>
                  </a:cubicBezTo>
                  <a:cubicBezTo>
                    <a:pt x="257" y="168"/>
                    <a:pt x="312" y="202"/>
                    <a:pt x="366" y="237"/>
                  </a:cubicBezTo>
                  <a:cubicBezTo>
                    <a:pt x="368" y="239"/>
                    <a:pt x="371" y="240"/>
                    <a:pt x="372" y="242"/>
                  </a:cubicBezTo>
                  <a:cubicBezTo>
                    <a:pt x="378" y="249"/>
                    <a:pt x="394" y="250"/>
                    <a:pt x="388" y="260"/>
                  </a:cubicBezTo>
                  <a:cubicBezTo>
                    <a:pt x="383" y="269"/>
                    <a:pt x="374" y="256"/>
                    <a:pt x="367" y="252"/>
                  </a:cubicBezTo>
                  <a:cubicBezTo>
                    <a:pt x="250" y="175"/>
                    <a:pt x="133" y="97"/>
                    <a:pt x="16" y="20"/>
                  </a:cubicBezTo>
                  <a:cubicBezTo>
                    <a:pt x="14" y="18"/>
                    <a:pt x="11" y="16"/>
                    <a:pt x="8" y="14"/>
                  </a:cubicBezTo>
                  <a:cubicBezTo>
                    <a:pt x="5" y="12"/>
                    <a:pt x="0" y="9"/>
                    <a:pt x="3" y="5"/>
                  </a:cubicBezTo>
                  <a:cubicBezTo>
                    <a:pt x="7" y="0"/>
                    <a:pt x="10" y="8"/>
                    <a:pt x="14" y="8"/>
                  </a:cubicBezTo>
                  <a:cubicBezTo>
                    <a:pt x="35" y="16"/>
                    <a:pt x="51" y="33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102" y="61"/>
                    <a:pt x="131" y="86"/>
                    <a:pt x="165" y="102"/>
                  </a:cubicBezTo>
                  <a:cubicBezTo>
                    <a:pt x="172" y="107"/>
                    <a:pt x="179" y="112"/>
                    <a:pt x="186" y="118"/>
                  </a:cubicBezTo>
                  <a:close/>
                </a:path>
              </a:pathLst>
            </a:custGeom>
            <a:solidFill>
              <a:srgbClr val="F2D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9" name="Freeform 54">
              <a:extLst>
                <a:ext uri="{FF2B5EF4-FFF2-40B4-BE49-F238E27FC236}">
                  <a16:creationId xmlns:a16="http://schemas.microsoft.com/office/drawing/2014/main" id="{06B485CF-3F63-43C3-9F66-1F34466DD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7468" y="5222348"/>
              <a:ext cx="297525" cy="185380"/>
            </a:xfrm>
            <a:custGeom>
              <a:avLst/>
              <a:gdLst>
                <a:gd name="T0" fmla="*/ 108 w 238"/>
                <a:gd name="T1" fmla="*/ 46 h 147"/>
                <a:gd name="T2" fmla="*/ 113 w 238"/>
                <a:gd name="T3" fmla="*/ 46 h 147"/>
                <a:gd name="T4" fmla="*/ 235 w 238"/>
                <a:gd name="T5" fmla="*/ 0 h 147"/>
                <a:gd name="T6" fmla="*/ 238 w 238"/>
                <a:gd name="T7" fmla="*/ 5 h 147"/>
                <a:gd name="T8" fmla="*/ 192 w 238"/>
                <a:gd name="T9" fmla="*/ 47 h 147"/>
                <a:gd name="T10" fmla="*/ 192 w 238"/>
                <a:gd name="T11" fmla="*/ 30 h 147"/>
                <a:gd name="T12" fmla="*/ 30 w 238"/>
                <a:gd name="T13" fmla="*/ 133 h 147"/>
                <a:gd name="T14" fmla="*/ 94 w 238"/>
                <a:gd name="T15" fmla="*/ 109 h 147"/>
                <a:gd name="T16" fmla="*/ 181 w 238"/>
                <a:gd name="T17" fmla="*/ 50 h 147"/>
                <a:gd name="T18" fmla="*/ 190 w 238"/>
                <a:gd name="T19" fmla="*/ 51 h 147"/>
                <a:gd name="T20" fmla="*/ 171 w 238"/>
                <a:gd name="T21" fmla="*/ 95 h 147"/>
                <a:gd name="T22" fmla="*/ 168 w 238"/>
                <a:gd name="T23" fmla="*/ 82 h 147"/>
                <a:gd name="T24" fmla="*/ 176 w 238"/>
                <a:gd name="T25" fmla="*/ 64 h 147"/>
                <a:gd name="T26" fmla="*/ 112 w 238"/>
                <a:gd name="T27" fmla="*/ 106 h 147"/>
                <a:gd name="T28" fmla="*/ 39 w 238"/>
                <a:gd name="T29" fmla="*/ 146 h 147"/>
                <a:gd name="T30" fmla="*/ 0 w 238"/>
                <a:gd name="T31" fmla="*/ 146 h 147"/>
                <a:gd name="T32" fmla="*/ 96 w 238"/>
                <a:gd name="T33" fmla="*/ 58 h 147"/>
                <a:gd name="T34" fmla="*/ 108 w 238"/>
                <a:gd name="T35" fmla="*/ 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147">
                  <a:moveTo>
                    <a:pt x="108" y="46"/>
                  </a:moveTo>
                  <a:cubicBezTo>
                    <a:pt x="110" y="46"/>
                    <a:pt x="111" y="46"/>
                    <a:pt x="113" y="46"/>
                  </a:cubicBezTo>
                  <a:cubicBezTo>
                    <a:pt x="149" y="19"/>
                    <a:pt x="191" y="7"/>
                    <a:pt x="235" y="0"/>
                  </a:cubicBezTo>
                  <a:cubicBezTo>
                    <a:pt x="237" y="1"/>
                    <a:pt x="238" y="3"/>
                    <a:pt x="238" y="5"/>
                  </a:cubicBezTo>
                  <a:cubicBezTo>
                    <a:pt x="223" y="19"/>
                    <a:pt x="214" y="40"/>
                    <a:pt x="192" y="47"/>
                  </a:cubicBezTo>
                  <a:cubicBezTo>
                    <a:pt x="188" y="41"/>
                    <a:pt x="192" y="36"/>
                    <a:pt x="192" y="30"/>
                  </a:cubicBezTo>
                  <a:cubicBezTo>
                    <a:pt x="126" y="43"/>
                    <a:pt x="80" y="85"/>
                    <a:pt x="30" y="133"/>
                  </a:cubicBezTo>
                  <a:cubicBezTo>
                    <a:pt x="58" y="132"/>
                    <a:pt x="80" y="134"/>
                    <a:pt x="94" y="109"/>
                  </a:cubicBezTo>
                  <a:cubicBezTo>
                    <a:pt x="113" y="75"/>
                    <a:pt x="147" y="63"/>
                    <a:pt x="181" y="50"/>
                  </a:cubicBezTo>
                  <a:cubicBezTo>
                    <a:pt x="184" y="48"/>
                    <a:pt x="187" y="48"/>
                    <a:pt x="190" y="51"/>
                  </a:cubicBezTo>
                  <a:cubicBezTo>
                    <a:pt x="190" y="69"/>
                    <a:pt x="181" y="82"/>
                    <a:pt x="171" y="95"/>
                  </a:cubicBezTo>
                  <a:cubicBezTo>
                    <a:pt x="164" y="92"/>
                    <a:pt x="166" y="87"/>
                    <a:pt x="168" y="82"/>
                  </a:cubicBezTo>
                  <a:cubicBezTo>
                    <a:pt x="167" y="76"/>
                    <a:pt x="173" y="73"/>
                    <a:pt x="176" y="64"/>
                  </a:cubicBezTo>
                  <a:cubicBezTo>
                    <a:pt x="152" y="77"/>
                    <a:pt x="124" y="81"/>
                    <a:pt x="112" y="106"/>
                  </a:cubicBezTo>
                  <a:cubicBezTo>
                    <a:pt x="97" y="137"/>
                    <a:pt x="72" y="147"/>
                    <a:pt x="39" y="146"/>
                  </a:cubicBezTo>
                  <a:cubicBezTo>
                    <a:pt x="27" y="146"/>
                    <a:pt x="14" y="146"/>
                    <a:pt x="0" y="146"/>
                  </a:cubicBezTo>
                  <a:cubicBezTo>
                    <a:pt x="28" y="113"/>
                    <a:pt x="64" y="88"/>
                    <a:pt x="96" y="58"/>
                  </a:cubicBezTo>
                  <a:cubicBezTo>
                    <a:pt x="97" y="51"/>
                    <a:pt x="104" y="50"/>
                    <a:pt x="108" y="46"/>
                  </a:cubicBezTo>
                  <a:close/>
                </a:path>
              </a:pathLst>
            </a:custGeom>
            <a:solidFill>
              <a:srgbClr val="192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0" name="Freeform 55">
              <a:extLst>
                <a:ext uri="{FF2B5EF4-FFF2-40B4-BE49-F238E27FC236}">
                  <a16:creationId xmlns:a16="http://schemas.microsoft.com/office/drawing/2014/main" id="{8A53948E-68EA-49A4-B16A-A02CB8CEE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007" y="2924538"/>
              <a:ext cx="128165" cy="212844"/>
            </a:xfrm>
            <a:custGeom>
              <a:avLst/>
              <a:gdLst>
                <a:gd name="T0" fmla="*/ 3 w 102"/>
                <a:gd name="T1" fmla="*/ 167 h 170"/>
                <a:gd name="T2" fmla="*/ 0 w 102"/>
                <a:gd name="T3" fmla="*/ 163 h 170"/>
                <a:gd name="T4" fmla="*/ 20 w 102"/>
                <a:gd name="T5" fmla="*/ 107 h 170"/>
                <a:gd name="T6" fmla="*/ 35 w 102"/>
                <a:gd name="T7" fmla="*/ 55 h 170"/>
                <a:gd name="T8" fmla="*/ 22 w 102"/>
                <a:gd name="T9" fmla="*/ 77 h 170"/>
                <a:gd name="T10" fmla="*/ 12 w 102"/>
                <a:gd name="T11" fmla="*/ 87 h 170"/>
                <a:gd name="T12" fmla="*/ 8 w 102"/>
                <a:gd name="T13" fmla="*/ 72 h 170"/>
                <a:gd name="T14" fmla="*/ 13 w 102"/>
                <a:gd name="T15" fmla="*/ 53 h 170"/>
                <a:gd name="T16" fmla="*/ 8 w 102"/>
                <a:gd name="T17" fmla="*/ 36 h 170"/>
                <a:gd name="T18" fmla="*/ 4 w 102"/>
                <a:gd name="T19" fmla="*/ 32 h 170"/>
                <a:gd name="T20" fmla="*/ 33 w 102"/>
                <a:gd name="T21" fmla="*/ 0 h 170"/>
                <a:gd name="T22" fmla="*/ 52 w 102"/>
                <a:gd name="T23" fmla="*/ 40 h 170"/>
                <a:gd name="T24" fmla="*/ 52 w 102"/>
                <a:gd name="T25" fmla="*/ 44 h 170"/>
                <a:gd name="T26" fmla="*/ 56 w 102"/>
                <a:gd name="T27" fmla="*/ 72 h 170"/>
                <a:gd name="T28" fmla="*/ 56 w 102"/>
                <a:gd name="T29" fmla="*/ 75 h 170"/>
                <a:gd name="T30" fmla="*/ 68 w 102"/>
                <a:gd name="T31" fmla="*/ 40 h 170"/>
                <a:gd name="T32" fmla="*/ 85 w 102"/>
                <a:gd name="T33" fmla="*/ 28 h 170"/>
                <a:gd name="T34" fmla="*/ 99 w 102"/>
                <a:gd name="T35" fmla="*/ 40 h 170"/>
                <a:gd name="T36" fmla="*/ 39 w 102"/>
                <a:gd name="T37" fmla="*/ 126 h 170"/>
                <a:gd name="T38" fmla="*/ 22 w 102"/>
                <a:gd name="T39" fmla="*/ 156 h 170"/>
                <a:gd name="T40" fmla="*/ 3 w 102"/>
                <a:gd name="T4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70">
                  <a:moveTo>
                    <a:pt x="3" y="167"/>
                  </a:moveTo>
                  <a:cubicBezTo>
                    <a:pt x="2" y="166"/>
                    <a:pt x="1" y="165"/>
                    <a:pt x="0" y="163"/>
                  </a:cubicBezTo>
                  <a:cubicBezTo>
                    <a:pt x="7" y="145"/>
                    <a:pt x="16" y="126"/>
                    <a:pt x="20" y="107"/>
                  </a:cubicBezTo>
                  <a:cubicBezTo>
                    <a:pt x="30" y="91"/>
                    <a:pt x="45" y="77"/>
                    <a:pt x="35" y="55"/>
                  </a:cubicBezTo>
                  <a:cubicBezTo>
                    <a:pt x="26" y="61"/>
                    <a:pt x="26" y="70"/>
                    <a:pt x="22" y="77"/>
                  </a:cubicBezTo>
                  <a:cubicBezTo>
                    <a:pt x="20" y="81"/>
                    <a:pt x="19" y="89"/>
                    <a:pt x="12" y="87"/>
                  </a:cubicBezTo>
                  <a:cubicBezTo>
                    <a:pt x="6" y="85"/>
                    <a:pt x="7" y="78"/>
                    <a:pt x="8" y="72"/>
                  </a:cubicBezTo>
                  <a:cubicBezTo>
                    <a:pt x="8" y="66"/>
                    <a:pt x="11" y="60"/>
                    <a:pt x="13" y="53"/>
                  </a:cubicBezTo>
                  <a:cubicBezTo>
                    <a:pt x="14" y="47"/>
                    <a:pt x="12" y="41"/>
                    <a:pt x="8" y="36"/>
                  </a:cubicBezTo>
                  <a:cubicBezTo>
                    <a:pt x="7" y="35"/>
                    <a:pt x="6" y="33"/>
                    <a:pt x="4" y="32"/>
                  </a:cubicBezTo>
                  <a:cubicBezTo>
                    <a:pt x="14" y="21"/>
                    <a:pt x="24" y="11"/>
                    <a:pt x="33" y="0"/>
                  </a:cubicBezTo>
                  <a:cubicBezTo>
                    <a:pt x="44" y="12"/>
                    <a:pt x="36" y="31"/>
                    <a:pt x="52" y="40"/>
                  </a:cubicBezTo>
                  <a:cubicBezTo>
                    <a:pt x="52" y="41"/>
                    <a:pt x="52" y="43"/>
                    <a:pt x="52" y="44"/>
                  </a:cubicBezTo>
                  <a:cubicBezTo>
                    <a:pt x="56" y="54"/>
                    <a:pt x="56" y="63"/>
                    <a:pt x="56" y="72"/>
                  </a:cubicBezTo>
                  <a:cubicBezTo>
                    <a:pt x="54" y="76"/>
                    <a:pt x="56" y="75"/>
                    <a:pt x="56" y="75"/>
                  </a:cubicBezTo>
                  <a:cubicBezTo>
                    <a:pt x="56" y="62"/>
                    <a:pt x="75" y="55"/>
                    <a:pt x="68" y="40"/>
                  </a:cubicBezTo>
                  <a:cubicBezTo>
                    <a:pt x="73" y="36"/>
                    <a:pt x="79" y="31"/>
                    <a:pt x="85" y="28"/>
                  </a:cubicBezTo>
                  <a:cubicBezTo>
                    <a:pt x="96" y="24"/>
                    <a:pt x="102" y="27"/>
                    <a:pt x="99" y="40"/>
                  </a:cubicBezTo>
                  <a:cubicBezTo>
                    <a:pt x="79" y="69"/>
                    <a:pt x="57" y="96"/>
                    <a:pt x="39" y="126"/>
                  </a:cubicBezTo>
                  <a:cubicBezTo>
                    <a:pt x="33" y="136"/>
                    <a:pt x="29" y="147"/>
                    <a:pt x="22" y="156"/>
                  </a:cubicBezTo>
                  <a:cubicBezTo>
                    <a:pt x="17" y="162"/>
                    <a:pt x="13" y="170"/>
                    <a:pt x="3" y="167"/>
                  </a:cubicBezTo>
                  <a:close/>
                </a:path>
              </a:pathLst>
            </a:custGeom>
            <a:solidFill>
              <a:srgbClr val="224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1" name="Freeform 56">
              <a:extLst>
                <a:ext uri="{FF2B5EF4-FFF2-40B4-BE49-F238E27FC236}">
                  <a16:creationId xmlns:a16="http://schemas.microsoft.com/office/drawing/2014/main" id="{F76662D5-89AD-4232-8084-C8FD94CF9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8645" y="2821548"/>
              <a:ext cx="430267" cy="485195"/>
            </a:xfrm>
            <a:custGeom>
              <a:avLst/>
              <a:gdLst>
                <a:gd name="T0" fmla="*/ 341 w 342"/>
                <a:gd name="T1" fmla="*/ 385 h 386"/>
                <a:gd name="T2" fmla="*/ 322 w 342"/>
                <a:gd name="T3" fmla="*/ 370 h 386"/>
                <a:gd name="T4" fmla="*/ 0 w 342"/>
                <a:gd name="T5" fmla="*/ 9 h 386"/>
                <a:gd name="T6" fmla="*/ 13 w 342"/>
                <a:gd name="T7" fmla="*/ 11 h 386"/>
                <a:gd name="T8" fmla="*/ 69 w 342"/>
                <a:gd name="T9" fmla="*/ 73 h 386"/>
                <a:gd name="T10" fmla="*/ 119 w 342"/>
                <a:gd name="T11" fmla="*/ 129 h 386"/>
                <a:gd name="T12" fmla="*/ 178 w 342"/>
                <a:gd name="T13" fmla="*/ 193 h 386"/>
                <a:gd name="T14" fmla="*/ 178 w 342"/>
                <a:gd name="T15" fmla="*/ 193 h 386"/>
                <a:gd name="T16" fmla="*/ 214 w 342"/>
                <a:gd name="T17" fmla="*/ 233 h 386"/>
                <a:gd name="T18" fmla="*/ 214 w 342"/>
                <a:gd name="T19" fmla="*/ 233 h 386"/>
                <a:gd name="T20" fmla="*/ 286 w 342"/>
                <a:gd name="T21" fmla="*/ 313 h 386"/>
                <a:gd name="T22" fmla="*/ 286 w 342"/>
                <a:gd name="T23" fmla="*/ 313 h 386"/>
                <a:gd name="T24" fmla="*/ 322 w 342"/>
                <a:gd name="T25" fmla="*/ 356 h 386"/>
                <a:gd name="T26" fmla="*/ 323 w 342"/>
                <a:gd name="T27" fmla="*/ 355 h 386"/>
                <a:gd name="T28" fmla="*/ 341 w 342"/>
                <a:gd name="T29" fmla="*/ 3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2" h="386">
                  <a:moveTo>
                    <a:pt x="341" y="385"/>
                  </a:moveTo>
                  <a:cubicBezTo>
                    <a:pt x="330" y="386"/>
                    <a:pt x="327" y="376"/>
                    <a:pt x="322" y="370"/>
                  </a:cubicBezTo>
                  <a:cubicBezTo>
                    <a:pt x="214" y="250"/>
                    <a:pt x="107" y="130"/>
                    <a:pt x="0" y="9"/>
                  </a:cubicBezTo>
                  <a:cubicBezTo>
                    <a:pt x="6" y="0"/>
                    <a:pt x="10" y="8"/>
                    <a:pt x="13" y="11"/>
                  </a:cubicBezTo>
                  <a:cubicBezTo>
                    <a:pt x="33" y="30"/>
                    <a:pt x="51" y="52"/>
                    <a:pt x="69" y="73"/>
                  </a:cubicBezTo>
                  <a:cubicBezTo>
                    <a:pt x="85" y="91"/>
                    <a:pt x="103" y="109"/>
                    <a:pt x="119" y="129"/>
                  </a:cubicBezTo>
                  <a:cubicBezTo>
                    <a:pt x="138" y="151"/>
                    <a:pt x="157" y="173"/>
                    <a:pt x="178" y="193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87" y="209"/>
                    <a:pt x="203" y="219"/>
                    <a:pt x="214" y="233"/>
                  </a:cubicBezTo>
                  <a:cubicBezTo>
                    <a:pt x="214" y="233"/>
                    <a:pt x="214" y="233"/>
                    <a:pt x="214" y="233"/>
                  </a:cubicBezTo>
                  <a:cubicBezTo>
                    <a:pt x="237" y="260"/>
                    <a:pt x="262" y="287"/>
                    <a:pt x="286" y="313"/>
                  </a:cubicBezTo>
                  <a:cubicBezTo>
                    <a:pt x="286" y="313"/>
                    <a:pt x="286" y="313"/>
                    <a:pt x="286" y="313"/>
                  </a:cubicBezTo>
                  <a:cubicBezTo>
                    <a:pt x="295" y="330"/>
                    <a:pt x="313" y="338"/>
                    <a:pt x="322" y="356"/>
                  </a:cubicBezTo>
                  <a:cubicBezTo>
                    <a:pt x="322" y="356"/>
                    <a:pt x="323" y="355"/>
                    <a:pt x="323" y="355"/>
                  </a:cubicBezTo>
                  <a:cubicBezTo>
                    <a:pt x="325" y="368"/>
                    <a:pt x="342" y="371"/>
                    <a:pt x="341" y="385"/>
                  </a:cubicBezTo>
                  <a:close/>
                </a:path>
              </a:pathLst>
            </a:custGeom>
            <a:solidFill>
              <a:srgbClr val="F1E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2" name="Freeform 57">
              <a:extLst>
                <a:ext uri="{FF2B5EF4-FFF2-40B4-BE49-F238E27FC236}">
                  <a16:creationId xmlns:a16="http://schemas.microsoft.com/office/drawing/2014/main" id="{43FAD3E0-CEEB-486D-AB04-D5571166B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2128" y="2881053"/>
              <a:ext cx="382206" cy="427978"/>
            </a:xfrm>
            <a:custGeom>
              <a:avLst/>
              <a:gdLst>
                <a:gd name="T0" fmla="*/ 305 w 305"/>
                <a:gd name="T1" fmla="*/ 2 h 340"/>
                <a:gd name="T2" fmla="*/ 132 w 305"/>
                <a:gd name="T3" fmla="*/ 198 h 340"/>
                <a:gd name="T4" fmla="*/ 15 w 305"/>
                <a:gd name="T5" fmla="*/ 331 h 340"/>
                <a:gd name="T6" fmla="*/ 4 w 305"/>
                <a:gd name="T7" fmla="*/ 335 h 340"/>
                <a:gd name="T8" fmla="*/ 7 w 305"/>
                <a:gd name="T9" fmla="*/ 325 h 340"/>
                <a:gd name="T10" fmla="*/ 51 w 305"/>
                <a:gd name="T11" fmla="*/ 273 h 340"/>
                <a:gd name="T12" fmla="*/ 51 w 305"/>
                <a:gd name="T13" fmla="*/ 273 h 340"/>
                <a:gd name="T14" fmla="*/ 145 w 305"/>
                <a:gd name="T15" fmla="*/ 170 h 340"/>
                <a:gd name="T16" fmla="*/ 158 w 305"/>
                <a:gd name="T17" fmla="*/ 153 h 340"/>
                <a:gd name="T18" fmla="*/ 263 w 305"/>
                <a:gd name="T19" fmla="*/ 37 h 340"/>
                <a:gd name="T20" fmla="*/ 263 w 305"/>
                <a:gd name="T21" fmla="*/ 37 h 340"/>
                <a:gd name="T22" fmla="*/ 297 w 305"/>
                <a:gd name="T23" fmla="*/ 1 h 340"/>
                <a:gd name="T24" fmla="*/ 297 w 305"/>
                <a:gd name="T25" fmla="*/ 1 h 340"/>
                <a:gd name="T26" fmla="*/ 305 w 305"/>
                <a:gd name="T27" fmla="*/ 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5" h="340">
                  <a:moveTo>
                    <a:pt x="305" y="2"/>
                  </a:moveTo>
                  <a:cubicBezTo>
                    <a:pt x="248" y="67"/>
                    <a:pt x="190" y="133"/>
                    <a:pt x="132" y="198"/>
                  </a:cubicBezTo>
                  <a:cubicBezTo>
                    <a:pt x="93" y="242"/>
                    <a:pt x="54" y="286"/>
                    <a:pt x="15" y="331"/>
                  </a:cubicBezTo>
                  <a:cubicBezTo>
                    <a:pt x="12" y="334"/>
                    <a:pt x="10" y="340"/>
                    <a:pt x="4" y="335"/>
                  </a:cubicBezTo>
                  <a:cubicBezTo>
                    <a:pt x="0" y="331"/>
                    <a:pt x="6" y="328"/>
                    <a:pt x="7" y="325"/>
                  </a:cubicBezTo>
                  <a:cubicBezTo>
                    <a:pt x="17" y="304"/>
                    <a:pt x="39" y="292"/>
                    <a:pt x="51" y="273"/>
                  </a:cubicBezTo>
                  <a:cubicBezTo>
                    <a:pt x="51" y="273"/>
                    <a:pt x="51" y="273"/>
                    <a:pt x="51" y="273"/>
                  </a:cubicBezTo>
                  <a:cubicBezTo>
                    <a:pt x="83" y="240"/>
                    <a:pt x="112" y="203"/>
                    <a:pt x="145" y="170"/>
                  </a:cubicBezTo>
                  <a:cubicBezTo>
                    <a:pt x="150" y="165"/>
                    <a:pt x="154" y="159"/>
                    <a:pt x="158" y="153"/>
                  </a:cubicBezTo>
                  <a:cubicBezTo>
                    <a:pt x="195" y="116"/>
                    <a:pt x="228" y="76"/>
                    <a:pt x="263" y="37"/>
                  </a:cubicBezTo>
                  <a:cubicBezTo>
                    <a:pt x="263" y="37"/>
                    <a:pt x="263" y="37"/>
                    <a:pt x="263" y="37"/>
                  </a:cubicBezTo>
                  <a:cubicBezTo>
                    <a:pt x="273" y="24"/>
                    <a:pt x="286" y="13"/>
                    <a:pt x="297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300" y="0"/>
                    <a:pt x="303" y="0"/>
                    <a:pt x="305" y="2"/>
                  </a:cubicBezTo>
                  <a:close/>
                </a:path>
              </a:pathLst>
            </a:custGeom>
            <a:solidFill>
              <a:srgbClr val="F1D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3" name="Freeform 58">
              <a:extLst>
                <a:ext uri="{FF2B5EF4-FFF2-40B4-BE49-F238E27FC236}">
                  <a16:creationId xmlns:a16="http://schemas.microsoft.com/office/drawing/2014/main" id="{9651F444-FAAA-4E8D-9181-D052A02FF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4230" y="5343646"/>
              <a:ext cx="196824" cy="238020"/>
            </a:xfrm>
            <a:custGeom>
              <a:avLst/>
              <a:gdLst>
                <a:gd name="T0" fmla="*/ 62 w 157"/>
                <a:gd name="T1" fmla="*/ 46 h 188"/>
                <a:gd name="T2" fmla="*/ 74 w 157"/>
                <a:gd name="T3" fmla="*/ 60 h 188"/>
                <a:gd name="T4" fmla="*/ 118 w 157"/>
                <a:gd name="T5" fmla="*/ 154 h 188"/>
                <a:gd name="T6" fmla="*/ 129 w 157"/>
                <a:gd name="T7" fmla="*/ 167 h 188"/>
                <a:gd name="T8" fmla="*/ 143 w 157"/>
                <a:gd name="T9" fmla="*/ 162 h 188"/>
                <a:gd name="T10" fmla="*/ 144 w 157"/>
                <a:gd name="T11" fmla="*/ 147 h 188"/>
                <a:gd name="T12" fmla="*/ 82 w 157"/>
                <a:gd name="T13" fmla="*/ 18 h 188"/>
                <a:gd name="T14" fmla="*/ 66 w 157"/>
                <a:gd name="T15" fmla="*/ 12 h 188"/>
                <a:gd name="T16" fmla="*/ 20 w 157"/>
                <a:gd name="T17" fmla="*/ 36 h 188"/>
                <a:gd name="T18" fmla="*/ 13 w 157"/>
                <a:gd name="T19" fmla="*/ 51 h 188"/>
                <a:gd name="T20" fmla="*/ 28 w 157"/>
                <a:gd name="T21" fmla="*/ 51 h 188"/>
                <a:gd name="T22" fmla="*/ 55 w 157"/>
                <a:gd name="T23" fmla="*/ 45 h 188"/>
                <a:gd name="T24" fmla="*/ 30 w 157"/>
                <a:gd name="T25" fmla="*/ 58 h 188"/>
                <a:gd name="T26" fmla="*/ 4 w 157"/>
                <a:gd name="T27" fmla="*/ 47 h 188"/>
                <a:gd name="T28" fmla="*/ 9 w 157"/>
                <a:gd name="T29" fmla="*/ 33 h 188"/>
                <a:gd name="T30" fmla="*/ 68 w 157"/>
                <a:gd name="T31" fmla="*/ 4 h 188"/>
                <a:gd name="T32" fmla="*/ 85 w 157"/>
                <a:gd name="T33" fmla="*/ 10 h 188"/>
                <a:gd name="T34" fmla="*/ 152 w 157"/>
                <a:gd name="T35" fmla="*/ 152 h 188"/>
                <a:gd name="T36" fmla="*/ 145 w 157"/>
                <a:gd name="T37" fmla="*/ 169 h 188"/>
                <a:gd name="T38" fmla="*/ 118 w 157"/>
                <a:gd name="T39" fmla="*/ 168 h 188"/>
                <a:gd name="T40" fmla="*/ 62 w 157"/>
                <a:gd name="T41" fmla="*/ 4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7" h="188">
                  <a:moveTo>
                    <a:pt x="62" y="46"/>
                  </a:moveTo>
                  <a:cubicBezTo>
                    <a:pt x="71" y="46"/>
                    <a:pt x="72" y="54"/>
                    <a:pt x="74" y="60"/>
                  </a:cubicBezTo>
                  <a:cubicBezTo>
                    <a:pt x="89" y="91"/>
                    <a:pt x="103" y="123"/>
                    <a:pt x="118" y="154"/>
                  </a:cubicBezTo>
                  <a:cubicBezTo>
                    <a:pt x="120" y="159"/>
                    <a:pt x="123" y="165"/>
                    <a:pt x="129" y="167"/>
                  </a:cubicBezTo>
                  <a:cubicBezTo>
                    <a:pt x="135" y="169"/>
                    <a:pt x="139" y="165"/>
                    <a:pt x="143" y="162"/>
                  </a:cubicBezTo>
                  <a:cubicBezTo>
                    <a:pt x="148" y="158"/>
                    <a:pt x="147" y="153"/>
                    <a:pt x="144" y="147"/>
                  </a:cubicBezTo>
                  <a:cubicBezTo>
                    <a:pt x="123" y="104"/>
                    <a:pt x="102" y="61"/>
                    <a:pt x="82" y="18"/>
                  </a:cubicBezTo>
                  <a:cubicBezTo>
                    <a:pt x="78" y="11"/>
                    <a:pt x="75" y="7"/>
                    <a:pt x="66" y="12"/>
                  </a:cubicBezTo>
                  <a:cubicBezTo>
                    <a:pt x="51" y="21"/>
                    <a:pt x="36" y="29"/>
                    <a:pt x="20" y="36"/>
                  </a:cubicBezTo>
                  <a:cubicBezTo>
                    <a:pt x="13" y="39"/>
                    <a:pt x="9" y="43"/>
                    <a:pt x="13" y="51"/>
                  </a:cubicBezTo>
                  <a:cubicBezTo>
                    <a:pt x="17" y="59"/>
                    <a:pt x="23" y="51"/>
                    <a:pt x="28" y="51"/>
                  </a:cubicBezTo>
                  <a:cubicBezTo>
                    <a:pt x="37" y="50"/>
                    <a:pt x="44" y="39"/>
                    <a:pt x="55" y="45"/>
                  </a:cubicBezTo>
                  <a:cubicBezTo>
                    <a:pt x="47" y="49"/>
                    <a:pt x="38" y="53"/>
                    <a:pt x="30" y="58"/>
                  </a:cubicBezTo>
                  <a:cubicBezTo>
                    <a:pt x="15" y="68"/>
                    <a:pt x="9" y="62"/>
                    <a:pt x="4" y="47"/>
                  </a:cubicBezTo>
                  <a:cubicBezTo>
                    <a:pt x="0" y="39"/>
                    <a:pt x="2" y="36"/>
                    <a:pt x="9" y="33"/>
                  </a:cubicBezTo>
                  <a:cubicBezTo>
                    <a:pt x="29" y="24"/>
                    <a:pt x="49" y="14"/>
                    <a:pt x="68" y="4"/>
                  </a:cubicBezTo>
                  <a:cubicBezTo>
                    <a:pt x="76" y="0"/>
                    <a:pt x="80" y="0"/>
                    <a:pt x="85" y="10"/>
                  </a:cubicBezTo>
                  <a:cubicBezTo>
                    <a:pt x="106" y="57"/>
                    <a:pt x="129" y="105"/>
                    <a:pt x="152" y="152"/>
                  </a:cubicBezTo>
                  <a:cubicBezTo>
                    <a:pt x="157" y="162"/>
                    <a:pt x="155" y="167"/>
                    <a:pt x="145" y="169"/>
                  </a:cubicBezTo>
                  <a:cubicBezTo>
                    <a:pt x="136" y="170"/>
                    <a:pt x="127" y="188"/>
                    <a:pt x="118" y="168"/>
                  </a:cubicBezTo>
                  <a:cubicBezTo>
                    <a:pt x="100" y="127"/>
                    <a:pt x="81" y="87"/>
                    <a:pt x="62" y="46"/>
                  </a:cubicBezTo>
                  <a:close/>
                </a:path>
              </a:pathLst>
            </a:custGeom>
            <a:solidFill>
              <a:srgbClr val="20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4" name="Freeform 59">
              <a:extLst>
                <a:ext uri="{FF2B5EF4-FFF2-40B4-BE49-F238E27FC236}">
                  <a16:creationId xmlns:a16="http://schemas.microsoft.com/office/drawing/2014/main" id="{7230F006-59F9-45D0-AA46-91D7CBEB3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260" y="2981754"/>
              <a:ext cx="48062" cy="574452"/>
            </a:xfrm>
            <a:custGeom>
              <a:avLst/>
              <a:gdLst>
                <a:gd name="T0" fmla="*/ 27 w 38"/>
                <a:gd name="T1" fmla="*/ 456 h 456"/>
                <a:gd name="T2" fmla="*/ 24 w 38"/>
                <a:gd name="T3" fmla="*/ 444 h 456"/>
                <a:gd name="T4" fmla="*/ 17 w 38"/>
                <a:gd name="T5" fmla="*/ 420 h 456"/>
                <a:gd name="T6" fmla="*/ 24 w 38"/>
                <a:gd name="T7" fmla="*/ 252 h 456"/>
                <a:gd name="T8" fmla="*/ 19 w 38"/>
                <a:gd name="T9" fmla="*/ 165 h 456"/>
                <a:gd name="T10" fmla="*/ 2 w 38"/>
                <a:gd name="T11" fmla="*/ 27 h 456"/>
                <a:gd name="T12" fmla="*/ 7 w 38"/>
                <a:gd name="T13" fmla="*/ 0 h 456"/>
                <a:gd name="T14" fmla="*/ 11 w 38"/>
                <a:gd name="T15" fmla="*/ 0 h 456"/>
                <a:gd name="T16" fmla="*/ 33 w 38"/>
                <a:gd name="T17" fmla="*/ 190 h 456"/>
                <a:gd name="T18" fmla="*/ 33 w 38"/>
                <a:gd name="T19" fmla="*/ 341 h 456"/>
                <a:gd name="T20" fmla="*/ 30 w 38"/>
                <a:gd name="T21" fmla="*/ 441 h 456"/>
                <a:gd name="T22" fmla="*/ 27 w 38"/>
                <a:gd name="T23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56">
                  <a:moveTo>
                    <a:pt x="27" y="456"/>
                  </a:moveTo>
                  <a:cubicBezTo>
                    <a:pt x="26" y="452"/>
                    <a:pt x="28" y="448"/>
                    <a:pt x="24" y="444"/>
                  </a:cubicBezTo>
                  <a:cubicBezTo>
                    <a:pt x="16" y="438"/>
                    <a:pt x="18" y="428"/>
                    <a:pt x="17" y="420"/>
                  </a:cubicBezTo>
                  <a:cubicBezTo>
                    <a:pt x="24" y="364"/>
                    <a:pt x="20" y="308"/>
                    <a:pt x="24" y="252"/>
                  </a:cubicBezTo>
                  <a:cubicBezTo>
                    <a:pt x="26" y="224"/>
                    <a:pt x="23" y="194"/>
                    <a:pt x="19" y="165"/>
                  </a:cubicBezTo>
                  <a:cubicBezTo>
                    <a:pt x="13" y="119"/>
                    <a:pt x="6" y="73"/>
                    <a:pt x="2" y="27"/>
                  </a:cubicBezTo>
                  <a:cubicBezTo>
                    <a:pt x="1" y="17"/>
                    <a:pt x="0" y="8"/>
                    <a:pt x="7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8" y="63"/>
                    <a:pt x="27" y="127"/>
                    <a:pt x="33" y="190"/>
                  </a:cubicBezTo>
                  <a:cubicBezTo>
                    <a:pt x="38" y="241"/>
                    <a:pt x="36" y="291"/>
                    <a:pt x="33" y="341"/>
                  </a:cubicBezTo>
                  <a:cubicBezTo>
                    <a:pt x="30" y="375"/>
                    <a:pt x="31" y="408"/>
                    <a:pt x="30" y="441"/>
                  </a:cubicBezTo>
                  <a:cubicBezTo>
                    <a:pt x="30" y="446"/>
                    <a:pt x="31" y="452"/>
                    <a:pt x="27" y="456"/>
                  </a:cubicBezTo>
                  <a:close/>
                </a:path>
              </a:pathLst>
            </a:custGeom>
            <a:solidFill>
              <a:srgbClr val="183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5" name="Freeform 60">
              <a:extLst>
                <a:ext uri="{FF2B5EF4-FFF2-40B4-BE49-F238E27FC236}">
                  <a16:creationId xmlns:a16="http://schemas.microsoft.com/office/drawing/2014/main" id="{03F38E78-6BAA-4499-9C1C-1FA9FED72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542" y="5279564"/>
              <a:ext cx="411958" cy="61793"/>
            </a:xfrm>
            <a:custGeom>
              <a:avLst/>
              <a:gdLst>
                <a:gd name="T0" fmla="*/ 328 w 328"/>
                <a:gd name="T1" fmla="*/ 1 h 49"/>
                <a:gd name="T2" fmla="*/ 316 w 328"/>
                <a:gd name="T3" fmla="*/ 13 h 49"/>
                <a:gd name="T4" fmla="*/ 274 w 328"/>
                <a:gd name="T5" fmla="*/ 30 h 49"/>
                <a:gd name="T6" fmla="*/ 163 w 328"/>
                <a:gd name="T7" fmla="*/ 43 h 49"/>
                <a:gd name="T8" fmla="*/ 84 w 328"/>
                <a:gd name="T9" fmla="*/ 40 h 49"/>
                <a:gd name="T10" fmla="*/ 0 w 328"/>
                <a:gd name="T11" fmla="*/ 17 h 49"/>
                <a:gd name="T12" fmla="*/ 4 w 328"/>
                <a:gd name="T13" fmla="*/ 14 h 49"/>
                <a:gd name="T14" fmla="*/ 7 w 328"/>
                <a:gd name="T15" fmla="*/ 12 h 49"/>
                <a:gd name="T16" fmla="*/ 124 w 328"/>
                <a:gd name="T17" fmla="*/ 28 h 49"/>
                <a:gd name="T18" fmla="*/ 189 w 328"/>
                <a:gd name="T19" fmla="*/ 33 h 49"/>
                <a:gd name="T20" fmla="*/ 256 w 328"/>
                <a:gd name="T21" fmla="*/ 24 h 49"/>
                <a:gd name="T22" fmla="*/ 323 w 328"/>
                <a:gd name="T23" fmla="*/ 0 h 49"/>
                <a:gd name="T24" fmla="*/ 328 w 328"/>
                <a:gd name="T25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" h="49">
                  <a:moveTo>
                    <a:pt x="328" y="1"/>
                  </a:moveTo>
                  <a:cubicBezTo>
                    <a:pt x="326" y="7"/>
                    <a:pt x="321" y="11"/>
                    <a:pt x="316" y="13"/>
                  </a:cubicBezTo>
                  <a:cubicBezTo>
                    <a:pt x="302" y="19"/>
                    <a:pt x="287" y="23"/>
                    <a:pt x="274" y="30"/>
                  </a:cubicBezTo>
                  <a:cubicBezTo>
                    <a:pt x="238" y="49"/>
                    <a:pt x="201" y="48"/>
                    <a:pt x="163" y="43"/>
                  </a:cubicBezTo>
                  <a:cubicBezTo>
                    <a:pt x="137" y="40"/>
                    <a:pt x="110" y="37"/>
                    <a:pt x="84" y="40"/>
                  </a:cubicBezTo>
                  <a:cubicBezTo>
                    <a:pt x="52" y="44"/>
                    <a:pt x="25" y="35"/>
                    <a:pt x="0" y="17"/>
                  </a:cubicBezTo>
                  <a:cubicBezTo>
                    <a:pt x="1" y="16"/>
                    <a:pt x="3" y="15"/>
                    <a:pt x="4" y="14"/>
                  </a:cubicBezTo>
                  <a:cubicBezTo>
                    <a:pt x="5" y="13"/>
                    <a:pt x="6" y="13"/>
                    <a:pt x="7" y="12"/>
                  </a:cubicBezTo>
                  <a:cubicBezTo>
                    <a:pt x="45" y="29"/>
                    <a:pt x="84" y="28"/>
                    <a:pt x="124" y="28"/>
                  </a:cubicBezTo>
                  <a:cubicBezTo>
                    <a:pt x="146" y="27"/>
                    <a:pt x="168" y="30"/>
                    <a:pt x="189" y="33"/>
                  </a:cubicBezTo>
                  <a:cubicBezTo>
                    <a:pt x="213" y="36"/>
                    <a:pt x="234" y="31"/>
                    <a:pt x="256" y="24"/>
                  </a:cubicBezTo>
                  <a:cubicBezTo>
                    <a:pt x="278" y="16"/>
                    <a:pt x="298" y="3"/>
                    <a:pt x="323" y="0"/>
                  </a:cubicBezTo>
                  <a:cubicBezTo>
                    <a:pt x="324" y="1"/>
                    <a:pt x="326" y="1"/>
                    <a:pt x="328" y="1"/>
                  </a:cubicBezTo>
                  <a:close/>
                </a:path>
              </a:pathLst>
            </a:custGeom>
            <a:solidFill>
              <a:srgbClr val="202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6" name="Freeform 61">
              <a:extLst>
                <a:ext uri="{FF2B5EF4-FFF2-40B4-BE49-F238E27FC236}">
                  <a16:creationId xmlns:a16="http://schemas.microsoft.com/office/drawing/2014/main" id="{686FB4DB-9CD5-4B0D-AB4F-0514CBB44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397" y="2050272"/>
              <a:ext cx="171650" cy="254040"/>
            </a:xfrm>
            <a:custGeom>
              <a:avLst/>
              <a:gdLst>
                <a:gd name="T0" fmla="*/ 0 w 137"/>
                <a:gd name="T1" fmla="*/ 164 h 203"/>
                <a:gd name="T2" fmla="*/ 9 w 137"/>
                <a:gd name="T3" fmla="*/ 178 h 203"/>
                <a:gd name="T4" fmla="*/ 24 w 137"/>
                <a:gd name="T5" fmla="*/ 190 h 203"/>
                <a:gd name="T6" fmla="*/ 108 w 137"/>
                <a:gd name="T7" fmla="*/ 145 h 203"/>
                <a:gd name="T8" fmla="*/ 109 w 137"/>
                <a:gd name="T9" fmla="*/ 62 h 203"/>
                <a:gd name="T10" fmla="*/ 38 w 137"/>
                <a:gd name="T11" fmla="*/ 18 h 203"/>
                <a:gd name="T12" fmla="*/ 9 w 137"/>
                <a:gd name="T13" fmla="*/ 15 h 203"/>
                <a:gd name="T14" fmla="*/ 122 w 137"/>
                <a:gd name="T15" fmla="*/ 75 h 203"/>
                <a:gd name="T16" fmla="*/ 61 w 137"/>
                <a:gd name="T17" fmla="*/ 187 h 203"/>
                <a:gd name="T18" fmla="*/ 46 w 137"/>
                <a:gd name="T19" fmla="*/ 192 h 203"/>
                <a:gd name="T20" fmla="*/ 0 w 137"/>
                <a:gd name="T21" fmla="*/ 16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203">
                  <a:moveTo>
                    <a:pt x="0" y="164"/>
                  </a:moveTo>
                  <a:cubicBezTo>
                    <a:pt x="12" y="162"/>
                    <a:pt x="7" y="172"/>
                    <a:pt x="9" y="178"/>
                  </a:cubicBezTo>
                  <a:cubicBezTo>
                    <a:pt x="11" y="185"/>
                    <a:pt x="14" y="192"/>
                    <a:pt x="24" y="190"/>
                  </a:cubicBezTo>
                  <a:cubicBezTo>
                    <a:pt x="57" y="185"/>
                    <a:pt x="90" y="177"/>
                    <a:pt x="108" y="145"/>
                  </a:cubicBezTo>
                  <a:cubicBezTo>
                    <a:pt x="122" y="118"/>
                    <a:pt x="125" y="89"/>
                    <a:pt x="109" y="62"/>
                  </a:cubicBezTo>
                  <a:cubicBezTo>
                    <a:pt x="94" y="34"/>
                    <a:pt x="73" y="15"/>
                    <a:pt x="38" y="18"/>
                  </a:cubicBezTo>
                  <a:cubicBezTo>
                    <a:pt x="28" y="19"/>
                    <a:pt x="18" y="22"/>
                    <a:pt x="9" y="15"/>
                  </a:cubicBezTo>
                  <a:cubicBezTo>
                    <a:pt x="61" y="0"/>
                    <a:pt x="106" y="24"/>
                    <a:pt x="122" y="75"/>
                  </a:cubicBezTo>
                  <a:cubicBezTo>
                    <a:pt x="137" y="125"/>
                    <a:pt x="112" y="171"/>
                    <a:pt x="61" y="187"/>
                  </a:cubicBezTo>
                  <a:cubicBezTo>
                    <a:pt x="56" y="189"/>
                    <a:pt x="51" y="190"/>
                    <a:pt x="46" y="192"/>
                  </a:cubicBezTo>
                  <a:cubicBezTo>
                    <a:pt x="7" y="203"/>
                    <a:pt x="7" y="203"/>
                    <a:pt x="0" y="164"/>
                  </a:cubicBezTo>
                  <a:close/>
                </a:path>
              </a:pathLst>
            </a:custGeom>
            <a:solidFill>
              <a:srgbClr val="225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7" name="Freeform 62">
              <a:extLst>
                <a:ext uri="{FF2B5EF4-FFF2-40B4-BE49-F238E27FC236}">
                  <a16:creationId xmlns:a16="http://schemas.microsoft.com/office/drawing/2014/main" id="{41E67117-85F8-406C-A1E5-A389D4FF7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973" y="2029673"/>
              <a:ext cx="183092" cy="221999"/>
            </a:xfrm>
            <a:custGeom>
              <a:avLst/>
              <a:gdLst>
                <a:gd name="T0" fmla="*/ 79 w 146"/>
                <a:gd name="T1" fmla="*/ 40 h 177"/>
                <a:gd name="T2" fmla="*/ 120 w 146"/>
                <a:gd name="T3" fmla="*/ 43 h 177"/>
                <a:gd name="T4" fmla="*/ 131 w 146"/>
                <a:gd name="T5" fmla="*/ 39 h 177"/>
                <a:gd name="T6" fmla="*/ 126 w 146"/>
                <a:gd name="T7" fmla="*/ 26 h 177"/>
                <a:gd name="T8" fmla="*/ 59 w 146"/>
                <a:gd name="T9" fmla="*/ 10 h 177"/>
                <a:gd name="T10" fmla="*/ 48 w 146"/>
                <a:gd name="T11" fmla="*/ 22 h 177"/>
                <a:gd name="T12" fmla="*/ 14 w 146"/>
                <a:gd name="T13" fmla="*/ 152 h 177"/>
                <a:gd name="T14" fmla="*/ 10 w 146"/>
                <a:gd name="T15" fmla="*/ 177 h 177"/>
                <a:gd name="T16" fmla="*/ 6 w 146"/>
                <a:gd name="T17" fmla="*/ 165 h 177"/>
                <a:gd name="T18" fmla="*/ 44 w 146"/>
                <a:gd name="T19" fmla="*/ 12 h 177"/>
                <a:gd name="T20" fmla="*/ 58 w 146"/>
                <a:gd name="T21" fmla="*/ 3 h 177"/>
                <a:gd name="T22" fmla="*/ 130 w 146"/>
                <a:gd name="T23" fmla="*/ 20 h 177"/>
                <a:gd name="T24" fmla="*/ 137 w 146"/>
                <a:gd name="T25" fmla="*/ 42 h 177"/>
                <a:gd name="T26" fmla="*/ 122 w 146"/>
                <a:gd name="T27" fmla="*/ 52 h 177"/>
                <a:gd name="T28" fmla="*/ 79 w 146"/>
                <a:gd name="T29" fmla="*/ 4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77">
                  <a:moveTo>
                    <a:pt x="79" y="40"/>
                  </a:moveTo>
                  <a:cubicBezTo>
                    <a:pt x="93" y="31"/>
                    <a:pt x="106" y="41"/>
                    <a:pt x="120" y="43"/>
                  </a:cubicBezTo>
                  <a:cubicBezTo>
                    <a:pt x="126" y="43"/>
                    <a:pt x="129" y="46"/>
                    <a:pt x="131" y="39"/>
                  </a:cubicBezTo>
                  <a:cubicBezTo>
                    <a:pt x="133" y="33"/>
                    <a:pt x="133" y="28"/>
                    <a:pt x="126" y="26"/>
                  </a:cubicBezTo>
                  <a:cubicBezTo>
                    <a:pt x="104" y="21"/>
                    <a:pt x="81" y="15"/>
                    <a:pt x="59" y="10"/>
                  </a:cubicBezTo>
                  <a:cubicBezTo>
                    <a:pt x="50" y="9"/>
                    <a:pt x="49" y="17"/>
                    <a:pt x="48" y="22"/>
                  </a:cubicBezTo>
                  <a:cubicBezTo>
                    <a:pt x="36" y="65"/>
                    <a:pt x="26" y="109"/>
                    <a:pt x="14" y="152"/>
                  </a:cubicBezTo>
                  <a:cubicBezTo>
                    <a:pt x="12" y="160"/>
                    <a:pt x="22" y="171"/>
                    <a:pt x="10" y="177"/>
                  </a:cubicBezTo>
                  <a:cubicBezTo>
                    <a:pt x="0" y="175"/>
                    <a:pt x="5" y="169"/>
                    <a:pt x="6" y="165"/>
                  </a:cubicBezTo>
                  <a:cubicBezTo>
                    <a:pt x="18" y="114"/>
                    <a:pt x="31" y="63"/>
                    <a:pt x="44" y="12"/>
                  </a:cubicBezTo>
                  <a:cubicBezTo>
                    <a:pt x="46" y="2"/>
                    <a:pt x="49" y="0"/>
                    <a:pt x="58" y="3"/>
                  </a:cubicBezTo>
                  <a:cubicBezTo>
                    <a:pt x="82" y="10"/>
                    <a:pt x="106" y="16"/>
                    <a:pt x="130" y="20"/>
                  </a:cubicBezTo>
                  <a:cubicBezTo>
                    <a:pt x="146" y="24"/>
                    <a:pt x="138" y="34"/>
                    <a:pt x="137" y="42"/>
                  </a:cubicBezTo>
                  <a:cubicBezTo>
                    <a:pt x="136" y="51"/>
                    <a:pt x="133" y="56"/>
                    <a:pt x="122" y="52"/>
                  </a:cubicBezTo>
                  <a:cubicBezTo>
                    <a:pt x="108" y="47"/>
                    <a:pt x="92" y="47"/>
                    <a:pt x="79" y="40"/>
                  </a:cubicBezTo>
                  <a:close/>
                </a:path>
              </a:pathLst>
            </a:custGeom>
            <a:solidFill>
              <a:srgbClr val="2252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8" name="Freeform 63">
              <a:extLst>
                <a:ext uri="{FF2B5EF4-FFF2-40B4-BE49-F238E27FC236}">
                  <a16:creationId xmlns:a16="http://schemas.microsoft.com/office/drawing/2014/main" id="{912AEB04-DF33-4491-A4C5-DB192B7B7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902" y="1981612"/>
              <a:ext cx="144186" cy="205979"/>
            </a:xfrm>
            <a:custGeom>
              <a:avLst/>
              <a:gdLst>
                <a:gd name="T0" fmla="*/ 79 w 114"/>
                <a:gd name="T1" fmla="*/ 108 h 164"/>
                <a:gd name="T2" fmla="*/ 85 w 114"/>
                <a:gd name="T3" fmla="*/ 96 h 164"/>
                <a:gd name="T4" fmla="*/ 107 w 114"/>
                <a:gd name="T5" fmla="*/ 56 h 164"/>
                <a:gd name="T6" fmla="*/ 74 w 114"/>
                <a:gd name="T7" fmla="*/ 13 h 164"/>
                <a:gd name="T8" fmla="*/ 72 w 114"/>
                <a:gd name="T9" fmla="*/ 13 h 164"/>
                <a:gd name="T10" fmla="*/ 7 w 114"/>
                <a:gd name="T11" fmla="*/ 64 h 164"/>
                <a:gd name="T12" fmla="*/ 7 w 114"/>
                <a:gd name="T13" fmla="*/ 152 h 164"/>
                <a:gd name="T14" fmla="*/ 0 w 114"/>
                <a:gd name="T15" fmla="*/ 161 h 164"/>
                <a:gd name="T16" fmla="*/ 1 w 114"/>
                <a:gd name="T17" fmla="*/ 17 h 164"/>
                <a:gd name="T18" fmla="*/ 17 w 114"/>
                <a:gd name="T19" fmla="*/ 3 h 164"/>
                <a:gd name="T20" fmla="*/ 76 w 114"/>
                <a:gd name="T21" fmla="*/ 8 h 164"/>
                <a:gd name="T22" fmla="*/ 113 w 114"/>
                <a:gd name="T23" fmla="*/ 54 h 164"/>
                <a:gd name="T24" fmla="*/ 79 w 114"/>
                <a:gd name="T25" fmla="*/ 10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64">
                  <a:moveTo>
                    <a:pt x="79" y="108"/>
                  </a:moveTo>
                  <a:cubicBezTo>
                    <a:pt x="75" y="101"/>
                    <a:pt x="79" y="99"/>
                    <a:pt x="85" y="96"/>
                  </a:cubicBezTo>
                  <a:cubicBezTo>
                    <a:pt x="104" y="90"/>
                    <a:pt x="108" y="73"/>
                    <a:pt x="107" y="56"/>
                  </a:cubicBezTo>
                  <a:cubicBezTo>
                    <a:pt x="105" y="34"/>
                    <a:pt x="91" y="18"/>
                    <a:pt x="74" y="13"/>
                  </a:cubicBezTo>
                  <a:cubicBezTo>
                    <a:pt x="73" y="13"/>
                    <a:pt x="72" y="13"/>
                    <a:pt x="72" y="13"/>
                  </a:cubicBezTo>
                  <a:cubicBezTo>
                    <a:pt x="9" y="0"/>
                    <a:pt x="8" y="1"/>
                    <a:pt x="7" y="64"/>
                  </a:cubicBezTo>
                  <a:cubicBezTo>
                    <a:pt x="7" y="93"/>
                    <a:pt x="7" y="122"/>
                    <a:pt x="7" y="152"/>
                  </a:cubicBezTo>
                  <a:cubicBezTo>
                    <a:pt x="7" y="156"/>
                    <a:pt x="11" y="164"/>
                    <a:pt x="0" y="161"/>
                  </a:cubicBezTo>
                  <a:cubicBezTo>
                    <a:pt x="1" y="113"/>
                    <a:pt x="1" y="65"/>
                    <a:pt x="1" y="17"/>
                  </a:cubicBezTo>
                  <a:cubicBezTo>
                    <a:pt x="1" y="6"/>
                    <a:pt x="6" y="2"/>
                    <a:pt x="17" y="3"/>
                  </a:cubicBezTo>
                  <a:cubicBezTo>
                    <a:pt x="36" y="6"/>
                    <a:pt x="57" y="2"/>
                    <a:pt x="76" y="8"/>
                  </a:cubicBezTo>
                  <a:cubicBezTo>
                    <a:pt x="100" y="15"/>
                    <a:pt x="112" y="30"/>
                    <a:pt x="113" y="54"/>
                  </a:cubicBezTo>
                  <a:cubicBezTo>
                    <a:pt x="114" y="83"/>
                    <a:pt x="104" y="98"/>
                    <a:pt x="79" y="108"/>
                  </a:cubicBezTo>
                  <a:close/>
                </a:path>
              </a:pathLst>
            </a:custGeom>
            <a:solidFill>
              <a:srgbClr val="225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9" name="Freeform 64">
              <a:extLst>
                <a:ext uri="{FF2B5EF4-FFF2-40B4-BE49-F238E27FC236}">
                  <a16:creationId xmlns:a16="http://schemas.microsoft.com/office/drawing/2014/main" id="{857A84B1-FBE2-4D96-B814-401595B49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575" y="4599834"/>
              <a:ext cx="208268" cy="205979"/>
            </a:xfrm>
            <a:custGeom>
              <a:avLst/>
              <a:gdLst>
                <a:gd name="T0" fmla="*/ 0 w 166"/>
                <a:gd name="T1" fmla="*/ 150 h 165"/>
                <a:gd name="T2" fmla="*/ 115 w 166"/>
                <a:gd name="T3" fmla="*/ 98 h 165"/>
                <a:gd name="T4" fmla="*/ 124 w 166"/>
                <a:gd name="T5" fmla="*/ 93 h 165"/>
                <a:gd name="T6" fmla="*/ 137 w 166"/>
                <a:gd name="T7" fmla="*/ 35 h 165"/>
                <a:gd name="T8" fmla="*/ 125 w 166"/>
                <a:gd name="T9" fmla="*/ 17 h 165"/>
                <a:gd name="T10" fmla="*/ 110 w 166"/>
                <a:gd name="T11" fmla="*/ 12 h 165"/>
                <a:gd name="T12" fmla="*/ 109 w 166"/>
                <a:gd name="T13" fmla="*/ 26 h 165"/>
                <a:gd name="T14" fmla="*/ 123 w 166"/>
                <a:gd name="T15" fmla="*/ 52 h 165"/>
                <a:gd name="T16" fmla="*/ 120 w 166"/>
                <a:gd name="T17" fmla="*/ 58 h 165"/>
                <a:gd name="T18" fmla="*/ 105 w 166"/>
                <a:gd name="T19" fmla="*/ 30 h 165"/>
                <a:gd name="T20" fmla="*/ 113 w 166"/>
                <a:gd name="T21" fmla="*/ 4 h 165"/>
                <a:gd name="T22" fmla="*/ 129 w 166"/>
                <a:gd name="T23" fmla="*/ 9 h 165"/>
                <a:gd name="T24" fmla="*/ 162 w 166"/>
                <a:gd name="T25" fmla="*/ 68 h 165"/>
                <a:gd name="T26" fmla="*/ 158 w 166"/>
                <a:gd name="T27" fmla="*/ 82 h 165"/>
                <a:gd name="T28" fmla="*/ 16 w 166"/>
                <a:gd name="T29" fmla="*/ 159 h 165"/>
                <a:gd name="T30" fmla="*/ 0 w 166"/>
                <a:gd name="T31" fmla="*/ 1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165">
                  <a:moveTo>
                    <a:pt x="0" y="150"/>
                  </a:moveTo>
                  <a:cubicBezTo>
                    <a:pt x="45" y="146"/>
                    <a:pt x="77" y="115"/>
                    <a:pt x="115" y="98"/>
                  </a:cubicBezTo>
                  <a:cubicBezTo>
                    <a:pt x="118" y="96"/>
                    <a:pt x="121" y="94"/>
                    <a:pt x="124" y="93"/>
                  </a:cubicBezTo>
                  <a:cubicBezTo>
                    <a:pt x="158" y="71"/>
                    <a:pt x="158" y="71"/>
                    <a:pt x="137" y="35"/>
                  </a:cubicBezTo>
                  <a:cubicBezTo>
                    <a:pt x="133" y="29"/>
                    <a:pt x="128" y="23"/>
                    <a:pt x="125" y="17"/>
                  </a:cubicBezTo>
                  <a:cubicBezTo>
                    <a:pt x="121" y="9"/>
                    <a:pt x="116" y="9"/>
                    <a:pt x="110" y="12"/>
                  </a:cubicBezTo>
                  <a:cubicBezTo>
                    <a:pt x="104" y="16"/>
                    <a:pt x="106" y="21"/>
                    <a:pt x="109" y="26"/>
                  </a:cubicBezTo>
                  <a:cubicBezTo>
                    <a:pt x="114" y="34"/>
                    <a:pt x="121" y="41"/>
                    <a:pt x="123" y="52"/>
                  </a:cubicBezTo>
                  <a:cubicBezTo>
                    <a:pt x="124" y="54"/>
                    <a:pt x="123" y="57"/>
                    <a:pt x="120" y="58"/>
                  </a:cubicBezTo>
                  <a:cubicBezTo>
                    <a:pt x="115" y="48"/>
                    <a:pt x="111" y="38"/>
                    <a:pt x="105" y="30"/>
                  </a:cubicBezTo>
                  <a:cubicBezTo>
                    <a:pt x="95" y="17"/>
                    <a:pt x="99" y="10"/>
                    <a:pt x="113" y="4"/>
                  </a:cubicBezTo>
                  <a:cubicBezTo>
                    <a:pt x="121" y="0"/>
                    <a:pt x="125" y="0"/>
                    <a:pt x="129" y="9"/>
                  </a:cubicBezTo>
                  <a:cubicBezTo>
                    <a:pt x="139" y="29"/>
                    <a:pt x="150" y="49"/>
                    <a:pt x="162" y="68"/>
                  </a:cubicBezTo>
                  <a:cubicBezTo>
                    <a:pt x="166" y="75"/>
                    <a:pt x="164" y="78"/>
                    <a:pt x="158" y="82"/>
                  </a:cubicBezTo>
                  <a:cubicBezTo>
                    <a:pt x="110" y="107"/>
                    <a:pt x="63" y="133"/>
                    <a:pt x="16" y="159"/>
                  </a:cubicBezTo>
                  <a:cubicBezTo>
                    <a:pt x="4" y="165"/>
                    <a:pt x="3" y="157"/>
                    <a:pt x="0" y="150"/>
                  </a:cubicBezTo>
                  <a:close/>
                </a:path>
              </a:pathLst>
            </a:custGeom>
            <a:solidFill>
              <a:srgbClr val="215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0" name="Freeform 65">
              <a:extLst>
                <a:ext uri="{FF2B5EF4-FFF2-40B4-BE49-F238E27FC236}">
                  <a16:creationId xmlns:a16="http://schemas.microsoft.com/office/drawing/2014/main" id="{0F9F9F07-7BEC-4C95-9F06-1C738125B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636" y="2535467"/>
              <a:ext cx="139609" cy="260907"/>
            </a:xfrm>
            <a:custGeom>
              <a:avLst/>
              <a:gdLst>
                <a:gd name="T0" fmla="*/ 41 w 111"/>
                <a:gd name="T1" fmla="*/ 13 h 207"/>
                <a:gd name="T2" fmla="*/ 27 w 111"/>
                <a:gd name="T3" fmla="*/ 17 h 207"/>
                <a:gd name="T4" fmla="*/ 15 w 111"/>
                <a:gd name="T5" fmla="*/ 40 h 207"/>
                <a:gd name="T6" fmla="*/ 77 w 111"/>
                <a:gd name="T7" fmla="*/ 178 h 207"/>
                <a:gd name="T8" fmla="*/ 92 w 111"/>
                <a:gd name="T9" fmla="*/ 187 h 207"/>
                <a:gd name="T10" fmla="*/ 100 w 111"/>
                <a:gd name="T11" fmla="*/ 169 h 207"/>
                <a:gd name="T12" fmla="*/ 96 w 111"/>
                <a:gd name="T13" fmla="*/ 145 h 207"/>
                <a:gd name="T14" fmla="*/ 103 w 111"/>
                <a:gd name="T15" fmla="*/ 159 h 207"/>
                <a:gd name="T16" fmla="*/ 90 w 111"/>
                <a:gd name="T17" fmla="*/ 203 h 207"/>
                <a:gd name="T18" fmla="*/ 80 w 111"/>
                <a:gd name="T19" fmla="*/ 198 h 207"/>
                <a:gd name="T20" fmla="*/ 5 w 111"/>
                <a:gd name="T21" fmla="*/ 34 h 207"/>
                <a:gd name="T22" fmla="*/ 15 w 111"/>
                <a:gd name="T23" fmla="*/ 13 h 207"/>
                <a:gd name="T24" fmla="*/ 41 w 111"/>
                <a:gd name="T25" fmla="*/ 1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7">
                  <a:moveTo>
                    <a:pt x="41" y="13"/>
                  </a:moveTo>
                  <a:cubicBezTo>
                    <a:pt x="37" y="17"/>
                    <a:pt x="32" y="16"/>
                    <a:pt x="27" y="17"/>
                  </a:cubicBezTo>
                  <a:cubicBezTo>
                    <a:pt x="15" y="20"/>
                    <a:pt x="9" y="28"/>
                    <a:pt x="15" y="40"/>
                  </a:cubicBezTo>
                  <a:cubicBezTo>
                    <a:pt x="35" y="86"/>
                    <a:pt x="56" y="132"/>
                    <a:pt x="77" y="178"/>
                  </a:cubicBezTo>
                  <a:cubicBezTo>
                    <a:pt x="80" y="184"/>
                    <a:pt x="83" y="191"/>
                    <a:pt x="92" y="187"/>
                  </a:cubicBezTo>
                  <a:cubicBezTo>
                    <a:pt x="100" y="184"/>
                    <a:pt x="101" y="177"/>
                    <a:pt x="100" y="169"/>
                  </a:cubicBezTo>
                  <a:cubicBezTo>
                    <a:pt x="99" y="161"/>
                    <a:pt x="90" y="154"/>
                    <a:pt x="96" y="145"/>
                  </a:cubicBezTo>
                  <a:cubicBezTo>
                    <a:pt x="98" y="150"/>
                    <a:pt x="101" y="154"/>
                    <a:pt x="103" y="159"/>
                  </a:cubicBezTo>
                  <a:cubicBezTo>
                    <a:pt x="111" y="178"/>
                    <a:pt x="107" y="192"/>
                    <a:pt x="90" y="203"/>
                  </a:cubicBezTo>
                  <a:cubicBezTo>
                    <a:pt x="82" y="207"/>
                    <a:pt x="82" y="202"/>
                    <a:pt x="80" y="198"/>
                  </a:cubicBezTo>
                  <a:cubicBezTo>
                    <a:pt x="55" y="143"/>
                    <a:pt x="31" y="88"/>
                    <a:pt x="5" y="34"/>
                  </a:cubicBezTo>
                  <a:cubicBezTo>
                    <a:pt x="0" y="22"/>
                    <a:pt x="10" y="19"/>
                    <a:pt x="15" y="13"/>
                  </a:cubicBezTo>
                  <a:cubicBezTo>
                    <a:pt x="24" y="0"/>
                    <a:pt x="32" y="10"/>
                    <a:pt x="41" y="13"/>
                  </a:cubicBezTo>
                  <a:close/>
                </a:path>
              </a:pathLst>
            </a:custGeom>
            <a:solidFill>
              <a:srgbClr val="235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1" name="Freeform 66">
              <a:extLst>
                <a:ext uri="{FF2B5EF4-FFF2-40B4-BE49-F238E27FC236}">
                  <a16:creationId xmlns:a16="http://schemas.microsoft.com/office/drawing/2014/main" id="{964DEC7F-4AE4-4AC4-B8A0-3DF012FB2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140" y="3139672"/>
              <a:ext cx="36618" cy="405091"/>
            </a:xfrm>
            <a:custGeom>
              <a:avLst/>
              <a:gdLst>
                <a:gd name="T0" fmla="*/ 18 w 30"/>
                <a:gd name="T1" fmla="*/ 324 h 324"/>
                <a:gd name="T2" fmla="*/ 14 w 30"/>
                <a:gd name="T3" fmla="*/ 324 h 324"/>
                <a:gd name="T4" fmla="*/ 18 w 30"/>
                <a:gd name="T5" fmla="*/ 1 h 324"/>
                <a:gd name="T6" fmla="*/ 26 w 30"/>
                <a:gd name="T7" fmla="*/ 7 h 324"/>
                <a:gd name="T8" fmla="*/ 22 w 30"/>
                <a:gd name="T9" fmla="*/ 84 h 324"/>
                <a:gd name="T10" fmla="*/ 23 w 30"/>
                <a:gd name="T11" fmla="*/ 180 h 324"/>
                <a:gd name="T12" fmla="*/ 23 w 30"/>
                <a:gd name="T13" fmla="*/ 246 h 324"/>
                <a:gd name="T14" fmla="*/ 26 w 30"/>
                <a:gd name="T15" fmla="*/ 315 h 324"/>
                <a:gd name="T16" fmla="*/ 18 w 30"/>
                <a:gd name="T17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24">
                  <a:moveTo>
                    <a:pt x="18" y="324"/>
                  </a:moveTo>
                  <a:cubicBezTo>
                    <a:pt x="17" y="324"/>
                    <a:pt x="16" y="324"/>
                    <a:pt x="14" y="324"/>
                  </a:cubicBezTo>
                  <a:cubicBezTo>
                    <a:pt x="12" y="216"/>
                    <a:pt x="0" y="108"/>
                    <a:pt x="18" y="1"/>
                  </a:cubicBezTo>
                  <a:cubicBezTo>
                    <a:pt x="23" y="0"/>
                    <a:pt x="24" y="4"/>
                    <a:pt x="26" y="7"/>
                  </a:cubicBezTo>
                  <a:cubicBezTo>
                    <a:pt x="30" y="33"/>
                    <a:pt x="24" y="58"/>
                    <a:pt x="22" y="84"/>
                  </a:cubicBezTo>
                  <a:cubicBezTo>
                    <a:pt x="20" y="116"/>
                    <a:pt x="19" y="148"/>
                    <a:pt x="23" y="180"/>
                  </a:cubicBezTo>
                  <a:cubicBezTo>
                    <a:pt x="22" y="202"/>
                    <a:pt x="24" y="224"/>
                    <a:pt x="23" y="246"/>
                  </a:cubicBezTo>
                  <a:cubicBezTo>
                    <a:pt x="23" y="269"/>
                    <a:pt x="22" y="292"/>
                    <a:pt x="26" y="315"/>
                  </a:cubicBezTo>
                  <a:cubicBezTo>
                    <a:pt x="25" y="319"/>
                    <a:pt x="22" y="322"/>
                    <a:pt x="18" y="324"/>
                  </a:cubicBezTo>
                  <a:close/>
                </a:path>
              </a:pathLst>
            </a:custGeom>
            <a:solidFill>
              <a:srgbClr val="192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2" name="Freeform 67">
              <a:extLst>
                <a:ext uri="{FF2B5EF4-FFF2-40B4-BE49-F238E27FC236}">
                  <a16:creationId xmlns:a16="http://schemas.microsoft.com/office/drawing/2014/main" id="{7961E997-1CFB-42C8-BD44-C480AA09D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492" y="4304596"/>
              <a:ext cx="153341" cy="208267"/>
            </a:xfrm>
            <a:custGeom>
              <a:avLst/>
              <a:gdLst>
                <a:gd name="T0" fmla="*/ 0 w 122"/>
                <a:gd name="T1" fmla="*/ 161 h 166"/>
                <a:gd name="T2" fmla="*/ 71 w 122"/>
                <a:gd name="T3" fmla="*/ 134 h 166"/>
                <a:gd name="T4" fmla="*/ 85 w 122"/>
                <a:gd name="T5" fmla="*/ 16 h 166"/>
                <a:gd name="T6" fmla="*/ 59 w 122"/>
                <a:gd name="T7" fmla="*/ 18 h 166"/>
                <a:gd name="T8" fmla="*/ 68 w 122"/>
                <a:gd name="T9" fmla="*/ 41 h 166"/>
                <a:gd name="T10" fmla="*/ 43 w 122"/>
                <a:gd name="T11" fmla="*/ 18 h 166"/>
                <a:gd name="T12" fmla="*/ 45 w 122"/>
                <a:gd name="T13" fmla="*/ 14 h 166"/>
                <a:gd name="T14" fmla="*/ 106 w 122"/>
                <a:gd name="T15" fmla="*/ 47 h 166"/>
                <a:gd name="T16" fmla="*/ 0 w 122"/>
                <a:gd name="T17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66">
                  <a:moveTo>
                    <a:pt x="0" y="161"/>
                  </a:moveTo>
                  <a:cubicBezTo>
                    <a:pt x="23" y="152"/>
                    <a:pt x="50" y="152"/>
                    <a:pt x="71" y="134"/>
                  </a:cubicBezTo>
                  <a:cubicBezTo>
                    <a:pt x="104" y="107"/>
                    <a:pt x="112" y="48"/>
                    <a:pt x="85" y="16"/>
                  </a:cubicBezTo>
                  <a:cubicBezTo>
                    <a:pt x="75" y="5"/>
                    <a:pt x="67" y="14"/>
                    <a:pt x="59" y="18"/>
                  </a:cubicBezTo>
                  <a:cubicBezTo>
                    <a:pt x="60" y="27"/>
                    <a:pt x="75" y="30"/>
                    <a:pt x="68" y="41"/>
                  </a:cubicBezTo>
                  <a:cubicBezTo>
                    <a:pt x="61" y="32"/>
                    <a:pt x="53" y="24"/>
                    <a:pt x="43" y="18"/>
                  </a:cubicBezTo>
                  <a:cubicBezTo>
                    <a:pt x="44" y="15"/>
                    <a:pt x="44" y="14"/>
                    <a:pt x="45" y="14"/>
                  </a:cubicBezTo>
                  <a:cubicBezTo>
                    <a:pt x="83" y="0"/>
                    <a:pt x="95" y="6"/>
                    <a:pt x="106" y="47"/>
                  </a:cubicBezTo>
                  <a:cubicBezTo>
                    <a:pt x="122" y="110"/>
                    <a:pt x="70" y="166"/>
                    <a:pt x="0" y="161"/>
                  </a:cubicBezTo>
                  <a:close/>
                </a:path>
              </a:pathLst>
            </a:custGeom>
            <a:solidFill>
              <a:srgbClr val="235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3" name="Freeform 68">
              <a:extLst>
                <a:ext uri="{FF2B5EF4-FFF2-40B4-BE49-F238E27FC236}">
                  <a16:creationId xmlns:a16="http://schemas.microsoft.com/office/drawing/2014/main" id="{3E7110E0-1FA9-4542-A050-2F4E8342D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017" y="2226497"/>
              <a:ext cx="91546" cy="258617"/>
            </a:xfrm>
            <a:custGeom>
              <a:avLst/>
              <a:gdLst>
                <a:gd name="T0" fmla="*/ 32 w 72"/>
                <a:gd name="T1" fmla="*/ 189 h 205"/>
                <a:gd name="T2" fmla="*/ 37 w 72"/>
                <a:gd name="T3" fmla="*/ 187 h 205"/>
                <a:gd name="T4" fmla="*/ 60 w 72"/>
                <a:gd name="T5" fmla="*/ 165 h 205"/>
                <a:gd name="T6" fmla="*/ 34 w 72"/>
                <a:gd name="T7" fmla="*/ 29 h 205"/>
                <a:gd name="T8" fmla="*/ 26 w 72"/>
                <a:gd name="T9" fmla="*/ 12 h 205"/>
                <a:gd name="T10" fmla="*/ 9 w 72"/>
                <a:gd name="T11" fmla="*/ 29 h 205"/>
                <a:gd name="T12" fmla="*/ 5 w 72"/>
                <a:gd name="T13" fmla="*/ 38 h 205"/>
                <a:gd name="T14" fmla="*/ 30 w 72"/>
                <a:gd name="T15" fmla="*/ 1 h 205"/>
                <a:gd name="T16" fmla="*/ 37 w 72"/>
                <a:gd name="T17" fmla="*/ 8 h 205"/>
                <a:gd name="T18" fmla="*/ 71 w 72"/>
                <a:gd name="T19" fmla="*/ 185 h 205"/>
                <a:gd name="T20" fmla="*/ 62 w 72"/>
                <a:gd name="T21" fmla="*/ 201 h 205"/>
                <a:gd name="T22" fmla="*/ 46 w 72"/>
                <a:gd name="T23" fmla="*/ 200 h 205"/>
                <a:gd name="T24" fmla="*/ 32 w 72"/>
                <a:gd name="T25" fmla="*/ 18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205">
                  <a:moveTo>
                    <a:pt x="32" y="189"/>
                  </a:moveTo>
                  <a:cubicBezTo>
                    <a:pt x="34" y="188"/>
                    <a:pt x="36" y="186"/>
                    <a:pt x="37" y="187"/>
                  </a:cubicBezTo>
                  <a:cubicBezTo>
                    <a:pt x="65" y="192"/>
                    <a:pt x="65" y="192"/>
                    <a:pt x="60" y="165"/>
                  </a:cubicBezTo>
                  <a:cubicBezTo>
                    <a:pt x="52" y="120"/>
                    <a:pt x="43" y="74"/>
                    <a:pt x="34" y="29"/>
                  </a:cubicBezTo>
                  <a:cubicBezTo>
                    <a:pt x="33" y="23"/>
                    <a:pt x="37" y="11"/>
                    <a:pt x="26" y="12"/>
                  </a:cubicBezTo>
                  <a:cubicBezTo>
                    <a:pt x="18" y="13"/>
                    <a:pt x="10" y="19"/>
                    <a:pt x="9" y="29"/>
                  </a:cubicBezTo>
                  <a:cubicBezTo>
                    <a:pt x="8" y="32"/>
                    <a:pt x="6" y="35"/>
                    <a:pt x="5" y="38"/>
                  </a:cubicBezTo>
                  <a:cubicBezTo>
                    <a:pt x="0" y="22"/>
                    <a:pt x="13" y="3"/>
                    <a:pt x="30" y="1"/>
                  </a:cubicBezTo>
                  <a:cubicBezTo>
                    <a:pt x="36" y="0"/>
                    <a:pt x="36" y="4"/>
                    <a:pt x="37" y="8"/>
                  </a:cubicBezTo>
                  <a:cubicBezTo>
                    <a:pt x="48" y="67"/>
                    <a:pt x="59" y="126"/>
                    <a:pt x="71" y="185"/>
                  </a:cubicBezTo>
                  <a:cubicBezTo>
                    <a:pt x="72" y="194"/>
                    <a:pt x="67" y="197"/>
                    <a:pt x="62" y="201"/>
                  </a:cubicBezTo>
                  <a:cubicBezTo>
                    <a:pt x="56" y="205"/>
                    <a:pt x="51" y="205"/>
                    <a:pt x="46" y="200"/>
                  </a:cubicBezTo>
                  <a:cubicBezTo>
                    <a:pt x="42" y="196"/>
                    <a:pt x="37" y="193"/>
                    <a:pt x="32" y="189"/>
                  </a:cubicBezTo>
                  <a:close/>
                </a:path>
              </a:pathLst>
            </a:custGeom>
            <a:solidFill>
              <a:srgbClr val="245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4" name="Freeform 69">
              <a:extLst>
                <a:ext uri="{FF2B5EF4-FFF2-40B4-BE49-F238E27FC236}">
                  <a16:creationId xmlns:a16="http://schemas.microsoft.com/office/drawing/2014/main" id="{26846855-53A8-41F5-A4FE-E5644BCE9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778" y="2812393"/>
              <a:ext cx="231155" cy="251752"/>
            </a:xfrm>
            <a:custGeom>
              <a:avLst/>
              <a:gdLst>
                <a:gd name="T0" fmla="*/ 184 w 184"/>
                <a:gd name="T1" fmla="*/ 199 h 200"/>
                <a:gd name="T2" fmla="*/ 169 w 184"/>
                <a:gd name="T3" fmla="*/ 188 h 200"/>
                <a:gd name="T4" fmla="*/ 19 w 184"/>
                <a:gd name="T5" fmla="*/ 21 h 200"/>
                <a:gd name="T6" fmla="*/ 6 w 184"/>
                <a:gd name="T7" fmla="*/ 15 h 200"/>
                <a:gd name="T8" fmla="*/ 11 w 184"/>
                <a:gd name="T9" fmla="*/ 0 h 200"/>
                <a:gd name="T10" fmla="*/ 43 w 184"/>
                <a:gd name="T11" fmla="*/ 39 h 200"/>
                <a:gd name="T12" fmla="*/ 172 w 184"/>
                <a:gd name="T13" fmla="*/ 182 h 200"/>
                <a:gd name="T14" fmla="*/ 184 w 184"/>
                <a:gd name="T15" fmla="*/ 19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00">
                  <a:moveTo>
                    <a:pt x="184" y="199"/>
                  </a:moveTo>
                  <a:cubicBezTo>
                    <a:pt x="175" y="200"/>
                    <a:pt x="173" y="192"/>
                    <a:pt x="169" y="188"/>
                  </a:cubicBezTo>
                  <a:cubicBezTo>
                    <a:pt x="119" y="132"/>
                    <a:pt x="69" y="77"/>
                    <a:pt x="19" y="21"/>
                  </a:cubicBezTo>
                  <a:cubicBezTo>
                    <a:pt x="17" y="19"/>
                    <a:pt x="15" y="6"/>
                    <a:pt x="6" y="15"/>
                  </a:cubicBezTo>
                  <a:cubicBezTo>
                    <a:pt x="0" y="8"/>
                    <a:pt x="7" y="4"/>
                    <a:pt x="11" y="0"/>
                  </a:cubicBezTo>
                  <a:cubicBezTo>
                    <a:pt x="18" y="16"/>
                    <a:pt x="32" y="26"/>
                    <a:pt x="43" y="39"/>
                  </a:cubicBezTo>
                  <a:cubicBezTo>
                    <a:pt x="86" y="87"/>
                    <a:pt x="129" y="134"/>
                    <a:pt x="172" y="182"/>
                  </a:cubicBezTo>
                  <a:cubicBezTo>
                    <a:pt x="176" y="187"/>
                    <a:pt x="184" y="191"/>
                    <a:pt x="184" y="199"/>
                  </a:cubicBezTo>
                  <a:close/>
                </a:path>
              </a:pathLst>
            </a:custGeom>
            <a:solidFill>
              <a:srgbClr val="5A4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5" name="Freeform 70">
              <a:extLst>
                <a:ext uri="{FF2B5EF4-FFF2-40B4-BE49-F238E27FC236}">
                  <a16:creationId xmlns:a16="http://schemas.microsoft.com/office/drawing/2014/main" id="{DF15C6A5-C9E0-41FD-9621-A6FB6DF50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465" y="4419029"/>
              <a:ext cx="155629" cy="203690"/>
            </a:xfrm>
            <a:custGeom>
              <a:avLst/>
              <a:gdLst>
                <a:gd name="T0" fmla="*/ 88 w 124"/>
                <a:gd name="T1" fmla="*/ 162 h 162"/>
                <a:gd name="T2" fmla="*/ 90 w 124"/>
                <a:gd name="T3" fmla="*/ 151 h 162"/>
                <a:gd name="T4" fmla="*/ 32 w 124"/>
                <a:gd name="T5" fmla="*/ 15 h 162"/>
                <a:gd name="T6" fmla="*/ 0 w 124"/>
                <a:gd name="T7" fmla="*/ 10 h 162"/>
                <a:gd name="T8" fmla="*/ 98 w 124"/>
                <a:gd name="T9" fmla="*/ 53 h 162"/>
                <a:gd name="T10" fmla="*/ 88 w 124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62">
                  <a:moveTo>
                    <a:pt x="88" y="162"/>
                  </a:moveTo>
                  <a:cubicBezTo>
                    <a:pt x="83" y="157"/>
                    <a:pt x="88" y="154"/>
                    <a:pt x="90" y="151"/>
                  </a:cubicBezTo>
                  <a:cubicBezTo>
                    <a:pt x="124" y="98"/>
                    <a:pt x="99" y="29"/>
                    <a:pt x="32" y="15"/>
                  </a:cubicBezTo>
                  <a:cubicBezTo>
                    <a:pt x="21" y="12"/>
                    <a:pt x="11" y="11"/>
                    <a:pt x="0" y="10"/>
                  </a:cubicBezTo>
                  <a:cubicBezTo>
                    <a:pt x="35" y="0"/>
                    <a:pt x="77" y="19"/>
                    <a:pt x="98" y="53"/>
                  </a:cubicBezTo>
                  <a:cubicBezTo>
                    <a:pt x="121" y="89"/>
                    <a:pt x="117" y="129"/>
                    <a:pt x="88" y="162"/>
                  </a:cubicBezTo>
                  <a:close/>
                </a:path>
              </a:pathLst>
            </a:custGeom>
            <a:solidFill>
              <a:srgbClr val="265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6" name="Freeform 71">
              <a:extLst>
                <a:ext uri="{FF2B5EF4-FFF2-40B4-BE49-F238E27FC236}">
                  <a16:creationId xmlns:a16="http://schemas.microsoft.com/office/drawing/2014/main" id="{9EA91AA7-067A-4308-A7F9-466C0312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708" y="4512865"/>
              <a:ext cx="153341" cy="102989"/>
            </a:xfrm>
            <a:custGeom>
              <a:avLst/>
              <a:gdLst>
                <a:gd name="T0" fmla="*/ 2 w 122"/>
                <a:gd name="T1" fmla="*/ 79 h 83"/>
                <a:gd name="T2" fmla="*/ 92 w 122"/>
                <a:gd name="T3" fmla="*/ 38 h 83"/>
                <a:gd name="T4" fmla="*/ 101 w 122"/>
                <a:gd name="T5" fmla="*/ 22 h 83"/>
                <a:gd name="T6" fmla="*/ 82 w 122"/>
                <a:gd name="T7" fmla="*/ 15 h 83"/>
                <a:gd name="T8" fmla="*/ 29 w 122"/>
                <a:gd name="T9" fmla="*/ 37 h 83"/>
                <a:gd name="T10" fmla="*/ 14 w 122"/>
                <a:gd name="T11" fmla="*/ 39 h 83"/>
                <a:gd name="T12" fmla="*/ 89 w 122"/>
                <a:gd name="T13" fmla="*/ 5 h 83"/>
                <a:gd name="T14" fmla="*/ 104 w 122"/>
                <a:gd name="T15" fmla="*/ 13 h 83"/>
                <a:gd name="T16" fmla="*/ 105 w 122"/>
                <a:gd name="T17" fmla="*/ 38 h 83"/>
                <a:gd name="T18" fmla="*/ 2 w 122"/>
                <a:gd name="T19" fmla="*/ 83 h 83"/>
                <a:gd name="T20" fmla="*/ 0 w 122"/>
                <a:gd name="T21" fmla="*/ 81 h 83"/>
                <a:gd name="T22" fmla="*/ 2 w 122"/>
                <a:gd name="T2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83">
                  <a:moveTo>
                    <a:pt x="2" y="79"/>
                  </a:moveTo>
                  <a:cubicBezTo>
                    <a:pt x="32" y="66"/>
                    <a:pt x="62" y="52"/>
                    <a:pt x="92" y="38"/>
                  </a:cubicBezTo>
                  <a:cubicBezTo>
                    <a:pt x="99" y="35"/>
                    <a:pt x="107" y="33"/>
                    <a:pt x="101" y="22"/>
                  </a:cubicBezTo>
                  <a:cubicBezTo>
                    <a:pt x="97" y="14"/>
                    <a:pt x="91" y="10"/>
                    <a:pt x="82" y="15"/>
                  </a:cubicBezTo>
                  <a:cubicBezTo>
                    <a:pt x="64" y="23"/>
                    <a:pt x="47" y="30"/>
                    <a:pt x="29" y="37"/>
                  </a:cubicBezTo>
                  <a:cubicBezTo>
                    <a:pt x="25" y="39"/>
                    <a:pt x="20" y="47"/>
                    <a:pt x="14" y="39"/>
                  </a:cubicBezTo>
                  <a:cubicBezTo>
                    <a:pt x="39" y="28"/>
                    <a:pt x="64" y="17"/>
                    <a:pt x="89" y="5"/>
                  </a:cubicBezTo>
                  <a:cubicBezTo>
                    <a:pt x="100" y="0"/>
                    <a:pt x="103" y="5"/>
                    <a:pt x="104" y="13"/>
                  </a:cubicBezTo>
                  <a:cubicBezTo>
                    <a:pt x="105" y="21"/>
                    <a:pt x="122" y="31"/>
                    <a:pt x="105" y="38"/>
                  </a:cubicBezTo>
                  <a:cubicBezTo>
                    <a:pt x="71" y="54"/>
                    <a:pt x="36" y="68"/>
                    <a:pt x="2" y="83"/>
                  </a:cubicBezTo>
                  <a:cubicBezTo>
                    <a:pt x="0" y="82"/>
                    <a:pt x="0" y="82"/>
                    <a:pt x="0" y="81"/>
                  </a:cubicBezTo>
                  <a:cubicBezTo>
                    <a:pt x="1" y="80"/>
                    <a:pt x="1" y="79"/>
                    <a:pt x="2" y="79"/>
                  </a:cubicBezTo>
                  <a:close/>
                </a:path>
              </a:pathLst>
            </a:custGeom>
            <a:solidFill>
              <a:srgbClr val="255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7" name="Freeform 72">
              <a:extLst>
                <a:ext uri="{FF2B5EF4-FFF2-40B4-BE49-F238E27FC236}">
                  <a16:creationId xmlns:a16="http://schemas.microsoft.com/office/drawing/2014/main" id="{E655C3B6-C9B3-4CBF-9ABB-5BE1B9726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283" y="2064004"/>
              <a:ext cx="203691" cy="180803"/>
            </a:xfrm>
            <a:custGeom>
              <a:avLst/>
              <a:gdLst>
                <a:gd name="T0" fmla="*/ 0 w 162"/>
                <a:gd name="T1" fmla="*/ 112 h 143"/>
                <a:gd name="T2" fmla="*/ 43 w 162"/>
                <a:gd name="T3" fmla="*/ 129 h 143"/>
                <a:gd name="T4" fmla="*/ 147 w 162"/>
                <a:gd name="T5" fmla="*/ 59 h 143"/>
                <a:gd name="T6" fmla="*/ 144 w 162"/>
                <a:gd name="T7" fmla="*/ 0 h 143"/>
                <a:gd name="T8" fmla="*/ 129 w 162"/>
                <a:gd name="T9" fmla="*/ 109 h 143"/>
                <a:gd name="T10" fmla="*/ 31 w 162"/>
                <a:gd name="T11" fmla="*/ 132 h 143"/>
                <a:gd name="T12" fmla="*/ 0 w 162"/>
                <a:gd name="T13" fmla="*/ 11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43">
                  <a:moveTo>
                    <a:pt x="0" y="112"/>
                  </a:moveTo>
                  <a:cubicBezTo>
                    <a:pt x="16" y="113"/>
                    <a:pt x="28" y="125"/>
                    <a:pt x="43" y="129"/>
                  </a:cubicBezTo>
                  <a:cubicBezTo>
                    <a:pt x="80" y="139"/>
                    <a:pt x="141" y="111"/>
                    <a:pt x="147" y="59"/>
                  </a:cubicBezTo>
                  <a:cubicBezTo>
                    <a:pt x="149" y="38"/>
                    <a:pt x="139" y="19"/>
                    <a:pt x="144" y="0"/>
                  </a:cubicBezTo>
                  <a:cubicBezTo>
                    <a:pt x="162" y="39"/>
                    <a:pt x="159" y="77"/>
                    <a:pt x="129" y="109"/>
                  </a:cubicBezTo>
                  <a:cubicBezTo>
                    <a:pt x="102" y="137"/>
                    <a:pt x="68" y="143"/>
                    <a:pt x="31" y="132"/>
                  </a:cubicBezTo>
                  <a:cubicBezTo>
                    <a:pt x="19" y="128"/>
                    <a:pt x="8" y="122"/>
                    <a:pt x="0" y="112"/>
                  </a:cubicBezTo>
                  <a:close/>
                </a:path>
              </a:pathLst>
            </a:custGeom>
            <a:solidFill>
              <a:srgbClr val="1F5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8" name="Freeform 73">
              <a:extLst>
                <a:ext uri="{FF2B5EF4-FFF2-40B4-BE49-F238E27FC236}">
                  <a16:creationId xmlns:a16="http://schemas.microsoft.com/office/drawing/2014/main" id="{99E87C1E-D7E1-4440-8E47-610745E0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455" y="4890492"/>
              <a:ext cx="210556" cy="82392"/>
            </a:xfrm>
            <a:custGeom>
              <a:avLst/>
              <a:gdLst>
                <a:gd name="T0" fmla="*/ 168 w 168"/>
                <a:gd name="T1" fmla="*/ 2 h 66"/>
                <a:gd name="T2" fmla="*/ 90 w 168"/>
                <a:gd name="T3" fmla="*/ 10 h 66"/>
                <a:gd name="T4" fmla="*/ 34 w 168"/>
                <a:gd name="T5" fmla="*/ 10 h 66"/>
                <a:gd name="T6" fmla="*/ 16 w 168"/>
                <a:gd name="T7" fmla="*/ 19 h 66"/>
                <a:gd name="T8" fmla="*/ 24 w 168"/>
                <a:gd name="T9" fmla="*/ 35 h 66"/>
                <a:gd name="T10" fmla="*/ 57 w 168"/>
                <a:gd name="T11" fmla="*/ 62 h 66"/>
                <a:gd name="T12" fmla="*/ 53 w 168"/>
                <a:gd name="T13" fmla="*/ 66 h 66"/>
                <a:gd name="T14" fmla="*/ 14 w 168"/>
                <a:gd name="T15" fmla="*/ 37 h 66"/>
                <a:gd name="T16" fmla="*/ 4 w 168"/>
                <a:gd name="T17" fmla="*/ 24 h 66"/>
                <a:gd name="T18" fmla="*/ 23 w 168"/>
                <a:gd name="T19" fmla="*/ 6 h 66"/>
                <a:gd name="T20" fmla="*/ 168 w 168"/>
                <a:gd name="T21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66">
                  <a:moveTo>
                    <a:pt x="168" y="2"/>
                  </a:moveTo>
                  <a:cubicBezTo>
                    <a:pt x="143" y="10"/>
                    <a:pt x="116" y="8"/>
                    <a:pt x="90" y="10"/>
                  </a:cubicBezTo>
                  <a:cubicBezTo>
                    <a:pt x="71" y="11"/>
                    <a:pt x="53" y="10"/>
                    <a:pt x="34" y="10"/>
                  </a:cubicBezTo>
                  <a:cubicBezTo>
                    <a:pt x="26" y="10"/>
                    <a:pt x="19" y="12"/>
                    <a:pt x="16" y="19"/>
                  </a:cubicBezTo>
                  <a:cubicBezTo>
                    <a:pt x="11" y="27"/>
                    <a:pt x="20" y="30"/>
                    <a:pt x="24" y="35"/>
                  </a:cubicBezTo>
                  <a:cubicBezTo>
                    <a:pt x="32" y="47"/>
                    <a:pt x="50" y="48"/>
                    <a:pt x="57" y="62"/>
                  </a:cubicBezTo>
                  <a:cubicBezTo>
                    <a:pt x="57" y="64"/>
                    <a:pt x="55" y="65"/>
                    <a:pt x="53" y="66"/>
                  </a:cubicBezTo>
                  <a:cubicBezTo>
                    <a:pt x="40" y="56"/>
                    <a:pt x="27" y="47"/>
                    <a:pt x="14" y="37"/>
                  </a:cubicBezTo>
                  <a:cubicBezTo>
                    <a:pt x="10" y="33"/>
                    <a:pt x="0" y="32"/>
                    <a:pt x="4" y="24"/>
                  </a:cubicBezTo>
                  <a:cubicBezTo>
                    <a:pt x="8" y="17"/>
                    <a:pt x="11" y="6"/>
                    <a:pt x="23" y="6"/>
                  </a:cubicBezTo>
                  <a:cubicBezTo>
                    <a:pt x="71" y="5"/>
                    <a:pt x="120" y="0"/>
                    <a:pt x="168" y="2"/>
                  </a:cubicBezTo>
                  <a:close/>
                </a:path>
              </a:pathLst>
            </a:custGeom>
            <a:solidFill>
              <a:srgbClr val="1F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9" name="Freeform 74">
              <a:extLst>
                <a:ext uri="{FF2B5EF4-FFF2-40B4-BE49-F238E27FC236}">
                  <a16:creationId xmlns:a16="http://schemas.microsoft.com/office/drawing/2014/main" id="{C27919EE-B097-41CE-BB68-93BA1CC74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816" y="3739299"/>
              <a:ext cx="219711" cy="98411"/>
            </a:xfrm>
            <a:custGeom>
              <a:avLst/>
              <a:gdLst>
                <a:gd name="T0" fmla="*/ 175 w 175"/>
                <a:gd name="T1" fmla="*/ 74 h 80"/>
                <a:gd name="T2" fmla="*/ 166 w 175"/>
                <a:gd name="T3" fmla="*/ 70 h 80"/>
                <a:gd name="T4" fmla="*/ 14 w 175"/>
                <a:gd name="T5" fmla="*/ 55 h 80"/>
                <a:gd name="T6" fmla="*/ 2 w 175"/>
                <a:gd name="T7" fmla="*/ 67 h 80"/>
                <a:gd name="T8" fmla="*/ 1 w 175"/>
                <a:gd name="T9" fmla="*/ 64 h 80"/>
                <a:gd name="T10" fmla="*/ 1 w 175"/>
                <a:gd name="T11" fmla="*/ 62 h 80"/>
                <a:gd name="T12" fmla="*/ 88 w 175"/>
                <a:gd name="T13" fmla="*/ 13 h 80"/>
                <a:gd name="T14" fmla="*/ 175 w 175"/>
                <a:gd name="T15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0">
                  <a:moveTo>
                    <a:pt x="175" y="74"/>
                  </a:moveTo>
                  <a:cubicBezTo>
                    <a:pt x="168" y="80"/>
                    <a:pt x="168" y="73"/>
                    <a:pt x="166" y="70"/>
                  </a:cubicBezTo>
                  <a:cubicBezTo>
                    <a:pt x="139" y="10"/>
                    <a:pt x="50" y="0"/>
                    <a:pt x="14" y="55"/>
                  </a:cubicBezTo>
                  <a:cubicBezTo>
                    <a:pt x="11" y="60"/>
                    <a:pt x="8" y="65"/>
                    <a:pt x="2" y="67"/>
                  </a:cubicBezTo>
                  <a:cubicBezTo>
                    <a:pt x="1" y="66"/>
                    <a:pt x="0" y="65"/>
                    <a:pt x="1" y="64"/>
                  </a:cubicBezTo>
                  <a:cubicBezTo>
                    <a:pt x="1" y="63"/>
                    <a:pt x="1" y="62"/>
                    <a:pt x="1" y="62"/>
                  </a:cubicBezTo>
                  <a:cubicBezTo>
                    <a:pt x="18" y="25"/>
                    <a:pt x="51" y="13"/>
                    <a:pt x="88" y="13"/>
                  </a:cubicBezTo>
                  <a:cubicBezTo>
                    <a:pt x="129" y="13"/>
                    <a:pt x="162" y="38"/>
                    <a:pt x="175" y="74"/>
                  </a:cubicBezTo>
                  <a:close/>
                </a:path>
              </a:pathLst>
            </a:custGeom>
            <a:solidFill>
              <a:srgbClr val="235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0" name="Freeform 75">
              <a:extLst>
                <a:ext uri="{FF2B5EF4-FFF2-40B4-BE49-F238E27FC236}">
                  <a16:creationId xmlns:a16="http://schemas.microsoft.com/office/drawing/2014/main" id="{8D5181ED-9E1E-4882-8414-74A0F5E56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827" y="4963729"/>
              <a:ext cx="160206" cy="100701"/>
            </a:xfrm>
            <a:custGeom>
              <a:avLst/>
              <a:gdLst>
                <a:gd name="T0" fmla="*/ 0 w 127"/>
                <a:gd name="T1" fmla="*/ 8 h 80"/>
                <a:gd name="T2" fmla="*/ 4 w 127"/>
                <a:gd name="T3" fmla="*/ 4 h 80"/>
                <a:gd name="T4" fmla="*/ 82 w 127"/>
                <a:gd name="T5" fmla="*/ 60 h 80"/>
                <a:gd name="T6" fmla="*/ 100 w 127"/>
                <a:gd name="T7" fmla="*/ 64 h 80"/>
                <a:gd name="T8" fmla="*/ 98 w 127"/>
                <a:gd name="T9" fmla="*/ 41 h 80"/>
                <a:gd name="T10" fmla="*/ 59 w 127"/>
                <a:gd name="T11" fmla="*/ 11 h 80"/>
                <a:gd name="T12" fmla="*/ 52 w 127"/>
                <a:gd name="T13" fmla="*/ 0 h 80"/>
                <a:gd name="T14" fmla="*/ 110 w 127"/>
                <a:gd name="T15" fmla="*/ 41 h 80"/>
                <a:gd name="T16" fmla="*/ 106 w 127"/>
                <a:gd name="T17" fmla="*/ 66 h 80"/>
                <a:gd name="T18" fmla="*/ 87 w 127"/>
                <a:gd name="T19" fmla="*/ 72 h 80"/>
                <a:gd name="T20" fmla="*/ 0 w 127"/>
                <a:gd name="T21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80">
                  <a:moveTo>
                    <a:pt x="0" y="8"/>
                  </a:moveTo>
                  <a:cubicBezTo>
                    <a:pt x="1" y="7"/>
                    <a:pt x="3" y="5"/>
                    <a:pt x="4" y="4"/>
                  </a:cubicBezTo>
                  <a:cubicBezTo>
                    <a:pt x="30" y="23"/>
                    <a:pt x="56" y="41"/>
                    <a:pt x="82" y="60"/>
                  </a:cubicBezTo>
                  <a:cubicBezTo>
                    <a:pt x="87" y="64"/>
                    <a:pt x="93" y="72"/>
                    <a:pt x="100" y="64"/>
                  </a:cubicBezTo>
                  <a:cubicBezTo>
                    <a:pt x="107" y="57"/>
                    <a:pt x="106" y="48"/>
                    <a:pt x="98" y="41"/>
                  </a:cubicBezTo>
                  <a:cubicBezTo>
                    <a:pt x="86" y="31"/>
                    <a:pt x="72" y="21"/>
                    <a:pt x="59" y="11"/>
                  </a:cubicBezTo>
                  <a:cubicBezTo>
                    <a:pt x="55" y="9"/>
                    <a:pt x="48" y="7"/>
                    <a:pt x="52" y="0"/>
                  </a:cubicBezTo>
                  <a:cubicBezTo>
                    <a:pt x="71" y="14"/>
                    <a:pt x="91" y="28"/>
                    <a:pt x="110" y="41"/>
                  </a:cubicBezTo>
                  <a:cubicBezTo>
                    <a:pt x="127" y="53"/>
                    <a:pt x="109" y="58"/>
                    <a:pt x="106" y="66"/>
                  </a:cubicBezTo>
                  <a:cubicBezTo>
                    <a:pt x="102" y="75"/>
                    <a:pt x="98" y="80"/>
                    <a:pt x="87" y="72"/>
                  </a:cubicBezTo>
                  <a:cubicBezTo>
                    <a:pt x="58" y="50"/>
                    <a:pt x="29" y="29"/>
                    <a:pt x="0" y="8"/>
                  </a:cubicBezTo>
                  <a:close/>
                </a:path>
              </a:pathLst>
            </a:custGeom>
            <a:solidFill>
              <a:srgbClr val="225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1" name="Freeform 76">
              <a:extLst>
                <a:ext uri="{FF2B5EF4-FFF2-40B4-BE49-F238E27FC236}">
                  <a16:creationId xmlns:a16="http://schemas.microsoft.com/office/drawing/2014/main" id="{07CB86D7-8231-459C-AACE-B60E83E15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582" y="5325337"/>
              <a:ext cx="98413" cy="109855"/>
            </a:xfrm>
            <a:custGeom>
              <a:avLst/>
              <a:gdLst>
                <a:gd name="T0" fmla="*/ 9 w 78"/>
                <a:gd name="T1" fmla="*/ 0 h 87"/>
                <a:gd name="T2" fmla="*/ 13 w 78"/>
                <a:gd name="T3" fmla="*/ 12 h 87"/>
                <a:gd name="T4" fmla="*/ 20 w 78"/>
                <a:gd name="T5" fmla="*/ 38 h 87"/>
                <a:gd name="T6" fmla="*/ 33 w 78"/>
                <a:gd name="T7" fmla="*/ 46 h 87"/>
                <a:gd name="T8" fmla="*/ 62 w 78"/>
                <a:gd name="T9" fmla="*/ 44 h 87"/>
                <a:gd name="T10" fmla="*/ 66 w 78"/>
                <a:gd name="T11" fmla="*/ 44 h 87"/>
                <a:gd name="T12" fmla="*/ 68 w 78"/>
                <a:gd name="T13" fmla="*/ 50 h 87"/>
                <a:gd name="T14" fmla="*/ 71 w 78"/>
                <a:gd name="T15" fmla="*/ 69 h 87"/>
                <a:gd name="T16" fmla="*/ 53 w 78"/>
                <a:gd name="T17" fmla="*/ 62 h 87"/>
                <a:gd name="T18" fmla="*/ 38 w 78"/>
                <a:gd name="T19" fmla="*/ 64 h 87"/>
                <a:gd name="T20" fmla="*/ 12 w 78"/>
                <a:gd name="T21" fmla="*/ 69 h 87"/>
                <a:gd name="T22" fmla="*/ 9 w 78"/>
                <a:gd name="T2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87">
                  <a:moveTo>
                    <a:pt x="9" y="0"/>
                  </a:moveTo>
                  <a:cubicBezTo>
                    <a:pt x="11" y="4"/>
                    <a:pt x="9" y="9"/>
                    <a:pt x="13" y="12"/>
                  </a:cubicBezTo>
                  <a:cubicBezTo>
                    <a:pt x="21" y="20"/>
                    <a:pt x="18" y="30"/>
                    <a:pt x="20" y="38"/>
                  </a:cubicBezTo>
                  <a:cubicBezTo>
                    <a:pt x="22" y="45"/>
                    <a:pt x="24" y="50"/>
                    <a:pt x="33" y="46"/>
                  </a:cubicBezTo>
                  <a:cubicBezTo>
                    <a:pt x="42" y="42"/>
                    <a:pt x="52" y="42"/>
                    <a:pt x="62" y="44"/>
                  </a:cubicBezTo>
                  <a:cubicBezTo>
                    <a:pt x="63" y="44"/>
                    <a:pt x="65" y="44"/>
                    <a:pt x="66" y="44"/>
                  </a:cubicBezTo>
                  <a:cubicBezTo>
                    <a:pt x="67" y="46"/>
                    <a:pt x="68" y="48"/>
                    <a:pt x="68" y="50"/>
                  </a:cubicBezTo>
                  <a:cubicBezTo>
                    <a:pt x="69" y="56"/>
                    <a:pt x="78" y="63"/>
                    <a:pt x="71" y="69"/>
                  </a:cubicBezTo>
                  <a:cubicBezTo>
                    <a:pt x="65" y="73"/>
                    <a:pt x="58" y="67"/>
                    <a:pt x="53" y="62"/>
                  </a:cubicBezTo>
                  <a:cubicBezTo>
                    <a:pt x="47" y="56"/>
                    <a:pt x="43" y="55"/>
                    <a:pt x="38" y="64"/>
                  </a:cubicBezTo>
                  <a:cubicBezTo>
                    <a:pt x="27" y="87"/>
                    <a:pt x="27" y="87"/>
                    <a:pt x="12" y="69"/>
                  </a:cubicBezTo>
                  <a:cubicBezTo>
                    <a:pt x="0" y="46"/>
                    <a:pt x="2" y="23"/>
                    <a:pt x="9" y="0"/>
                  </a:cubicBezTo>
                  <a:close/>
                </a:path>
              </a:pathLst>
            </a:custGeom>
            <a:solidFill>
              <a:srgbClr val="325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2" name="Freeform 77">
              <a:extLst>
                <a:ext uri="{FF2B5EF4-FFF2-40B4-BE49-F238E27FC236}">
                  <a16:creationId xmlns:a16="http://schemas.microsoft.com/office/drawing/2014/main" id="{DB0F83F7-14A0-4E5F-BB8B-DB6151F10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7775" y="2405013"/>
              <a:ext cx="199114" cy="146474"/>
            </a:xfrm>
            <a:custGeom>
              <a:avLst/>
              <a:gdLst>
                <a:gd name="T0" fmla="*/ 157 w 159"/>
                <a:gd name="T1" fmla="*/ 4 h 116"/>
                <a:gd name="T2" fmla="*/ 86 w 159"/>
                <a:gd name="T3" fmla="*/ 47 h 116"/>
                <a:gd name="T4" fmla="*/ 12 w 159"/>
                <a:gd name="T5" fmla="*/ 88 h 116"/>
                <a:gd name="T6" fmla="*/ 49 w 159"/>
                <a:gd name="T7" fmla="*/ 103 h 116"/>
                <a:gd name="T8" fmla="*/ 0 w 159"/>
                <a:gd name="T9" fmla="*/ 88 h 116"/>
                <a:gd name="T10" fmla="*/ 157 w 159"/>
                <a:gd name="T11" fmla="*/ 0 h 116"/>
                <a:gd name="T12" fmla="*/ 157 w 159"/>
                <a:gd name="T13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16">
                  <a:moveTo>
                    <a:pt x="157" y="4"/>
                  </a:moveTo>
                  <a:cubicBezTo>
                    <a:pt x="135" y="21"/>
                    <a:pt x="110" y="33"/>
                    <a:pt x="86" y="47"/>
                  </a:cubicBezTo>
                  <a:cubicBezTo>
                    <a:pt x="62" y="61"/>
                    <a:pt x="37" y="74"/>
                    <a:pt x="12" y="88"/>
                  </a:cubicBezTo>
                  <a:cubicBezTo>
                    <a:pt x="18" y="110"/>
                    <a:pt x="36" y="100"/>
                    <a:pt x="49" y="103"/>
                  </a:cubicBezTo>
                  <a:cubicBezTo>
                    <a:pt x="28" y="116"/>
                    <a:pt x="28" y="116"/>
                    <a:pt x="0" y="88"/>
                  </a:cubicBezTo>
                  <a:cubicBezTo>
                    <a:pt x="52" y="59"/>
                    <a:pt x="105" y="29"/>
                    <a:pt x="157" y="0"/>
                  </a:cubicBezTo>
                  <a:cubicBezTo>
                    <a:pt x="159" y="1"/>
                    <a:pt x="159" y="3"/>
                    <a:pt x="157" y="4"/>
                  </a:cubicBezTo>
                  <a:close/>
                </a:path>
              </a:pathLst>
            </a:custGeom>
            <a:solidFill>
              <a:srgbClr val="21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3" name="Freeform 78">
              <a:extLst>
                <a:ext uri="{FF2B5EF4-FFF2-40B4-BE49-F238E27FC236}">
                  <a16:creationId xmlns:a16="http://schemas.microsoft.com/office/drawing/2014/main" id="{26BDE670-93C2-4E00-8940-AE7945BBB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8454" y="3997917"/>
              <a:ext cx="162495" cy="132742"/>
            </a:xfrm>
            <a:custGeom>
              <a:avLst/>
              <a:gdLst>
                <a:gd name="T0" fmla="*/ 85 w 130"/>
                <a:gd name="T1" fmla="*/ 105 h 105"/>
                <a:gd name="T2" fmla="*/ 107 w 130"/>
                <a:gd name="T3" fmla="*/ 94 h 105"/>
                <a:gd name="T4" fmla="*/ 120 w 130"/>
                <a:gd name="T5" fmla="*/ 82 h 105"/>
                <a:gd name="T6" fmla="*/ 109 w 130"/>
                <a:gd name="T7" fmla="*/ 63 h 105"/>
                <a:gd name="T8" fmla="*/ 14 w 130"/>
                <a:gd name="T9" fmla="*/ 11 h 105"/>
                <a:gd name="T10" fmla="*/ 4 w 130"/>
                <a:gd name="T11" fmla="*/ 0 h 105"/>
                <a:gd name="T12" fmla="*/ 120 w 130"/>
                <a:gd name="T13" fmla="*/ 61 h 105"/>
                <a:gd name="T14" fmla="*/ 127 w 130"/>
                <a:gd name="T15" fmla="*/ 81 h 105"/>
                <a:gd name="T16" fmla="*/ 116 w 130"/>
                <a:gd name="T17" fmla="*/ 99 h 105"/>
                <a:gd name="T18" fmla="*/ 85 w 130"/>
                <a:gd name="T1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05">
                  <a:moveTo>
                    <a:pt x="85" y="105"/>
                  </a:moveTo>
                  <a:cubicBezTo>
                    <a:pt x="87" y="92"/>
                    <a:pt x="99" y="98"/>
                    <a:pt x="107" y="94"/>
                  </a:cubicBezTo>
                  <a:cubicBezTo>
                    <a:pt x="112" y="91"/>
                    <a:pt x="119" y="91"/>
                    <a:pt x="120" y="82"/>
                  </a:cubicBezTo>
                  <a:cubicBezTo>
                    <a:pt x="120" y="73"/>
                    <a:pt x="118" y="67"/>
                    <a:pt x="109" y="63"/>
                  </a:cubicBezTo>
                  <a:cubicBezTo>
                    <a:pt x="77" y="46"/>
                    <a:pt x="45" y="29"/>
                    <a:pt x="14" y="11"/>
                  </a:cubicBezTo>
                  <a:cubicBezTo>
                    <a:pt x="10" y="9"/>
                    <a:pt x="0" y="10"/>
                    <a:pt x="4" y="0"/>
                  </a:cubicBezTo>
                  <a:cubicBezTo>
                    <a:pt x="42" y="21"/>
                    <a:pt x="81" y="42"/>
                    <a:pt x="120" y="61"/>
                  </a:cubicBezTo>
                  <a:cubicBezTo>
                    <a:pt x="130" y="66"/>
                    <a:pt x="129" y="73"/>
                    <a:pt x="127" y="81"/>
                  </a:cubicBezTo>
                  <a:cubicBezTo>
                    <a:pt x="126" y="88"/>
                    <a:pt x="127" y="97"/>
                    <a:pt x="116" y="99"/>
                  </a:cubicBezTo>
                  <a:cubicBezTo>
                    <a:pt x="105" y="100"/>
                    <a:pt x="95" y="103"/>
                    <a:pt x="85" y="105"/>
                  </a:cubicBezTo>
                  <a:close/>
                </a:path>
              </a:pathLst>
            </a:custGeom>
            <a:solidFill>
              <a:srgbClr val="205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4" name="Freeform 79">
              <a:extLst>
                <a:ext uri="{FF2B5EF4-FFF2-40B4-BE49-F238E27FC236}">
                  <a16:creationId xmlns:a16="http://schemas.microsoft.com/office/drawing/2014/main" id="{D2C17C48-5068-44FF-A6A7-D22491AA6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655" y="2713982"/>
              <a:ext cx="93836" cy="96124"/>
            </a:xfrm>
            <a:custGeom>
              <a:avLst/>
              <a:gdLst>
                <a:gd name="T0" fmla="*/ 48 w 75"/>
                <a:gd name="T1" fmla="*/ 67 h 76"/>
                <a:gd name="T2" fmla="*/ 42 w 75"/>
                <a:gd name="T3" fmla="*/ 74 h 76"/>
                <a:gd name="T4" fmla="*/ 18 w 75"/>
                <a:gd name="T5" fmla="*/ 42 h 76"/>
                <a:gd name="T6" fmla="*/ 0 w 75"/>
                <a:gd name="T7" fmla="*/ 0 h 76"/>
                <a:gd name="T8" fmla="*/ 67 w 75"/>
                <a:gd name="T9" fmla="*/ 32 h 76"/>
                <a:gd name="T10" fmla="*/ 72 w 75"/>
                <a:gd name="T11" fmla="*/ 44 h 76"/>
                <a:gd name="T12" fmla="*/ 75 w 75"/>
                <a:gd name="T13" fmla="*/ 62 h 76"/>
                <a:gd name="T14" fmla="*/ 63 w 75"/>
                <a:gd name="T15" fmla="*/ 70 h 76"/>
                <a:gd name="T16" fmla="*/ 59 w 75"/>
                <a:gd name="T17" fmla="*/ 57 h 76"/>
                <a:gd name="T18" fmla="*/ 41 w 75"/>
                <a:gd name="T19" fmla="*/ 34 h 76"/>
                <a:gd name="T20" fmla="*/ 37 w 75"/>
                <a:gd name="T21" fmla="*/ 32 h 76"/>
                <a:gd name="T22" fmla="*/ 25 w 75"/>
                <a:gd name="T23" fmla="*/ 27 h 76"/>
                <a:gd name="T24" fmla="*/ 48 w 75"/>
                <a:gd name="T25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6">
                  <a:moveTo>
                    <a:pt x="48" y="67"/>
                  </a:moveTo>
                  <a:cubicBezTo>
                    <a:pt x="50" y="72"/>
                    <a:pt x="50" y="76"/>
                    <a:pt x="42" y="74"/>
                  </a:cubicBezTo>
                  <a:cubicBezTo>
                    <a:pt x="24" y="71"/>
                    <a:pt x="22" y="57"/>
                    <a:pt x="18" y="42"/>
                  </a:cubicBezTo>
                  <a:cubicBezTo>
                    <a:pt x="14" y="29"/>
                    <a:pt x="7" y="16"/>
                    <a:pt x="0" y="0"/>
                  </a:cubicBezTo>
                  <a:cubicBezTo>
                    <a:pt x="24" y="11"/>
                    <a:pt x="44" y="25"/>
                    <a:pt x="67" y="32"/>
                  </a:cubicBezTo>
                  <a:cubicBezTo>
                    <a:pt x="72" y="34"/>
                    <a:pt x="71" y="39"/>
                    <a:pt x="72" y="44"/>
                  </a:cubicBezTo>
                  <a:cubicBezTo>
                    <a:pt x="73" y="50"/>
                    <a:pt x="67" y="57"/>
                    <a:pt x="75" y="62"/>
                  </a:cubicBezTo>
                  <a:cubicBezTo>
                    <a:pt x="74" y="69"/>
                    <a:pt x="69" y="70"/>
                    <a:pt x="63" y="70"/>
                  </a:cubicBezTo>
                  <a:cubicBezTo>
                    <a:pt x="61" y="66"/>
                    <a:pt x="58" y="62"/>
                    <a:pt x="59" y="57"/>
                  </a:cubicBezTo>
                  <a:cubicBezTo>
                    <a:pt x="62" y="43"/>
                    <a:pt x="54" y="37"/>
                    <a:pt x="41" y="34"/>
                  </a:cubicBezTo>
                  <a:cubicBezTo>
                    <a:pt x="40" y="34"/>
                    <a:pt x="38" y="33"/>
                    <a:pt x="37" y="32"/>
                  </a:cubicBezTo>
                  <a:cubicBezTo>
                    <a:pt x="33" y="30"/>
                    <a:pt x="30" y="26"/>
                    <a:pt x="25" y="27"/>
                  </a:cubicBezTo>
                  <a:cubicBezTo>
                    <a:pt x="26" y="43"/>
                    <a:pt x="36" y="56"/>
                    <a:pt x="48" y="67"/>
                  </a:cubicBezTo>
                  <a:close/>
                </a:path>
              </a:pathLst>
            </a:custGeom>
            <a:solidFill>
              <a:srgbClr val="695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5" name="Freeform 80">
              <a:extLst>
                <a:ext uri="{FF2B5EF4-FFF2-40B4-BE49-F238E27FC236}">
                  <a16:creationId xmlns:a16="http://schemas.microsoft.com/office/drawing/2014/main" id="{5DDA862F-5366-407C-B111-259F9E9D3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5321" y="3402866"/>
              <a:ext cx="121299" cy="162494"/>
            </a:xfrm>
            <a:custGeom>
              <a:avLst/>
              <a:gdLst>
                <a:gd name="T0" fmla="*/ 0 w 96"/>
                <a:gd name="T1" fmla="*/ 106 h 129"/>
                <a:gd name="T2" fmla="*/ 9 w 96"/>
                <a:gd name="T3" fmla="*/ 108 h 129"/>
                <a:gd name="T4" fmla="*/ 68 w 96"/>
                <a:gd name="T5" fmla="*/ 114 h 129"/>
                <a:gd name="T6" fmla="*/ 88 w 96"/>
                <a:gd name="T7" fmla="*/ 64 h 129"/>
                <a:gd name="T8" fmla="*/ 85 w 96"/>
                <a:gd name="T9" fmla="*/ 45 h 129"/>
                <a:gd name="T10" fmla="*/ 49 w 96"/>
                <a:gd name="T11" fmla="*/ 17 h 129"/>
                <a:gd name="T12" fmla="*/ 37 w 96"/>
                <a:gd name="T13" fmla="*/ 14 h 129"/>
                <a:gd name="T14" fmla="*/ 79 w 96"/>
                <a:gd name="T15" fmla="*/ 8 h 129"/>
                <a:gd name="T16" fmla="*/ 94 w 96"/>
                <a:gd name="T17" fmla="*/ 68 h 129"/>
                <a:gd name="T18" fmla="*/ 34 w 96"/>
                <a:gd name="T19" fmla="*/ 126 h 129"/>
                <a:gd name="T20" fmla="*/ 0 w 96"/>
                <a:gd name="T21" fmla="*/ 10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29">
                  <a:moveTo>
                    <a:pt x="0" y="106"/>
                  </a:moveTo>
                  <a:cubicBezTo>
                    <a:pt x="4" y="101"/>
                    <a:pt x="7" y="106"/>
                    <a:pt x="9" y="108"/>
                  </a:cubicBezTo>
                  <a:cubicBezTo>
                    <a:pt x="28" y="124"/>
                    <a:pt x="46" y="125"/>
                    <a:pt x="68" y="114"/>
                  </a:cubicBezTo>
                  <a:cubicBezTo>
                    <a:pt x="84" y="105"/>
                    <a:pt x="92" y="87"/>
                    <a:pt x="88" y="64"/>
                  </a:cubicBezTo>
                  <a:cubicBezTo>
                    <a:pt x="87" y="58"/>
                    <a:pt x="85" y="51"/>
                    <a:pt x="85" y="45"/>
                  </a:cubicBezTo>
                  <a:cubicBezTo>
                    <a:pt x="81" y="16"/>
                    <a:pt x="79" y="14"/>
                    <a:pt x="49" y="17"/>
                  </a:cubicBezTo>
                  <a:cubicBezTo>
                    <a:pt x="45" y="18"/>
                    <a:pt x="40" y="18"/>
                    <a:pt x="37" y="14"/>
                  </a:cubicBezTo>
                  <a:cubicBezTo>
                    <a:pt x="51" y="12"/>
                    <a:pt x="73" y="0"/>
                    <a:pt x="79" y="8"/>
                  </a:cubicBezTo>
                  <a:cubicBezTo>
                    <a:pt x="91" y="23"/>
                    <a:pt x="93" y="47"/>
                    <a:pt x="94" y="68"/>
                  </a:cubicBezTo>
                  <a:cubicBezTo>
                    <a:pt x="96" y="107"/>
                    <a:pt x="72" y="129"/>
                    <a:pt x="34" y="126"/>
                  </a:cubicBezTo>
                  <a:cubicBezTo>
                    <a:pt x="20" y="125"/>
                    <a:pt x="7" y="120"/>
                    <a:pt x="0" y="106"/>
                  </a:cubicBezTo>
                  <a:close/>
                </a:path>
              </a:pathLst>
            </a:custGeom>
            <a:solidFill>
              <a:srgbClr val="1B4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6" name="Freeform 81">
              <a:extLst>
                <a:ext uri="{FF2B5EF4-FFF2-40B4-BE49-F238E27FC236}">
                  <a16:creationId xmlns:a16="http://schemas.microsoft.com/office/drawing/2014/main" id="{BC4A3725-E7FE-49F8-8F2A-B0FC2347E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612" y="2247096"/>
              <a:ext cx="77814" cy="144185"/>
            </a:xfrm>
            <a:custGeom>
              <a:avLst/>
              <a:gdLst>
                <a:gd name="T0" fmla="*/ 39 w 62"/>
                <a:gd name="T1" fmla="*/ 101 h 115"/>
                <a:gd name="T2" fmla="*/ 31 w 62"/>
                <a:gd name="T3" fmla="*/ 113 h 115"/>
                <a:gd name="T4" fmla="*/ 32 w 62"/>
                <a:gd name="T5" fmla="*/ 102 h 115"/>
                <a:gd name="T6" fmla="*/ 29 w 62"/>
                <a:gd name="T7" fmla="*/ 94 h 115"/>
                <a:gd name="T8" fmla="*/ 33 w 62"/>
                <a:gd name="T9" fmla="*/ 87 h 115"/>
                <a:gd name="T10" fmla="*/ 31 w 62"/>
                <a:gd name="T11" fmla="*/ 32 h 115"/>
                <a:gd name="T12" fmla="*/ 17 w 62"/>
                <a:gd name="T13" fmla="*/ 80 h 115"/>
                <a:gd name="T14" fmla="*/ 8 w 62"/>
                <a:gd name="T15" fmla="*/ 58 h 115"/>
                <a:gd name="T16" fmla="*/ 31 w 62"/>
                <a:gd name="T17" fmla="*/ 0 h 115"/>
                <a:gd name="T18" fmla="*/ 58 w 62"/>
                <a:gd name="T19" fmla="*/ 65 h 115"/>
                <a:gd name="T20" fmla="*/ 55 w 62"/>
                <a:gd name="T21" fmla="*/ 79 h 115"/>
                <a:gd name="T22" fmla="*/ 39 w 62"/>
                <a:gd name="T23" fmla="*/ 10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115">
                  <a:moveTo>
                    <a:pt x="39" y="101"/>
                  </a:moveTo>
                  <a:cubicBezTo>
                    <a:pt x="37" y="106"/>
                    <a:pt x="40" y="115"/>
                    <a:pt x="31" y="113"/>
                  </a:cubicBezTo>
                  <a:cubicBezTo>
                    <a:pt x="21" y="110"/>
                    <a:pt x="33" y="106"/>
                    <a:pt x="32" y="102"/>
                  </a:cubicBezTo>
                  <a:cubicBezTo>
                    <a:pt x="32" y="99"/>
                    <a:pt x="30" y="97"/>
                    <a:pt x="29" y="94"/>
                  </a:cubicBezTo>
                  <a:cubicBezTo>
                    <a:pt x="32" y="92"/>
                    <a:pt x="32" y="89"/>
                    <a:pt x="33" y="87"/>
                  </a:cubicBezTo>
                  <a:cubicBezTo>
                    <a:pt x="60" y="68"/>
                    <a:pt x="34" y="51"/>
                    <a:pt x="31" y="32"/>
                  </a:cubicBezTo>
                  <a:cubicBezTo>
                    <a:pt x="28" y="48"/>
                    <a:pt x="16" y="62"/>
                    <a:pt x="17" y="80"/>
                  </a:cubicBezTo>
                  <a:cubicBezTo>
                    <a:pt x="3" y="78"/>
                    <a:pt x="0" y="71"/>
                    <a:pt x="8" y="58"/>
                  </a:cubicBezTo>
                  <a:cubicBezTo>
                    <a:pt x="18" y="42"/>
                    <a:pt x="25" y="23"/>
                    <a:pt x="31" y="0"/>
                  </a:cubicBezTo>
                  <a:cubicBezTo>
                    <a:pt x="41" y="25"/>
                    <a:pt x="46" y="47"/>
                    <a:pt x="58" y="65"/>
                  </a:cubicBezTo>
                  <a:cubicBezTo>
                    <a:pt x="62" y="71"/>
                    <a:pt x="58" y="75"/>
                    <a:pt x="55" y="79"/>
                  </a:cubicBezTo>
                  <a:cubicBezTo>
                    <a:pt x="49" y="86"/>
                    <a:pt x="40" y="91"/>
                    <a:pt x="39" y="101"/>
                  </a:cubicBezTo>
                  <a:close/>
                </a:path>
              </a:pathLst>
            </a:custGeom>
            <a:solidFill>
              <a:srgbClr val="6458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7" name="Freeform 82">
              <a:extLst>
                <a:ext uri="{FF2B5EF4-FFF2-40B4-BE49-F238E27FC236}">
                  <a16:creationId xmlns:a16="http://schemas.microsoft.com/office/drawing/2014/main" id="{13D1FB67-110C-4F75-82FA-898642E9A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290" y="4686803"/>
              <a:ext cx="96124" cy="137319"/>
            </a:xfrm>
            <a:custGeom>
              <a:avLst/>
              <a:gdLst>
                <a:gd name="T0" fmla="*/ 30 w 78"/>
                <a:gd name="T1" fmla="*/ 44 h 109"/>
                <a:gd name="T2" fmla="*/ 18 w 78"/>
                <a:gd name="T3" fmla="*/ 76 h 109"/>
                <a:gd name="T4" fmla="*/ 19 w 78"/>
                <a:gd name="T5" fmla="*/ 93 h 109"/>
                <a:gd name="T6" fmla="*/ 35 w 78"/>
                <a:gd name="T7" fmla="*/ 85 h 109"/>
                <a:gd name="T8" fmla="*/ 61 w 78"/>
                <a:gd name="T9" fmla="*/ 38 h 109"/>
                <a:gd name="T10" fmla="*/ 54 w 78"/>
                <a:gd name="T11" fmla="*/ 15 h 109"/>
                <a:gd name="T12" fmla="*/ 38 w 78"/>
                <a:gd name="T13" fmla="*/ 0 h 109"/>
                <a:gd name="T14" fmla="*/ 58 w 78"/>
                <a:gd name="T15" fmla="*/ 56 h 109"/>
                <a:gd name="T16" fmla="*/ 36 w 78"/>
                <a:gd name="T17" fmla="*/ 97 h 109"/>
                <a:gd name="T18" fmla="*/ 18 w 78"/>
                <a:gd name="T19" fmla="*/ 99 h 109"/>
                <a:gd name="T20" fmla="*/ 8 w 78"/>
                <a:gd name="T21" fmla="*/ 81 h 109"/>
                <a:gd name="T22" fmla="*/ 30 w 78"/>
                <a:gd name="T23" fmla="*/ 4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09">
                  <a:moveTo>
                    <a:pt x="30" y="44"/>
                  </a:moveTo>
                  <a:cubicBezTo>
                    <a:pt x="37" y="58"/>
                    <a:pt x="20" y="65"/>
                    <a:pt x="18" y="76"/>
                  </a:cubicBezTo>
                  <a:cubicBezTo>
                    <a:pt x="16" y="82"/>
                    <a:pt x="8" y="87"/>
                    <a:pt x="19" y="93"/>
                  </a:cubicBezTo>
                  <a:cubicBezTo>
                    <a:pt x="30" y="98"/>
                    <a:pt x="32" y="91"/>
                    <a:pt x="35" y="85"/>
                  </a:cubicBezTo>
                  <a:cubicBezTo>
                    <a:pt x="44" y="69"/>
                    <a:pt x="52" y="53"/>
                    <a:pt x="61" y="38"/>
                  </a:cubicBezTo>
                  <a:cubicBezTo>
                    <a:pt x="67" y="28"/>
                    <a:pt x="68" y="20"/>
                    <a:pt x="54" y="15"/>
                  </a:cubicBezTo>
                  <a:cubicBezTo>
                    <a:pt x="48" y="13"/>
                    <a:pt x="37" y="12"/>
                    <a:pt x="38" y="0"/>
                  </a:cubicBezTo>
                  <a:cubicBezTo>
                    <a:pt x="78" y="18"/>
                    <a:pt x="78" y="18"/>
                    <a:pt x="58" y="56"/>
                  </a:cubicBezTo>
                  <a:cubicBezTo>
                    <a:pt x="51" y="70"/>
                    <a:pt x="43" y="83"/>
                    <a:pt x="36" y="97"/>
                  </a:cubicBezTo>
                  <a:cubicBezTo>
                    <a:pt x="31" y="109"/>
                    <a:pt x="24" y="103"/>
                    <a:pt x="18" y="99"/>
                  </a:cubicBezTo>
                  <a:cubicBezTo>
                    <a:pt x="11" y="95"/>
                    <a:pt x="0" y="94"/>
                    <a:pt x="8" y="81"/>
                  </a:cubicBezTo>
                  <a:cubicBezTo>
                    <a:pt x="16" y="69"/>
                    <a:pt x="23" y="56"/>
                    <a:pt x="30" y="44"/>
                  </a:cubicBezTo>
                  <a:close/>
                </a:path>
              </a:pathLst>
            </a:custGeom>
            <a:solidFill>
              <a:srgbClr val="204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8" name="Freeform 83">
              <a:extLst>
                <a:ext uri="{FF2B5EF4-FFF2-40B4-BE49-F238E27FC236}">
                  <a16:creationId xmlns:a16="http://schemas.microsoft.com/office/drawing/2014/main" id="{B1674E43-38C3-4EC6-9678-9AD87BD62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5156" y="4892781"/>
              <a:ext cx="215134" cy="41196"/>
            </a:xfrm>
            <a:custGeom>
              <a:avLst/>
              <a:gdLst>
                <a:gd name="T0" fmla="*/ 0 w 170"/>
                <a:gd name="T1" fmla="*/ 32 h 32"/>
                <a:gd name="T2" fmla="*/ 28 w 170"/>
                <a:gd name="T3" fmla="*/ 24 h 32"/>
                <a:gd name="T4" fmla="*/ 128 w 170"/>
                <a:gd name="T5" fmla="*/ 23 h 32"/>
                <a:gd name="T6" fmla="*/ 159 w 170"/>
                <a:gd name="T7" fmla="*/ 0 h 32"/>
                <a:gd name="T8" fmla="*/ 166 w 170"/>
                <a:gd name="T9" fmla="*/ 9 h 32"/>
                <a:gd name="T10" fmla="*/ 145 w 170"/>
                <a:gd name="T11" fmla="*/ 28 h 32"/>
                <a:gd name="T12" fmla="*/ 0 w 170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32">
                  <a:moveTo>
                    <a:pt x="0" y="32"/>
                  </a:moveTo>
                  <a:cubicBezTo>
                    <a:pt x="8" y="25"/>
                    <a:pt x="18" y="24"/>
                    <a:pt x="28" y="24"/>
                  </a:cubicBezTo>
                  <a:cubicBezTo>
                    <a:pt x="61" y="27"/>
                    <a:pt x="95" y="20"/>
                    <a:pt x="128" y="23"/>
                  </a:cubicBezTo>
                  <a:cubicBezTo>
                    <a:pt x="142" y="24"/>
                    <a:pt x="160" y="22"/>
                    <a:pt x="159" y="0"/>
                  </a:cubicBezTo>
                  <a:cubicBezTo>
                    <a:pt x="163" y="2"/>
                    <a:pt x="170" y="4"/>
                    <a:pt x="166" y="9"/>
                  </a:cubicBezTo>
                  <a:cubicBezTo>
                    <a:pt x="160" y="17"/>
                    <a:pt x="158" y="28"/>
                    <a:pt x="145" y="28"/>
                  </a:cubicBezTo>
                  <a:cubicBezTo>
                    <a:pt x="97" y="29"/>
                    <a:pt x="48" y="31"/>
                    <a:pt x="0" y="32"/>
                  </a:cubicBezTo>
                  <a:close/>
                </a:path>
              </a:pathLst>
            </a:custGeom>
            <a:solidFill>
              <a:srgbClr val="295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9" name="Freeform 84">
              <a:extLst>
                <a:ext uri="{FF2B5EF4-FFF2-40B4-BE49-F238E27FC236}">
                  <a16:creationId xmlns:a16="http://schemas.microsoft.com/office/drawing/2014/main" id="{F66F1808-0A41-4DC9-B753-816EC9552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507" y="3817114"/>
              <a:ext cx="68660" cy="109855"/>
            </a:xfrm>
            <a:custGeom>
              <a:avLst/>
              <a:gdLst>
                <a:gd name="T0" fmla="*/ 15 w 55"/>
                <a:gd name="T1" fmla="*/ 0 h 88"/>
                <a:gd name="T2" fmla="*/ 16 w 55"/>
                <a:gd name="T3" fmla="*/ 5 h 88"/>
                <a:gd name="T4" fmla="*/ 16 w 55"/>
                <a:gd name="T5" fmla="*/ 70 h 88"/>
                <a:gd name="T6" fmla="*/ 35 w 55"/>
                <a:gd name="T7" fmla="*/ 80 h 88"/>
                <a:gd name="T8" fmla="*/ 36 w 55"/>
                <a:gd name="T9" fmla="*/ 65 h 88"/>
                <a:gd name="T10" fmla="*/ 41 w 55"/>
                <a:gd name="T11" fmla="*/ 16 h 88"/>
                <a:gd name="T12" fmla="*/ 48 w 55"/>
                <a:gd name="T13" fmla="*/ 13 h 88"/>
                <a:gd name="T14" fmla="*/ 55 w 55"/>
                <a:gd name="T15" fmla="*/ 83 h 88"/>
                <a:gd name="T16" fmla="*/ 52 w 55"/>
                <a:gd name="T17" fmla="*/ 85 h 88"/>
                <a:gd name="T18" fmla="*/ 5 w 55"/>
                <a:gd name="T19" fmla="*/ 34 h 88"/>
                <a:gd name="T20" fmla="*/ 15 w 55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8">
                  <a:moveTo>
                    <a:pt x="15" y="0"/>
                  </a:moveTo>
                  <a:cubicBezTo>
                    <a:pt x="16" y="2"/>
                    <a:pt x="16" y="4"/>
                    <a:pt x="16" y="5"/>
                  </a:cubicBezTo>
                  <a:cubicBezTo>
                    <a:pt x="12" y="27"/>
                    <a:pt x="10" y="48"/>
                    <a:pt x="16" y="70"/>
                  </a:cubicBezTo>
                  <a:cubicBezTo>
                    <a:pt x="19" y="82"/>
                    <a:pt x="27" y="83"/>
                    <a:pt x="35" y="80"/>
                  </a:cubicBezTo>
                  <a:cubicBezTo>
                    <a:pt x="48" y="77"/>
                    <a:pt x="38" y="70"/>
                    <a:pt x="36" y="65"/>
                  </a:cubicBezTo>
                  <a:cubicBezTo>
                    <a:pt x="31" y="48"/>
                    <a:pt x="31" y="32"/>
                    <a:pt x="41" y="16"/>
                  </a:cubicBezTo>
                  <a:cubicBezTo>
                    <a:pt x="42" y="13"/>
                    <a:pt x="44" y="9"/>
                    <a:pt x="48" y="13"/>
                  </a:cubicBezTo>
                  <a:cubicBezTo>
                    <a:pt x="35" y="42"/>
                    <a:pt x="36" y="55"/>
                    <a:pt x="55" y="83"/>
                  </a:cubicBezTo>
                  <a:cubicBezTo>
                    <a:pt x="54" y="84"/>
                    <a:pt x="53" y="85"/>
                    <a:pt x="52" y="85"/>
                  </a:cubicBezTo>
                  <a:cubicBezTo>
                    <a:pt x="12" y="88"/>
                    <a:pt x="0" y="75"/>
                    <a:pt x="5" y="34"/>
                  </a:cubicBezTo>
                  <a:cubicBezTo>
                    <a:pt x="6" y="22"/>
                    <a:pt x="8" y="10"/>
                    <a:pt x="15" y="0"/>
                  </a:cubicBezTo>
                  <a:close/>
                </a:path>
              </a:pathLst>
            </a:custGeom>
            <a:solidFill>
              <a:srgbClr val="215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0" name="Freeform 85">
              <a:extLst>
                <a:ext uri="{FF2B5EF4-FFF2-40B4-BE49-F238E27FC236}">
                  <a16:creationId xmlns:a16="http://schemas.microsoft.com/office/drawing/2014/main" id="{9B7C865A-EF2D-49BF-BF3E-5A2316A3C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265" y="3462371"/>
              <a:ext cx="52640" cy="132742"/>
            </a:xfrm>
            <a:custGeom>
              <a:avLst/>
              <a:gdLst>
                <a:gd name="T0" fmla="*/ 0 w 42"/>
                <a:gd name="T1" fmla="*/ 97 h 106"/>
                <a:gd name="T2" fmla="*/ 23 w 42"/>
                <a:gd name="T3" fmla="*/ 73 h 106"/>
                <a:gd name="T4" fmla="*/ 32 w 42"/>
                <a:gd name="T5" fmla="*/ 24 h 106"/>
                <a:gd name="T6" fmla="*/ 26 w 42"/>
                <a:gd name="T7" fmla="*/ 11 h 106"/>
                <a:gd name="T8" fmla="*/ 14 w 42"/>
                <a:gd name="T9" fmla="*/ 21 h 106"/>
                <a:gd name="T10" fmla="*/ 7 w 42"/>
                <a:gd name="T11" fmla="*/ 52 h 106"/>
                <a:gd name="T12" fmla="*/ 3 w 42"/>
                <a:gd name="T13" fmla="*/ 49 h 106"/>
                <a:gd name="T14" fmla="*/ 8 w 42"/>
                <a:gd name="T15" fmla="*/ 20 h 106"/>
                <a:gd name="T16" fmla="*/ 32 w 42"/>
                <a:gd name="T17" fmla="*/ 5 h 106"/>
                <a:gd name="T18" fmla="*/ 40 w 42"/>
                <a:gd name="T19" fmla="*/ 18 h 106"/>
                <a:gd name="T20" fmla="*/ 28 w 42"/>
                <a:gd name="T21" fmla="*/ 81 h 106"/>
                <a:gd name="T22" fmla="*/ 0 w 42"/>
                <a:gd name="T23" fmla="*/ 9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106">
                  <a:moveTo>
                    <a:pt x="0" y="97"/>
                  </a:moveTo>
                  <a:cubicBezTo>
                    <a:pt x="14" y="96"/>
                    <a:pt x="20" y="86"/>
                    <a:pt x="23" y="73"/>
                  </a:cubicBezTo>
                  <a:cubicBezTo>
                    <a:pt x="25" y="56"/>
                    <a:pt x="29" y="40"/>
                    <a:pt x="32" y="24"/>
                  </a:cubicBezTo>
                  <a:cubicBezTo>
                    <a:pt x="32" y="19"/>
                    <a:pt x="33" y="13"/>
                    <a:pt x="26" y="11"/>
                  </a:cubicBezTo>
                  <a:cubicBezTo>
                    <a:pt x="17" y="9"/>
                    <a:pt x="16" y="16"/>
                    <a:pt x="14" y="21"/>
                  </a:cubicBezTo>
                  <a:cubicBezTo>
                    <a:pt x="12" y="32"/>
                    <a:pt x="11" y="43"/>
                    <a:pt x="7" y="52"/>
                  </a:cubicBezTo>
                  <a:cubicBezTo>
                    <a:pt x="5" y="58"/>
                    <a:pt x="5" y="50"/>
                    <a:pt x="3" y="49"/>
                  </a:cubicBezTo>
                  <a:cubicBezTo>
                    <a:pt x="5" y="40"/>
                    <a:pt x="7" y="30"/>
                    <a:pt x="8" y="20"/>
                  </a:cubicBezTo>
                  <a:cubicBezTo>
                    <a:pt x="9" y="3"/>
                    <a:pt x="17" y="0"/>
                    <a:pt x="32" y="5"/>
                  </a:cubicBezTo>
                  <a:cubicBezTo>
                    <a:pt x="42" y="8"/>
                    <a:pt x="42" y="11"/>
                    <a:pt x="40" y="18"/>
                  </a:cubicBezTo>
                  <a:cubicBezTo>
                    <a:pt x="36" y="39"/>
                    <a:pt x="30" y="60"/>
                    <a:pt x="28" y="81"/>
                  </a:cubicBezTo>
                  <a:cubicBezTo>
                    <a:pt x="25" y="100"/>
                    <a:pt x="18" y="106"/>
                    <a:pt x="0" y="97"/>
                  </a:cubicBezTo>
                  <a:close/>
                </a:path>
              </a:pathLst>
            </a:custGeom>
            <a:solidFill>
              <a:srgbClr val="225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1" name="Freeform 86">
              <a:extLst>
                <a:ext uri="{FF2B5EF4-FFF2-40B4-BE49-F238E27FC236}">
                  <a16:creationId xmlns:a16="http://schemas.microsoft.com/office/drawing/2014/main" id="{747CFAC0-D6DC-4DB8-A4D2-02649BCB4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37" y="2926826"/>
              <a:ext cx="38908" cy="219711"/>
            </a:xfrm>
            <a:custGeom>
              <a:avLst/>
              <a:gdLst>
                <a:gd name="T0" fmla="*/ 4 w 31"/>
                <a:gd name="T1" fmla="*/ 174 h 174"/>
                <a:gd name="T2" fmla="*/ 0 w 31"/>
                <a:gd name="T3" fmla="*/ 169 h 174"/>
                <a:gd name="T4" fmla="*/ 12 w 31"/>
                <a:gd name="T5" fmla="*/ 49 h 174"/>
                <a:gd name="T6" fmla="*/ 15 w 31"/>
                <a:gd name="T7" fmla="*/ 0 h 174"/>
                <a:gd name="T8" fmla="*/ 19 w 31"/>
                <a:gd name="T9" fmla="*/ 0 h 174"/>
                <a:gd name="T10" fmla="*/ 25 w 31"/>
                <a:gd name="T11" fmla="*/ 60 h 174"/>
                <a:gd name="T12" fmla="*/ 14 w 31"/>
                <a:gd name="T13" fmla="*/ 155 h 174"/>
                <a:gd name="T14" fmla="*/ 4 w 31"/>
                <a:gd name="T1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74">
                  <a:moveTo>
                    <a:pt x="4" y="174"/>
                  </a:moveTo>
                  <a:cubicBezTo>
                    <a:pt x="3" y="172"/>
                    <a:pt x="1" y="170"/>
                    <a:pt x="0" y="169"/>
                  </a:cubicBezTo>
                  <a:cubicBezTo>
                    <a:pt x="4" y="129"/>
                    <a:pt x="8" y="89"/>
                    <a:pt x="12" y="49"/>
                  </a:cubicBezTo>
                  <a:cubicBezTo>
                    <a:pt x="14" y="33"/>
                    <a:pt x="14" y="16"/>
                    <a:pt x="15" y="0"/>
                  </a:cubicBezTo>
                  <a:cubicBezTo>
                    <a:pt x="16" y="0"/>
                    <a:pt x="18" y="0"/>
                    <a:pt x="19" y="0"/>
                  </a:cubicBezTo>
                  <a:cubicBezTo>
                    <a:pt x="31" y="19"/>
                    <a:pt x="26" y="41"/>
                    <a:pt x="25" y="60"/>
                  </a:cubicBezTo>
                  <a:cubicBezTo>
                    <a:pt x="23" y="92"/>
                    <a:pt x="19" y="124"/>
                    <a:pt x="14" y="155"/>
                  </a:cubicBezTo>
                  <a:cubicBezTo>
                    <a:pt x="13" y="162"/>
                    <a:pt x="13" y="170"/>
                    <a:pt x="4" y="174"/>
                  </a:cubicBezTo>
                  <a:close/>
                </a:path>
              </a:pathLst>
            </a:custGeom>
            <a:solidFill>
              <a:srgbClr val="293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2" name="Freeform 87">
              <a:extLst>
                <a:ext uri="{FF2B5EF4-FFF2-40B4-BE49-F238E27FC236}">
                  <a16:creationId xmlns:a16="http://schemas.microsoft.com/office/drawing/2014/main" id="{D5819A69-2B46-4AEF-967B-4A6B57856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264" y="5345935"/>
              <a:ext cx="77814" cy="164783"/>
            </a:xfrm>
            <a:custGeom>
              <a:avLst/>
              <a:gdLst>
                <a:gd name="T0" fmla="*/ 4 w 62"/>
                <a:gd name="T1" fmla="*/ 131 h 131"/>
                <a:gd name="T2" fmla="*/ 16 w 62"/>
                <a:gd name="T3" fmla="*/ 94 h 131"/>
                <a:gd name="T4" fmla="*/ 47 w 62"/>
                <a:gd name="T5" fmla="*/ 33 h 131"/>
                <a:gd name="T6" fmla="*/ 43 w 62"/>
                <a:gd name="T7" fmla="*/ 16 h 131"/>
                <a:gd name="T8" fmla="*/ 24 w 62"/>
                <a:gd name="T9" fmla="*/ 22 h 131"/>
                <a:gd name="T10" fmla="*/ 12 w 62"/>
                <a:gd name="T11" fmla="*/ 35 h 131"/>
                <a:gd name="T12" fmla="*/ 17 w 62"/>
                <a:gd name="T13" fmla="*/ 22 h 131"/>
                <a:gd name="T14" fmla="*/ 48 w 62"/>
                <a:gd name="T15" fmla="*/ 12 h 131"/>
                <a:gd name="T16" fmla="*/ 55 w 62"/>
                <a:gd name="T17" fmla="*/ 32 h 131"/>
                <a:gd name="T18" fmla="*/ 4 w 62"/>
                <a:gd name="T1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131">
                  <a:moveTo>
                    <a:pt x="4" y="131"/>
                  </a:moveTo>
                  <a:cubicBezTo>
                    <a:pt x="0" y="116"/>
                    <a:pt x="11" y="106"/>
                    <a:pt x="16" y="94"/>
                  </a:cubicBezTo>
                  <a:cubicBezTo>
                    <a:pt x="25" y="73"/>
                    <a:pt x="37" y="53"/>
                    <a:pt x="47" y="33"/>
                  </a:cubicBezTo>
                  <a:cubicBezTo>
                    <a:pt x="51" y="26"/>
                    <a:pt x="53" y="21"/>
                    <a:pt x="43" y="16"/>
                  </a:cubicBezTo>
                  <a:cubicBezTo>
                    <a:pt x="34" y="12"/>
                    <a:pt x="29" y="13"/>
                    <a:pt x="24" y="22"/>
                  </a:cubicBezTo>
                  <a:cubicBezTo>
                    <a:pt x="22" y="27"/>
                    <a:pt x="23" y="38"/>
                    <a:pt x="12" y="35"/>
                  </a:cubicBezTo>
                  <a:cubicBezTo>
                    <a:pt x="14" y="31"/>
                    <a:pt x="16" y="27"/>
                    <a:pt x="17" y="22"/>
                  </a:cubicBezTo>
                  <a:cubicBezTo>
                    <a:pt x="23" y="5"/>
                    <a:pt x="32" y="0"/>
                    <a:pt x="48" y="12"/>
                  </a:cubicBezTo>
                  <a:cubicBezTo>
                    <a:pt x="58" y="18"/>
                    <a:pt x="62" y="21"/>
                    <a:pt x="55" y="32"/>
                  </a:cubicBezTo>
                  <a:cubicBezTo>
                    <a:pt x="37" y="65"/>
                    <a:pt x="21" y="98"/>
                    <a:pt x="4" y="131"/>
                  </a:cubicBezTo>
                  <a:close/>
                </a:path>
              </a:pathLst>
            </a:custGeom>
            <a:solidFill>
              <a:srgbClr val="1F5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3" name="Freeform 88">
              <a:extLst>
                <a:ext uri="{FF2B5EF4-FFF2-40B4-BE49-F238E27FC236}">
                  <a16:creationId xmlns:a16="http://schemas.microsoft.com/office/drawing/2014/main" id="{D4DD7B6F-9216-447B-ABFE-5442EC66E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864" y="4123793"/>
              <a:ext cx="102990" cy="112143"/>
            </a:xfrm>
            <a:custGeom>
              <a:avLst/>
              <a:gdLst>
                <a:gd name="T0" fmla="*/ 83 w 83"/>
                <a:gd name="T1" fmla="*/ 0 h 90"/>
                <a:gd name="T2" fmla="*/ 24 w 83"/>
                <a:gd name="T3" fmla="*/ 41 h 90"/>
                <a:gd name="T4" fmla="*/ 8 w 83"/>
                <a:gd name="T5" fmla="*/ 59 h 90"/>
                <a:gd name="T6" fmla="*/ 29 w 83"/>
                <a:gd name="T7" fmla="*/ 75 h 90"/>
                <a:gd name="T8" fmla="*/ 79 w 83"/>
                <a:gd name="T9" fmla="*/ 86 h 90"/>
                <a:gd name="T10" fmla="*/ 80 w 83"/>
                <a:gd name="T11" fmla="*/ 87 h 90"/>
                <a:gd name="T12" fmla="*/ 79 w 83"/>
                <a:gd name="T13" fmla="*/ 90 h 90"/>
                <a:gd name="T14" fmla="*/ 24 w 83"/>
                <a:gd name="T15" fmla="*/ 81 h 90"/>
                <a:gd name="T16" fmla="*/ 3 w 83"/>
                <a:gd name="T17" fmla="*/ 63 h 90"/>
                <a:gd name="T18" fmla="*/ 16 w 83"/>
                <a:gd name="T19" fmla="*/ 39 h 90"/>
                <a:gd name="T20" fmla="*/ 83 w 83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90">
                  <a:moveTo>
                    <a:pt x="83" y="0"/>
                  </a:moveTo>
                  <a:cubicBezTo>
                    <a:pt x="68" y="20"/>
                    <a:pt x="43" y="27"/>
                    <a:pt x="24" y="41"/>
                  </a:cubicBezTo>
                  <a:cubicBezTo>
                    <a:pt x="17" y="46"/>
                    <a:pt x="7" y="48"/>
                    <a:pt x="8" y="59"/>
                  </a:cubicBezTo>
                  <a:cubicBezTo>
                    <a:pt x="10" y="71"/>
                    <a:pt x="20" y="73"/>
                    <a:pt x="29" y="75"/>
                  </a:cubicBezTo>
                  <a:cubicBezTo>
                    <a:pt x="45" y="79"/>
                    <a:pt x="62" y="82"/>
                    <a:pt x="79" y="86"/>
                  </a:cubicBezTo>
                  <a:cubicBezTo>
                    <a:pt x="79" y="86"/>
                    <a:pt x="80" y="87"/>
                    <a:pt x="80" y="87"/>
                  </a:cubicBezTo>
                  <a:cubicBezTo>
                    <a:pt x="80" y="88"/>
                    <a:pt x="79" y="89"/>
                    <a:pt x="79" y="90"/>
                  </a:cubicBezTo>
                  <a:cubicBezTo>
                    <a:pt x="60" y="87"/>
                    <a:pt x="42" y="84"/>
                    <a:pt x="24" y="81"/>
                  </a:cubicBezTo>
                  <a:cubicBezTo>
                    <a:pt x="14" y="79"/>
                    <a:pt x="5" y="77"/>
                    <a:pt x="3" y="63"/>
                  </a:cubicBezTo>
                  <a:cubicBezTo>
                    <a:pt x="0" y="48"/>
                    <a:pt x="7" y="44"/>
                    <a:pt x="16" y="39"/>
                  </a:cubicBezTo>
                  <a:cubicBezTo>
                    <a:pt x="39" y="26"/>
                    <a:pt x="59" y="10"/>
                    <a:pt x="83" y="0"/>
                  </a:cubicBezTo>
                  <a:close/>
                </a:path>
              </a:pathLst>
            </a:custGeom>
            <a:solidFill>
              <a:srgbClr val="2152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4" name="Freeform 89">
              <a:extLst>
                <a:ext uri="{FF2B5EF4-FFF2-40B4-BE49-F238E27FC236}">
                  <a16:creationId xmlns:a16="http://schemas.microsoft.com/office/drawing/2014/main" id="{48A4B7E2-2DC2-4C9A-8B9B-9679B47B6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260" y="2711692"/>
              <a:ext cx="100701" cy="91546"/>
            </a:xfrm>
            <a:custGeom>
              <a:avLst/>
              <a:gdLst>
                <a:gd name="T0" fmla="*/ 31 w 80"/>
                <a:gd name="T1" fmla="*/ 73 h 74"/>
                <a:gd name="T2" fmla="*/ 31 w 80"/>
                <a:gd name="T3" fmla="*/ 69 h 74"/>
                <a:gd name="T4" fmla="*/ 54 w 80"/>
                <a:gd name="T5" fmla="*/ 27 h 74"/>
                <a:gd name="T6" fmla="*/ 12 w 80"/>
                <a:gd name="T7" fmla="*/ 72 h 74"/>
                <a:gd name="T8" fmla="*/ 3 w 80"/>
                <a:gd name="T9" fmla="*/ 68 h 74"/>
                <a:gd name="T10" fmla="*/ 51 w 80"/>
                <a:gd name="T11" fmla="*/ 16 h 74"/>
                <a:gd name="T12" fmla="*/ 80 w 80"/>
                <a:gd name="T13" fmla="*/ 0 h 74"/>
                <a:gd name="T14" fmla="*/ 55 w 80"/>
                <a:gd name="T15" fmla="*/ 63 h 74"/>
                <a:gd name="T16" fmla="*/ 31 w 80"/>
                <a:gd name="T17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74">
                  <a:moveTo>
                    <a:pt x="31" y="73"/>
                  </a:moveTo>
                  <a:cubicBezTo>
                    <a:pt x="31" y="72"/>
                    <a:pt x="31" y="71"/>
                    <a:pt x="31" y="69"/>
                  </a:cubicBezTo>
                  <a:cubicBezTo>
                    <a:pt x="42" y="57"/>
                    <a:pt x="51" y="43"/>
                    <a:pt x="54" y="27"/>
                  </a:cubicBezTo>
                  <a:cubicBezTo>
                    <a:pt x="32" y="34"/>
                    <a:pt x="13" y="44"/>
                    <a:pt x="12" y="72"/>
                  </a:cubicBezTo>
                  <a:cubicBezTo>
                    <a:pt x="8" y="72"/>
                    <a:pt x="5" y="72"/>
                    <a:pt x="3" y="68"/>
                  </a:cubicBezTo>
                  <a:cubicBezTo>
                    <a:pt x="0" y="33"/>
                    <a:pt x="28" y="27"/>
                    <a:pt x="51" y="16"/>
                  </a:cubicBezTo>
                  <a:cubicBezTo>
                    <a:pt x="59" y="12"/>
                    <a:pt x="66" y="7"/>
                    <a:pt x="80" y="0"/>
                  </a:cubicBezTo>
                  <a:cubicBezTo>
                    <a:pt x="67" y="24"/>
                    <a:pt x="59" y="42"/>
                    <a:pt x="55" y="63"/>
                  </a:cubicBezTo>
                  <a:cubicBezTo>
                    <a:pt x="52" y="74"/>
                    <a:pt x="40" y="71"/>
                    <a:pt x="31" y="73"/>
                  </a:cubicBezTo>
                  <a:close/>
                </a:path>
              </a:pathLst>
            </a:custGeom>
            <a:solidFill>
              <a:srgbClr val="5D5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5" name="Freeform 90">
              <a:extLst>
                <a:ext uri="{FF2B5EF4-FFF2-40B4-BE49-F238E27FC236}">
                  <a16:creationId xmlns:a16="http://schemas.microsoft.com/office/drawing/2014/main" id="{093DCAA8-EA90-4EFC-B345-4A00C269D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471" y="2700250"/>
              <a:ext cx="75526" cy="107566"/>
            </a:xfrm>
            <a:custGeom>
              <a:avLst/>
              <a:gdLst>
                <a:gd name="T0" fmla="*/ 60 w 60"/>
                <a:gd name="T1" fmla="*/ 64 h 84"/>
                <a:gd name="T2" fmla="*/ 27 w 60"/>
                <a:gd name="T3" fmla="*/ 84 h 84"/>
                <a:gd name="T4" fmla="*/ 8 w 60"/>
                <a:gd name="T5" fmla="*/ 66 h 84"/>
                <a:gd name="T6" fmla="*/ 21 w 60"/>
                <a:gd name="T7" fmla="*/ 34 h 84"/>
                <a:gd name="T8" fmla="*/ 33 w 60"/>
                <a:gd name="T9" fmla="*/ 18 h 84"/>
                <a:gd name="T10" fmla="*/ 11 w 60"/>
                <a:gd name="T11" fmla="*/ 20 h 84"/>
                <a:gd name="T12" fmla="*/ 0 w 60"/>
                <a:gd name="T13" fmla="*/ 21 h 84"/>
                <a:gd name="T14" fmla="*/ 19 w 60"/>
                <a:gd name="T15" fmla="*/ 8 h 84"/>
                <a:gd name="T16" fmla="*/ 35 w 60"/>
                <a:gd name="T17" fmla="*/ 6 h 84"/>
                <a:gd name="T18" fmla="*/ 44 w 60"/>
                <a:gd name="T19" fmla="*/ 28 h 84"/>
                <a:gd name="T20" fmla="*/ 35 w 60"/>
                <a:gd name="T21" fmla="*/ 33 h 84"/>
                <a:gd name="T22" fmla="*/ 19 w 60"/>
                <a:gd name="T23" fmla="*/ 44 h 84"/>
                <a:gd name="T24" fmla="*/ 16 w 60"/>
                <a:gd name="T25" fmla="*/ 71 h 84"/>
                <a:gd name="T26" fmla="*/ 41 w 60"/>
                <a:gd name="T27" fmla="*/ 74 h 84"/>
                <a:gd name="T28" fmla="*/ 60 w 60"/>
                <a:gd name="T29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84">
                  <a:moveTo>
                    <a:pt x="60" y="64"/>
                  </a:moveTo>
                  <a:cubicBezTo>
                    <a:pt x="55" y="81"/>
                    <a:pt x="40" y="83"/>
                    <a:pt x="27" y="84"/>
                  </a:cubicBezTo>
                  <a:cubicBezTo>
                    <a:pt x="17" y="84"/>
                    <a:pt x="10" y="76"/>
                    <a:pt x="8" y="66"/>
                  </a:cubicBezTo>
                  <a:cubicBezTo>
                    <a:pt x="5" y="53"/>
                    <a:pt x="9" y="42"/>
                    <a:pt x="21" y="34"/>
                  </a:cubicBezTo>
                  <a:cubicBezTo>
                    <a:pt x="27" y="30"/>
                    <a:pt x="40" y="29"/>
                    <a:pt x="33" y="18"/>
                  </a:cubicBezTo>
                  <a:cubicBezTo>
                    <a:pt x="27" y="7"/>
                    <a:pt x="18" y="16"/>
                    <a:pt x="11" y="20"/>
                  </a:cubicBezTo>
                  <a:cubicBezTo>
                    <a:pt x="7" y="22"/>
                    <a:pt x="4" y="27"/>
                    <a:pt x="0" y="21"/>
                  </a:cubicBezTo>
                  <a:cubicBezTo>
                    <a:pt x="5" y="15"/>
                    <a:pt x="12" y="11"/>
                    <a:pt x="19" y="8"/>
                  </a:cubicBezTo>
                  <a:cubicBezTo>
                    <a:pt x="24" y="6"/>
                    <a:pt x="31" y="0"/>
                    <a:pt x="35" y="6"/>
                  </a:cubicBezTo>
                  <a:cubicBezTo>
                    <a:pt x="40" y="12"/>
                    <a:pt x="42" y="20"/>
                    <a:pt x="44" y="28"/>
                  </a:cubicBezTo>
                  <a:cubicBezTo>
                    <a:pt x="45" y="33"/>
                    <a:pt x="39" y="32"/>
                    <a:pt x="35" y="33"/>
                  </a:cubicBezTo>
                  <a:cubicBezTo>
                    <a:pt x="29" y="35"/>
                    <a:pt x="23" y="38"/>
                    <a:pt x="19" y="44"/>
                  </a:cubicBezTo>
                  <a:cubicBezTo>
                    <a:pt x="13" y="52"/>
                    <a:pt x="9" y="61"/>
                    <a:pt x="16" y="71"/>
                  </a:cubicBezTo>
                  <a:cubicBezTo>
                    <a:pt x="23" y="80"/>
                    <a:pt x="32" y="78"/>
                    <a:pt x="41" y="74"/>
                  </a:cubicBezTo>
                  <a:cubicBezTo>
                    <a:pt x="48" y="71"/>
                    <a:pt x="54" y="68"/>
                    <a:pt x="60" y="64"/>
                  </a:cubicBezTo>
                  <a:close/>
                </a:path>
              </a:pathLst>
            </a:custGeom>
            <a:solidFill>
              <a:srgbClr val="2052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6" name="Freeform 91">
              <a:extLst>
                <a:ext uri="{FF2B5EF4-FFF2-40B4-BE49-F238E27FC236}">
                  <a16:creationId xmlns:a16="http://schemas.microsoft.com/office/drawing/2014/main" id="{B238AC9A-9C33-446C-A2B6-D42919918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980" y="2938270"/>
              <a:ext cx="93836" cy="100701"/>
            </a:xfrm>
            <a:custGeom>
              <a:avLst/>
              <a:gdLst>
                <a:gd name="T0" fmla="*/ 23 w 74"/>
                <a:gd name="T1" fmla="*/ 80 h 80"/>
                <a:gd name="T2" fmla="*/ 26 w 74"/>
                <a:gd name="T3" fmla="*/ 67 h 80"/>
                <a:gd name="T4" fmla="*/ 57 w 74"/>
                <a:gd name="T5" fmla="*/ 33 h 80"/>
                <a:gd name="T6" fmla="*/ 59 w 74"/>
                <a:gd name="T7" fmla="*/ 16 h 80"/>
                <a:gd name="T8" fmla="*/ 43 w 74"/>
                <a:gd name="T9" fmla="*/ 13 h 80"/>
                <a:gd name="T10" fmla="*/ 21 w 74"/>
                <a:gd name="T11" fmla="*/ 21 h 80"/>
                <a:gd name="T12" fmla="*/ 0 w 74"/>
                <a:gd name="T13" fmla="*/ 21 h 80"/>
                <a:gd name="T14" fmla="*/ 47 w 74"/>
                <a:gd name="T15" fmla="*/ 5 h 80"/>
                <a:gd name="T16" fmla="*/ 67 w 74"/>
                <a:gd name="T17" fmla="*/ 11 h 80"/>
                <a:gd name="T18" fmla="*/ 65 w 74"/>
                <a:gd name="T19" fmla="*/ 35 h 80"/>
                <a:gd name="T20" fmla="*/ 23 w 74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80">
                  <a:moveTo>
                    <a:pt x="23" y="80"/>
                  </a:moveTo>
                  <a:cubicBezTo>
                    <a:pt x="17" y="74"/>
                    <a:pt x="23" y="71"/>
                    <a:pt x="26" y="67"/>
                  </a:cubicBezTo>
                  <a:cubicBezTo>
                    <a:pt x="36" y="56"/>
                    <a:pt x="46" y="44"/>
                    <a:pt x="57" y="33"/>
                  </a:cubicBezTo>
                  <a:cubicBezTo>
                    <a:pt x="62" y="27"/>
                    <a:pt x="62" y="22"/>
                    <a:pt x="59" y="16"/>
                  </a:cubicBezTo>
                  <a:cubicBezTo>
                    <a:pt x="55" y="9"/>
                    <a:pt x="48" y="11"/>
                    <a:pt x="43" y="13"/>
                  </a:cubicBezTo>
                  <a:cubicBezTo>
                    <a:pt x="35" y="15"/>
                    <a:pt x="28" y="18"/>
                    <a:pt x="21" y="21"/>
                  </a:cubicBezTo>
                  <a:cubicBezTo>
                    <a:pt x="14" y="24"/>
                    <a:pt x="7" y="26"/>
                    <a:pt x="0" y="21"/>
                  </a:cubicBezTo>
                  <a:cubicBezTo>
                    <a:pt x="16" y="16"/>
                    <a:pt x="32" y="11"/>
                    <a:pt x="47" y="5"/>
                  </a:cubicBezTo>
                  <a:cubicBezTo>
                    <a:pt x="55" y="3"/>
                    <a:pt x="62" y="0"/>
                    <a:pt x="67" y="11"/>
                  </a:cubicBezTo>
                  <a:cubicBezTo>
                    <a:pt x="72" y="20"/>
                    <a:pt x="74" y="26"/>
                    <a:pt x="65" y="35"/>
                  </a:cubicBezTo>
                  <a:cubicBezTo>
                    <a:pt x="51" y="49"/>
                    <a:pt x="37" y="65"/>
                    <a:pt x="23" y="80"/>
                  </a:cubicBezTo>
                  <a:close/>
                </a:path>
              </a:pathLst>
            </a:custGeom>
            <a:solidFill>
              <a:srgbClr val="205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7" name="Freeform 92">
              <a:extLst>
                <a:ext uri="{FF2B5EF4-FFF2-40B4-BE49-F238E27FC236}">
                  <a16:creationId xmlns:a16="http://schemas.microsoft.com/office/drawing/2014/main" id="{92D18308-15AD-4A57-9495-0D3B766F5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602" y="5380264"/>
              <a:ext cx="86969" cy="82392"/>
            </a:xfrm>
            <a:custGeom>
              <a:avLst/>
              <a:gdLst>
                <a:gd name="T0" fmla="*/ 0 w 70"/>
                <a:gd name="T1" fmla="*/ 25 h 66"/>
                <a:gd name="T2" fmla="*/ 4 w 70"/>
                <a:gd name="T3" fmla="*/ 20 h 66"/>
                <a:gd name="T4" fmla="*/ 15 w 70"/>
                <a:gd name="T5" fmla="*/ 37 h 66"/>
                <a:gd name="T6" fmla="*/ 30 w 70"/>
                <a:gd name="T7" fmla="*/ 11 h 66"/>
                <a:gd name="T8" fmla="*/ 58 w 70"/>
                <a:gd name="T9" fmla="*/ 22 h 66"/>
                <a:gd name="T10" fmla="*/ 54 w 70"/>
                <a:gd name="T11" fmla="*/ 0 h 66"/>
                <a:gd name="T12" fmla="*/ 57 w 70"/>
                <a:gd name="T13" fmla="*/ 0 h 66"/>
                <a:gd name="T14" fmla="*/ 70 w 70"/>
                <a:gd name="T15" fmla="*/ 31 h 66"/>
                <a:gd name="T16" fmla="*/ 33 w 70"/>
                <a:gd name="T17" fmla="*/ 16 h 66"/>
                <a:gd name="T18" fmla="*/ 30 w 70"/>
                <a:gd name="T19" fmla="*/ 66 h 66"/>
                <a:gd name="T20" fmla="*/ 0 w 70"/>
                <a:gd name="T21" fmla="*/ 2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0" y="25"/>
                  </a:moveTo>
                  <a:cubicBezTo>
                    <a:pt x="2" y="23"/>
                    <a:pt x="2" y="18"/>
                    <a:pt x="4" y="20"/>
                  </a:cubicBezTo>
                  <a:cubicBezTo>
                    <a:pt x="9" y="25"/>
                    <a:pt x="11" y="31"/>
                    <a:pt x="15" y="37"/>
                  </a:cubicBezTo>
                  <a:cubicBezTo>
                    <a:pt x="23" y="29"/>
                    <a:pt x="20" y="15"/>
                    <a:pt x="30" y="11"/>
                  </a:cubicBezTo>
                  <a:cubicBezTo>
                    <a:pt x="42" y="6"/>
                    <a:pt x="45" y="25"/>
                    <a:pt x="58" y="22"/>
                  </a:cubicBezTo>
                  <a:cubicBezTo>
                    <a:pt x="59" y="15"/>
                    <a:pt x="50" y="8"/>
                    <a:pt x="54" y="0"/>
                  </a:cubicBezTo>
                  <a:cubicBezTo>
                    <a:pt x="55" y="0"/>
                    <a:pt x="56" y="0"/>
                    <a:pt x="57" y="0"/>
                  </a:cubicBezTo>
                  <a:cubicBezTo>
                    <a:pt x="61" y="10"/>
                    <a:pt x="65" y="20"/>
                    <a:pt x="70" y="31"/>
                  </a:cubicBezTo>
                  <a:cubicBezTo>
                    <a:pt x="52" y="31"/>
                    <a:pt x="51" y="31"/>
                    <a:pt x="33" y="16"/>
                  </a:cubicBezTo>
                  <a:cubicBezTo>
                    <a:pt x="23" y="37"/>
                    <a:pt x="23" y="41"/>
                    <a:pt x="30" y="66"/>
                  </a:cubicBezTo>
                  <a:cubicBezTo>
                    <a:pt x="15" y="55"/>
                    <a:pt x="7" y="40"/>
                    <a:pt x="0" y="25"/>
                  </a:cubicBezTo>
                  <a:close/>
                </a:path>
              </a:pathLst>
            </a:custGeom>
            <a:solidFill>
              <a:srgbClr val="1E2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8" name="Freeform 93">
              <a:extLst>
                <a:ext uri="{FF2B5EF4-FFF2-40B4-BE49-F238E27FC236}">
                  <a16:creationId xmlns:a16="http://schemas.microsoft.com/office/drawing/2014/main" id="{D4332B78-D1EA-4C6A-B6AE-A1F0FAEBA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8599" y="3439485"/>
              <a:ext cx="89258" cy="68660"/>
            </a:xfrm>
            <a:custGeom>
              <a:avLst/>
              <a:gdLst>
                <a:gd name="T0" fmla="*/ 66 w 72"/>
                <a:gd name="T1" fmla="*/ 0 h 54"/>
                <a:gd name="T2" fmla="*/ 70 w 72"/>
                <a:gd name="T3" fmla="*/ 1 h 54"/>
                <a:gd name="T4" fmla="*/ 68 w 72"/>
                <a:gd name="T5" fmla="*/ 4 h 54"/>
                <a:gd name="T6" fmla="*/ 28 w 72"/>
                <a:gd name="T7" fmla="*/ 12 h 54"/>
                <a:gd name="T8" fmla="*/ 11 w 72"/>
                <a:gd name="T9" fmla="*/ 31 h 54"/>
                <a:gd name="T10" fmla="*/ 31 w 72"/>
                <a:gd name="T11" fmla="*/ 38 h 54"/>
                <a:gd name="T12" fmla="*/ 64 w 72"/>
                <a:gd name="T13" fmla="*/ 30 h 54"/>
                <a:gd name="T14" fmla="*/ 67 w 72"/>
                <a:gd name="T15" fmla="*/ 36 h 54"/>
                <a:gd name="T16" fmla="*/ 26 w 72"/>
                <a:gd name="T17" fmla="*/ 45 h 54"/>
                <a:gd name="T18" fmla="*/ 7 w 72"/>
                <a:gd name="T19" fmla="*/ 45 h 54"/>
                <a:gd name="T20" fmla="*/ 0 w 72"/>
                <a:gd name="T21" fmla="*/ 16 h 54"/>
                <a:gd name="T22" fmla="*/ 10 w 72"/>
                <a:gd name="T23" fmla="*/ 11 h 54"/>
                <a:gd name="T24" fmla="*/ 66 w 72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54">
                  <a:moveTo>
                    <a:pt x="66" y="0"/>
                  </a:moveTo>
                  <a:cubicBezTo>
                    <a:pt x="67" y="0"/>
                    <a:pt x="69" y="0"/>
                    <a:pt x="70" y="1"/>
                  </a:cubicBezTo>
                  <a:cubicBezTo>
                    <a:pt x="72" y="3"/>
                    <a:pt x="71" y="4"/>
                    <a:pt x="68" y="4"/>
                  </a:cubicBezTo>
                  <a:cubicBezTo>
                    <a:pt x="55" y="7"/>
                    <a:pt x="41" y="10"/>
                    <a:pt x="28" y="12"/>
                  </a:cubicBezTo>
                  <a:cubicBezTo>
                    <a:pt x="16" y="14"/>
                    <a:pt x="8" y="18"/>
                    <a:pt x="11" y="31"/>
                  </a:cubicBezTo>
                  <a:cubicBezTo>
                    <a:pt x="14" y="45"/>
                    <a:pt x="24" y="40"/>
                    <a:pt x="31" y="38"/>
                  </a:cubicBezTo>
                  <a:cubicBezTo>
                    <a:pt x="42" y="35"/>
                    <a:pt x="53" y="32"/>
                    <a:pt x="64" y="30"/>
                  </a:cubicBezTo>
                  <a:cubicBezTo>
                    <a:pt x="71" y="29"/>
                    <a:pt x="67" y="33"/>
                    <a:pt x="67" y="36"/>
                  </a:cubicBezTo>
                  <a:cubicBezTo>
                    <a:pt x="53" y="39"/>
                    <a:pt x="40" y="43"/>
                    <a:pt x="26" y="45"/>
                  </a:cubicBezTo>
                  <a:cubicBezTo>
                    <a:pt x="20" y="46"/>
                    <a:pt x="11" y="54"/>
                    <a:pt x="7" y="45"/>
                  </a:cubicBezTo>
                  <a:cubicBezTo>
                    <a:pt x="2" y="37"/>
                    <a:pt x="2" y="26"/>
                    <a:pt x="0" y="16"/>
                  </a:cubicBezTo>
                  <a:cubicBezTo>
                    <a:pt x="0" y="11"/>
                    <a:pt x="6" y="12"/>
                    <a:pt x="10" y="11"/>
                  </a:cubicBezTo>
                  <a:cubicBezTo>
                    <a:pt x="28" y="7"/>
                    <a:pt x="47" y="3"/>
                    <a:pt x="66" y="0"/>
                  </a:cubicBezTo>
                  <a:close/>
                </a:path>
              </a:pathLst>
            </a:custGeom>
            <a:solidFill>
              <a:srgbClr val="17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9" name="Freeform 94">
              <a:extLst>
                <a:ext uri="{FF2B5EF4-FFF2-40B4-BE49-F238E27FC236}">
                  <a16:creationId xmlns:a16="http://schemas.microsoft.com/office/drawing/2014/main" id="{FD33B2FE-6591-44D9-AB17-D1318409E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120" y="5355090"/>
              <a:ext cx="128165" cy="107566"/>
            </a:xfrm>
            <a:custGeom>
              <a:avLst/>
              <a:gdLst>
                <a:gd name="T0" fmla="*/ 43 w 103"/>
                <a:gd name="T1" fmla="*/ 21 h 86"/>
                <a:gd name="T2" fmla="*/ 31 w 103"/>
                <a:gd name="T3" fmla="*/ 19 h 86"/>
                <a:gd name="T4" fmla="*/ 17 w 103"/>
                <a:gd name="T5" fmla="*/ 21 h 86"/>
                <a:gd name="T6" fmla="*/ 21 w 103"/>
                <a:gd name="T7" fmla="*/ 36 h 86"/>
                <a:gd name="T8" fmla="*/ 73 w 103"/>
                <a:gd name="T9" fmla="*/ 71 h 86"/>
                <a:gd name="T10" fmla="*/ 89 w 103"/>
                <a:gd name="T11" fmla="*/ 66 h 86"/>
                <a:gd name="T12" fmla="*/ 103 w 103"/>
                <a:gd name="T13" fmla="*/ 56 h 86"/>
                <a:gd name="T14" fmla="*/ 57 w 103"/>
                <a:gd name="T15" fmla="*/ 67 h 86"/>
                <a:gd name="T16" fmla="*/ 16 w 103"/>
                <a:gd name="T17" fmla="*/ 40 h 86"/>
                <a:gd name="T18" fmla="*/ 10 w 103"/>
                <a:gd name="T19" fmla="*/ 21 h 86"/>
                <a:gd name="T20" fmla="*/ 33 w 103"/>
                <a:gd name="T21" fmla="*/ 14 h 86"/>
                <a:gd name="T22" fmla="*/ 43 w 103"/>
                <a:gd name="T23" fmla="*/ 2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86">
                  <a:moveTo>
                    <a:pt x="43" y="21"/>
                  </a:moveTo>
                  <a:cubicBezTo>
                    <a:pt x="38" y="26"/>
                    <a:pt x="35" y="22"/>
                    <a:pt x="31" y="19"/>
                  </a:cubicBezTo>
                  <a:cubicBezTo>
                    <a:pt x="26" y="15"/>
                    <a:pt x="21" y="16"/>
                    <a:pt x="17" y="21"/>
                  </a:cubicBezTo>
                  <a:cubicBezTo>
                    <a:pt x="13" y="27"/>
                    <a:pt x="16" y="32"/>
                    <a:pt x="21" y="36"/>
                  </a:cubicBezTo>
                  <a:cubicBezTo>
                    <a:pt x="38" y="48"/>
                    <a:pt x="56" y="59"/>
                    <a:pt x="73" y="71"/>
                  </a:cubicBezTo>
                  <a:cubicBezTo>
                    <a:pt x="81" y="76"/>
                    <a:pt x="85" y="72"/>
                    <a:pt x="89" y="66"/>
                  </a:cubicBezTo>
                  <a:cubicBezTo>
                    <a:pt x="93" y="62"/>
                    <a:pt x="93" y="53"/>
                    <a:pt x="103" y="56"/>
                  </a:cubicBezTo>
                  <a:cubicBezTo>
                    <a:pt x="85" y="86"/>
                    <a:pt x="85" y="86"/>
                    <a:pt x="57" y="67"/>
                  </a:cubicBezTo>
                  <a:cubicBezTo>
                    <a:pt x="43" y="58"/>
                    <a:pt x="30" y="49"/>
                    <a:pt x="16" y="40"/>
                  </a:cubicBezTo>
                  <a:cubicBezTo>
                    <a:pt x="8" y="35"/>
                    <a:pt x="0" y="31"/>
                    <a:pt x="10" y="21"/>
                  </a:cubicBezTo>
                  <a:cubicBezTo>
                    <a:pt x="16" y="13"/>
                    <a:pt x="20" y="0"/>
                    <a:pt x="33" y="14"/>
                  </a:cubicBezTo>
                  <a:cubicBezTo>
                    <a:pt x="36" y="16"/>
                    <a:pt x="39" y="18"/>
                    <a:pt x="43" y="21"/>
                  </a:cubicBezTo>
                  <a:close/>
                </a:path>
              </a:pathLst>
            </a:custGeom>
            <a:solidFill>
              <a:srgbClr val="2852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0" name="Freeform 95">
              <a:extLst>
                <a:ext uri="{FF2B5EF4-FFF2-40B4-BE49-F238E27FC236}">
                  <a16:creationId xmlns:a16="http://schemas.microsoft.com/office/drawing/2014/main" id="{27FD7273-D331-4886-AF3D-E29C4AB9F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729" y="3416598"/>
              <a:ext cx="64082" cy="132742"/>
            </a:xfrm>
            <a:custGeom>
              <a:avLst/>
              <a:gdLst>
                <a:gd name="T0" fmla="*/ 42 w 52"/>
                <a:gd name="T1" fmla="*/ 55 h 105"/>
                <a:gd name="T2" fmla="*/ 42 w 52"/>
                <a:gd name="T3" fmla="*/ 31 h 105"/>
                <a:gd name="T4" fmla="*/ 33 w 52"/>
                <a:gd name="T5" fmla="*/ 16 h 105"/>
                <a:gd name="T6" fmla="*/ 22 w 52"/>
                <a:gd name="T7" fmla="*/ 27 h 105"/>
                <a:gd name="T8" fmla="*/ 12 w 52"/>
                <a:gd name="T9" fmla="*/ 75 h 105"/>
                <a:gd name="T10" fmla="*/ 19 w 52"/>
                <a:gd name="T11" fmla="*/ 101 h 105"/>
                <a:gd name="T12" fmla="*/ 13 w 52"/>
                <a:gd name="T13" fmla="*/ 104 h 105"/>
                <a:gd name="T14" fmla="*/ 2 w 52"/>
                <a:gd name="T15" fmla="*/ 95 h 105"/>
                <a:gd name="T16" fmla="*/ 19 w 52"/>
                <a:gd name="T17" fmla="*/ 14 h 105"/>
                <a:gd name="T18" fmla="*/ 39 w 52"/>
                <a:gd name="T19" fmla="*/ 11 h 105"/>
                <a:gd name="T20" fmla="*/ 49 w 52"/>
                <a:gd name="T21" fmla="*/ 23 h 105"/>
                <a:gd name="T22" fmla="*/ 42 w 52"/>
                <a:gd name="T23" fmla="*/ 5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05">
                  <a:moveTo>
                    <a:pt x="42" y="55"/>
                  </a:moveTo>
                  <a:cubicBezTo>
                    <a:pt x="35" y="47"/>
                    <a:pt x="40" y="39"/>
                    <a:pt x="42" y="31"/>
                  </a:cubicBezTo>
                  <a:cubicBezTo>
                    <a:pt x="43" y="24"/>
                    <a:pt x="42" y="17"/>
                    <a:pt x="33" y="16"/>
                  </a:cubicBezTo>
                  <a:cubicBezTo>
                    <a:pt x="25" y="15"/>
                    <a:pt x="24" y="20"/>
                    <a:pt x="22" y="27"/>
                  </a:cubicBezTo>
                  <a:cubicBezTo>
                    <a:pt x="20" y="43"/>
                    <a:pt x="14" y="59"/>
                    <a:pt x="12" y="75"/>
                  </a:cubicBezTo>
                  <a:cubicBezTo>
                    <a:pt x="11" y="83"/>
                    <a:pt x="5" y="95"/>
                    <a:pt x="19" y="101"/>
                  </a:cubicBezTo>
                  <a:cubicBezTo>
                    <a:pt x="20" y="101"/>
                    <a:pt x="15" y="103"/>
                    <a:pt x="13" y="104"/>
                  </a:cubicBezTo>
                  <a:cubicBezTo>
                    <a:pt x="8" y="104"/>
                    <a:pt x="0" y="105"/>
                    <a:pt x="2" y="95"/>
                  </a:cubicBezTo>
                  <a:cubicBezTo>
                    <a:pt x="8" y="68"/>
                    <a:pt x="13" y="41"/>
                    <a:pt x="19" y="14"/>
                  </a:cubicBezTo>
                  <a:cubicBezTo>
                    <a:pt x="22" y="0"/>
                    <a:pt x="32" y="12"/>
                    <a:pt x="39" y="11"/>
                  </a:cubicBezTo>
                  <a:cubicBezTo>
                    <a:pt x="46" y="11"/>
                    <a:pt x="52" y="12"/>
                    <a:pt x="49" y="23"/>
                  </a:cubicBezTo>
                  <a:cubicBezTo>
                    <a:pt x="47" y="33"/>
                    <a:pt x="44" y="44"/>
                    <a:pt x="42" y="55"/>
                  </a:cubicBezTo>
                  <a:close/>
                </a:path>
              </a:pathLst>
            </a:custGeom>
            <a:solidFill>
              <a:srgbClr val="245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1" name="Freeform 96">
              <a:extLst>
                <a:ext uri="{FF2B5EF4-FFF2-40B4-BE49-F238E27FC236}">
                  <a16:creationId xmlns:a16="http://schemas.microsoft.com/office/drawing/2014/main" id="{D051566F-621C-43CA-9259-C92D9ED7A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7528" y="5158265"/>
              <a:ext cx="135031" cy="52638"/>
            </a:xfrm>
            <a:custGeom>
              <a:avLst/>
              <a:gdLst>
                <a:gd name="T0" fmla="*/ 105 w 108"/>
                <a:gd name="T1" fmla="*/ 27 h 42"/>
                <a:gd name="T2" fmla="*/ 100 w 108"/>
                <a:gd name="T3" fmla="*/ 31 h 42"/>
                <a:gd name="T4" fmla="*/ 46 w 108"/>
                <a:gd name="T5" fmla="*/ 13 h 42"/>
                <a:gd name="T6" fmla="*/ 23 w 108"/>
                <a:gd name="T7" fmla="*/ 20 h 42"/>
                <a:gd name="T8" fmla="*/ 39 w 108"/>
                <a:gd name="T9" fmla="*/ 37 h 42"/>
                <a:gd name="T10" fmla="*/ 40 w 108"/>
                <a:gd name="T11" fmla="*/ 42 h 42"/>
                <a:gd name="T12" fmla="*/ 0 w 108"/>
                <a:gd name="T13" fmla="*/ 32 h 42"/>
                <a:gd name="T14" fmla="*/ 62 w 108"/>
                <a:gd name="T15" fmla="*/ 12 h 42"/>
                <a:gd name="T16" fmla="*/ 105 w 108"/>
                <a:gd name="T17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105" y="27"/>
                  </a:moveTo>
                  <a:cubicBezTo>
                    <a:pt x="108" y="34"/>
                    <a:pt x="104" y="32"/>
                    <a:pt x="100" y="31"/>
                  </a:cubicBezTo>
                  <a:cubicBezTo>
                    <a:pt x="82" y="25"/>
                    <a:pt x="63" y="19"/>
                    <a:pt x="46" y="13"/>
                  </a:cubicBezTo>
                  <a:cubicBezTo>
                    <a:pt x="35" y="9"/>
                    <a:pt x="26" y="9"/>
                    <a:pt x="23" y="20"/>
                  </a:cubicBezTo>
                  <a:cubicBezTo>
                    <a:pt x="18" y="33"/>
                    <a:pt x="31" y="33"/>
                    <a:pt x="39" y="37"/>
                  </a:cubicBezTo>
                  <a:cubicBezTo>
                    <a:pt x="41" y="38"/>
                    <a:pt x="53" y="36"/>
                    <a:pt x="40" y="42"/>
                  </a:cubicBezTo>
                  <a:cubicBezTo>
                    <a:pt x="27" y="38"/>
                    <a:pt x="14" y="35"/>
                    <a:pt x="0" y="32"/>
                  </a:cubicBezTo>
                  <a:cubicBezTo>
                    <a:pt x="27" y="0"/>
                    <a:pt x="27" y="0"/>
                    <a:pt x="62" y="12"/>
                  </a:cubicBezTo>
                  <a:cubicBezTo>
                    <a:pt x="76" y="17"/>
                    <a:pt x="91" y="22"/>
                    <a:pt x="105" y="27"/>
                  </a:cubicBezTo>
                  <a:close/>
                </a:path>
              </a:pathLst>
            </a:custGeom>
            <a:solidFill>
              <a:srgbClr val="215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2" name="Freeform 97">
              <a:extLst>
                <a:ext uri="{FF2B5EF4-FFF2-40B4-BE49-F238E27FC236}">
                  <a16:creationId xmlns:a16="http://schemas.microsoft.com/office/drawing/2014/main" id="{D39114AB-BFB0-43ED-BE26-A933C3AC7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984" y="2134951"/>
              <a:ext cx="93836" cy="86969"/>
            </a:xfrm>
            <a:custGeom>
              <a:avLst/>
              <a:gdLst>
                <a:gd name="T0" fmla="*/ 0 w 74"/>
                <a:gd name="T1" fmla="*/ 12 h 70"/>
                <a:gd name="T2" fmla="*/ 23 w 74"/>
                <a:gd name="T3" fmla="*/ 41 h 70"/>
                <a:gd name="T4" fmla="*/ 47 w 74"/>
                <a:gd name="T5" fmla="*/ 59 h 70"/>
                <a:gd name="T6" fmla="*/ 58 w 74"/>
                <a:gd name="T7" fmla="*/ 57 h 70"/>
                <a:gd name="T8" fmla="*/ 55 w 74"/>
                <a:gd name="T9" fmla="*/ 45 h 70"/>
                <a:gd name="T10" fmla="*/ 32 w 74"/>
                <a:gd name="T11" fmla="*/ 10 h 70"/>
                <a:gd name="T12" fmla="*/ 31 w 74"/>
                <a:gd name="T13" fmla="*/ 0 h 70"/>
                <a:gd name="T14" fmla="*/ 74 w 74"/>
                <a:gd name="T15" fmla="*/ 62 h 70"/>
                <a:gd name="T16" fmla="*/ 16 w 74"/>
                <a:gd name="T17" fmla="*/ 39 h 70"/>
                <a:gd name="T18" fmla="*/ 0 w 74"/>
                <a:gd name="T19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0">
                  <a:moveTo>
                    <a:pt x="0" y="12"/>
                  </a:moveTo>
                  <a:cubicBezTo>
                    <a:pt x="15" y="16"/>
                    <a:pt x="16" y="31"/>
                    <a:pt x="23" y="41"/>
                  </a:cubicBezTo>
                  <a:cubicBezTo>
                    <a:pt x="30" y="50"/>
                    <a:pt x="34" y="60"/>
                    <a:pt x="47" y="59"/>
                  </a:cubicBezTo>
                  <a:cubicBezTo>
                    <a:pt x="51" y="59"/>
                    <a:pt x="56" y="59"/>
                    <a:pt x="58" y="57"/>
                  </a:cubicBezTo>
                  <a:cubicBezTo>
                    <a:pt x="62" y="53"/>
                    <a:pt x="58" y="48"/>
                    <a:pt x="55" y="45"/>
                  </a:cubicBezTo>
                  <a:cubicBezTo>
                    <a:pt x="48" y="33"/>
                    <a:pt x="40" y="21"/>
                    <a:pt x="32" y="10"/>
                  </a:cubicBezTo>
                  <a:cubicBezTo>
                    <a:pt x="30" y="7"/>
                    <a:pt x="27" y="4"/>
                    <a:pt x="31" y="0"/>
                  </a:cubicBezTo>
                  <a:cubicBezTo>
                    <a:pt x="45" y="20"/>
                    <a:pt x="60" y="41"/>
                    <a:pt x="74" y="62"/>
                  </a:cubicBezTo>
                  <a:cubicBezTo>
                    <a:pt x="42" y="70"/>
                    <a:pt x="32" y="67"/>
                    <a:pt x="16" y="39"/>
                  </a:cubicBezTo>
                  <a:cubicBezTo>
                    <a:pt x="10" y="30"/>
                    <a:pt x="5" y="21"/>
                    <a:pt x="0" y="12"/>
                  </a:cubicBezTo>
                  <a:close/>
                </a:path>
              </a:pathLst>
            </a:custGeom>
            <a:solidFill>
              <a:srgbClr val="21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3" name="Freeform 98">
              <a:extLst>
                <a:ext uri="{FF2B5EF4-FFF2-40B4-BE49-F238E27FC236}">
                  <a16:creationId xmlns:a16="http://schemas.microsoft.com/office/drawing/2014/main" id="{4C062ADA-C30E-4CC9-8E7F-754CB9804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172" y="3190022"/>
              <a:ext cx="107568" cy="132742"/>
            </a:xfrm>
            <a:custGeom>
              <a:avLst/>
              <a:gdLst>
                <a:gd name="T0" fmla="*/ 0 w 85"/>
                <a:gd name="T1" fmla="*/ 88 h 107"/>
                <a:gd name="T2" fmla="*/ 28 w 85"/>
                <a:gd name="T3" fmla="*/ 94 h 107"/>
                <a:gd name="T4" fmla="*/ 49 w 85"/>
                <a:gd name="T5" fmla="*/ 84 h 107"/>
                <a:gd name="T6" fmla="*/ 63 w 85"/>
                <a:gd name="T7" fmla="*/ 49 h 107"/>
                <a:gd name="T8" fmla="*/ 51 w 85"/>
                <a:gd name="T9" fmla="*/ 9 h 107"/>
                <a:gd name="T10" fmla="*/ 78 w 85"/>
                <a:gd name="T11" fmla="*/ 15 h 107"/>
                <a:gd name="T12" fmla="*/ 76 w 85"/>
                <a:gd name="T13" fmla="*/ 31 h 107"/>
                <a:gd name="T14" fmla="*/ 52 w 85"/>
                <a:gd name="T15" fmla="*/ 94 h 107"/>
                <a:gd name="T16" fmla="*/ 35 w 85"/>
                <a:gd name="T17" fmla="*/ 102 h 107"/>
                <a:gd name="T18" fmla="*/ 0 w 85"/>
                <a:gd name="T19" fmla="*/ 8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07">
                  <a:moveTo>
                    <a:pt x="0" y="88"/>
                  </a:moveTo>
                  <a:cubicBezTo>
                    <a:pt x="11" y="79"/>
                    <a:pt x="19" y="91"/>
                    <a:pt x="28" y="94"/>
                  </a:cubicBezTo>
                  <a:cubicBezTo>
                    <a:pt x="40" y="97"/>
                    <a:pt x="45" y="96"/>
                    <a:pt x="49" y="84"/>
                  </a:cubicBezTo>
                  <a:cubicBezTo>
                    <a:pt x="52" y="72"/>
                    <a:pt x="58" y="61"/>
                    <a:pt x="63" y="49"/>
                  </a:cubicBezTo>
                  <a:cubicBezTo>
                    <a:pt x="74" y="21"/>
                    <a:pt x="74" y="21"/>
                    <a:pt x="51" y="9"/>
                  </a:cubicBezTo>
                  <a:cubicBezTo>
                    <a:pt x="62" y="0"/>
                    <a:pt x="70" y="11"/>
                    <a:pt x="78" y="15"/>
                  </a:cubicBezTo>
                  <a:cubicBezTo>
                    <a:pt x="85" y="18"/>
                    <a:pt x="77" y="26"/>
                    <a:pt x="76" y="31"/>
                  </a:cubicBezTo>
                  <a:cubicBezTo>
                    <a:pt x="68" y="52"/>
                    <a:pt x="59" y="73"/>
                    <a:pt x="52" y="94"/>
                  </a:cubicBezTo>
                  <a:cubicBezTo>
                    <a:pt x="48" y="103"/>
                    <a:pt x="45" y="107"/>
                    <a:pt x="35" y="102"/>
                  </a:cubicBezTo>
                  <a:cubicBezTo>
                    <a:pt x="23" y="96"/>
                    <a:pt x="11" y="92"/>
                    <a:pt x="0" y="88"/>
                  </a:cubicBezTo>
                  <a:close/>
                </a:path>
              </a:pathLst>
            </a:custGeom>
            <a:solidFill>
              <a:srgbClr val="23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4" name="Freeform 99">
              <a:extLst>
                <a:ext uri="{FF2B5EF4-FFF2-40B4-BE49-F238E27FC236}">
                  <a16:creationId xmlns:a16="http://schemas.microsoft.com/office/drawing/2014/main" id="{A78F1005-E1E7-46CE-B353-D029FA09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491" y="5199461"/>
              <a:ext cx="114433" cy="144185"/>
            </a:xfrm>
            <a:custGeom>
              <a:avLst/>
              <a:gdLst>
                <a:gd name="T0" fmla="*/ 18 w 90"/>
                <a:gd name="T1" fmla="*/ 0 h 114"/>
                <a:gd name="T2" fmla="*/ 17 w 90"/>
                <a:gd name="T3" fmla="*/ 14 h 114"/>
                <a:gd name="T4" fmla="*/ 26 w 90"/>
                <a:gd name="T5" fmla="*/ 65 h 114"/>
                <a:gd name="T6" fmla="*/ 59 w 90"/>
                <a:gd name="T7" fmla="*/ 96 h 114"/>
                <a:gd name="T8" fmla="*/ 90 w 90"/>
                <a:gd name="T9" fmla="*/ 92 h 114"/>
                <a:gd name="T10" fmla="*/ 81 w 90"/>
                <a:gd name="T11" fmla="*/ 103 h 114"/>
                <a:gd name="T12" fmla="*/ 60 w 90"/>
                <a:gd name="T13" fmla="*/ 105 h 114"/>
                <a:gd name="T14" fmla="*/ 22 w 90"/>
                <a:gd name="T15" fmla="*/ 70 h 114"/>
                <a:gd name="T16" fmla="*/ 18 w 90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14">
                  <a:moveTo>
                    <a:pt x="18" y="0"/>
                  </a:moveTo>
                  <a:cubicBezTo>
                    <a:pt x="24" y="5"/>
                    <a:pt x="19" y="10"/>
                    <a:pt x="17" y="14"/>
                  </a:cubicBezTo>
                  <a:cubicBezTo>
                    <a:pt x="4" y="34"/>
                    <a:pt x="12" y="51"/>
                    <a:pt x="26" y="65"/>
                  </a:cubicBezTo>
                  <a:cubicBezTo>
                    <a:pt x="36" y="76"/>
                    <a:pt x="49" y="85"/>
                    <a:pt x="59" y="96"/>
                  </a:cubicBezTo>
                  <a:cubicBezTo>
                    <a:pt x="72" y="109"/>
                    <a:pt x="79" y="90"/>
                    <a:pt x="90" y="92"/>
                  </a:cubicBezTo>
                  <a:cubicBezTo>
                    <a:pt x="87" y="95"/>
                    <a:pt x="84" y="99"/>
                    <a:pt x="81" y="103"/>
                  </a:cubicBezTo>
                  <a:cubicBezTo>
                    <a:pt x="75" y="113"/>
                    <a:pt x="69" y="114"/>
                    <a:pt x="60" y="105"/>
                  </a:cubicBezTo>
                  <a:cubicBezTo>
                    <a:pt x="48" y="92"/>
                    <a:pt x="34" y="82"/>
                    <a:pt x="22" y="70"/>
                  </a:cubicBezTo>
                  <a:cubicBezTo>
                    <a:pt x="0" y="47"/>
                    <a:pt x="0" y="26"/>
                    <a:pt x="18" y="0"/>
                  </a:cubicBezTo>
                  <a:close/>
                </a:path>
              </a:pathLst>
            </a:custGeom>
            <a:solidFill>
              <a:srgbClr val="265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5" name="Freeform 100">
              <a:extLst>
                <a:ext uri="{FF2B5EF4-FFF2-40B4-BE49-F238E27FC236}">
                  <a16:creationId xmlns:a16="http://schemas.microsoft.com/office/drawing/2014/main" id="{6C57C830-9BCB-46EE-A7E8-8BBC51ADE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6210" y="3068723"/>
              <a:ext cx="137319" cy="155629"/>
            </a:xfrm>
            <a:custGeom>
              <a:avLst/>
              <a:gdLst>
                <a:gd name="T0" fmla="*/ 109 w 110"/>
                <a:gd name="T1" fmla="*/ 7 h 125"/>
                <a:gd name="T2" fmla="*/ 6 w 110"/>
                <a:gd name="T3" fmla="*/ 122 h 125"/>
                <a:gd name="T4" fmla="*/ 0 w 110"/>
                <a:gd name="T5" fmla="*/ 124 h 125"/>
                <a:gd name="T6" fmla="*/ 28 w 110"/>
                <a:gd name="T7" fmla="*/ 90 h 125"/>
                <a:gd name="T8" fmla="*/ 108 w 110"/>
                <a:gd name="T9" fmla="*/ 0 h 125"/>
                <a:gd name="T10" fmla="*/ 109 w 110"/>
                <a:gd name="T11" fmla="*/ 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25">
                  <a:moveTo>
                    <a:pt x="109" y="7"/>
                  </a:moveTo>
                  <a:cubicBezTo>
                    <a:pt x="75" y="45"/>
                    <a:pt x="41" y="83"/>
                    <a:pt x="6" y="122"/>
                  </a:cubicBezTo>
                  <a:cubicBezTo>
                    <a:pt x="5" y="124"/>
                    <a:pt x="3" y="125"/>
                    <a:pt x="0" y="124"/>
                  </a:cubicBezTo>
                  <a:cubicBezTo>
                    <a:pt x="4" y="109"/>
                    <a:pt x="18" y="101"/>
                    <a:pt x="28" y="90"/>
                  </a:cubicBezTo>
                  <a:cubicBezTo>
                    <a:pt x="54" y="59"/>
                    <a:pt x="81" y="30"/>
                    <a:pt x="108" y="0"/>
                  </a:cubicBezTo>
                  <a:cubicBezTo>
                    <a:pt x="110" y="2"/>
                    <a:pt x="110" y="4"/>
                    <a:pt x="109" y="7"/>
                  </a:cubicBezTo>
                  <a:close/>
                </a:path>
              </a:pathLst>
            </a:custGeom>
            <a:solidFill>
              <a:srgbClr val="5B4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6" name="Freeform 101">
              <a:extLst>
                <a:ext uri="{FF2B5EF4-FFF2-40B4-BE49-F238E27FC236}">
                  <a16:creationId xmlns:a16="http://schemas.microsoft.com/office/drawing/2014/main" id="{68453A25-4762-44EC-807D-93DA84EC5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6766" y="5009502"/>
              <a:ext cx="114433" cy="52638"/>
            </a:xfrm>
            <a:custGeom>
              <a:avLst/>
              <a:gdLst>
                <a:gd name="T0" fmla="*/ 0 w 90"/>
                <a:gd name="T1" fmla="*/ 16 h 42"/>
                <a:gd name="T2" fmla="*/ 20 w 90"/>
                <a:gd name="T3" fmla="*/ 12 h 42"/>
                <a:gd name="T4" fmla="*/ 70 w 90"/>
                <a:gd name="T5" fmla="*/ 5 h 42"/>
                <a:gd name="T6" fmla="*/ 86 w 90"/>
                <a:gd name="T7" fmla="*/ 12 h 42"/>
                <a:gd name="T8" fmla="*/ 85 w 90"/>
                <a:gd name="T9" fmla="*/ 31 h 42"/>
                <a:gd name="T10" fmla="*/ 65 w 90"/>
                <a:gd name="T11" fmla="*/ 35 h 42"/>
                <a:gd name="T12" fmla="*/ 0 w 90"/>
                <a:gd name="T13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42">
                  <a:moveTo>
                    <a:pt x="0" y="16"/>
                  </a:moveTo>
                  <a:cubicBezTo>
                    <a:pt x="6" y="13"/>
                    <a:pt x="14" y="17"/>
                    <a:pt x="20" y="12"/>
                  </a:cubicBezTo>
                  <a:cubicBezTo>
                    <a:pt x="37" y="12"/>
                    <a:pt x="54" y="20"/>
                    <a:pt x="70" y="5"/>
                  </a:cubicBezTo>
                  <a:cubicBezTo>
                    <a:pt x="74" y="0"/>
                    <a:pt x="82" y="6"/>
                    <a:pt x="86" y="12"/>
                  </a:cubicBezTo>
                  <a:cubicBezTo>
                    <a:pt x="90" y="19"/>
                    <a:pt x="89" y="25"/>
                    <a:pt x="85" y="31"/>
                  </a:cubicBezTo>
                  <a:cubicBezTo>
                    <a:pt x="80" y="38"/>
                    <a:pt x="70" y="42"/>
                    <a:pt x="65" y="35"/>
                  </a:cubicBezTo>
                  <a:cubicBezTo>
                    <a:pt x="47" y="14"/>
                    <a:pt x="21" y="23"/>
                    <a:pt x="0" y="16"/>
                  </a:cubicBezTo>
                  <a:close/>
                </a:path>
              </a:pathLst>
            </a:custGeom>
            <a:solidFill>
              <a:srgbClr val="5F3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7" name="Freeform 102">
              <a:extLst>
                <a:ext uri="{FF2B5EF4-FFF2-40B4-BE49-F238E27FC236}">
                  <a16:creationId xmlns:a16="http://schemas.microsoft.com/office/drawing/2014/main" id="{D252BA76-110F-4A6D-889B-ED8235967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056" y="2276848"/>
              <a:ext cx="54928" cy="86969"/>
            </a:xfrm>
            <a:custGeom>
              <a:avLst/>
              <a:gdLst>
                <a:gd name="T0" fmla="*/ 7 w 44"/>
                <a:gd name="T1" fmla="*/ 57 h 69"/>
                <a:gd name="T2" fmla="*/ 5 w 44"/>
                <a:gd name="T3" fmla="*/ 34 h 69"/>
                <a:gd name="T4" fmla="*/ 22 w 44"/>
                <a:gd name="T5" fmla="*/ 0 h 69"/>
                <a:gd name="T6" fmla="*/ 23 w 44"/>
                <a:gd name="T7" fmla="*/ 69 h 69"/>
                <a:gd name="T8" fmla="*/ 22 w 44"/>
                <a:gd name="T9" fmla="*/ 32 h 69"/>
                <a:gd name="T10" fmla="*/ 16 w 44"/>
                <a:gd name="T11" fmla="*/ 63 h 69"/>
                <a:gd name="T12" fmla="*/ 12 w 44"/>
                <a:gd name="T13" fmla="*/ 63 h 69"/>
                <a:gd name="T14" fmla="*/ 7 w 44"/>
                <a:gd name="T15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69">
                  <a:moveTo>
                    <a:pt x="7" y="57"/>
                  </a:moveTo>
                  <a:cubicBezTo>
                    <a:pt x="2" y="50"/>
                    <a:pt x="0" y="43"/>
                    <a:pt x="5" y="34"/>
                  </a:cubicBezTo>
                  <a:cubicBezTo>
                    <a:pt x="12" y="24"/>
                    <a:pt x="16" y="12"/>
                    <a:pt x="22" y="0"/>
                  </a:cubicBezTo>
                  <a:cubicBezTo>
                    <a:pt x="44" y="50"/>
                    <a:pt x="44" y="50"/>
                    <a:pt x="23" y="69"/>
                  </a:cubicBezTo>
                  <a:cubicBezTo>
                    <a:pt x="18" y="57"/>
                    <a:pt x="35" y="44"/>
                    <a:pt x="22" y="32"/>
                  </a:cubicBezTo>
                  <a:cubicBezTo>
                    <a:pt x="10" y="40"/>
                    <a:pt x="22" y="53"/>
                    <a:pt x="16" y="63"/>
                  </a:cubicBezTo>
                  <a:cubicBezTo>
                    <a:pt x="15" y="63"/>
                    <a:pt x="13" y="63"/>
                    <a:pt x="12" y="63"/>
                  </a:cubicBezTo>
                  <a:cubicBezTo>
                    <a:pt x="10" y="61"/>
                    <a:pt x="9" y="59"/>
                    <a:pt x="7" y="57"/>
                  </a:cubicBezTo>
                  <a:close/>
                </a:path>
              </a:pathLst>
            </a:custGeom>
            <a:solidFill>
              <a:srgbClr val="EC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8" name="Freeform 103">
              <a:extLst>
                <a:ext uri="{FF2B5EF4-FFF2-40B4-BE49-F238E27FC236}">
                  <a16:creationId xmlns:a16="http://schemas.microsoft.com/office/drawing/2014/main" id="{EB001C44-BF58-49AD-BCFE-1FFA9DA2F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240" y="2926826"/>
              <a:ext cx="130454" cy="151051"/>
            </a:xfrm>
            <a:custGeom>
              <a:avLst/>
              <a:gdLst>
                <a:gd name="T0" fmla="*/ 1 w 104"/>
                <a:gd name="T1" fmla="*/ 119 h 119"/>
                <a:gd name="T2" fmla="*/ 0 w 104"/>
                <a:gd name="T3" fmla="*/ 112 h 119"/>
                <a:gd name="T4" fmla="*/ 99 w 104"/>
                <a:gd name="T5" fmla="*/ 2 h 119"/>
                <a:gd name="T6" fmla="*/ 104 w 104"/>
                <a:gd name="T7" fmla="*/ 0 h 119"/>
                <a:gd name="T8" fmla="*/ 80 w 104"/>
                <a:gd name="T9" fmla="*/ 30 h 119"/>
                <a:gd name="T10" fmla="*/ 1 w 104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19">
                  <a:moveTo>
                    <a:pt x="1" y="119"/>
                  </a:moveTo>
                  <a:cubicBezTo>
                    <a:pt x="1" y="116"/>
                    <a:pt x="0" y="114"/>
                    <a:pt x="0" y="112"/>
                  </a:cubicBezTo>
                  <a:cubicBezTo>
                    <a:pt x="33" y="75"/>
                    <a:pt x="66" y="39"/>
                    <a:pt x="99" y="2"/>
                  </a:cubicBezTo>
                  <a:cubicBezTo>
                    <a:pt x="100" y="1"/>
                    <a:pt x="102" y="1"/>
                    <a:pt x="104" y="0"/>
                  </a:cubicBezTo>
                  <a:cubicBezTo>
                    <a:pt x="101" y="14"/>
                    <a:pt x="89" y="21"/>
                    <a:pt x="80" y="30"/>
                  </a:cubicBezTo>
                  <a:cubicBezTo>
                    <a:pt x="54" y="60"/>
                    <a:pt x="27" y="89"/>
                    <a:pt x="1" y="119"/>
                  </a:cubicBezTo>
                  <a:close/>
                </a:path>
              </a:pathLst>
            </a:custGeom>
            <a:solidFill>
              <a:srgbClr val="554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9" name="Freeform 104">
              <a:extLst>
                <a:ext uri="{FF2B5EF4-FFF2-40B4-BE49-F238E27FC236}">
                  <a16:creationId xmlns:a16="http://schemas.microsoft.com/office/drawing/2014/main" id="{050D6312-B6BE-4BB4-BF91-D1990CBCB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377" y="2137241"/>
              <a:ext cx="64082" cy="146474"/>
            </a:xfrm>
            <a:custGeom>
              <a:avLst/>
              <a:gdLst>
                <a:gd name="T0" fmla="*/ 51 w 51"/>
                <a:gd name="T1" fmla="*/ 28 h 116"/>
                <a:gd name="T2" fmla="*/ 34 w 51"/>
                <a:gd name="T3" fmla="*/ 20 h 116"/>
                <a:gd name="T4" fmla="*/ 13 w 51"/>
                <a:gd name="T5" fmla="*/ 16 h 116"/>
                <a:gd name="T6" fmla="*/ 7 w 51"/>
                <a:gd name="T7" fmla="*/ 37 h 116"/>
                <a:gd name="T8" fmla="*/ 6 w 51"/>
                <a:gd name="T9" fmla="*/ 116 h 116"/>
                <a:gd name="T10" fmla="*/ 1 w 51"/>
                <a:gd name="T11" fmla="*/ 29 h 116"/>
                <a:gd name="T12" fmla="*/ 16 w 51"/>
                <a:gd name="T13" fmla="*/ 7 h 116"/>
                <a:gd name="T14" fmla="*/ 37 w 51"/>
                <a:gd name="T15" fmla="*/ 14 h 116"/>
                <a:gd name="T16" fmla="*/ 51 w 51"/>
                <a:gd name="T17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16">
                  <a:moveTo>
                    <a:pt x="51" y="28"/>
                  </a:moveTo>
                  <a:cubicBezTo>
                    <a:pt x="43" y="30"/>
                    <a:pt x="39" y="24"/>
                    <a:pt x="34" y="20"/>
                  </a:cubicBezTo>
                  <a:cubicBezTo>
                    <a:pt x="28" y="13"/>
                    <a:pt x="21" y="10"/>
                    <a:pt x="13" y="16"/>
                  </a:cubicBezTo>
                  <a:cubicBezTo>
                    <a:pt x="6" y="21"/>
                    <a:pt x="6" y="28"/>
                    <a:pt x="7" y="37"/>
                  </a:cubicBezTo>
                  <a:cubicBezTo>
                    <a:pt x="10" y="63"/>
                    <a:pt x="13" y="90"/>
                    <a:pt x="6" y="116"/>
                  </a:cubicBezTo>
                  <a:cubicBezTo>
                    <a:pt x="4" y="87"/>
                    <a:pt x="4" y="58"/>
                    <a:pt x="1" y="29"/>
                  </a:cubicBezTo>
                  <a:cubicBezTo>
                    <a:pt x="0" y="16"/>
                    <a:pt x="7" y="13"/>
                    <a:pt x="16" y="7"/>
                  </a:cubicBezTo>
                  <a:cubicBezTo>
                    <a:pt x="27" y="0"/>
                    <a:pt x="32" y="8"/>
                    <a:pt x="37" y="14"/>
                  </a:cubicBezTo>
                  <a:cubicBezTo>
                    <a:pt x="42" y="18"/>
                    <a:pt x="46" y="23"/>
                    <a:pt x="51" y="28"/>
                  </a:cubicBezTo>
                  <a:close/>
                </a:path>
              </a:pathLst>
            </a:custGeom>
            <a:solidFill>
              <a:srgbClr val="184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0" name="Freeform 105">
              <a:extLst>
                <a:ext uri="{FF2B5EF4-FFF2-40B4-BE49-F238E27FC236}">
                  <a16:creationId xmlns:a16="http://schemas.microsoft.com/office/drawing/2014/main" id="{746F67B9-11F4-49B4-81DE-8978FBD14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053" y="3169423"/>
              <a:ext cx="89258" cy="68660"/>
            </a:xfrm>
            <a:custGeom>
              <a:avLst/>
              <a:gdLst>
                <a:gd name="T0" fmla="*/ 31 w 71"/>
                <a:gd name="T1" fmla="*/ 0 h 56"/>
                <a:gd name="T2" fmla="*/ 14 w 71"/>
                <a:gd name="T3" fmla="*/ 29 h 56"/>
                <a:gd name="T4" fmla="*/ 16 w 71"/>
                <a:gd name="T5" fmla="*/ 41 h 56"/>
                <a:gd name="T6" fmla="*/ 28 w 71"/>
                <a:gd name="T7" fmla="*/ 39 h 56"/>
                <a:gd name="T8" fmla="*/ 61 w 71"/>
                <a:gd name="T9" fmla="*/ 17 h 56"/>
                <a:gd name="T10" fmla="*/ 71 w 71"/>
                <a:gd name="T11" fmla="*/ 16 h 56"/>
                <a:gd name="T12" fmla="*/ 37 w 71"/>
                <a:gd name="T13" fmla="*/ 40 h 56"/>
                <a:gd name="T14" fmla="*/ 2 w 71"/>
                <a:gd name="T15" fmla="*/ 29 h 56"/>
                <a:gd name="T16" fmla="*/ 7 w 71"/>
                <a:gd name="T17" fmla="*/ 16 h 56"/>
                <a:gd name="T18" fmla="*/ 31 w 71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56">
                  <a:moveTo>
                    <a:pt x="31" y="0"/>
                  </a:moveTo>
                  <a:cubicBezTo>
                    <a:pt x="29" y="12"/>
                    <a:pt x="15" y="16"/>
                    <a:pt x="14" y="29"/>
                  </a:cubicBezTo>
                  <a:cubicBezTo>
                    <a:pt x="13" y="34"/>
                    <a:pt x="13" y="38"/>
                    <a:pt x="16" y="41"/>
                  </a:cubicBezTo>
                  <a:cubicBezTo>
                    <a:pt x="20" y="46"/>
                    <a:pt x="25" y="42"/>
                    <a:pt x="28" y="39"/>
                  </a:cubicBezTo>
                  <a:cubicBezTo>
                    <a:pt x="39" y="32"/>
                    <a:pt x="50" y="24"/>
                    <a:pt x="61" y="17"/>
                  </a:cubicBezTo>
                  <a:cubicBezTo>
                    <a:pt x="64" y="14"/>
                    <a:pt x="67" y="11"/>
                    <a:pt x="71" y="16"/>
                  </a:cubicBezTo>
                  <a:cubicBezTo>
                    <a:pt x="60" y="24"/>
                    <a:pt x="48" y="32"/>
                    <a:pt x="37" y="40"/>
                  </a:cubicBezTo>
                  <a:cubicBezTo>
                    <a:pt x="14" y="56"/>
                    <a:pt x="13" y="56"/>
                    <a:pt x="2" y="29"/>
                  </a:cubicBezTo>
                  <a:cubicBezTo>
                    <a:pt x="0" y="22"/>
                    <a:pt x="2" y="19"/>
                    <a:pt x="7" y="16"/>
                  </a:cubicBezTo>
                  <a:cubicBezTo>
                    <a:pt x="15" y="11"/>
                    <a:pt x="23" y="5"/>
                    <a:pt x="31" y="0"/>
                  </a:cubicBezTo>
                  <a:close/>
                </a:path>
              </a:pathLst>
            </a:custGeom>
            <a:solidFill>
              <a:srgbClr val="264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1" name="Freeform 106">
              <a:extLst>
                <a:ext uri="{FF2B5EF4-FFF2-40B4-BE49-F238E27FC236}">
                  <a16:creationId xmlns:a16="http://schemas.microsoft.com/office/drawing/2014/main" id="{E9AB335B-9BB8-48BC-8343-218885B62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1466" y="4988905"/>
              <a:ext cx="137319" cy="96124"/>
            </a:xfrm>
            <a:custGeom>
              <a:avLst/>
              <a:gdLst>
                <a:gd name="T0" fmla="*/ 108 w 108"/>
                <a:gd name="T1" fmla="*/ 75 h 76"/>
                <a:gd name="T2" fmla="*/ 90 w 108"/>
                <a:gd name="T3" fmla="*/ 65 h 76"/>
                <a:gd name="T4" fmla="*/ 54 w 108"/>
                <a:gd name="T5" fmla="*/ 29 h 76"/>
                <a:gd name="T6" fmla="*/ 34 w 108"/>
                <a:gd name="T7" fmla="*/ 15 h 76"/>
                <a:gd name="T8" fmla="*/ 19 w 108"/>
                <a:gd name="T9" fmla="*/ 39 h 76"/>
                <a:gd name="T10" fmla="*/ 24 w 108"/>
                <a:gd name="T11" fmla="*/ 16 h 76"/>
                <a:gd name="T12" fmla="*/ 43 w 108"/>
                <a:gd name="T13" fmla="*/ 11 h 76"/>
                <a:gd name="T14" fmla="*/ 108 w 108"/>
                <a:gd name="T15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76">
                  <a:moveTo>
                    <a:pt x="108" y="75"/>
                  </a:moveTo>
                  <a:cubicBezTo>
                    <a:pt x="100" y="76"/>
                    <a:pt x="95" y="70"/>
                    <a:pt x="90" y="65"/>
                  </a:cubicBezTo>
                  <a:cubicBezTo>
                    <a:pt x="78" y="53"/>
                    <a:pt x="66" y="41"/>
                    <a:pt x="54" y="29"/>
                  </a:cubicBezTo>
                  <a:cubicBezTo>
                    <a:pt x="48" y="24"/>
                    <a:pt x="43" y="12"/>
                    <a:pt x="34" y="15"/>
                  </a:cubicBezTo>
                  <a:cubicBezTo>
                    <a:pt x="24" y="18"/>
                    <a:pt x="20" y="28"/>
                    <a:pt x="19" y="39"/>
                  </a:cubicBezTo>
                  <a:cubicBezTo>
                    <a:pt x="0" y="27"/>
                    <a:pt x="19" y="22"/>
                    <a:pt x="24" y="16"/>
                  </a:cubicBezTo>
                  <a:cubicBezTo>
                    <a:pt x="28" y="10"/>
                    <a:pt x="33" y="0"/>
                    <a:pt x="43" y="11"/>
                  </a:cubicBezTo>
                  <a:cubicBezTo>
                    <a:pt x="64" y="33"/>
                    <a:pt x="87" y="54"/>
                    <a:pt x="108" y="75"/>
                  </a:cubicBezTo>
                  <a:close/>
                </a:path>
              </a:pathLst>
            </a:custGeom>
            <a:solidFill>
              <a:srgbClr val="204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2" name="Freeform 107">
              <a:extLst>
                <a:ext uri="{FF2B5EF4-FFF2-40B4-BE49-F238E27FC236}">
                  <a16:creationId xmlns:a16="http://schemas.microsoft.com/office/drawing/2014/main" id="{F2A807FD-884B-409D-B2F9-00C9403A0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03" y="2400435"/>
              <a:ext cx="45773" cy="57216"/>
            </a:xfrm>
            <a:custGeom>
              <a:avLst/>
              <a:gdLst>
                <a:gd name="T0" fmla="*/ 8 w 38"/>
                <a:gd name="T1" fmla="*/ 17 h 45"/>
                <a:gd name="T2" fmla="*/ 38 w 38"/>
                <a:gd name="T3" fmla="*/ 0 h 45"/>
                <a:gd name="T4" fmla="*/ 28 w 38"/>
                <a:gd name="T5" fmla="*/ 28 h 45"/>
                <a:gd name="T6" fmla="*/ 15 w 38"/>
                <a:gd name="T7" fmla="*/ 43 h 45"/>
                <a:gd name="T8" fmla="*/ 3 w 38"/>
                <a:gd name="T9" fmla="*/ 23 h 45"/>
                <a:gd name="T10" fmla="*/ 8 w 38"/>
                <a:gd name="T1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5">
                  <a:moveTo>
                    <a:pt x="8" y="17"/>
                  </a:moveTo>
                  <a:cubicBezTo>
                    <a:pt x="18" y="13"/>
                    <a:pt x="25" y="3"/>
                    <a:pt x="38" y="0"/>
                  </a:cubicBezTo>
                  <a:cubicBezTo>
                    <a:pt x="35" y="11"/>
                    <a:pt x="33" y="20"/>
                    <a:pt x="28" y="28"/>
                  </a:cubicBezTo>
                  <a:cubicBezTo>
                    <a:pt x="25" y="34"/>
                    <a:pt x="24" y="45"/>
                    <a:pt x="15" y="43"/>
                  </a:cubicBezTo>
                  <a:cubicBezTo>
                    <a:pt x="8" y="41"/>
                    <a:pt x="0" y="34"/>
                    <a:pt x="3" y="23"/>
                  </a:cubicBezTo>
                  <a:cubicBezTo>
                    <a:pt x="4" y="20"/>
                    <a:pt x="4" y="17"/>
                    <a:pt x="8" y="17"/>
                  </a:cubicBezTo>
                  <a:close/>
                </a:path>
              </a:pathLst>
            </a:custGeom>
            <a:solidFill>
              <a:srgbClr val="F1C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3" name="Freeform 108">
              <a:extLst>
                <a:ext uri="{FF2B5EF4-FFF2-40B4-BE49-F238E27FC236}">
                  <a16:creationId xmlns:a16="http://schemas.microsoft.com/office/drawing/2014/main" id="{9BC9A796-35EC-48E2-9DEB-DFDC783E6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970" y="4602122"/>
              <a:ext cx="114433" cy="64082"/>
            </a:xfrm>
            <a:custGeom>
              <a:avLst/>
              <a:gdLst>
                <a:gd name="T0" fmla="*/ 90 w 90"/>
                <a:gd name="T1" fmla="*/ 37 h 52"/>
                <a:gd name="T2" fmla="*/ 45 w 90"/>
                <a:gd name="T3" fmla="*/ 20 h 52"/>
                <a:gd name="T4" fmla="*/ 20 w 90"/>
                <a:gd name="T5" fmla="*/ 27 h 52"/>
                <a:gd name="T6" fmla="*/ 0 w 90"/>
                <a:gd name="T7" fmla="*/ 52 h 52"/>
                <a:gd name="T8" fmla="*/ 26 w 90"/>
                <a:gd name="T9" fmla="*/ 7 h 52"/>
                <a:gd name="T10" fmla="*/ 73 w 90"/>
                <a:gd name="T11" fmla="*/ 27 h 52"/>
                <a:gd name="T12" fmla="*/ 90 w 90"/>
                <a:gd name="T13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37"/>
                  </a:moveTo>
                  <a:cubicBezTo>
                    <a:pt x="72" y="40"/>
                    <a:pt x="59" y="27"/>
                    <a:pt x="45" y="20"/>
                  </a:cubicBezTo>
                  <a:cubicBezTo>
                    <a:pt x="31" y="13"/>
                    <a:pt x="27" y="16"/>
                    <a:pt x="20" y="27"/>
                  </a:cubicBezTo>
                  <a:cubicBezTo>
                    <a:pt x="14" y="35"/>
                    <a:pt x="13" y="49"/>
                    <a:pt x="0" y="52"/>
                  </a:cubicBezTo>
                  <a:cubicBezTo>
                    <a:pt x="8" y="36"/>
                    <a:pt x="13" y="13"/>
                    <a:pt x="26" y="7"/>
                  </a:cubicBezTo>
                  <a:cubicBezTo>
                    <a:pt x="40" y="0"/>
                    <a:pt x="57" y="20"/>
                    <a:pt x="73" y="27"/>
                  </a:cubicBezTo>
                  <a:cubicBezTo>
                    <a:pt x="79" y="30"/>
                    <a:pt x="84" y="34"/>
                    <a:pt x="90" y="37"/>
                  </a:cubicBezTo>
                  <a:close/>
                </a:path>
              </a:pathLst>
            </a:custGeom>
            <a:solidFill>
              <a:srgbClr val="20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4" name="Freeform 109">
              <a:extLst>
                <a:ext uri="{FF2B5EF4-FFF2-40B4-BE49-F238E27FC236}">
                  <a16:creationId xmlns:a16="http://schemas.microsoft.com/office/drawing/2014/main" id="{119A03AF-2389-4E38-8CDF-F764FBC43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5899" y="3460083"/>
              <a:ext cx="61794" cy="57216"/>
            </a:xfrm>
            <a:custGeom>
              <a:avLst/>
              <a:gdLst>
                <a:gd name="T0" fmla="*/ 3 w 49"/>
                <a:gd name="T1" fmla="*/ 46 h 46"/>
                <a:gd name="T2" fmla="*/ 0 w 49"/>
                <a:gd name="T3" fmla="*/ 41 h 46"/>
                <a:gd name="T4" fmla="*/ 12 w 49"/>
                <a:gd name="T5" fmla="*/ 16 h 46"/>
                <a:gd name="T6" fmla="*/ 33 w 49"/>
                <a:gd name="T7" fmla="*/ 2 h 46"/>
                <a:gd name="T8" fmla="*/ 47 w 49"/>
                <a:gd name="T9" fmla="*/ 23 h 46"/>
                <a:gd name="T10" fmla="*/ 27 w 49"/>
                <a:gd name="T11" fmla="*/ 37 h 46"/>
                <a:gd name="T12" fmla="*/ 3 w 49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6">
                  <a:moveTo>
                    <a:pt x="3" y="46"/>
                  </a:moveTo>
                  <a:cubicBezTo>
                    <a:pt x="2" y="44"/>
                    <a:pt x="1" y="43"/>
                    <a:pt x="0" y="41"/>
                  </a:cubicBezTo>
                  <a:cubicBezTo>
                    <a:pt x="4" y="33"/>
                    <a:pt x="13" y="29"/>
                    <a:pt x="12" y="16"/>
                  </a:cubicBezTo>
                  <a:cubicBezTo>
                    <a:pt x="11" y="6"/>
                    <a:pt x="22" y="0"/>
                    <a:pt x="33" y="2"/>
                  </a:cubicBezTo>
                  <a:cubicBezTo>
                    <a:pt x="44" y="5"/>
                    <a:pt x="49" y="13"/>
                    <a:pt x="47" y="23"/>
                  </a:cubicBezTo>
                  <a:cubicBezTo>
                    <a:pt x="45" y="34"/>
                    <a:pt x="37" y="40"/>
                    <a:pt x="27" y="37"/>
                  </a:cubicBezTo>
                  <a:cubicBezTo>
                    <a:pt x="16" y="33"/>
                    <a:pt x="10" y="40"/>
                    <a:pt x="3" y="46"/>
                  </a:cubicBezTo>
                  <a:close/>
                </a:path>
              </a:pathLst>
            </a:custGeom>
            <a:solidFill>
              <a:srgbClr val="6D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5" name="Freeform 110">
              <a:extLst>
                <a:ext uri="{FF2B5EF4-FFF2-40B4-BE49-F238E27FC236}">
                  <a16:creationId xmlns:a16="http://schemas.microsoft.com/office/drawing/2014/main" id="{3B8CA398-A7A7-4307-BC53-440948AB3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601" y="3396001"/>
              <a:ext cx="153341" cy="100701"/>
            </a:xfrm>
            <a:custGeom>
              <a:avLst/>
              <a:gdLst>
                <a:gd name="T0" fmla="*/ 116 w 123"/>
                <a:gd name="T1" fmla="*/ 0 h 80"/>
                <a:gd name="T2" fmla="*/ 121 w 123"/>
                <a:gd name="T3" fmla="*/ 0 h 80"/>
                <a:gd name="T4" fmla="*/ 115 w 123"/>
                <a:gd name="T5" fmla="*/ 9 h 80"/>
                <a:gd name="T6" fmla="*/ 15 w 123"/>
                <a:gd name="T7" fmla="*/ 75 h 80"/>
                <a:gd name="T8" fmla="*/ 4 w 123"/>
                <a:gd name="T9" fmla="*/ 79 h 80"/>
                <a:gd name="T10" fmla="*/ 0 w 123"/>
                <a:gd name="T11" fmla="*/ 75 h 80"/>
                <a:gd name="T12" fmla="*/ 116 w 123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80">
                  <a:moveTo>
                    <a:pt x="116" y="0"/>
                  </a:moveTo>
                  <a:cubicBezTo>
                    <a:pt x="117" y="0"/>
                    <a:pt x="119" y="0"/>
                    <a:pt x="121" y="0"/>
                  </a:cubicBezTo>
                  <a:cubicBezTo>
                    <a:pt x="123" y="6"/>
                    <a:pt x="118" y="7"/>
                    <a:pt x="115" y="9"/>
                  </a:cubicBezTo>
                  <a:cubicBezTo>
                    <a:pt x="82" y="31"/>
                    <a:pt x="49" y="53"/>
                    <a:pt x="15" y="75"/>
                  </a:cubicBezTo>
                  <a:cubicBezTo>
                    <a:pt x="12" y="78"/>
                    <a:pt x="8" y="80"/>
                    <a:pt x="4" y="79"/>
                  </a:cubicBezTo>
                  <a:cubicBezTo>
                    <a:pt x="2" y="78"/>
                    <a:pt x="1" y="77"/>
                    <a:pt x="0" y="75"/>
                  </a:cubicBezTo>
                  <a:cubicBezTo>
                    <a:pt x="37" y="48"/>
                    <a:pt x="76" y="23"/>
                    <a:pt x="116" y="0"/>
                  </a:cubicBezTo>
                  <a:close/>
                </a:path>
              </a:pathLst>
            </a:custGeom>
            <a:solidFill>
              <a:srgbClr val="5B4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6" name="Freeform 111">
              <a:extLst>
                <a:ext uri="{FF2B5EF4-FFF2-40B4-BE49-F238E27FC236}">
                  <a16:creationId xmlns:a16="http://schemas.microsoft.com/office/drawing/2014/main" id="{23439A07-18A5-4DFE-A0D3-71C8B4884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347" y="4359524"/>
              <a:ext cx="61794" cy="105278"/>
            </a:xfrm>
            <a:custGeom>
              <a:avLst/>
              <a:gdLst>
                <a:gd name="T0" fmla="*/ 42 w 49"/>
                <a:gd name="T1" fmla="*/ 36 h 84"/>
                <a:gd name="T2" fmla="*/ 37 w 49"/>
                <a:gd name="T3" fmla="*/ 26 h 84"/>
                <a:gd name="T4" fmla="*/ 30 w 49"/>
                <a:gd name="T5" fmla="*/ 12 h 84"/>
                <a:gd name="T6" fmla="*/ 13 w 49"/>
                <a:gd name="T7" fmla="*/ 29 h 84"/>
                <a:gd name="T8" fmla="*/ 26 w 49"/>
                <a:gd name="T9" fmla="*/ 72 h 84"/>
                <a:gd name="T10" fmla="*/ 29 w 49"/>
                <a:gd name="T11" fmla="*/ 84 h 84"/>
                <a:gd name="T12" fmla="*/ 13 w 49"/>
                <a:gd name="T13" fmla="*/ 57 h 84"/>
                <a:gd name="T14" fmla="*/ 49 w 49"/>
                <a:gd name="T15" fmla="*/ 0 h 84"/>
                <a:gd name="T16" fmla="*/ 42 w 49"/>
                <a:gd name="T17" fmla="*/ 3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84">
                  <a:moveTo>
                    <a:pt x="42" y="36"/>
                  </a:moveTo>
                  <a:cubicBezTo>
                    <a:pt x="31" y="37"/>
                    <a:pt x="39" y="30"/>
                    <a:pt x="37" y="26"/>
                  </a:cubicBezTo>
                  <a:cubicBezTo>
                    <a:pt x="34" y="21"/>
                    <a:pt x="41" y="11"/>
                    <a:pt x="30" y="12"/>
                  </a:cubicBezTo>
                  <a:cubicBezTo>
                    <a:pt x="21" y="12"/>
                    <a:pt x="11" y="16"/>
                    <a:pt x="13" y="29"/>
                  </a:cubicBezTo>
                  <a:cubicBezTo>
                    <a:pt x="16" y="44"/>
                    <a:pt x="18" y="59"/>
                    <a:pt x="26" y="72"/>
                  </a:cubicBezTo>
                  <a:cubicBezTo>
                    <a:pt x="28" y="75"/>
                    <a:pt x="28" y="80"/>
                    <a:pt x="29" y="84"/>
                  </a:cubicBezTo>
                  <a:cubicBezTo>
                    <a:pt x="20" y="76"/>
                    <a:pt x="16" y="67"/>
                    <a:pt x="13" y="57"/>
                  </a:cubicBezTo>
                  <a:cubicBezTo>
                    <a:pt x="0" y="16"/>
                    <a:pt x="5" y="9"/>
                    <a:pt x="49" y="0"/>
                  </a:cubicBezTo>
                  <a:cubicBezTo>
                    <a:pt x="43" y="12"/>
                    <a:pt x="40" y="24"/>
                    <a:pt x="42" y="36"/>
                  </a:cubicBezTo>
                  <a:close/>
                </a:path>
              </a:pathLst>
            </a:custGeom>
            <a:solidFill>
              <a:srgbClr val="184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7" name="Freeform 112">
              <a:extLst>
                <a:ext uri="{FF2B5EF4-FFF2-40B4-BE49-F238E27FC236}">
                  <a16:creationId xmlns:a16="http://schemas.microsoft.com/office/drawing/2014/main" id="{55BC33EC-5745-4F4B-84C5-7395E4BCA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5095" y="5291008"/>
              <a:ext cx="123587" cy="50350"/>
            </a:xfrm>
            <a:custGeom>
              <a:avLst/>
              <a:gdLst>
                <a:gd name="T0" fmla="*/ 0 w 98"/>
                <a:gd name="T1" fmla="*/ 4 h 40"/>
                <a:gd name="T2" fmla="*/ 9 w 98"/>
                <a:gd name="T3" fmla="*/ 7 h 40"/>
                <a:gd name="T4" fmla="*/ 81 w 98"/>
                <a:gd name="T5" fmla="*/ 12 h 40"/>
                <a:gd name="T6" fmla="*/ 98 w 98"/>
                <a:gd name="T7" fmla="*/ 4 h 40"/>
                <a:gd name="T8" fmla="*/ 18 w 98"/>
                <a:gd name="T9" fmla="*/ 26 h 40"/>
                <a:gd name="T10" fmla="*/ 0 w 98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40">
                  <a:moveTo>
                    <a:pt x="0" y="4"/>
                  </a:moveTo>
                  <a:cubicBezTo>
                    <a:pt x="5" y="0"/>
                    <a:pt x="7" y="5"/>
                    <a:pt x="9" y="7"/>
                  </a:cubicBezTo>
                  <a:cubicBezTo>
                    <a:pt x="35" y="32"/>
                    <a:pt x="51" y="33"/>
                    <a:pt x="81" y="12"/>
                  </a:cubicBezTo>
                  <a:cubicBezTo>
                    <a:pt x="86" y="8"/>
                    <a:pt x="91" y="3"/>
                    <a:pt x="98" y="4"/>
                  </a:cubicBezTo>
                  <a:cubicBezTo>
                    <a:pt x="68" y="35"/>
                    <a:pt x="46" y="40"/>
                    <a:pt x="18" y="26"/>
                  </a:cubicBezTo>
                  <a:cubicBezTo>
                    <a:pt x="8" y="21"/>
                    <a:pt x="3" y="13"/>
                    <a:pt x="0" y="4"/>
                  </a:cubicBezTo>
                  <a:close/>
                </a:path>
              </a:pathLst>
            </a:custGeom>
            <a:solidFill>
              <a:srgbClr val="1A4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8" name="Freeform 113">
              <a:extLst>
                <a:ext uri="{FF2B5EF4-FFF2-40B4-BE49-F238E27FC236}">
                  <a16:creationId xmlns:a16="http://schemas.microsoft.com/office/drawing/2014/main" id="{103C9478-FAE7-4260-B317-77544DE89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324" y="2134951"/>
              <a:ext cx="54928" cy="89257"/>
            </a:xfrm>
            <a:custGeom>
              <a:avLst/>
              <a:gdLst>
                <a:gd name="T0" fmla="*/ 5 w 45"/>
                <a:gd name="T1" fmla="*/ 47 h 72"/>
                <a:gd name="T2" fmla="*/ 20 w 45"/>
                <a:gd name="T3" fmla="*/ 55 h 72"/>
                <a:gd name="T4" fmla="*/ 37 w 45"/>
                <a:gd name="T5" fmla="*/ 41 h 72"/>
                <a:gd name="T6" fmla="*/ 37 w 45"/>
                <a:gd name="T7" fmla="*/ 1 h 72"/>
                <a:gd name="T8" fmla="*/ 38 w 45"/>
                <a:gd name="T9" fmla="*/ 0 h 72"/>
                <a:gd name="T10" fmla="*/ 41 w 45"/>
                <a:gd name="T11" fmla="*/ 1 h 72"/>
                <a:gd name="T12" fmla="*/ 41 w 45"/>
                <a:gd name="T13" fmla="*/ 56 h 72"/>
                <a:gd name="T14" fmla="*/ 14 w 45"/>
                <a:gd name="T15" fmla="*/ 64 h 72"/>
                <a:gd name="T16" fmla="*/ 5 w 45"/>
                <a:gd name="T17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5" y="47"/>
                  </a:moveTo>
                  <a:cubicBezTo>
                    <a:pt x="11" y="47"/>
                    <a:pt x="13" y="54"/>
                    <a:pt x="20" y="55"/>
                  </a:cubicBezTo>
                  <a:cubicBezTo>
                    <a:pt x="32" y="55"/>
                    <a:pt x="38" y="54"/>
                    <a:pt x="37" y="41"/>
                  </a:cubicBezTo>
                  <a:cubicBezTo>
                    <a:pt x="36" y="27"/>
                    <a:pt x="36" y="14"/>
                    <a:pt x="37" y="1"/>
                  </a:cubicBezTo>
                  <a:cubicBezTo>
                    <a:pt x="37" y="1"/>
                    <a:pt x="37" y="0"/>
                    <a:pt x="38" y="0"/>
                  </a:cubicBezTo>
                  <a:cubicBezTo>
                    <a:pt x="39" y="0"/>
                    <a:pt x="40" y="1"/>
                    <a:pt x="41" y="1"/>
                  </a:cubicBezTo>
                  <a:cubicBezTo>
                    <a:pt x="45" y="19"/>
                    <a:pt x="43" y="38"/>
                    <a:pt x="41" y="56"/>
                  </a:cubicBezTo>
                  <a:cubicBezTo>
                    <a:pt x="39" y="72"/>
                    <a:pt x="23" y="62"/>
                    <a:pt x="14" y="64"/>
                  </a:cubicBezTo>
                  <a:cubicBezTo>
                    <a:pt x="0" y="66"/>
                    <a:pt x="5" y="54"/>
                    <a:pt x="5" y="47"/>
                  </a:cubicBezTo>
                  <a:close/>
                </a:path>
              </a:pathLst>
            </a:custGeom>
            <a:solidFill>
              <a:srgbClr val="225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9" name="Freeform 114">
              <a:extLst>
                <a:ext uri="{FF2B5EF4-FFF2-40B4-BE49-F238E27FC236}">
                  <a16:creationId xmlns:a16="http://schemas.microsoft.com/office/drawing/2014/main" id="{392EE477-BBC3-45F8-810C-9AA0879EE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405" y="2883342"/>
              <a:ext cx="45773" cy="50350"/>
            </a:xfrm>
            <a:custGeom>
              <a:avLst/>
              <a:gdLst>
                <a:gd name="T0" fmla="*/ 34 w 37"/>
                <a:gd name="T1" fmla="*/ 36 h 40"/>
                <a:gd name="T2" fmla="*/ 30 w 37"/>
                <a:gd name="T3" fmla="*/ 40 h 40"/>
                <a:gd name="T4" fmla="*/ 17 w 37"/>
                <a:gd name="T5" fmla="*/ 37 h 40"/>
                <a:gd name="T6" fmla="*/ 0 w 37"/>
                <a:gd name="T7" fmla="*/ 17 h 40"/>
                <a:gd name="T8" fmla="*/ 20 w 37"/>
                <a:gd name="T9" fmla="*/ 1 h 40"/>
                <a:gd name="T10" fmla="*/ 37 w 37"/>
                <a:gd name="T11" fmla="*/ 21 h 40"/>
                <a:gd name="T12" fmla="*/ 34 w 37"/>
                <a:gd name="T13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0">
                  <a:moveTo>
                    <a:pt x="34" y="36"/>
                  </a:moveTo>
                  <a:cubicBezTo>
                    <a:pt x="32" y="38"/>
                    <a:pt x="31" y="39"/>
                    <a:pt x="30" y="40"/>
                  </a:cubicBezTo>
                  <a:cubicBezTo>
                    <a:pt x="26" y="37"/>
                    <a:pt x="22" y="37"/>
                    <a:pt x="17" y="37"/>
                  </a:cubicBezTo>
                  <a:cubicBezTo>
                    <a:pt x="3" y="37"/>
                    <a:pt x="0" y="27"/>
                    <a:pt x="0" y="17"/>
                  </a:cubicBezTo>
                  <a:cubicBezTo>
                    <a:pt x="1" y="6"/>
                    <a:pt x="9" y="0"/>
                    <a:pt x="20" y="1"/>
                  </a:cubicBezTo>
                  <a:cubicBezTo>
                    <a:pt x="31" y="2"/>
                    <a:pt x="37" y="10"/>
                    <a:pt x="37" y="21"/>
                  </a:cubicBezTo>
                  <a:cubicBezTo>
                    <a:pt x="37" y="26"/>
                    <a:pt x="35" y="31"/>
                    <a:pt x="34" y="36"/>
                  </a:cubicBezTo>
                  <a:close/>
                </a:path>
              </a:pathLst>
            </a:custGeom>
            <a:solidFill>
              <a:srgbClr val="5D2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0" name="Freeform 115">
              <a:extLst>
                <a:ext uri="{FF2B5EF4-FFF2-40B4-BE49-F238E27FC236}">
                  <a16:creationId xmlns:a16="http://schemas.microsoft.com/office/drawing/2014/main" id="{AC00540A-41EE-4D1F-B79E-8250DDACC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719" y="3125940"/>
              <a:ext cx="59505" cy="64082"/>
            </a:xfrm>
            <a:custGeom>
              <a:avLst/>
              <a:gdLst>
                <a:gd name="T0" fmla="*/ 32 w 48"/>
                <a:gd name="T1" fmla="*/ 50 h 51"/>
                <a:gd name="T2" fmla="*/ 35 w 48"/>
                <a:gd name="T3" fmla="*/ 29 h 51"/>
                <a:gd name="T4" fmla="*/ 30 w 48"/>
                <a:gd name="T5" fmla="*/ 12 h 51"/>
                <a:gd name="T6" fmla="*/ 16 w 48"/>
                <a:gd name="T7" fmla="*/ 21 h 51"/>
                <a:gd name="T8" fmla="*/ 3 w 48"/>
                <a:gd name="T9" fmla="*/ 51 h 51"/>
                <a:gd name="T10" fmla="*/ 1 w 48"/>
                <a:gd name="T11" fmla="*/ 51 h 51"/>
                <a:gd name="T12" fmla="*/ 0 w 48"/>
                <a:gd name="T13" fmla="*/ 49 h 51"/>
                <a:gd name="T14" fmla="*/ 13 w 48"/>
                <a:gd name="T15" fmla="*/ 14 h 51"/>
                <a:gd name="T16" fmla="*/ 34 w 48"/>
                <a:gd name="T17" fmla="*/ 5 h 51"/>
                <a:gd name="T18" fmla="*/ 42 w 48"/>
                <a:gd name="T19" fmla="*/ 25 h 51"/>
                <a:gd name="T20" fmla="*/ 32 w 48"/>
                <a:gd name="T21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1">
                  <a:moveTo>
                    <a:pt x="32" y="50"/>
                  </a:moveTo>
                  <a:cubicBezTo>
                    <a:pt x="24" y="42"/>
                    <a:pt x="33" y="36"/>
                    <a:pt x="35" y="29"/>
                  </a:cubicBezTo>
                  <a:cubicBezTo>
                    <a:pt x="37" y="22"/>
                    <a:pt x="38" y="15"/>
                    <a:pt x="30" y="12"/>
                  </a:cubicBezTo>
                  <a:cubicBezTo>
                    <a:pt x="22" y="8"/>
                    <a:pt x="19" y="14"/>
                    <a:pt x="16" y="21"/>
                  </a:cubicBezTo>
                  <a:cubicBezTo>
                    <a:pt x="13" y="31"/>
                    <a:pt x="8" y="41"/>
                    <a:pt x="3" y="51"/>
                  </a:cubicBezTo>
                  <a:cubicBezTo>
                    <a:pt x="3" y="51"/>
                    <a:pt x="2" y="51"/>
                    <a:pt x="1" y="51"/>
                  </a:cubicBezTo>
                  <a:cubicBezTo>
                    <a:pt x="1" y="50"/>
                    <a:pt x="0" y="50"/>
                    <a:pt x="0" y="49"/>
                  </a:cubicBezTo>
                  <a:cubicBezTo>
                    <a:pt x="4" y="38"/>
                    <a:pt x="9" y="26"/>
                    <a:pt x="13" y="14"/>
                  </a:cubicBezTo>
                  <a:cubicBezTo>
                    <a:pt x="16" y="0"/>
                    <a:pt x="23" y="1"/>
                    <a:pt x="34" y="5"/>
                  </a:cubicBezTo>
                  <a:cubicBezTo>
                    <a:pt x="46" y="10"/>
                    <a:pt x="48" y="14"/>
                    <a:pt x="42" y="25"/>
                  </a:cubicBezTo>
                  <a:cubicBezTo>
                    <a:pt x="38" y="33"/>
                    <a:pt x="35" y="42"/>
                    <a:pt x="32" y="50"/>
                  </a:cubicBezTo>
                  <a:close/>
                </a:path>
              </a:pathLst>
            </a:custGeom>
            <a:solidFill>
              <a:srgbClr val="1B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1" name="Freeform 116">
              <a:extLst>
                <a:ext uri="{FF2B5EF4-FFF2-40B4-BE49-F238E27FC236}">
                  <a16:creationId xmlns:a16="http://schemas.microsoft.com/office/drawing/2014/main" id="{0A770DE7-A477-4BAB-9C54-82D5B78CA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954" y="2302024"/>
              <a:ext cx="52640" cy="109855"/>
            </a:xfrm>
            <a:custGeom>
              <a:avLst/>
              <a:gdLst>
                <a:gd name="T0" fmla="*/ 3 w 42"/>
                <a:gd name="T1" fmla="*/ 9 h 86"/>
                <a:gd name="T2" fmla="*/ 10 w 42"/>
                <a:gd name="T3" fmla="*/ 10 h 86"/>
                <a:gd name="T4" fmla="*/ 11 w 42"/>
                <a:gd name="T5" fmla="*/ 51 h 86"/>
                <a:gd name="T6" fmla="*/ 33 w 42"/>
                <a:gd name="T7" fmla="*/ 64 h 86"/>
                <a:gd name="T8" fmla="*/ 42 w 42"/>
                <a:gd name="T9" fmla="*/ 61 h 86"/>
                <a:gd name="T10" fmla="*/ 6 w 42"/>
                <a:gd name="T11" fmla="*/ 86 h 86"/>
                <a:gd name="T12" fmla="*/ 3 w 42"/>
                <a:gd name="T13" fmla="*/ 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6">
                  <a:moveTo>
                    <a:pt x="3" y="9"/>
                  </a:moveTo>
                  <a:cubicBezTo>
                    <a:pt x="6" y="9"/>
                    <a:pt x="10" y="0"/>
                    <a:pt x="10" y="10"/>
                  </a:cubicBezTo>
                  <a:cubicBezTo>
                    <a:pt x="11" y="23"/>
                    <a:pt x="10" y="37"/>
                    <a:pt x="11" y="51"/>
                  </a:cubicBezTo>
                  <a:cubicBezTo>
                    <a:pt x="11" y="72"/>
                    <a:pt x="13" y="73"/>
                    <a:pt x="33" y="64"/>
                  </a:cubicBezTo>
                  <a:cubicBezTo>
                    <a:pt x="36" y="63"/>
                    <a:pt x="39" y="62"/>
                    <a:pt x="42" y="61"/>
                  </a:cubicBezTo>
                  <a:cubicBezTo>
                    <a:pt x="36" y="77"/>
                    <a:pt x="19" y="73"/>
                    <a:pt x="6" y="86"/>
                  </a:cubicBezTo>
                  <a:cubicBezTo>
                    <a:pt x="9" y="57"/>
                    <a:pt x="0" y="33"/>
                    <a:pt x="3" y="9"/>
                  </a:cubicBezTo>
                  <a:close/>
                </a:path>
              </a:pathLst>
            </a:custGeom>
            <a:solidFill>
              <a:srgbClr val="164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2" name="Freeform 117">
              <a:extLst>
                <a:ext uri="{FF2B5EF4-FFF2-40B4-BE49-F238E27FC236}">
                  <a16:creationId xmlns:a16="http://schemas.microsoft.com/office/drawing/2014/main" id="{CE8EFEA0-18DE-4A0C-A1B6-56666745A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078" y="5416883"/>
              <a:ext cx="89258" cy="107566"/>
            </a:xfrm>
            <a:custGeom>
              <a:avLst/>
              <a:gdLst>
                <a:gd name="T0" fmla="*/ 47 w 71"/>
                <a:gd name="T1" fmla="*/ 0 h 86"/>
                <a:gd name="T2" fmla="*/ 71 w 71"/>
                <a:gd name="T3" fmla="*/ 0 h 86"/>
                <a:gd name="T4" fmla="*/ 18 w 71"/>
                <a:gd name="T5" fmla="*/ 47 h 86"/>
                <a:gd name="T6" fmla="*/ 27 w 71"/>
                <a:gd name="T7" fmla="*/ 86 h 86"/>
                <a:gd name="T8" fmla="*/ 47 w 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86">
                  <a:moveTo>
                    <a:pt x="47" y="0"/>
                  </a:moveTo>
                  <a:cubicBezTo>
                    <a:pt x="55" y="0"/>
                    <a:pt x="63" y="0"/>
                    <a:pt x="71" y="0"/>
                  </a:cubicBezTo>
                  <a:cubicBezTo>
                    <a:pt x="41" y="2"/>
                    <a:pt x="24" y="17"/>
                    <a:pt x="18" y="47"/>
                  </a:cubicBezTo>
                  <a:cubicBezTo>
                    <a:pt x="15" y="62"/>
                    <a:pt x="28" y="72"/>
                    <a:pt x="27" y="86"/>
                  </a:cubicBezTo>
                  <a:cubicBezTo>
                    <a:pt x="0" y="56"/>
                    <a:pt x="9" y="17"/>
                    <a:pt x="47" y="0"/>
                  </a:cubicBezTo>
                  <a:close/>
                </a:path>
              </a:pathLst>
            </a:custGeom>
            <a:solidFill>
              <a:srgbClr val="1D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3" name="Freeform 118">
              <a:extLst>
                <a:ext uri="{FF2B5EF4-FFF2-40B4-BE49-F238E27FC236}">
                  <a16:creationId xmlns:a16="http://schemas.microsoft.com/office/drawing/2014/main" id="{71CB554C-8A04-45D4-89BA-06214BF95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59" y="5103338"/>
              <a:ext cx="73237" cy="96124"/>
            </a:xfrm>
            <a:custGeom>
              <a:avLst/>
              <a:gdLst>
                <a:gd name="T0" fmla="*/ 58 w 58"/>
                <a:gd name="T1" fmla="*/ 0 h 75"/>
                <a:gd name="T2" fmla="*/ 32 w 58"/>
                <a:gd name="T3" fmla="*/ 31 h 75"/>
                <a:gd name="T4" fmla="*/ 20 w 58"/>
                <a:gd name="T5" fmla="*/ 51 h 75"/>
                <a:gd name="T6" fmla="*/ 42 w 58"/>
                <a:gd name="T7" fmla="*/ 63 h 75"/>
                <a:gd name="T8" fmla="*/ 23 w 58"/>
                <a:gd name="T9" fmla="*/ 64 h 75"/>
                <a:gd name="T10" fmla="*/ 17 w 58"/>
                <a:gd name="T11" fmla="*/ 36 h 75"/>
                <a:gd name="T12" fmla="*/ 58 w 58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75">
                  <a:moveTo>
                    <a:pt x="58" y="0"/>
                  </a:moveTo>
                  <a:cubicBezTo>
                    <a:pt x="57" y="16"/>
                    <a:pt x="40" y="20"/>
                    <a:pt x="32" y="31"/>
                  </a:cubicBezTo>
                  <a:cubicBezTo>
                    <a:pt x="28" y="38"/>
                    <a:pt x="17" y="41"/>
                    <a:pt x="20" y="51"/>
                  </a:cubicBezTo>
                  <a:cubicBezTo>
                    <a:pt x="23" y="61"/>
                    <a:pt x="34" y="61"/>
                    <a:pt x="42" y="63"/>
                  </a:cubicBezTo>
                  <a:cubicBezTo>
                    <a:pt x="36" y="73"/>
                    <a:pt x="29" y="75"/>
                    <a:pt x="23" y="64"/>
                  </a:cubicBezTo>
                  <a:cubicBezTo>
                    <a:pt x="19" y="55"/>
                    <a:pt x="0" y="50"/>
                    <a:pt x="17" y="36"/>
                  </a:cubicBezTo>
                  <a:cubicBezTo>
                    <a:pt x="31" y="24"/>
                    <a:pt x="44" y="12"/>
                    <a:pt x="58" y="0"/>
                  </a:cubicBezTo>
                  <a:close/>
                </a:path>
              </a:pathLst>
            </a:custGeom>
            <a:solidFill>
              <a:srgbClr val="214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4" name="Freeform 119">
              <a:extLst>
                <a:ext uri="{FF2B5EF4-FFF2-40B4-BE49-F238E27FC236}">
                  <a16:creationId xmlns:a16="http://schemas.microsoft.com/office/drawing/2014/main" id="{F3C813B7-9D46-4454-AB3C-73409170B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14" y="4760039"/>
              <a:ext cx="109855" cy="77814"/>
            </a:xfrm>
            <a:custGeom>
              <a:avLst/>
              <a:gdLst>
                <a:gd name="T0" fmla="*/ 87 w 87"/>
                <a:gd name="T1" fmla="*/ 22 h 61"/>
                <a:gd name="T2" fmla="*/ 77 w 87"/>
                <a:gd name="T3" fmla="*/ 21 h 61"/>
                <a:gd name="T4" fmla="*/ 7 w 87"/>
                <a:gd name="T5" fmla="*/ 53 h 61"/>
                <a:gd name="T6" fmla="*/ 3 w 87"/>
                <a:gd name="T7" fmla="*/ 61 h 61"/>
                <a:gd name="T8" fmla="*/ 29 w 87"/>
                <a:gd name="T9" fmla="*/ 11 h 61"/>
                <a:gd name="T10" fmla="*/ 87 w 87"/>
                <a:gd name="T11" fmla="*/ 2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61">
                  <a:moveTo>
                    <a:pt x="87" y="22"/>
                  </a:moveTo>
                  <a:cubicBezTo>
                    <a:pt x="83" y="26"/>
                    <a:pt x="80" y="24"/>
                    <a:pt x="77" y="21"/>
                  </a:cubicBezTo>
                  <a:cubicBezTo>
                    <a:pt x="46" y="1"/>
                    <a:pt x="13" y="16"/>
                    <a:pt x="7" y="53"/>
                  </a:cubicBezTo>
                  <a:cubicBezTo>
                    <a:pt x="7" y="56"/>
                    <a:pt x="6" y="59"/>
                    <a:pt x="3" y="61"/>
                  </a:cubicBezTo>
                  <a:cubicBezTo>
                    <a:pt x="0" y="38"/>
                    <a:pt x="8" y="22"/>
                    <a:pt x="29" y="11"/>
                  </a:cubicBezTo>
                  <a:cubicBezTo>
                    <a:pt x="50" y="0"/>
                    <a:pt x="67" y="4"/>
                    <a:pt x="87" y="22"/>
                  </a:cubicBezTo>
                  <a:close/>
                </a:path>
              </a:pathLst>
            </a:custGeom>
            <a:solidFill>
              <a:srgbClr val="1D4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5" name="Freeform 120">
              <a:extLst>
                <a:ext uri="{FF2B5EF4-FFF2-40B4-BE49-F238E27FC236}">
                  <a16:creationId xmlns:a16="http://schemas.microsoft.com/office/drawing/2014/main" id="{AAEA156A-D830-4B92-9DD0-8874A03F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028" y="4592967"/>
              <a:ext cx="86969" cy="57216"/>
            </a:xfrm>
            <a:custGeom>
              <a:avLst/>
              <a:gdLst>
                <a:gd name="T0" fmla="*/ 70 w 70"/>
                <a:gd name="T1" fmla="*/ 14 h 45"/>
                <a:gd name="T2" fmla="*/ 70 w 70"/>
                <a:gd name="T3" fmla="*/ 18 h 45"/>
                <a:gd name="T4" fmla="*/ 32 w 70"/>
                <a:gd name="T5" fmla="*/ 36 h 45"/>
                <a:gd name="T6" fmla="*/ 9 w 70"/>
                <a:gd name="T7" fmla="*/ 27 h 45"/>
                <a:gd name="T8" fmla="*/ 22 w 70"/>
                <a:gd name="T9" fmla="*/ 0 h 45"/>
                <a:gd name="T10" fmla="*/ 19 w 70"/>
                <a:gd name="T11" fmla="*/ 7 h 45"/>
                <a:gd name="T12" fmla="*/ 16 w 70"/>
                <a:gd name="T13" fmla="*/ 26 h 45"/>
                <a:gd name="T14" fmla="*/ 35 w 70"/>
                <a:gd name="T15" fmla="*/ 28 h 45"/>
                <a:gd name="T16" fmla="*/ 70 w 70"/>
                <a:gd name="T17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45">
                  <a:moveTo>
                    <a:pt x="70" y="14"/>
                  </a:moveTo>
                  <a:cubicBezTo>
                    <a:pt x="70" y="16"/>
                    <a:pt x="70" y="17"/>
                    <a:pt x="70" y="18"/>
                  </a:cubicBezTo>
                  <a:cubicBezTo>
                    <a:pt x="57" y="24"/>
                    <a:pt x="44" y="29"/>
                    <a:pt x="32" y="36"/>
                  </a:cubicBezTo>
                  <a:cubicBezTo>
                    <a:pt x="19" y="45"/>
                    <a:pt x="15" y="39"/>
                    <a:pt x="9" y="27"/>
                  </a:cubicBezTo>
                  <a:cubicBezTo>
                    <a:pt x="0" y="10"/>
                    <a:pt x="6" y="4"/>
                    <a:pt x="22" y="0"/>
                  </a:cubicBezTo>
                  <a:cubicBezTo>
                    <a:pt x="21" y="2"/>
                    <a:pt x="20" y="6"/>
                    <a:pt x="19" y="7"/>
                  </a:cubicBezTo>
                  <a:cubicBezTo>
                    <a:pt x="12" y="13"/>
                    <a:pt x="10" y="18"/>
                    <a:pt x="16" y="26"/>
                  </a:cubicBezTo>
                  <a:cubicBezTo>
                    <a:pt x="21" y="32"/>
                    <a:pt x="28" y="30"/>
                    <a:pt x="35" y="28"/>
                  </a:cubicBezTo>
                  <a:cubicBezTo>
                    <a:pt x="47" y="23"/>
                    <a:pt x="58" y="19"/>
                    <a:pt x="70" y="14"/>
                  </a:cubicBezTo>
                  <a:close/>
                </a:path>
              </a:pathLst>
            </a:custGeom>
            <a:solidFill>
              <a:srgbClr val="21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6" name="Freeform 121">
              <a:extLst>
                <a:ext uri="{FF2B5EF4-FFF2-40B4-BE49-F238E27FC236}">
                  <a16:creationId xmlns:a16="http://schemas.microsoft.com/office/drawing/2014/main" id="{0EC07656-C27C-4677-9955-4A6F3B5C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161" y="3180867"/>
              <a:ext cx="32041" cy="38906"/>
            </a:xfrm>
            <a:custGeom>
              <a:avLst/>
              <a:gdLst>
                <a:gd name="T0" fmla="*/ 23 w 25"/>
                <a:gd name="T1" fmla="*/ 6 h 31"/>
                <a:gd name="T2" fmla="*/ 25 w 25"/>
                <a:gd name="T3" fmla="*/ 17 h 31"/>
                <a:gd name="T4" fmla="*/ 12 w 25"/>
                <a:gd name="T5" fmla="*/ 31 h 31"/>
                <a:gd name="T6" fmla="*/ 0 w 25"/>
                <a:gd name="T7" fmla="*/ 17 h 31"/>
                <a:gd name="T8" fmla="*/ 2 w 25"/>
                <a:gd name="T9" fmla="*/ 6 h 31"/>
                <a:gd name="T10" fmla="*/ 23 w 25"/>
                <a:gd name="T11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1">
                  <a:moveTo>
                    <a:pt x="23" y="6"/>
                  </a:moveTo>
                  <a:cubicBezTo>
                    <a:pt x="20" y="10"/>
                    <a:pt x="25" y="13"/>
                    <a:pt x="25" y="17"/>
                  </a:cubicBezTo>
                  <a:cubicBezTo>
                    <a:pt x="25" y="26"/>
                    <a:pt x="22" y="31"/>
                    <a:pt x="12" y="31"/>
                  </a:cubicBezTo>
                  <a:cubicBezTo>
                    <a:pt x="3" y="31"/>
                    <a:pt x="0" y="25"/>
                    <a:pt x="0" y="17"/>
                  </a:cubicBezTo>
                  <a:cubicBezTo>
                    <a:pt x="1" y="13"/>
                    <a:pt x="5" y="10"/>
                    <a:pt x="2" y="6"/>
                  </a:cubicBezTo>
                  <a:cubicBezTo>
                    <a:pt x="9" y="0"/>
                    <a:pt x="16" y="0"/>
                    <a:pt x="23" y="6"/>
                  </a:cubicBezTo>
                  <a:close/>
                </a:path>
              </a:pathLst>
            </a:custGeom>
            <a:solidFill>
              <a:srgbClr val="C32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7" name="Freeform 122">
              <a:extLst>
                <a:ext uri="{FF2B5EF4-FFF2-40B4-BE49-F238E27FC236}">
                  <a16:creationId xmlns:a16="http://schemas.microsoft.com/office/drawing/2014/main" id="{6A004145-0654-4AC8-9BD5-BB76FEF2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4600" y="2393570"/>
              <a:ext cx="48062" cy="112143"/>
            </a:xfrm>
            <a:custGeom>
              <a:avLst/>
              <a:gdLst>
                <a:gd name="T0" fmla="*/ 0 w 38"/>
                <a:gd name="T1" fmla="*/ 14 h 89"/>
                <a:gd name="T2" fmla="*/ 0 w 38"/>
                <a:gd name="T3" fmla="*/ 10 h 89"/>
                <a:gd name="T4" fmla="*/ 26 w 38"/>
                <a:gd name="T5" fmla="*/ 9 h 89"/>
                <a:gd name="T6" fmla="*/ 33 w 38"/>
                <a:gd name="T7" fmla="*/ 35 h 89"/>
                <a:gd name="T8" fmla="*/ 15 w 38"/>
                <a:gd name="T9" fmla="*/ 89 h 89"/>
                <a:gd name="T10" fmla="*/ 25 w 38"/>
                <a:gd name="T11" fmla="*/ 40 h 89"/>
                <a:gd name="T12" fmla="*/ 25 w 38"/>
                <a:gd name="T13" fmla="*/ 17 h 89"/>
                <a:gd name="T14" fmla="*/ 0 w 38"/>
                <a:gd name="T15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9">
                  <a:moveTo>
                    <a:pt x="0" y="14"/>
                  </a:moveTo>
                  <a:cubicBezTo>
                    <a:pt x="0" y="13"/>
                    <a:pt x="0" y="11"/>
                    <a:pt x="0" y="10"/>
                  </a:cubicBezTo>
                  <a:cubicBezTo>
                    <a:pt x="8" y="5"/>
                    <a:pt x="15" y="0"/>
                    <a:pt x="26" y="9"/>
                  </a:cubicBezTo>
                  <a:cubicBezTo>
                    <a:pt x="35" y="17"/>
                    <a:pt x="38" y="24"/>
                    <a:pt x="33" y="35"/>
                  </a:cubicBezTo>
                  <a:cubicBezTo>
                    <a:pt x="26" y="53"/>
                    <a:pt x="21" y="71"/>
                    <a:pt x="15" y="89"/>
                  </a:cubicBezTo>
                  <a:cubicBezTo>
                    <a:pt x="9" y="71"/>
                    <a:pt x="22" y="57"/>
                    <a:pt x="25" y="40"/>
                  </a:cubicBezTo>
                  <a:cubicBezTo>
                    <a:pt x="26" y="33"/>
                    <a:pt x="33" y="26"/>
                    <a:pt x="25" y="17"/>
                  </a:cubicBezTo>
                  <a:cubicBezTo>
                    <a:pt x="17" y="8"/>
                    <a:pt x="9" y="11"/>
                    <a:pt x="0" y="14"/>
                  </a:cubicBezTo>
                  <a:close/>
                </a:path>
              </a:pathLst>
            </a:custGeom>
            <a:solidFill>
              <a:srgbClr val="204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8" name="Freeform 123">
              <a:extLst>
                <a:ext uri="{FF2B5EF4-FFF2-40B4-BE49-F238E27FC236}">
                  <a16:creationId xmlns:a16="http://schemas.microsoft.com/office/drawing/2014/main" id="{C7FF55BB-FEE5-4867-BA38-F4BA358C2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780" y="3446351"/>
              <a:ext cx="119010" cy="75525"/>
            </a:xfrm>
            <a:custGeom>
              <a:avLst/>
              <a:gdLst>
                <a:gd name="T0" fmla="*/ 94 w 94"/>
                <a:gd name="T1" fmla="*/ 60 h 61"/>
                <a:gd name="T2" fmla="*/ 90 w 94"/>
                <a:gd name="T3" fmla="*/ 61 h 61"/>
                <a:gd name="T4" fmla="*/ 0 w 94"/>
                <a:gd name="T5" fmla="*/ 0 h 61"/>
                <a:gd name="T6" fmla="*/ 94 w 94"/>
                <a:gd name="T7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61">
                  <a:moveTo>
                    <a:pt x="94" y="60"/>
                  </a:moveTo>
                  <a:cubicBezTo>
                    <a:pt x="93" y="60"/>
                    <a:pt x="91" y="61"/>
                    <a:pt x="90" y="61"/>
                  </a:cubicBezTo>
                  <a:cubicBezTo>
                    <a:pt x="58" y="43"/>
                    <a:pt x="27" y="25"/>
                    <a:pt x="0" y="0"/>
                  </a:cubicBezTo>
                  <a:cubicBezTo>
                    <a:pt x="33" y="16"/>
                    <a:pt x="63" y="39"/>
                    <a:pt x="94" y="60"/>
                  </a:cubicBezTo>
                  <a:close/>
                </a:path>
              </a:pathLst>
            </a:custGeom>
            <a:solidFill>
              <a:srgbClr val="41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9" name="Freeform 124">
              <a:extLst>
                <a:ext uri="{FF2B5EF4-FFF2-40B4-BE49-F238E27FC236}">
                  <a16:creationId xmlns:a16="http://schemas.microsoft.com/office/drawing/2014/main" id="{721F41DA-722F-494D-A3BD-E046F461C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3569" y="3077877"/>
              <a:ext cx="89258" cy="54928"/>
            </a:xfrm>
            <a:custGeom>
              <a:avLst/>
              <a:gdLst>
                <a:gd name="T0" fmla="*/ 32 w 71"/>
                <a:gd name="T1" fmla="*/ 0 h 43"/>
                <a:gd name="T2" fmla="*/ 22 w 71"/>
                <a:gd name="T3" fmla="*/ 19 h 43"/>
                <a:gd name="T4" fmla="*/ 14 w 71"/>
                <a:gd name="T5" fmla="*/ 33 h 43"/>
                <a:gd name="T6" fmla="*/ 32 w 71"/>
                <a:gd name="T7" fmla="*/ 35 h 43"/>
                <a:gd name="T8" fmla="*/ 71 w 71"/>
                <a:gd name="T9" fmla="*/ 36 h 43"/>
                <a:gd name="T10" fmla="*/ 18 w 71"/>
                <a:gd name="T11" fmla="*/ 42 h 43"/>
                <a:gd name="T12" fmla="*/ 4 w 71"/>
                <a:gd name="T13" fmla="*/ 38 h 43"/>
                <a:gd name="T14" fmla="*/ 8 w 71"/>
                <a:gd name="T15" fmla="*/ 24 h 43"/>
                <a:gd name="T16" fmla="*/ 32 w 71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3">
                  <a:moveTo>
                    <a:pt x="32" y="0"/>
                  </a:moveTo>
                  <a:cubicBezTo>
                    <a:pt x="38" y="11"/>
                    <a:pt x="25" y="13"/>
                    <a:pt x="22" y="19"/>
                  </a:cubicBezTo>
                  <a:cubicBezTo>
                    <a:pt x="20" y="24"/>
                    <a:pt x="10" y="27"/>
                    <a:pt x="14" y="33"/>
                  </a:cubicBezTo>
                  <a:cubicBezTo>
                    <a:pt x="17" y="40"/>
                    <a:pt x="26" y="36"/>
                    <a:pt x="32" y="35"/>
                  </a:cubicBezTo>
                  <a:cubicBezTo>
                    <a:pt x="45" y="33"/>
                    <a:pt x="58" y="30"/>
                    <a:pt x="71" y="36"/>
                  </a:cubicBezTo>
                  <a:cubicBezTo>
                    <a:pt x="53" y="38"/>
                    <a:pt x="36" y="40"/>
                    <a:pt x="18" y="42"/>
                  </a:cubicBezTo>
                  <a:cubicBezTo>
                    <a:pt x="13" y="42"/>
                    <a:pt x="8" y="43"/>
                    <a:pt x="4" y="38"/>
                  </a:cubicBezTo>
                  <a:cubicBezTo>
                    <a:pt x="0" y="31"/>
                    <a:pt x="5" y="28"/>
                    <a:pt x="8" y="24"/>
                  </a:cubicBezTo>
                  <a:cubicBezTo>
                    <a:pt x="16" y="16"/>
                    <a:pt x="24" y="8"/>
                    <a:pt x="32" y="0"/>
                  </a:cubicBezTo>
                  <a:close/>
                </a:path>
              </a:pathLst>
            </a:custGeom>
            <a:solidFill>
              <a:srgbClr val="205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0" name="Freeform 125">
              <a:extLst>
                <a:ext uri="{FF2B5EF4-FFF2-40B4-BE49-F238E27FC236}">
                  <a16:creationId xmlns:a16="http://schemas.microsoft.com/office/drawing/2014/main" id="{F0D68770-AB3D-4111-92F2-E13A2EC5B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417" y="3114496"/>
              <a:ext cx="91546" cy="100701"/>
            </a:xfrm>
            <a:custGeom>
              <a:avLst/>
              <a:gdLst>
                <a:gd name="T0" fmla="*/ 72 w 72"/>
                <a:gd name="T1" fmla="*/ 80 h 80"/>
                <a:gd name="T2" fmla="*/ 15 w 72"/>
                <a:gd name="T3" fmla="*/ 22 h 80"/>
                <a:gd name="T4" fmla="*/ 0 w 72"/>
                <a:gd name="T5" fmla="*/ 0 h 80"/>
                <a:gd name="T6" fmla="*/ 72 w 72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80">
                  <a:moveTo>
                    <a:pt x="72" y="80"/>
                  </a:moveTo>
                  <a:cubicBezTo>
                    <a:pt x="48" y="65"/>
                    <a:pt x="34" y="41"/>
                    <a:pt x="15" y="22"/>
                  </a:cubicBezTo>
                  <a:cubicBezTo>
                    <a:pt x="9" y="15"/>
                    <a:pt x="0" y="11"/>
                    <a:pt x="0" y="0"/>
                  </a:cubicBezTo>
                  <a:cubicBezTo>
                    <a:pt x="27" y="24"/>
                    <a:pt x="51" y="51"/>
                    <a:pt x="72" y="80"/>
                  </a:cubicBezTo>
                  <a:close/>
                </a:path>
              </a:pathLst>
            </a:custGeom>
            <a:solidFill>
              <a:srgbClr val="594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1" name="Freeform 126">
              <a:extLst>
                <a:ext uri="{FF2B5EF4-FFF2-40B4-BE49-F238E27FC236}">
                  <a16:creationId xmlns:a16="http://schemas.microsoft.com/office/drawing/2014/main" id="{525B48BE-EEC6-4091-BF11-30A619973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758" y="5291008"/>
              <a:ext cx="59505" cy="59505"/>
            </a:xfrm>
            <a:custGeom>
              <a:avLst/>
              <a:gdLst>
                <a:gd name="T0" fmla="*/ 46 w 46"/>
                <a:gd name="T1" fmla="*/ 19 h 47"/>
                <a:gd name="T2" fmla="*/ 28 w 46"/>
                <a:gd name="T3" fmla="*/ 13 h 47"/>
                <a:gd name="T4" fmla="*/ 16 w 46"/>
                <a:gd name="T5" fmla="*/ 13 h 47"/>
                <a:gd name="T6" fmla="*/ 17 w 46"/>
                <a:gd name="T7" fmla="*/ 27 h 47"/>
                <a:gd name="T8" fmla="*/ 36 w 46"/>
                <a:gd name="T9" fmla="*/ 47 h 47"/>
                <a:gd name="T10" fmla="*/ 18 w 46"/>
                <a:gd name="T11" fmla="*/ 36 h 47"/>
                <a:gd name="T12" fmla="*/ 14 w 46"/>
                <a:gd name="T13" fmla="*/ 5 h 47"/>
                <a:gd name="T14" fmla="*/ 25 w 46"/>
                <a:gd name="T15" fmla="*/ 3 h 47"/>
                <a:gd name="T16" fmla="*/ 46 w 46"/>
                <a:gd name="T17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7">
                  <a:moveTo>
                    <a:pt x="46" y="19"/>
                  </a:moveTo>
                  <a:cubicBezTo>
                    <a:pt x="39" y="20"/>
                    <a:pt x="33" y="17"/>
                    <a:pt x="28" y="13"/>
                  </a:cubicBezTo>
                  <a:cubicBezTo>
                    <a:pt x="24" y="9"/>
                    <a:pt x="20" y="8"/>
                    <a:pt x="16" y="13"/>
                  </a:cubicBezTo>
                  <a:cubicBezTo>
                    <a:pt x="11" y="18"/>
                    <a:pt x="14" y="21"/>
                    <a:pt x="17" y="27"/>
                  </a:cubicBezTo>
                  <a:cubicBezTo>
                    <a:pt x="22" y="35"/>
                    <a:pt x="37" y="34"/>
                    <a:pt x="36" y="47"/>
                  </a:cubicBezTo>
                  <a:cubicBezTo>
                    <a:pt x="30" y="44"/>
                    <a:pt x="24" y="40"/>
                    <a:pt x="18" y="36"/>
                  </a:cubicBezTo>
                  <a:cubicBezTo>
                    <a:pt x="0" y="24"/>
                    <a:pt x="0" y="22"/>
                    <a:pt x="14" y="5"/>
                  </a:cubicBezTo>
                  <a:cubicBezTo>
                    <a:pt x="18" y="0"/>
                    <a:pt x="21" y="0"/>
                    <a:pt x="25" y="3"/>
                  </a:cubicBezTo>
                  <a:cubicBezTo>
                    <a:pt x="32" y="9"/>
                    <a:pt x="39" y="14"/>
                    <a:pt x="46" y="19"/>
                  </a:cubicBezTo>
                  <a:close/>
                </a:path>
              </a:pathLst>
            </a:custGeom>
            <a:solidFill>
              <a:srgbClr val="295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2" name="Freeform 127">
              <a:extLst>
                <a:ext uri="{FF2B5EF4-FFF2-40B4-BE49-F238E27FC236}">
                  <a16:creationId xmlns:a16="http://schemas.microsoft.com/office/drawing/2014/main" id="{214F7453-5075-40C3-BFE9-BFEB99120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8892" y="5302450"/>
              <a:ext cx="52640" cy="77814"/>
            </a:xfrm>
            <a:custGeom>
              <a:avLst/>
              <a:gdLst>
                <a:gd name="T0" fmla="*/ 41 w 41"/>
                <a:gd name="T1" fmla="*/ 47 h 62"/>
                <a:gd name="T2" fmla="*/ 39 w 41"/>
                <a:gd name="T3" fmla="*/ 62 h 62"/>
                <a:gd name="T4" fmla="*/ 36 w 41"/>
                <a:gd name="T5" fmla="*/ 62 h 62"/>
                <a:gd name="T6" fmla="*/ 37 w 41"/>
                <a:gd name="T7" fmla="*/ 39 h 62"/>
                <a:gd name="T8" fmla="*/ 22 w 41"/>
                <a:gd name="T9" fmla="*/ 16 h 62"/>
                <a:gd name="T10" fmla="*/ 9 w 41"/>
                <a:gd name="T11" fmla="*/ 25 h 62"/>
                <a:gd name="T12" fmla="*/ 5 w 41"/>
                <a:gd name="T13" fmla="*/ 35 h 62"/>
                <a:gd name="T14" fmla="*/ 0 w 41"/>
                <a:gd name="T15" fmla="*/ 0 h 62"/>
                <a:gd name="T16" fmla="*/ 41 w 41"/>
                <a:gd name="T17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62">
                  <a:moveTo>
                    <a:pt x="41" y="47"/>
                  </a:moveTo>
                  <a:cubicBezTo>
                    <a:pt x="41" y="52"/>
                    <a:pt x="40" y="57"/>
                    <a:pt x="39" y="62"/>
                  </a:cubicBezTo>
                  <a:cubicBezTo>
                    <a:pt x="38" y="62"/>
                    <a:pt x="37" y="62"/>
                    <a:pt x="36" y="62"/>
                  </a:cubicBezTo>
                  <a:cubicBezTo>
                    <a:pt x="36" y="54"/>
                    <a:pt x="36" y="46"/>
                    <a:pt x="37" y="39"/>
                  </a:cubicBezTo>
                  <a:cubicBezTo>
                    <a:pt x="38" y="26"/>
                    <a:pt x="32" y="21"/>
                    <a:pt x="22" y="16"/>
                  </a:cubicBezTo>
                  <a:cubicBezTo>
                    <a:pt x="11" y="10"/>
                    <a:pt x="8" y="13"/>
                    <a:pt x="9" y="25"/>
                  </a:cubicBezTo>
                  <a:cubicBezTo>
                    <a:pt x="9" y="28"/>
                    <a:pt x="9" y="32"/>
                    <a:pt x="5" y="35"/>
                  </a:cubicBezTo>
                  <a:cubicBezTo>
                    <a:pt x="4" y="24"/>
                    <a:pt x="2" y="12"/>
                    <a:pt x="0" y="0"/>
                  </a:cubicBezTo>
                  <a:cubicBezTo>
                    <a:pt x="40" y="13"/>
                    <a:pt x="40" y="14"/>
                    <a:pt x="41" y="47"/>
                  </a:cubicBezTo>
                  <a:close/>
                </a:path>
              </a:pathLst>
            </a:custGeom>
            <a:solidFill>
              <a:srgbClr val="1C4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3" name="Freeform 128">
              <a:extLst>
                <a:ext uri="{FF2B5EF4-FFF2-40B4-BE49-F238E27FC236}">
                  <a16:creationId xmlns:a16="http://schemas.microsoft.com/office/drawing/2014/main" id="{9A385038-060D-476A-8A44-CE443E194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929" y="3068723"/>
              <a:ext cx="89258" cy="50350"/>
            </a:xfrm>
            <a:custGeom>
              <a:avLst/>
              <a:gdLst>
                <a:gd name="T0" fmla="*/ 48 w 71"/>
                <a:gd name="T1" fmla="*/ 41 h 41"/>
                <a:gd name="T2" fmla="*/ 52 w 71"/>
                <a:gd name="T3" fmla="*/ 32 h 41"/>
                <a:gd name="T4" fmla="*/ 58 w 71"/>
                <a:gd name="T5" fmla="*/ 18 h 41"/>
                <a:gd name="T6" fmla="*/ 40 w 71"/>
                <a:gd name="T7" fmla="*/ 10 h 41"/>
                <a:gd name="T8" fmla="*/ 0 w 71"/>
                <a:gd name="T9" fmla="*/ 9 h 41"/>
                <a:gd name="T10" fmla="*/ 35 w 71"/>
                <a:gd name="T11" fmla="*/ 5 h 41"/>
                <a:gd name="T12" fmla="*/ 66 w 71"/>
                <a:gd name="T13" fmla="*/ 18 h 41"/>
                <a:gd name="T14" fmla="*/ 48 w 71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1">
                  <a:moveTo>
                    <a:pt x="48" y="41"/>
                  </a:moveTo>
                  <a:cubicBezTo>
                    <a:pt x="43" y="36"/>
                    <a:pt x="49" y="34"/>
                    <a:pt x="52" y="32"/>
                  </a:cubicBezTo>
                  <a:cubicBezTo>
                    <a:pt x="57" y="29"/>
                    <a:pt x="62" y="25"/>
                    <a:pt x="58" y="18"/>
                  </a:cubicBezTo>
                  <a:cubicBezTo>
                    <a:pt x="55" y="11"/>
                    <a:pt x="49" y="8"/>
                    <a:pt x="40" y="10"/>
                  </a:cubicBezTo>
                  <a:cubicBezTo>
                    <a:pt x="27" y="13"/>
                    <a:pt x="13" y="16"/>
                    <a:pt x="0" y="9"/>
                  </a:cubicBezTo>
                  <a:cubicBezTo>
                    <a:pt x="12" y="8"/>
                    <a:pt x="23" y="6"/>
                    <a:pt x="35" y="5"/>
                  </a:cubicBezTo>
                  <a:cubicBezTo>
                    <a:pt x="48" y="3"/>
                    <a:pt x="61" y="0"/>
                    <a:pt x="66" y="18"/>
                  </a:cubicBezTo>
                  <a:cubicBezTo>
                    <a:pt x="71" y="35"/>
                    <a:pt x="55" y="34"/>
                    <a:pt x="48" y="41"/>
                  </a:cubicBezTo>
                  <a:close/>
                </a:path>
              </a:pathLst>
            </a:custGeom>
            <a:solidFill>
              <a:srgbClr val="194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4" name="Freeform 129">
              <a:extLst>
                <a:ext uri="{FF2B5EF4-FFF2-40B4-BE49-F238E27FC236}">
                  <a16:creationId xmlns:a16="http://schemas.microsoft.com/office/drawing/2014/main" id="{86B661AF-D74F-4D3F-BF46-AFFB0A2C4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007" y="5142244"/>
              <a:ext cx="57217" cy="61793"/>
            </a:xfrm>
            <a:custGeom>
              <a:avLst/>
              <a:gdLst>
                <a:gd name="T0" fmla="*/ 24 w 47"/>
                <a:gd name="T1" fmla="*/ 50 h 50"/>
                <a:gd name="T2" fmla="*/ 30 w 47"/>
                <a:gd name="T3" fmla="*/ 35 h 50"/>
                <a:gd name="T4" fmla="*/ 31 w 47"/>
                <a:gd name="T5" fmla="*/ 15 h 50"/>
                <a:gd name="T6" fmla="*/ 12 w 47"/>
                <a:gd name="T7" fmla="*/ 16 h 50"/>
                <a:gd name="T8" fmla="*/ 0 w 47"/>
                <a:gd name="T9" fmla="*/ 22 h 50"/>
                <a:gd name="T10" fmla="*/ 5 w 47"/>
                <a:gd name="T11" fmla="*/ 16 h 50"/>
                <a:gd name="T12" fmla="*/ 45 w 47"/>
                <a:gd name="T13" fmla="*/ 19 h 50"/>
                <a:gd name="T14" fmla="*/ 42 w 47"/>
                <a:gd name="T15" fmla="*/ 30 h 50"/>
                <a:gd name="T16" fmla="*/ 24 w 47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0">
                  <a:moveTo>
                    <a:pt x="24" y="50"/>
                  </a:moveTo>
                  <a:cubicBezTo>
                    <a:pt x="17" y="42"/>
                    <a:pt x="26" y="39"/>
                    <a:pt x="30" y="35"/>
                  </a:cubicBezTo>
                  <a:cubicBezTo>
                    <a:pt x="36" y="28"/>
                    <a:pt x="39" y="22"/>
                    <a:pt x="31" y="15"/>
                  </a:cubicBezTo>
                  <a:cubicBezTo>
                    <a:pt x="24" y="8"/>
                    <a:pt x="19" y="11"/>
                    <a:pt x="12" y="16"/>
                  </a:cubicBezTo>
                  <a:cubicBezTo>
                    <a:pt x="9" y="19"/>
                    <a:pt x="7" y="26"/>
                    <a:pt x="0" y="22"/>
                  </a:cubicBezTo>
                  <a:cubicBezTo>
                    <a:pt x="2" y="20"/>
                    <a:pt x="3" y="18"/>
                    <a:pt x="5" y="16"/>
                  </a:cubicBezTo>
                  <a:cubicBezTo>
                    <a:pt x="18" y="0"/>
                    <a:pt x="34" y="1"/>
                    <a:pt x="45" y="19"/>
                  </a:cubicBezTo>
                  <a:cubicBezTo>
                    <a:pt x="47" y="24"/>
                    <a:pt x="45" y="27"/>
                    <a:pt x="42" y="30"/>
                  </a:cubicBezTo>
                  <a:cubicBezTo>
                    <a:pt x="36" y="36"/>
                    <a:pt x="30" y="43"/>
                    <a:pt x="24" y="50"/>
                  </a:cubicBezTo>
                  <a:close/>
                </a:path>
              </a:pathLst>
            </a:custGeom>
            <a:solidFill>
              <a:srgbClr val="265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5" name="Freeform 130">
              <a:extLst>
                <a:ext uri="{FF2B5EF4-FFF2-40B4-BE49-F238E27FC236}">
                  <a16:creationId xmlns:a16="http://schemas.microsoft.com/office/drawing/2014/main" id="{30DDEF98-8186-4A30-B920-6905A878B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1900" y="3489835"/>
              <a:ext cx="102990" cy="75525"/>
            </a:xfrm>
            <a:custGeom>
              <a:avLst/>
              <a:gdLst>
                <a:gd name="T0" fmla="*/ 1 w 82"/>
                <a:gd name="T1" fmla="*/ 56 h 61"/>
                <a:gd name="T2" fmla="*/ 0 w 82"/>
                <a:gd name="T3" fmla="*/ 52 h 61"/>
                <a:gd name="T4" fmla="*/ 80 w 82"/>
                <a:gd name="T5" fmla="*/ 0 h 61"/>
                <a:gd name="T6" fmla="*/ 82 w 82"/>
                <a:gd name="T7" fmla="*/ 3 h 61"/>
                <a:gd name="T8" fmla="*/ 74 w 82"/>
                <a:gd name="T9" fmla="*/ 14 h 61"/>
                <a:gd name="T10" fmla="*/ 13 w 82"/>
                <a:gd name="T11" fmla="*/ 54 h 61"/>
                <a:gd name="T12" fmla="*/ 1 w 82"/>
                <a:gd name="T13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61">
                  <a:moveTo>
                    <a:pt x="1" y="56"/>
                  </a:moveTo>
                  <a:cubicBezTo>
                    <a:pt x="1" y="55"/>
                    <a:pt x="1" y="53"/>
                    <a:pt x="0" y="52"/>
                  </a:cubicBezTo>
                  <a:cubicBezTo>
                    <a:pt x="26" y="33"/>
                    <a:pt x="52" y="15"/>
                    <a:pt x="80" y="0"/>
                  </a:cubicBezTo>
                  <a:cubicBezTo>
                    <a:pt x="81" y="1"/>
                    <a:pt x="82" y="2"/>
                    <a:pt x="82" y="3"/>
                  </a:cubicBezTo>
                  <a:cubicBezTo>
                    <a:pt x="82" y="8"/>
                    <a:pt x="78" y="11"/>
                    <a:pt x="74" y="14"/>
                  </a:cubicBezTo>
                  <a:cubicBezTo>
                    <a:pt x="55" y="28"/>
                    <a:pt x="34" y="41"/>
                    <a:pt x="13" y="54"/>
                  </a:cubicBezTo>
                  <a:cubicBezTo>
                    <a:pt x="9" y="56"/>
                    <a:pt x="6" y="61"/>
                    <a:pt x="1" y="56"/>
                  </a:cubicBezTo>
                  <a:close/>
                </a:path>
              </a:pathLst>
            </a:custGeom>
            <a:solidFill>
              <a:srgbClr val="5B4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6" name="Freeform 131">
              <a:extLst>
                <a:ext uri="{FF2B5EF4-FFF2-40B4-BE49-F238E27FC236}">
                  <a16:creationId xmlns:a16="http://schemas.microsoft.com/office/drawing/2014/main" id="{A96A980F-C556-4F1F-B684-7D8A754DA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3652" y="4675359"/>
              <a:ext cx="48062" cy="48061"/>
            </a:xfrm>
            <a:custGeom>
              <a:avLst/>
              <a:gdLst>
                <a:gd name="T0" fmla="*/ 12 w 38"/>
                <a:gd name="T1" fmla="*/ 37 h 39"/>
                <a:gd name="T2" fmla="*/ 12 w 38"/>
                <a:gd name="T3" fmla="*/ 31 h 39"/>
                <a:gd name="T4" fmla="*/ 20 w 38"/>
                <a:gd name="T5" fmla="*/ 19 h 39"/>
                <a:gd name="T6" fmla="*/ 4 w 38"/>
                <a:gd name="T7" fmla="*/ 18 h 39"/>
                <a:gd name="T8" fmla="*/ 0 w 38"/>
                <a:gd name="T9" fmla="*/ 18 h 39"/>
                <a:gd name="T10" fmla="*/ 24 w 38"/>
                <a:gd name="T11" fmla="*/ 3 h 39"/>
                <a:gd name="T12" fmla="*/ 36 w 38"/>
                <a:gd name="T13" fmla="*/ 22 h 39"/>
                <a:gd name="T14" fmla="*/ 12 w 38"/>
                <a:gd name="T15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2" y="37"/>
                  </a:moveTo>
                  <a:cubicBezTo>
                    <a:pt x="12" y="35"/>
                    <a:pt x="12" y="33"/>
                    <a:pt x="12" y="31"/>
                  </a:cubicBezTo>
                  <a:cubicBezTo>
                    <a:pt x="14" y="26"/>
                    <a:pt x="23" y="24"/>
                    <a:pt x="20" y="19"/>
                  </a:cubicBezTo>
                  <a:cubicBezTo>
                    <a:pt x="16" y="11"/>
                    <a:pt x="10" y="21"/>
                    <a:pt x="4" y="18"/>
                  </a:cubicBezTo>
                  <a:cubicBezTo>
                    <a:pt x="3" y="18"/>
                    <a:pt x="1" y="18"/>
                    <a:pt x="0" y="18"/>
                  </a:cubicBezTo>
                  <a:cubicBezTo>
                    <a:pt x="2" y="4"/>
                    <a:pt x="11" y="0"/>
                    <a:pt x="24" y="3"/>
                  </a:cubicBezTo>
                  <a:cubicBezTo>
                    <a:pt x="33" y="5"/>
                    <a:pt x="38" y="12"/>
                    <a:pt x="36" y="22"/>
                  </a:cubicBezTo>
                  <a:cubicBezTo>
                    <a:pt x="34" y="36"/>
                    <a:pt x="25" y="39"/>
                    <a:pt x="12" y="37"/>
                  </a:cubicBezTo>
                  <a:close/>
                </a:path>
              </a:pathLst>
            </a:custGeom>
            <a:solidFill>
              <a:srgbClr val="682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7" name="Freeform 132">
              <a:extLst>
                <a:ext uri="{FF2B5EF4-FFF2-40B4-BE49-F238E27FC236}">
                  <a16:creationId xmlns:a16="http://schemas.microsoft.com/office/drawing/2014/main" id="{C42D43D8-A026-4699-97B1-D4F5EFC01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460" y="2615569"/>
              <a:ext cx="66372" cy="70948"/>
            </a:xfrm>
            <a:custGeom>
              <a:avLst/>
              <a:gdLst>
                <a:gd name="T0" fmla="*/ 13 w 54"/>
                <a:gd name="T1" fmla="*/ 40 h 56"/>
                <a:gd name="T2" fmla="*/ 30 w 54"/>
                <a:gd name="T3" fmla="*/ 30 h 56"/>
                <a:gd name="T4" fmla="*/ 27 w 54"/>
                <a:gd name="T5" fmla="*/ 15 h 56"/>
                <a:gd name="T6" fmla="*/ 1 w 54"/>
                <a:gd name="T7" fmla="*/ 3 h 56"/>
                <a:gd name="T8" fmla="*/ 1 w 54"/>
                <a:gd name="T9" fmla="*/ 1 h 56"/>
                <a:gd name="T10" fmla="*/ 3 w 54"/>
                <a:gd name="T11" fmla="*/ 0 h 56"/>
                <a:gd name="T12" fmla="*/ 54 w 54"/>
                <a:gd name="T13" fmla="*/ 20 h 56"/>
                <a:gd name="T14" fmla="*/ 9 w 54"/>
                <a:gd name="T15" fmla="*/ 41 h 56"/>
                <a:gd name="T16" fmla="*/ 13 w 54"/>
                <a:gd name="T17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6">
                  <a:moveTo>
                    <a:pt x="13" y="40"/>
                  </a:moveTo>
                  <a:cubicBezTo>
                    <a:pt x="21" y="40"/>
                    <a:pt x="25" y="35"/>
                    <a:pt x="30" y="30"/>
                  </a:cubicBezTo>
                  <a:cubicBezTo>
                    <a:pt x="38" y="23"/>
                    <a:pt x="36" y="19"/>
                    <a:pt x="27" y="15"/>
                  </a:cubicBezTo>
                  <a:cubicBezTo>
                    <a:pt x="18" y="12"/>
                    <a:pt x="8" y="10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8" y="6"/>
                    <a:pt x="33" y="12"/>
                    <a:pt x="54" y="20"/>
                  </a:cubicBezTo>
                  <a:cubicBezTo>
                    <a:pt x="34" y="25"/>
                    <a:pt x="35" y="56"/>
                    <a:pt x="9" y="41"/>
                  </a:cubicBezTo>
                  <a:cubicBezTo>
                    <a:pt x="10" y="39"/>
                    <a:pt x="12" y="39"/>
                    <a:pt x="13" y="40"/>
                  </a:cubicBezTo>
                  <a:close/>
                </a:path>
              </a:pathLst>
            </a:custGeom>
            <a:solidFill>
              <a:srgbClr val="204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8" name="Freeform 133">
              <a:extLst>
                <a:ext uri="{FF2B5EF4-FFF2-40B4-BE49-F238E27FC236}">
                  <a16:creationId xmlns:a16="http://schemas.microsoft.com/office/drawing/2014/main" id="{C623FB89-FFAC-4940-A056-F8E515767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4249" y="3091609"/>
              <a:ext cx="57217" cy="43484"/>
            </a:xfrm>
            <a:custGeom>
              <a:avLst/>
              <a:gdLst>
                <a:gd name="T0" fmla="*/ 20 w 45"/>
                <a:gd name="T1" fmla="*/ 34 h 35"/>
                <a:gd name="T2" fmla="*/ 11 w 45"/>
                <a:gd name="T3" fmla="*/ 35 h 35"/>
                <a:gd name="T4" fmla="*/ 9 w 45"/>
                <a:gd name="T5" fmla="*/ 10 h 35"/>
                <a:gd name="T6" fmla="*/ 30 w 45"/>
                <a:gd name="T7" fmla="*/ 5 h 35"/>
                <a:gd name="T8" fmla="*/ 37 w 45"/>
                <a:gd name="T9" fmla="*/ 31 h 35"/>
                <a:gd name="T10" fmla="*/ 31 w 45"/>
                <a:gd name="T11" fmla="*/ 30 h 35"/>
                <a:gd name="T12" fmla="*/ 21 w 45"/>
                <a:gd name="T13" fmla="*/ 20 h 35"/>
                <a:gd name="T14" fmla="*/ 20 w 45"/>
                <a:gd name="T1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5">
                  <a:moveTo>
                    <a:pt x="20" y="34"/>
                  </a:moveTo>
                  <a:cubicBezTo>
                    <a:pt x="17" y="35"/>
                    <a:pt x="14" y="35"/>
                    <a:pt x="11" y="35"/>
                  </a:cubicBezTo>
                  <a:cubicBezTo>
                    <a:pt x="0" y="28"/>
                    <a:pt x="2" y="19"/>
                    <a:pt x="9" y="10"/>
                  </a:cubicBezTo>
                  <a:cubicBezTo>
                    <a:pt x="14" y="3"/>
                    <a:pt x="22" y="0"/>
                    <a:pt x="30" y="5"/>
                  </a:cubicBezTo>
                  <a:cubicBezTo>
                    <a:pt x="40" y="11"/>
                    <a:pt x="45" y="20"/>
                    <a:pt x="37" y="31"/>
                  </a:cubicBezTo>
                  <a:cubicBezTo>
                    <a:pt x="35" y="31"/>
                    <a:pt x="33" y="30"/>
                    <a:pt x="31" y="30"/>
                  </a:cubicBezTo>
                  <a:cubicBezTo>
                    <a:pt x="27" y="27"/>
                    <a:pt x="28" y="19"/>
                    <a:pt x="21" y="20"/>
                  </a:cubicBezTo>
                  <a:cubicBezTo>
                    <a:pt x="16" y="24"/>
                    <a:pt x="23" y="29"/>
                    <a:pt x="20" y="34"/>
                  </a:cubicBezTo>
                  <a:close/>
                </a:path>
              </a:pathLst>
            </a:custGeom>
            <a:solidFill>
              <a:srgbClr val="742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9" name="Freeform 134">
              <a:extLst>
                <a:ext uri="{FF2B5EF4-FFF2-40B4-BE49-F238E27FC236}">
                  <a16:creationId xmlns:a16="http://schemas.microsoft.com/office/drawing/2014/main" id="{FB255903-60E6-4A8D-B5FD-BF24523BD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017" y="2878765"/>
              <a:ext cx="68660" cy="50350"/>
            </a:xfrm>
            <a:custGeom>
              <a:avLst/>
              <a:gdLst>
                <a:gd name="T0" fmla="*/ 18 w 55"/>
                <a:gd name="T1" fmla="*/ 2 h 40"/>
                <a:gd name="T2" fmla="*/ 14 w 55"/>
                <a:gd name="T3" fmla="*/ 7 h 40"/>
                <a:gd name="T4" fmla="*/ 7 w 55"/>
                <a:gd name="T5" fmla="*/ 19 h 40"/>
                <a:gd name="T6" fmla="*/ 19 w 55"/>
                <a:gd name="T7" fmla="*/ 26 h 40"/>
                <a:gd name="T8" fmla="*/ 45 w 55"/>
                <a:gd name="T9" fmla="*/ 18 h 40"/>
                <a:gd name="T10" fmla="*/ 55 w 55"/>
                <a:gd name="T11" fmla="*/ 18 h 40"/>
                <a:gd name="T12" fmla="*/ 42 w 55"/>
                <a:gd name="T13" fmla="*/ 26 h 40"/>
                <a:gd name="T14" fmla="*/ 0 w 55"/>
                <a:gd name="T15" fmla="*/ 0 h 40"/>
                <a:gd name="T16" fmla="*/ 18 w 55"/>
                <a:gd name="T17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40">
                  <a:moveTo>
                    <a:pt x="18" y="2"/>
                  </a:moveTo>
                  <a:cubicBezTo>
                    <a:pt x="22" y="7"/>
                    <a:pt x="17" y="7"/>
                    <a:pt x="14" y="7"/>
                  </a:cubicBezTo>
                  <a:cubicBezTo>
                    <a:pt x="6" y="8"/>
                    <a:pt x="7" y="13"/>
                    <a:pt x="7" y="19"/>
                  </a:cubicBezTo>
                  <a:cubicBezTo>
                    <a:pt x="8" y="26"/>
                    <a:pt x="13" y="26"/>
                    <a:pt x="19" y="26"/>
                  </a:cubicBezTo>
                  <a:cubicBezTo>
                    <a:pt x="28" y="26"/>
                    <a:pt x="37" y="24"/>
                    <a:pt x="45" y="18"/>
                  </a:cubicBezTo>
                  <a:cubicBezTo>
                    <a:pt x="48" y="16"/>
                    <a:pt x="51" y="13"/>
                    <a:pt x="55" y="18"/>
                  </a:cubicBezTo>
                  <a:cubicBezTo>
                    <a:pt x="50" y="21"/>
                    <a:pt x="46" y="24"/>
                    <a:pt x="42" y="26"/>
                  </a:cubicBezTo>
                  <a:cubicBezTo>
                    <a:pt x="11" y="40"/>
                    <a:pt x="2" y="34"/>
                    <a:pt x="0" y="0"/>
                  </a:cubicBezTo>
                  <a:cubicBezTo>
                    <a:pt x="6" y="1"/>
                    <a:pt x="12" y="1"/>
                    <a:pt x="18" y="2"/>
                  </a:cubicBezTo>
                  <a:close/>
                </a:path>
              </a:pathLst>
            </a:custGeom>
            <a:solidFill>
              <a:srgbClr val="1B4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0" name="Freeform 135">
              <a:extLst>
                <a:ext uri="{FF2B5EF4-FFF2-40B4-BE49-F238E27FC236}">
                  <a16:creationId xmlns:a16="http://schemas.microsoft.com/office/drawing/2014/main" id="{7CB89D80-E763-43DC-9858-712F9A48F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223" y="2643033"/>
              <a:ext cx="89258" cy="66370"/>
            </a:xfrm>
            <a:custGeom>
              <a:avLst/>
              <a:gdLst>
                <a:gd name="T0" fmla="*/ 71 w 71"/>
                <a:gd name="T1" fmla="*/ 18 h 53"/>
                <a:gd name="T2" fmla="*/ 67 w 71"/>
                <a:gd name="T3" fmla="*/ 19 h 53"/>
                <a:gd name="T4" fmla="*/ 23 w 71"/>
                <a:gd name="T5" fmla="*/ 29 h 53"/>
                <a:gd name="T6" fmla="*/ 0 w 71"/>
                <a:gd name="T7" fmla="*/ 53 h 53"/>
                <a:gd name="T8" fmla="*/ 71 w 71"/>
                <a:gd name="T9" fmla="*/ 1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3">
                  <a:moveTo>
                    <a:pt x="71" y="18"/>
                  </a:moveTo>
                  <a:cubicBezTo>
                    <a:pt x="70" y="18"/>
                    <a:pt x="69" y="19"/>
                    <a:pt x="67" y="19"/>
                  </a:cubicBezTo>
                  <a:cubicBezTo>
                    <a:pt x="49" y="8"/>
                    <a:pt x="36" y="13"/>
                    <a:pt x="23" y="29"/>
                  </a:cubicBezTo>
                  <a:cubicBezTo>
                    <a:pt x="17" y="38"/>
                    <a:pt x="8" y="45"/>
                    <a:pt x="0" y="53"/>
                  </a:cubicBezTo>
                  <a:cubicBezTo>
                    <a:pt x="5" y="19"/>
                    <a:pt x="44" y="0"/>
                    <a:pt x="71" y="18"/>
                  </a:cubicBezTo>
                  <a:close/>
                </a:path>
              </a:pathLst>
            </a:custGeom>
            <a:solidFill>
              <a:srgbClr val="134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1" name="Freeform 136">
              <a:extLst>
                <a:ext uri="{FF2B5EF4-FFF2-40B4-BE49-F238E27FC236}">
                  <a16:creationId xmlns:a16="http://schemas.microsoft.com/office/drawing/2014/main" id="{7074CC09-715A-41A3-B543-2358456A8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6991" y="4247381"/>
              <a:ext cx="52640" cy="43484"/>
            </a:xfrm>
            <a:custGeom>
              <a:avLst/>
              <a:gdLst>
                <a:gd name="T0" fmla="*/ 15 w 43"/>
                <a:gd name="T1" fmla="*/ 33 h 34"/>
                <a:gd name="T2" fmla="*/ 7 w 43"/>
                <a:gd name="T3" fmla="*/ 34 h 34"/>
                <a:gd name="T4" fmla="*/ 11 w 43"/>
                <a:gd name="T5" fmla="*/ 6 h 34"/>
                <a:gd name="T6" fmla="*/ 33 w 43"/>
                <a:gd name="T7" fmla="*/ 6 h 34"/>
                <a:gd name="T8" fmla="*/ 36 w 43"/>
                <a:gd name="T9" fmla="*/ 30 h 34"/>
                <a:gd name="T10" fmla="*/ 31 w 43"/>
                <a:gd name="T11" fmla="*/ 29 h 34"/>
                <a:gd name="T12" fmla="*/ 21 w 43"/>
                <a:gd name="T13" fmla="*/ 18 h 34"/>
                <a:gd name="T14" fmla="*/ 15 w 43"/>
                <a:gd name="T1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4">
                  <a:moveTo>
                    <a:pt x="15" y="33"/>
                  </a:moveTo>
                  <a:cubicBezTo>
                    <a:pt x="13" y="33"/>
                    <a:pt x="10" y="33"/>
                    <a:pt x="7" y="34"/>
                  </a:cubicBezTo>
                  <a:cubicBezTo>
                    <a:pt x="2" y="23"/>
                    <a:pt x="0" y="13"/>
                    <a:pt x="11" y="6"/>
                  </a:cubicBezTo>
                  <a:cubicBezTo>
                    <a:pt x="18" y="1"/>
                    <a:pt x="26" y="0"/>
                    <a:pt x="33" y="6"/>
                  </a:cubicBezTo>
                  <a:cubicBezTo>
                    <a:pt x="41" y="13"/>
                    <a:pt x="43" y="21"/>
                    <a:pt x="36" y="30"/>
                  </a:cubicBezTo>
                  <a:cubicBezTo>
                    <a:pt x="35" y="30"/>
                    <a:pt x="33" y="30"/>
                    <a:pt x="31" y="29"/>
                  </a:cubicBezTo>
                  <a:cubicBezTo>
                    <a:pt x="27" y="26"/>
                    <a:pt x="30" y="16"/>
                    <a:pt x="21" y="18"/>
                  </a:cubicBezTo>
                  <a:cubicBezTo>
                    <a:pt x="14" y="19"/>
                    <a:pt x="18" y="28"/>
                    <a:pt x="15" y="33"/>
                  </a:cubicBezTo>
                  <a:close/>
                </a:path>
              </a:pathLst>
            </a:custGeom>
            <a:solidFill>
              <a:srgbClr val="753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2" name="Freeform 137">
              <a:extLst>
                <a:ext uri="{FF2B5EF4-FFF2-40B4-BE49-F238E27FC236}">
                  <a16:creationId xmlns:a16="http://schemas.microsoft.com/office/drawing/2014/main" id="{5F42D85C-E6DA-43C2-9D61-1A53BECD9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3693" y="5403151"/>
              <a:ext cx="77814" cy="64082"/>
            </a:xfrm>
            <a:custGeom>
              <a:avLst/>
              <a:gdLst>
                <a:gd name="T0" fmla="*/ 0 w 63"/>
                <a:gd name="T1" fmla="*/ 6 h 52"/>
                <a:gd name="T2" fmla="*/ 15 w 63"/>
                <a:gd name="T3" fmla="*/ 11 h 52"/>
                <a:gd name="T4" fmla="*/ 63 w 63"/>
                <a:gd name="T5" fmla="*/ 52 h 52"/>
                <a:gd name="T6" fmla="*/ 0 w 63"/>
                <a:gd name="T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52">
                  <a:moveTo>
                    <a:pt x="0" y="6"/>
                  </a:moveTo>
                  <a:cubicBezTo>
                    <a:pt x="7" y="0"/>
                    <a:pt x="11" y="8"/>
                    <a:pt x="15" y="11"/>
                  </a:cubicBezTo>
                  <a:cubicBezTo>
                    <a:pt x="32" y="24"/>
                    <a:pt x="52" y="33"/>
                    <a:pt x="63" y="52"/>
                  </a:cubicBezTo>
                  <a:cubicBezTo>
                    <a:pt x="41" y="39"/>
                    <a:pt x="20" y="23"/>
                    <a:pt x="0" y="6"/>
                  </a:cubicBezTo>
                  <a:close/>
                </a:path>
              </a:pathLst>
            </a:custGeom>
            <a:solidFill>
              <a:srgbClr val="255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3" name="Freeform 138">
              <a:extLst>
                <a:ext uri="{FF2B5EF4-FFF2-40B4-BE49-F238E27FC236}">
                  <a16:creationId xmlns:a16="http://schemas.microsoft.com/office/drawing/2014/main" id="{0B3F4A1F-D22C-4064-A2F6-43B0D4803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563" y="2308889"/>
              <a:ext cx="66372" cy="41196"/>
            </a:xfrm>
            <a:custGeom>
              <a:avLst/>
              <a:gdLst>
                <a:gd name="T0" fmla="*/ 53 w 53"/>
                <a:gd name="T1" fmla="*/ 18 h 34"/>
                <a:gd name="T2" fmla="*/ 45 w 53"/>
                <a:gd name="T3" fmla="*/ 19 h 34"/>
                <a:gd name="T4" fmla="*/ 14 w 53"/>
                <a:gd name="T5" fmla="*/ 34 h 34"/>
                <a:gd name="T6" fmla="*/ 0 w 53"/>
                <a:gd name="T7" fmla="*/ 23 h 34"/>
                <a:gd name="T8" fmla="*/ 53 w 53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4">
                  <a:moveTo>
                    <a:pt x="53" y="18"/>
                  </a:moveTo>
                  <a:cubicBezTo>
                    <a:pt x="51" y="22"/>
                    <a:pt x="48" y="21"/>
                    <a:pt x="45" y="19"/>
                  </a:cubicBezTo>
                  <a:cubicBezTo>
                    <a:pt x="26" y="7"/>
                    <a:pt x="17" y="12"/>
                    <a:pt x="14" y="34"/>
                  </a:cubicBezTo>
                  <a:cubicBezTo>
                    <a:pt x="8" y="31"/>
                    <a:pt x="3" y="29"/>
                    <a:pt x="0" y="23"/>
                  </a:cubicBezTo>
                  <a:cubicBezTo>
                    <a:pt x="31" y="0"/>
                    <a:pt x="31" y="0"/>
                    <a:pt x="53" y="18"/>
                  </a:cubicBezTo>
                  <a:close/>
                </a:path>
              </a:pathLst>
            </a:custGeom>
            <a:solidFill>
              <a:srgbClr val="265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4" name="Freeform 139">
              <a:extLst>
                <a:ext uri="{FF2B5EF4-FFF2-40B4-BE49-F238E27FC236}">
                  <a16:creationId xmlns:a16="http://schemas.microsoft.com/office/drawing/2014/main" id="{585A888E-0330-4678-ACDE-2773496B6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285" y="2878765"/>
              <a:ext cx="54928" cy="38906"/>
            </a:xfrm>
            <a:custGeom>
              <a:avLst/>
              <a:gdLst>
                <a:gd name="T0" fmla="*/ 11 w 44"/>
                <a:gd name="T1" fmla="*/ 23 h 31"/>
                <a:gd name="T2" fmla="*/ 7 w 44"/>
                <a:gd name="T3" fmla="*/ 31 h 31"/>
                <a:gd name="T4" fmla="*/ 13 w 44"/>
                <a:gd name="T5" fmla="*/ 5 h 31"/>
                <a:gd name="T6" fmla="*/ 34 w 44"/>
                <a:gd name="T7" fmla="*/ 7 h 31"/>
                <a:gd name="T8" fmla="*/ 36 w 44"/>
                <a:gd name="T9" fmla="*/ 31 h 31"/>
                <a:gd name="T10" fmla="*/ 31 w 44"/>
                <a:gd name="T11" fmla="*/ 30 h 31"/>
                <a:gd name="T12" fmla="*/ 11 w 44"/>
                <a:gd name="T13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1">
                  <a:moveTo>
                    <a:pt x="11" y="23"/>
                  </a:moveTo>
                  <a:cubicBezTo>
                    <a:pt x="10" y="25"/>
                    <a:pt x="8" y="28"/>
                    <a:pt x="7" y="31"/>
                  </a:cubicBezTo>
                  <a:cubicBezTo>
                    <a:pt x="0" y="20"/>
                    <a:pt x="4" y="12"/>
                    <a:pt x="13" y="5"/>
                  </a:cubicBezTo>
                  <a:cubicBezTo>
                    <a:pt x="20" y="0"/>
                    <a:pt x="28" y="1"/>
                    <a:pt x="34" y="7"/>
                  </a:cubicBezTo>
                  <a:cubicBezTo>
                    <a:pt x="42" y="14"/>
                    <a:pt x="44" y="23"/>
                    <a:pt x="36" y="31"/>
                  </a:cubicBezTo>
                  <a:cubicBezTo>
                    <a:pt x="35" y="31"/>
                    <a:pt x="33" y="31"/>
                    <a:pt x="31" y="30"/>
                  </a:cubicBezTo>
                  <a:cubicBezTo>
                    <a:pt x="28" y="17"/>
                    <a:pt x="21" y="15"/>
                    <a:pt x="11" y="23"/>
                  </a:cubicBezTo>
                  <a:close/>
                </a:path>
              </a:pathLst>
            </a:custGeom>
            <a:solidFill>
              <a:srgbClr val="6F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5" name="Freeform 140">
              <a:extLst>
                <a:ext uri="{FF2B5EF4-FFF2-40B4-BE49-F238E27FC236}">
                  <a16:creationId xmlns:a16="http://schemas.microsoft.com/office/drawing/2014/main" id="{A5083F37-DC43-4FAD-81C1-9A38B1358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115" y="3842288"/>
              <a:ext cx="52640" cy="36618"/>
            </a:xfrm>
            <a:custGeom>
              <a:avLst/>
              <a:gdLst>
                <a:gd name="T0" fmla="*/ 35 w 42"/>
                <a:gd name="T1" fmla="*/ 26 h 30"/>
                <a:gd name="T2" fmla="*/ 30 w 42"/>
                <a:gd name="T3" fmla="*/ 25 h 30"/>
                <a:gd name="T4" fmla="*/ 14 w 42"/>
                <a:gd name="T5" fmla="*/ 30 h 30"/>
                <a:gd name="T6" fmla="*/ 6 w 42"/>
                <a:gd name="T7" fmla="*/ 30 h 30"/>
                <a:gd name="T8" fmla="*/ 10 w 42"/>
                <a:gd name="T9" fmla="*/ 6 h 30"/>
                <a:gd name="T10" fmla="*/ 29 w 42"/>
                <a:gd name="T11" fmla="*/ 5 h 30"/>
                <a:gd name="T12" fmla="*/ 35 w 42"/>
                <a:gd name="T13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0">
                  <a:moveTo>
                    <a:pt x="35" y="26"/>
                  </a:moveTo>
                  <a:cubicBezTo>
                    <a:pt x="34" y="26"/>
                    <a:pt x="32" y="26"/>
                    <a:pt x="30" y="25"/>
                  </a:cubicBezTo>
                  <a:cubicBezTo>
                    <a:pt x="21" y="13"/>
                    <a:pt x="17" y="20"/>
                    <a:pt x="14" y="30"/>
                  </a:cubicBezTo>
                  <a:cubicBezTo>
                    <a:pt x="11" y="30"/>
                    <a:pt x="9" y="30"/>
                    <a:pt x="6" y="30"/>
                  </a:cubicBezTo>
                  <a:cubicBezTo>
                    <a:pt x="0" y="21"/>
                    <a:pt x="2" y="13"/>
                    <a:pt x="10" y="6"/>
                  </a:cubicBezTo>
                  <a:cubicBezTo>
                    <a:pt x="16" y="0"/>
                    <a:pt x="23" y="0"/>
                    <a:pt x="29" y="5"/>
                  </a:cubicBezTo>
                  <a:cubicBezTo>
                    <a:pt x="36" y="10"/>
                    <a:pt x="42" y="17"/>
                    <a:pt x="35" y="26"/>
                  </a:cubicBezTo>
                  <a:close/>
                </a:path>
              </a:pathLst>
            </a:custGeom>
            <a:solidFill>
              <a:srgbClr val="69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6" name="Freeform 141">
              <a:extLst>
                <a:ext uri="{FF2B5EF4-FFF2-40B4-BE49-F238E27FC236}">
                  <a16:creationId xmlns:a16="http://schemas.microsoft.com/office/drawing/2014/main" id="{BA1D04AF-8DFF-4A8E-878F-F6886181A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5178" y="2823837"/>
              <a:ext cx="61794" cy="59505"/>
            </a:xfrm>
            <a:custGeom>
              <a:avLst/>
              <a:gdLst>
                <a:gd name="T0" fmla="*/ 8 w 49"/>
                <a:gd name="T1" fmla="*/ 48 h 48"/>
                <a:gd name="T2" fmla="*/ 0 w 49"/>
                <a:gd name="T3" fmla="*/ 47 h 48"/>
                <a:gd name="T4" fmla="*/ 2 w 49"/>
                <a:gd name="T5" fmla="*/ 46 h 48"/>
                <a:gd name="T6" fmla="*/ 34 w 49"/>
                <a:gd name="T7" fmla="*/ 7 h 48"/>
                <a:gd name="T8" fmla="*/ 33 w 49"/>
                <a:gd name="T9" fmla="*/ 7 h 48"/>
                <a:gd name="T10" fmla="*/ 49 w 49"/>
                <a:gd name="T11" fmla="*/ 0 h 48"/>
                <a:gd name="T12" fmla="*/ 8 w 4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8">
                  <a:moveTo>
                    <a:pt x="8" y="48"/>
                  </a:moveTo>
                  <a:cubicBezTo>
                    <a:pt x="5" y="48"/>
                    <a:pt x="3" y="47"/>
                    <a:pt x="0" y="47"/>
                  </a:cubicBezTo>
                  <a:cubicBezTo>
                    <a:pt x="0" y="46"/>
                    <a:pt x="1" y="46"/>
                    <a:pt x="2" y="46"/>
                  </a:cubicBezTo>
                  <a:cubicBezTo>
                    <a:pt x="9" y="30"/>
                    <a:pt x="26" y="22"/>
                    <a:pt x="34" y="7"/>
                  </a:cubicBezTo>
                  <a:cubicBezTo>
                    <a:pt x="34" y="7"/>
                    <a:pt x="33" y="7"/>
                    <a:pt x="33" y="7"/>
                  </a:cubicBezTo>
                  <a:cubicBezTo>
                    <a:pt x="40" y="10"/>
                    <a:pt x="40" y="0"/>
                    <a:pt x="49" y="0"/>
                  </a:cubicBezTo>
                  <a:cubicBezTo>
                    <a:pt x="37" y="20"/>
                    <a:pt x="22" y="34"/>
                    <a:pt x="8" y="48"/>
                  </a:cubicBezTo>
                  <a:close/>
                </a:path>
              </a:pathLst>
            </a:custGeom>
            <a:solidFill>
              <a:srgbClr val="E2D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7" name="Freeform 142">
              <a:extLst>
                <a:ext uri="{FF2B5EF4-FFF2-40B4-BE49-F238E27FC236}">
                  <a16:creationId xmlns:a16="http://schemas.microsoft.com/office/drawing/2014/main" id="{E62391E3-AFE3-4A83-B5BD-8A50CB2BA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282" y="3224351"/>
              <a:ext cx="54928" cy="64082"/>
            </a:xfrm>
            <a:custGeom>
              <a:avLst/>
              <a:gdLst>
                <a:gd name="T0" fmla="*/ 44 w 44"/>
                <a:gd name="T1" fmla="*/ 0 h 52"/>
                <a:gd name="T2" fmla="*/ 0 w 44"/>
                <a:gd name="T3" fmla="*/ 52 h 52"/>
                <a:gd name="T4" fmla="*/ 0 w 44"/>
                <a:gd name="T5" fmla="*/ 48 h 52"/>
                <a:gd name="T6" fmla="*/ 44 w 44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2">
                  <a:moveTo>
                    <a:pt x="44" y="0"/>
                  </a:moveTo>
                  <a:cubicBezTo>
                    <a:pt x="34" y="21"/>
                    <a:pt x="16" y="35"/>
                    <a:pt x="0" y="52"/>
                  </a:cubicBezTo>
                  <a:cubicBezTo>
                    <a:pt x="0" y="50"/>
                    <a:pt x="0" y="49"/>
                    <a:pt x="0" y="48"/>
                  </a:cubicBezTo>
                  <a:cubicBezTo>
                    <a:pt x="12" y="30"/>
                    <a:pt x="25" y="12"/>
                    <a:pt x="44" y="0"/>
                  </a:cubicBezTo>
                  <a:close/>
                </a:path>
              </a:pathLst>
            </a:custGeom>
            <a:solidFill>
              <a:srgbClr val="5B4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8" name="Freeform 143">
              <a:extLst>
                <a:ext uri="{FF2B5EF4-FFF2-40B4-BE49-F238E27FC236}">
                  <a16:creationId xmlns:a16="http://schemas.microsoft.com/office/drawing/2014/main" id="{6E3ABCAA-FF5A-4FBB-8450-9FD910355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831" y="3396001"/>
              <a:ext cx="70949" cy="50350"/>
            </a:xfrm>
            <a:custGeom>
              <a:avLst/>
              <a:gdLst>
                <a:gd name="T0" fmla="*/ 57 w 57"/>
                <a:gd name="T1" fmla="*/ 39 h 39"/>
                <a:gd name="T2" fmla="*/ 0 w 57"/>
                <a:gd name="T3" fmla="*/ 5 h 39"/>
                <a:gd name="T4" fmla="*/ 1 w 57"/>
                <a:gd name="T5" fmla="*/ 0 h 39"/>
                <a:gd name="T6" fmla="*/ 57 w 57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39">
                  <a:moveTo>
                    <a:pt x="57" y="39"/>
                  </a:moveTo>
                  <a:cubicBezTo>
                    <a:pt x="35" y="33"/>
                    <a:pt x="19" y="18"/>
                    <a:pt x="0" y="5"/>
                  </a:cubicBezTo>
                  <a:cubicBezTo>
                    <a:pt x="0" y="4"/>
                    <a:pt x="1" y="2"/>
                    <a:pt x="1" y="0"/>
                  </a:cubicBezTo>
                  <a:cubicBezTo>
                    <a:pt x="20" y="13"/>
                    <a:pt x="41" y="22"/>
                    <a:pt x="57" y="39"/>
                  </a:cubicBezTo>
                  <a:close/>
                </a:path>
              </a:pathLst>
            </a:custGeom>
            <a:solidFill>
              <a:srgbClr val="41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9" name="Freeform 144">
              <a:extLst>
                <a:ext uri="{FF2B5EF4-FFF2-40B4-BE49-F238E27FC236}">
                  <a16:creationId xmlns:a16="http://schemas.microsoft.com/office/drawing/2014/main" id="{7CAD074B-BB2F-451C-AEA0-AC1D8AD8A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507" y="3961298"/>
              <a:ext cx="34331" cy="64082"/>
            </a:xfrm>
            <a:custGeom>
              <a:avLst/>
              <a:gdLst>
                <a:gd name="T0" fmla="*/ 20 w 27"/>
                <a:gd name="T1" fmla="*/ 9 h 50"/>
                <a:gd name="T2" fmla="*/ 22 w 27"/>
                <a:gd name="T3" fmla="*/ 42 h 50"/>
                <a:gd name="T4" fmla="*/ 24 w 27"/>
                <a:gd name="T5" fmla="*/ 50 h 50"/>
                <a:gd name="T6" fmla="*/ 9 w 27"/>
                <a:gd name="T7" fmla="*/ 6 h 50"/>
                <a:gd name="T8" fmla="*/ 20 w 27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0">
                  <a:moveTo>
                    <a:pt x="20" y="9"/>
                  </a:moveTo>
                  <a:cubicBezTo>
                    <a:pt x="9" y="21"/>
                    <a:pt x="6" y="32"/>
                    <a:pt x="22" y="42"/>
                  </a:cubicBezTo>
                  <a:cubicBezTo>
                    <a:pt x="24" y="44"/>
                    <a:pt x="27" y="46"/>
                    <a:pt x="24" y="50"/>
                  </a:cubicBezTo>
                  <a:cubicBezTo>
                    <a:pt x="8" y="42"/>
                    <a:pt x="0" y="18"/>
                    <a:pt x="9" y="6"/>
                  </a:cubicBezTo>
                  <a:cubicBezTo>
                    <a:pt x="13" y="0"/>
                    <a:pt x="17" y="5"/>
                    <a:pt x="20" y="9"/>
                  </a:cubicBezTo>
                  <a:close/>
                </a:path>
              </a:pathLst>
            </a:custGeom>
            <a:solidFill>
              <a:srgbClr val="2D5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0" name="Freeform 145">
              <a:extLst>
                <a:ext uri="{FF2B5EF4-FFF2-40B4-BE49-F238E27FC236}">
                  <a16:creationId xmlns:a16="http://schemas.microsoft.com/office/drawing/2014/main" id="{95760DB6-C7E7-46B9-8FF1-76CB3366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852" y="4080308"/>
              <a:ext cx="66372" cy="43484"/>
            </a:xfrm>
            <a:custGeom>
              <a:avLst/>
              <a:gdLst>
                <a:gd name="T0" fmla="*/ 53 w 53"/>
                <a:gd name="T1" fmla="*/ 0 h 33"/>
                <a:gd name="T2" fmla="*/ 0 w 53"/>
                <a:gd name="T3" fmla="*/ 33 h 33"/>
                <a:gd name="T4" fmla="*/ 53 w 53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33">
                  <a:moveTo>
                    <a:pt x="53" y="0"/>
                  </a:moveTo>
                  <a:cubicBezTo>
                    <a:pt x="40" y="20"/>
                    <a:pt x="21" y="28"/>
                    <a:pt x="0" y="33"/>
                  </a:cubicBezTo>
                  <a:cubicBezTo>
                    <a:pt x="16" y="20"/>
                    <a:pt x="35" y="11"/>
                    <a:pt x="53" y="0"/>
                  </a:cubicBezTo>
                  <a:close/>
                </a:path>
              </a:pathLst>
            </a:custGeom>
            <a:solidFill>
              <a:srgbClr val="2152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1" name="Freeform 146">
              <a:extLst>
                <a:ext uri="{FF2B5EF4-FFF2-40B4-BE49-F238E27FC236}">
                  <a16:creationId xmlns:a16="http://schemas.microsoft.com/office/drawing/2014/main" id="{AA5A1790-01BD-45F7-8C68-6E9DBFE2B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7963" y="3215196"/>
              <a:ext cx="45773" cy="52638"/>
            </a:xfrm>
            <a:custGeom>
              <a:avLst/>
              <a:gdLst>
                <a:gd name="T0" fmla="*/ 36 w 36"/>
                <a:gd name="T1" fmla="*/ 43 h 43"/>
                <a:gd name="T2" fmla="*/ 0 w 36"/>
                <a:gd name="T3" fmla="*/ 0 h 43"/>
                <a:gd name="T4" fmla="*/ 36 w 36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3">
                  <a:moveTo>
                    <a:pt x="36" y="43"/>
                  </a:moveTo>
                  <a:cubicBezTo>
                    <a:pt x="22" y="30"/>
                    <a:pt x="7" y="18"/>
                    <a:pt x="0" y="0"/>
                  </a:cubicBezTo>
                  <a:cubicBezTo>
                    <a:pt x="14" y="12"/>
                    <a:pt x="29" y="24"/>
                    <a:pt x="36" y="43"/>
                  </a:cubicBezTo>
                  <a:close/>
                </a:path>
              </a:pathLst>
            </a:custGeom>
            <a:solidFill>
              <a:srgbClr val="594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2" name="Freeform 147">
              <a:extLst>
                <a:ext uri="{FF2B5EF4-FFF2-40B4-BE49-F238E27FC236}">
                  <a16:creationId xmlns:a16="http://schemas.microsoft.com/office/drawing/2014/main" id="{8C70AAF5-D708-4DC6-B35F-58C0AB86C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2933" y="3064145"/>
              <a:ext cx="43485" cy="50350"/>
            </a:xfrm>
            <a:custGeom>
              <a:avLst/>
              <a:gdLst>
                <a:gd name="T0" fmla="*/ 36 w 36"/>
                <a:gd name="T1" fmla="*/ 40 h 40"/>
                <a:gd name="T2" fmla="*/ 0 w 36"/>
                <a:gd name="T3" fmla="*/ 0 h 40"/>
                <a:gd name="T4" fmla="*/ 36 w 36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36" y="40"/>
                  </a:moveTo>
                  <a:cubicBezTo>
                    <a:pt x="20" y="30"/>
                    <a:pt x="8" y="17"/>
                    <a:pt x="0" y="0"/>
                  </a:cubicBezTo>
                  <a:cubicBezTo>
                    <a:pt x="15" y="11"/>
                    <a:pt x="27" y="24"/>
                    <a:pt x="36" y="40"/>
                  </a:cubicBezTo>
                  <a:close/>
                </a:path>
              </a:pathLst>
            </a:custGeom>
            <a:solidFill>
              <a:srgbClr val="564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3" name="Freeform 148">
              <a:extLst>
                <a:ext uri="{FF2B5EF4-FFF2-40B4-BE49-F238E27FC236}">
                  <a16:creationId xmlns:a16="http://schemas.microsoft.com/office/drawing/2014/main" id="{F61712DA-F75A-4BB0-A81C-25E2DA094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1694" y="2883342"/>
              <a:ext cx="43485" cy="43484"/>
            </a:xfrm>
            <a:custGeom>
              <a:avLst/>
              <a:gdLst>
                <a:gd name="T0" fmla="*/ 34 w 34"/>
                <a:gd name="T1" fmla="*/ 0 h 36"/>
                <a:gd name="T2" fmla="*/ 0 w 34"/>
                <a:gd name="T3" fmla="*/ 36 h 36"/>
                <a:gd name="T4" fmla="*/ 34 w 3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36">
                  <a:moveTo>
                    <a:pt x="34" y="0"/>
                  </a:moveTo>
                  <a:cubicBezTo>
                    <a:pt x="25" y="14"/>
                    <a:pt x="14" y="27"/>
                    <a:pt x="0" y="36"/>
                  </a:cubicBezTo>
                  <a:cubicBezTo>
                    <a:pt x="8" y="21"/>
                    <a:pt x="18" y="8"/>
                    <a:pt x="34" y="0"/>
                  </a:cubicBezTo>
                  <a:close/>
                </a:path>
              </a:pathLst>
            </a:custGeom>
            <a:solidFill>
              <a:srgbClr val="2B2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4" name="Freeform 149">
              <a:extLst>
                <a:ext uri="{FF2B5EF4-FFF2-40B4-BE49-F238E27FC236}">
                  <a16:creationId xmlns:a16="http://schemas.microsoft.com/office/drawing/2014/main" id="{A34B0CB9-A635-415B-BB96-7ACCE7F90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7467" y="2832992"/>
              <a:ext cx="41196" cy="48061"/>
            </a:xfrm>
            <a:custGeom>
              <a:avLst/>
              <a:gdLst>
                <a:gd name="T0" fmla="*/ 32 w 32"/>
                <a:gd name="T1" fmla="*/ 0 h 39"/>
                <a:gd name="T2" fmla="*/ 0 w 32"/>
                <a:gd name="T3" fmla="*/ 39 h 39"/>
                <a:gd name="T4" fmla="*/ 32 w 32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39">
                  <a:moveTo>
                    <a:pt x="32" y="0"/>
                  </a:moveTo>
                  <a:cubicBezTo>
                    <a:pt x="26" y="17"/>
                    <a:pt x="11" y="26"/>
                    <a:pt x="0" y="39"/>
                  </a:cubicBezTo>
                  <a:cubicBezTo>
                    <a:pt x="5" y="21"/>
                    <a:pt x="19" y="11"/>
                    <a:pt x="32" y="0"/>
                  </a:cubicBezTo>
                  <a:close/>
                </a:path>
              </a:pathLst>
            </a:custGeom>
            <a:solidFill>
              <a:srgbClr val="2B2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5" name="Freeform 150">
              <a:extLst>
                <a:ext uri="{FF2B5EF4-FFF2-40B4-BE49-F238E27FC236}">
                  <a16:creationId xmlns:a16="http://schemas.microsoft.com/office/drawing/2014/main" id="{5BF7883E-1D07-41D8-A9A1-BA4FFF86A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1507" y="5442059"/>
              <a:ext cx="45773" cy="38906"/>
            </a:xfrm>
            <a:custGeom>
              <a:avLst/>
              <a:gdLst>
                <a:gd name="T0" fmla="*/ 0 w 35"/>
                <a:gd name="T1" fmla="*/ 21 h 31"/>
                <a:gd name="T2" fmla="*/ 29 w 35"/>
                <a:gd name="T3" fmla="*/ 0 h 31"/>
                <a:gd name="T4" fmla="*/ 17 w 35"/>
                <a:gd name="T5" fmla="*/ 23 h 31"/>
                <a:gd name="T6" fmla="*/ 0 w 35"/>
                <a:gd name="T7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1">
                  <a:moveTo>
                    <a:pt x="0" y="21"/>
                  </a:moveTo>
                  <a:cubicBezTo>
                    <a:pt x="14" y="20"/>
                    <a:pt x="23" y="13"/>
                    <a:pt x="29" y="0"/>
                  </a:cubicBezTo>
                  <a:cubicBezTo>
                    <a:pt x="35" y="13"/>
                    <a:pt x="26" y="17"/>
                    <a:pt x="17" y="23"/>
                  </a:cubicBezTo>
                  <a:cubicBezTo>
                    <a:pt x="11" y="27"/>
                    <a:pt x="5" y="31"/>
                    <a:pt x="0" y="21"/>
                  </a:cubicBezTo>
                  <a:close/>
                </a:path>
              </a:pathLst>
            </a:custGeom>
            <a:solidFill>
              <a:srgbClr val="255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6" name="Freeform 151">
              <a:extLst>
                <a:ext uri="{FF2B5EF4-FFF2-40B4-BE49-F238E27FC236}">
                  <a16:creationId xmlns:a16="http://schemas.microsoft.com/office/drawing/2014/main" id="{988E09C0-5DC4-4CA5-9F4D-2412F0AAA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615" y="3682082"/>
              <a:ext cx="137319" cy="86969"/>
            </a:xfrm>
            <a:custGeom>
              <a:avLst/>
              <a:gdLst>
                <a:gd name="T0" fmla="*/ 73 w 109"/>
                <a:gd name="T1" fmla="*/ 65 h 69"/>
                <a:gd name="T2" fmla="*/ 12 w 109"/>
                <a:gd name="T3" fmla="*/ 60 h 69"/>
                <a:gd name="T4" fmla="*/ 1 w 109"/>
                <a:gd name="T5" fmla="*/ 46 h 69"/>
                <a:gd name="T6" fmla="*/ 61 w 109"/>
                <a:gd name="T7" fmla="*/ 3 h 69"/>
                <a:gd name="T8" fmla="*/ 107 w 109"/>
                <a:gd name="T9" fmla="*/ 57 h 69"/>
                <a:gd name="T10" fmla="*/ 97 w 109"/>
                <a:gd name="T11" fmla="*/ 67 h 69"/>
                <a:gd name="T12" fmla="*/ 73 w 109"/>
                <a:gd name="T13" fmla="*/ 64 h 69"/>
                <a:gd name="T14" fmla="*/ 73 w 109"/>
                <a:gd name="T15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69">
                  <a:moveTo>
                    <a:pt x="73" y="65"/>
                  </a:moveTo>
                  <a:cubicBezTo>
                    <a:pt x="53" y="63"/>
                    <a:pt x="32" y="61"/>
                    <a:pt x="12" y="60"/>
                  </a:cubicBezTo>
                  <a:cubicBezTo>
                    <a:pt x="1" y="60"/>
                    <a:pt x="0" y="55"/>
                    <a:pt x="1" y="46"/>
                  </a:cubicBezTo>
                  <a:cubicBezTo>
                    <a:pt x="5" y="15"/>
                    <a:pt x="26" y="0"/>
                    <a:pt x="61" y="3"/>
                  </a:cubicBezTo>
                  <a:cubicBezTo>
                    <a:pt x="91" y="6"/>
                    <a:pt x="109" y="28"/>
                    <a:pt x="107" y="57"/>
                  </a:cubicBezTo>
                  <a:cubicBezTo>
                    <a:pt x="107" y="65"/>
                    <a:pt x="105" y="69"/>
                    <a:pt x="97" y="67"/>
                  </a:cubicBezTo>
                  <a:cubicBezTo>
                    <a:pt x="89" y="66"/>
                    <a:pt x="81" y="65"/>
                    <a:pt x="73" y="64"/>
                  </a:cubicBezTo>
                  <a:cubicBezTo>
                    <a:pt x="73" y="64"/>
                    <a:pt x="73" y="65"/>
                    <a:pt x="73" y="65"/>
                  </a:cubicBezTo>
                  <a:close/>
                </a:path>
              </a:pathLst>
            </a:custGeom>
            <a:solidFill>
              <a:srgbClr val="FA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7" name="Freeform 152">
              <a:extLst>
                <a:ext uri="{FF2B5EF4-FFF2-40B4-BE49-F238E27FC236}">
                  <a16:creationId xmlns:a16="http://schemas.microsoft.com/office/drawing/2014/main" id="{FF56AEE3-31AC-4DAF-98D7-095F4D316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316" y="4432761"/>
              <a:ext cx="2107852" cy="700329"/>
            </a:xfrm>
            <a:custGeom>
              <a:avLst/>
              <a:gdLst>
                <a:gd name="T0" fmla="*/ 854 w 1677"/>
                <a:gd name="T1" fmla="*/ 556 h 557"/>
                <a:gd name="T2" fmla="*/ 825 w 1677"/>
                <a:gd name="T3" fmla="*/ 480 h 557"/>
                <a:gd name="T4" fmla="*/ 693 w 1677"/>
                <a:gd name="T5" fmla="*/ 478 h 557"/>
                <a:gd name="T6" fmla="*/ 693 w 1677"/>
                <a:gd name="T7" fmla="*/ 550 h 557"/>
                <a:gd name="T8" fmla="*/ 615 w 1677"/>
                <a:gd name="T9" fmla="*/ 367 h 557"/>
                <a:gd name="T10" fmla="*/ 473 w 1677"/>
                <a:gd name="T11" fmla="*/ 310 h 557"/>
                <a:gd name="T12" fmla="*/ 413 w 1677"/>
                <a:gd name="T13" fmla="*/ 335 h 557"/>
                <a:gd name="T14" fmla="*/ 392 w 1677"/>
                <a:gd name="T15" fmla="*/ 363 h 557"/>
                <a:gd name="T16" fmla="*/ 377 w 1677"/>
                <a:gd name="T17" fmla="*/ 411 h 557"/>
                <a:gd name="T18" fmla="*/ 353 w 1677"/>
                <a:gd name="T19" fmla="*/ 426 h 557"/>
                <a:gd name="T20" fmla="*/ 345 w 1677"/>
                <a:gd name="T21" fmla="*/ 368 h 557"/>
                <a:gd name="T22" fmla="*/ 337 w 1677"/>
                <a:gd name="T23" fmla="*/ 387 h 557"/>
                <a:gd name="T24" fmla="*/ 348 w 1677"/>
                <a:gd name="T25" fmla="*/ 444 h 557"/>
                <a:gd name="T26" fmla="*/ 320 w 1677"/>
                <a:gd name="T27" fmla="*/ 350 h 557"/>
                <a:gd name="T28" fmla="*/ 299 w 1677"/>
                <a:gd name="T29" fmla="*/ 283 h 557"/>
                <a:gd name="T30" fmla="*/ 242 w 1677"/>
                <a:gd name="T31" fmla="*/ 97 h 557"/>
                <a:gd name="T32" fmla="*/ 143 w 1677"/>
                <a:gd name="T33" fmla="*/ 91 h 557"/>
                <a:gd name="T34" fmla="*/ 54 w 1677"/>
                <a:gd name="T35" fmla="*/ 178 h 557"/>
                <a:gd name="T36" fmla="*/ 75 w 1677"/>
                <a:gd name="T37" fmla="*/ 146 h 557"/>
                <a:gd name="T38" fmla="*/ 45 w 1677"/>
                <a:gd name="T39" fmla="*/ 154 h 557"/>
                <a:gd name="T40" fmla="*/ 43 w 1677"/>
                <a:gd name="T41" fmla="*/ 223 h 557"/>
                <a:gd name="T42" fmla="*/ 12 w 1677"/>
                <a:gd name="T43" fmla="*/ 152 h 557"/>
                <a:gd name="T44" fmla="*/ 51 w 1677"/>
                <a:gd name="T45" fmla="*/ 59 h 557"/>
                <a:gd name="T46" fmla="*/ 60 w 1677"/>
                <a:gd name="T47" fmla="*/ 6 h 557"/>
                <a:gd name="T48" fmla="*/ 176 w 1677"/>
                <a:gd name="T49" fmla="*/ 31 h 557"/>
                <a:gd name="T50" fmla="*/ 342 w 1677"/>
                <a:gd name="T51" fmla="*/ 108 h 557"/>
                <a:gd name="T52" fmla="*/ 672 w 1677"/>
                <a:gd name="T53" fmla="*/ 95 h 557"/>
                <a:gd name="T54" fmla="*/ 756 w 1677"/>
                <a:gd name="T55" fmla="*/ 78 h 557"/>
                <a:gd name="T56" fmla="*/ 739 w 1677"/>
                <a:gd name="T57" fmla="*/ 148 h 557"/>
                <a:gd name="T58" fmla="*/ 814 w 1677"/>
                <a:gd name="T59" fmla="*/ 205 h 557"/>
                <a:gd name="T60" fmla="*/ 912 w 1677"/>
                <a:gd name="T61" fmla="*/ 175 h 557"/>
                <a:gd name="T62" fmla="*/ 914 w 1677"/>
                <a:gd name="T63" fmla="*/ 95 h 557"/>
                <a:gd name="T64" fmla="*/ 929 w 1677"/>
                <a:gd name="T65" fmla="*/ 76 h 557"/>
                <a:gd name="T66" fmla="*/ 1227 w 1677"/>
                <a:gd name="T67" fmla="*/ 133 h 557"/>
                <a:gd name="T68" fmla="*/ 1361 w 1677"/>
                <a:gd name="T69" fmla="*/ 94 h 557"/>
                <a:gd name="T70" fmla="*/ 1554 w 1677"/>
                <a:gd name="T71" fmla="*/ 3 h 557"/>
                <a:gd name="T72" fmla="*/ 1616 w 1677"/>
                <a:gd name="T73" fmla="*/ 24 h 557"/>
                <a:gd name="T74" fmla="*/ 1641 w 1677"/>
                <a:gd name="T75" fmla="*/ 131 h 557"/>
                <a:gd name="T76" fmla="*/ 1626 w 1677"/>
                <a:gd name="T77" fmla="*/ 221 h 557"/>
                <a:gd name="T78" fmla="*/ 1625 w 1677"/>
                <a:gd name="T79" fmla="*/ 160 h 557"/>
                <a:gd name="T80" fmla="*/ 1596 w 1677"/>
                <a:gd name="T81" fmla="*/ 144 h 557"/>
                <a:gd name="T82" fmla="*/ 1603 w 1677"/>
                <a:gd name="T83" fmla="*/ 246 h 557"/>
                <a:gd name="T84" fmla="*/ 1529 w 1677"/>
                <a:gd name="T85" fmla="*/ 87 h 557"/>
                <a:gd name="T86" fmla="*/ 1430 w 1677"/>
                <a:gd name="T87" fmla="*/ 100 h 557"/>
                <a:gd name="T88" fmla="*/ 1377 w 1677"/>
                <a:gd name="T89" fmla="*/ 259 h 557"/>
                <a:gd name="T90" fmla="*/ 1354 w 1677"/>
                <a:gd name="T91" fmla="*/ 389 h 557"/>
                <a:gd name="T92" fmla="*/ 1322 w 1677"/>
                <a:gd name="T93" fmla="*/ 431 h 557"/>
                <a:gd name="T94" fmla="*/ 1335 w 1677"/>
                <a:gd name="T95" fmla="*/ 369 h 557"/>
                <a:gd name="T96" fmla="*/ 1319 w 1677"/>
                <a:gd name="T97" fmla="*/ 383 h 557"/>
                <a:gd name="T98" fmla="*/ 1250 w 1677"/>
                <a:gd name="T99" fmla="*/ 484 h 557"/>
                <a:gd name="T100" fmla="*/ 1252 w 1677"/>
                <a:gd name="T101" fmla="*/ 404 h 557"/>
                <a:gd name="T102" fmla="*/ 1273 w 1677"/>
                <a:gd name="T103" fmla="*/ 334 h 557"/>
                <a:gd name="T104" fmla="*/ 1197 w 1677"/>
                <a:gd name="T105" fmla="*/ 307 h 557"/>
                <a:gd name="T106" fmla="*/ 1027 w 1677"/>
                <a:gd name="T107" fmla="*/ 419 h 557"/>
                <a:gd name="T108" fmla="*/ 981 w 1677"/>
                <a:gd name="T109" fmla="*/ 546 h 557"/>
                <a:gd name="T110" fmla="*/ 975 w 1677"/>
                <a:gd name="T111" fmla="*/ 464 h 557"/>
                <a:gd name="T112" fmla="*/ 893 w 1677"/>
                <a:gd name="T113" fmla="*/ 449 h 557"/>
                <a:gd name="T114" fmla="*/ 861 w 1677"/>
                <a:gd name="T115" fmla="*/ 538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7" h="557">
                  <a:moveTo>
                    <a:pt x="861" y="538"/>
                  </a:moveTo>
                  <a:cubicBezTo>
                    <a:pt x="857" y="544"/>
                    <a:pt x="861" y="556"/>
                    <a:pt x="854" y="556"/>
                  </a:cubicBezTo>
                  <a:cubicBezTo>
                    <a:pt x="842" y="557"/>
                    <a:pt x="844" y="544"/>
                    <a:pt x="842" y="537"/>
                  </a:cubicBezTo>
                  <a:cubicBezTo>
                    <a:pt x="835" y="518"/>
                    <a:pt x="831" y="499"/>
                    <a:pt x="825" y="480"/>
                  </a:cubicBezTo>
                  <a:cubicBezTo>
                    <a:pt x="811" y="433"/>
                    <a:pt x="785" y="415"/>
                    <a:pt x="721" y="430"/>
                  </a:cubicBezTo>
                  <a:cubicBezTo>
                    <a:pt x="697" y="437"/>
                    <a:pt x="692" y="456"/>
                    <a:pt x="693" y="478"/>
                  </a:cubicBezTo>
                  <a:cubicBezTo>
                    <a:pt x="694" y="489"/>
                    <a:pt x="695" y="500"/>
                    <a:pt x="695" y="512"/>
                  </a:cubicBezTo>
                  <a:cubicBezTo>
                    <a:pt x="692" y="524"/>
                    <a:pt x="703" y="538"/>
                    <a:pt x="693" y="550"/>
                  </a:cubicBezTo>
                  <a:cubicBezTo>
                    <a:pt x="681" y="530"/>
                    <a:pt x="673" y="509"/>
                    <a:pt x="667" y="486"/>
                  </a:cubicBezTo>
                  <a:cubicBezTo>
                    <a:pt x="657" y="444"/>
                    <a:pt x="644" y="400"/>
                    <a:pt x="615" y="367"/>
                  </a:cubicBezTo>
                  <a:cubicBezTo>
                    <a:pt x="584" y="329"/>
                    <a:pt x="541" y="303"/>
                    <a:pt x="492" y="292"/>
                  </a:cubicBezTo>
                  <a:cubicBezTo>
                    <a:pt x="472" y="288"/>
                    <a:pt x="469" y="290"/>
                    <a:pt x="473" y="310"/>
                  </a:cubicBezTo>
                  <a:cubicBezTo>
                    <a:pt x="476" y="323"/>
                    <a:pt x="479" y="336"/>
                    <a:pt x="482" y="350"/>
                  </a:cubicBezTo>
                  <a:cubicBezTo>
                    <a:pt x="458" y="345"/>
                    <a:pt x="436" y="339"/>
                    <a:pt x="413" y="335"/>
                  </a:cubicBezTo>
                  <a:cubicBezTo>
                    <a:pt x="403" y="333"/>
                    <a:pt x="390" y="329"/>
                    <a:pt x="383" y="338"/>
                  </a:cubicBezTo>
                  <a:cubicBezTo>
                    <a:pt x="377" y="347"/>
                    <a:pt x="388" y="355"/>
                    <a:pt x="392" y="363"/>
                  </a:cubicBezTo>
                  <a:cubicBezTo>
                    <a:pt x="400" y="377"/>
                    <a:pt x="409" y="390"/>
                    <a:pt x="417" y="404"/>
                  </a:cubicBezTo>
                  <a:cubicBezTo>
                    <a:pt x="404" y="409"/>
                    <a:pt x="389" y="402"/>
                    <a:pt x="377" y="411"/>
                  </a:cubicBezTo>
                  <a:cubicBezTo>
                    <a:pt x="394" y="434"/>
                    <a:pt x="400" y="462"/>
                    <a:pt x="423" y="483"/>
                  </a:cubicBezTo>
                  <a:cubicBezTo>
                    <a:pt x="382" y="474"/>
                    <a:pt x="358" y="454"/>
                    <a:pt x="353" y="426"/>
                  </a:cubicBezTo>
                  <a:cubicBezTo>
                    <a:pt x="345" y="413"/>
                    <a:pt x="342" y="399"/>
                    <a:pt x="350" y="385"/>
                  </a:cubicBezTo>
                  <a:cubicBezTo>
                    <a:pt x="354" y="377"/>
                    <a:pt x="352" y="372"/>
                    <a:pt x="345" y="368"/>
                  </a:cubicBezTo>
                  <a:cubicBezTo>
                    <a:pt x="342" y="365"/>
                    <a:pt x="337" y="366"/>
                    <a:pt x="335" y="369"/>
                  </a:cubicBezTo>
                  <a:cubicBezTo>
                    <a:pt x="329" y="376"/>
                    <a:pt x="332" y="381"/>
                    <a:pt x="337" y="387"/>
                  </a:cubicBezTo>
                  <a:cubicBezTo>
                    <a:pt x="351" y="400"/>
                    <a:pt x="346" y="419"/>
                    <a:pt x="349" y="435"/>
                  </a:cubicBezTo>
                  <a:cubicBezTo>
                    <a:pt x="349" y="438"/>
                    <a:pt x="349" y="444"/>
                    <a:pt x="348" y="444"/>
                  </a:cubicBezTo>
                  <a:cubicBezTo>
                    <a:pt x="339" y="448"/>
                    <a:pt x="312" y="422"/>
                    <a:pt x="313" y="413"/>
                  </a:cubicBezTo>
                  <a:cubicBezTo>
                    <a:pt x="316" y="392"/>
                    <a:pt x="319" y="371"/>
                    <a:pt x="320" y="350"/>
                  </a:cubicBezTo>
                  <a:cubicBezTo>
                    <a:pt x="321" y="332"/>
                    <a:pt x="320" y="314"/>
                    <a:pt x="307" y="299"/>
                  </a:cubicBezTo>
                  <a:cubicBezTo>
                    <a:pt x="303" y="295"/>
                    <a:pt x="300" y="289"/>
                    <a:pt x="299" y="283"/>
                  </a:cubicBezTo>
                  <a:cubicBezTo>
                    <a:pt x="293" y="239"/>
                    <a:pt x="271" y="200"/>
                    <a:pt x="252" y="160"/>
                  </a:cubicBezTo>
                  <a:cubicBezTo>
                    <a:pt x="244" y="142"/>
                    <a:pt x="240" y="123"/>
                    <a:pt x="242" y="97"/>
                  </a:cubicBezTo>
                  <a:cubicBezTo>
                    <a:pt x="213" y="132"/>
                    <a:pt x="182" y="159"/>
                    <a:pt x="184" y="205"/>
                  </a:cubicBezTo>
                  <a:cubicBezTo>
                    <a:pt x="163" y="170"/>
                    <a:pt x="159" y="128"/>
                    <a:pt x="143" y="91"/>
                  </a:cubicBezTo>
                  <a:cubicBezTo>
                    <a:pt x="101" y="118"/>
                    <a:pt x="73" y="205"/>
                    <a:pt x="89" y="260"/>
                  </a:cubicBezTo>
                  <a:cubicBezTo>
                    <a:pt x="54" y="246"/>
                    <a:pt x="39" y="212"/>
                    <a:pt x="54" y="178"/>
                  </a:cubicBezTo>
                  <a:cubicBezTo>
                    <a:pt x="58" y="171"/>
                    <a:pt x="66" y="169"/>
                    <a:pt x="71" y="165"/>
                  </a:cubicBezTo>
                  <a:cubicBezTo>
                    <a:pt x="78" y="160"/>
                    <a:pt x="80" y="154"/>
                    <a:pt x="75" y="146"/>
                  </a:cubicBezTo>
                  <a:cubicBezTo>
                    <a:pt x="70" y="139"/>
                    <a:pt x="65" y="133"/>
                    <a:pt x="56" y="136"/>
                  </a:cubicBezTo>
                  <a:cubicBezTo>
                    <a:pt x="47" y="139"/>
                    <a:pt x="40" y="148"/>
                    <a:pt x="45" y="154"/>
                  </a:cubicBezTo>
                  <a:cubicBezTo>
                    <a:pt x="55" y="168"/>
                    <a:pt x="46" y="179"/>
                    <a:pt x="45" y="192"/>
                  </a:cubicBezTo>
                  <a:cubicBezTo>
                    <a:pt x="45" y="202"/>
                    <a:pt x="44" y="211"/>
                    <a:pt x="43" y="223"/>
                  </a:cubicBezTo>
                  <a:cubicBezTo>
                    <a:pt x="28" y="209"/>
                    <a:pt x="17" y="194"/>
                    <a:pt x="7" y="179"/>
                  </a:cubicBezTo>
                  <a:cubicBezTo>
                    <a:pt x="0" y="170"/>
                    <a:pt x="7" y="160"/>
                    <a:pt x="12" y="152"/>
                  </a:cubicBezTo>
                  <a:cubicBezTo>
                    <a:pt x="21" y="140"/>
                    <a:pt x="31" y="128"/>
                    <a:pt x="39" y="115"/>
                  </a:cubicBezTo>
                  <a:cubicBezTo>
                    <a:pt x="51" y="98"/>
                    <a:pt x="55" y="79"/>
                    <a:pt x="51" y="59"/>
                  </a:cubicBezTo>
                  <a:cubicBezTo>
                    <a:pt x="50" y="53"/>
                    <a:pt x="49" y="46"/>
                    <a:pt x="51" y="41"/>
                  </a:cubicBezTo>
                  <a:cubicBezTo>
                    <a:pt x="54" y="29"/>
                    <a:pt x="51" y="8"/>
                    <a:pt x="60" y="6"/>
                  </a:cubicBezTo>
                  <a:cubicBezTo>
                    <a:pt x="80" y="0"/>
                    <a:pt x="103" y="0"/>
                    <a:pt x="124" y="7"/>
                  </a:cubicBezTo>
                  <a:cubicBezTo>
                    <a:pt x="144" y="10"/>
                    <a:pt x="160" y="21"/>
                    <a:pt x="176" y="31"/>
                  </a:cubicBezTo>
                  <a:cubicBezTo>
                    <a:pt x="205" y="52"/>
                    <a:pt x="236" y="70"/>
                    <a:pt x="271" y="81"/>
                  </a:cubicBezTo>
                  <a:cubicBezTo>
                    <a:pt x="295" y="88"/>
                    <a:pt x="319" y="98"/>
                    <a:pt x="342" y="108"/>
                  </a:cubicBezTo>
                  <a:cubicBezTo>
                    <a:pt x="420" y="141"/>
                    <a:pt x="500" y="139"/>
                    <a:pt x="581" y="122"/>
                  </a:cubicBezTo>
                  <a:cubicBezTo>
                    <a:pt x="612" y="116"/>
                    <a:pt x="643" y="108"/>
                    <a:pt x="672" y="95"/>
                  </a:cubicBezTo>
                  <a:cubicBezTo>
                    <a:pt x="695" y="90"/>
                    <a:pt x="717" y="81"/>
                    <a:pt x="739" y="76"/>
                  </a:cubicBezTo>
                  <a:cubicBezTo>
                    <a:pt x="745" y="75"/>
                    <a:pt x="752" y="73"/>
                    <a:pt x="756" y="78"/>
                  </a:cubicBezTo>
                  <a:cubicBezTo>
                    <a:pt x="761" y="84"/>
                    <a:pt x="757" y="90"/>
                    <a:pt x="755" y="95"/>
                  </a:cubicBezTo>
                  <a:cubicBezTo>
                    <a:pt x="747" y="112"/>
                    <a:pt x="736" y="128"/>
                    <a:pt x="739" y="148"/>
                  </a:cubicBezTo>
                  <a:cubicBezTo>
                    <a:pt x="740" y="156"/>
                    <a:pt x="740" y="165"/>
                    <a:pt x="748" y="169"/>
                  </a:cubicBezTo>
                  <a:cubicBezTo>
                    <a:pt x="770" y="180"/>
                    <a:pt x="790" y="196"/>
                    <a:pt x="814" y="205"/>
                  </a:cubicBezTo>
                  <a:cubicBezTo>
                    <a:pt x="843" y="217"/>
                    <a:pt x="865" y="200"/>
                    <a:pt x="888" y="189"/>
                  </a:cubicBezTo>
                  <a:cubicBezTo>
                    <a:pt x="896" y="185"/>
                    <a:pt x="904" y="179"/>
                    <a:pt x="912" y="175"/>
                  </a:cubicBezTo>
                  <a:cubicBezTo>
                    <a:pt x="929" y="165"/>
                    <a:pt x="935" y="152"/>
                    <a:pt x="930" y="133"/>
                  </a:cubicBezTo>
                  <a:cubicBezTo>
                    <a:pt x="927" y="120"/>
                    <a:pt x="921" y="107"/>
                    <a:pt x="914" y="95"/>
                  </a:cubicBezTo>
                  <a:cubicBezTo>
                    <a:pt x="912" y="89"/>
                    <a:pt x="909" y="83"/>
                    <a:pt x="914" y="78"/>
                  </a:cubicBezTo>
                  <a:cubicBezTo>
                    <a:pt x="918" y="74"/>
                    <a:pt x="924" y="75"/>
                    <a:pt x="929" y="76"/>
                  </a:cubicBezTo>
                  <a:cubicBezTo>
                    <a:pt x="951" y="82"/>
                    <a:pt x="974" y="88"/>
                    <a:pt x="996" y="95"/>
                  </a:cubicBezTo>
                  <a:cubicBezTo>
                    <a:pt x="1071" y="123"/>
                    <a:pt x="1147" y="138"/>
                    <a:pt x="1227" y="133"/>
                  </a:cubicBezTo>
                  <a:cubicBezTo>
                    <a:pt x="1240" y="132"/>
                    <a:pt x="1253" y="129"/>
                    <a:pt x="1266" y="127"/>
                  </a:cubicBezTo>
                  <a:cubicBezTo>
                    <a:pt x="1301" y="124"/>
                    <a:pt x="1329" y="104"/>
                    <a:pt x="1361" y="94"/>
                  </a:cubicBezTo>
                  <a:cubicBezTo>
                    <a:pt x="1416" y="76"/>
                    <a:pt x="1467" y="53"/>
                    <a:pt x="1514" y="19"/>
                  </a:cubicBezTo>
                  <a:cubicBezTo>
                    <a:pt x="1525" y="10"/>
                    <a:pt x="1540" y="6"/>
                    <a:pt x="1554" y="3"/>
                  </a:cubicBezTo>
                  <a:cubicBezTo>
                    <a:pt x="1566" y="3"/>
                    <a:pt x="1579" y="5"/>
                    <a:pt x="1592" y="3"/>
                  </a:cubicBezTo>
                  <a:cubicBezTo>
                    <a:pt x="1610" y="0"/>
                    <a:pt x="1615" y="9"/>
                    <a:pt x="1616" y="24"/>
                  </a:cubicBezTo>
                  <a:cubicBezTo>
                    <a:pt x="1617" y="36"/>
                    <a:pt x="1620" y="48"/>
                    <a:pt x="1618" y="60"/>
                  </a:cubicBezTo>
                  <a:cubicBezTo>
                    <a:pt x="1613" y="88"/>
                    <a:pt x="1624" y="111"/>
                    <a:pt x="1641" y="131"/>
                  </a:cubicBezTo>
                  <a:cubicBezTo>
                    <a:pt x="1677" y="176"/>
                    <a:pt x="1671" y="170"/>
                    <a:pt x="1637" y="212"/>
                  </a:cubicBezTo>
                  <a:cubicBezTo>
                    <a:pt x="1635" y="215"/>
                    <a:pt x="1633" y="220"/>
                    <a:pt x="1626" y="221"/>
                  </a:cubicBezTo>
                  <a:cubicBezTo>
                    <a:pt x="1624" y="204"/>
                    <a:pt x="1627" y="186"/>
                    <a:pt x="1619" y="170"/>
                  </a:cubicBezTo>
                  <a:cubicBezTo>
                    <a:pt x="1616" y="165"/>
                    <a:pt x="1624" y="164"/>
                    <a:pt x="1625" y="160"/>
                  </a:cubicBezTo>
                  <a:cubicBezTo>
                    <a:pt x="1628" y="149"/>
                    <a:pt x="1625" y="141"/>
                    <a:pt x="1615" y="136"/>
                  </a:cubicBezTo>
                  <a:cubicBezTo>
                    <a:pt x="1607" y="132"/>
                    <a:pt x="1601" y="136"/>
                    <a:pt x="1596" y="144"/>
                  </a:cubicBezTo>
                  <a:cubicBezTo>
                    <a:pt x="1590" y="153"/>
                    <a:pt x="1591" y="160"/>
                    <a:pt x="1599" y="166"/>
                  </a:cubicBezTo>
                  <a:cubicBezTo>
                    <a:pt x="1626" y="187"/>
                    <a:pt x="1627" y="225"/>
                    <a:pt x="1603" y="246"/>
                  </a:cubicBezTo>
                  <a:cubicBezTo>
                    <a:pt x="1596" y="252"/>
                    <a:pt x="1591" y="259"/>
                    <a:pt x="1582" y="262"/>
                  </a:cubicBezTo>
                  <a:cubicBezTo>
                    <a:pt x="1597" y="194"/>
                    <a:pt x="1571" y="140"/>
                    <a:pt x="1529" y="87"/>
                  </a:cubicBezTo>
                  <a:cubicBezTo>
                    <a:pt x="1509" y="129"/>
                    <a:pt x="1506" y="173"/>
                    <a:pt x="1484" y="209"/>
                  </a:cubicBezTo>
                  <a:cubicBezTo>
                    <a:pt x="1490" y="161"/>
                    <a:pt x="1458" y="134"/>
                    <a:pt x="1430" y="100"/>
                  </a:cubicBezTo>
                  <a:cubicBezTo>
                    <a:pt x="1428" y="140"/>
                    <a:pt x="1414" y="173"/>
                    <a:pt x="1395" y="205"/>
                  </a:cubicBezTo>
                  <a:cubicBezTo>
                    <a:pt x="1385" y="221"/>
                    <a:pt x="1380" y="240"/>
                    <a:pt x="1377" y="259"/>
                  </a:cubicBezTo>
                  <a:cubicBezTo>
                    <a:pt x="1375" y="269"/>
                    <a:pt x="1374" y="280"/>
                    <a:pt x="1368" y="288"/>
                  </a:cubicBezTo>
                  <a:cubicBezTo>
                    <a:pt x="1344" y="319"/>
                    <a:pt x="1345" y="354"/>
                    <a:pt x="1354" y="389"/>
                  </a:cubicBezTo>
                  <a:cubicBezTo>
                    <a:pt x="1362" y="420"/>
                    <a:pt x="1351" y="436"/>
                    <a:pt x="1322" y="444"/>
                  </a:cubicBezTo>
                  <a:cubicBezTo>
                    <a:pt x="1319" y="441"/>
                    <a:pt x="1323" y="435"/>
                    <a:pt x="1322" y="431"/>
                  </a:cubicBezTo>
                  <a:cubicBezTo>
                    <a:pt x="1323" y="414"/>
                    <a:pt x="1321" y="396"/>
                    <a:pt x="1336" y="383"/>
                  </a:cubicBezTo>
                  <a:cubicBezTo>
                    <a:pt x="1340" y="379"/>
                    <a:pt x="1339" y="373"/>
                    <a:pt x="1335" y="369"/>
                  </a:cubicBezTo>
                  <a:cubicBezTo>
                    <a:pt x="1330" y="365"/>
                    <a:pt x="1326" y="366"/>
                    <a:pt x="1322" y="369"/>
                  </a:cubicBezTo>
                  <a:cubicBezTo>
                    <a:pt x="1317" y="373"/>
                    <a:pt x="1316" y="378"/>
                    <a:pt x="1319" y="383"/>
                  </a:cubicBezTo>
                  <a:cubicBezTo>
                    <a:pt x="1328" y="396"/>
                    <a:pt x="1325" y="409"/>
                    <a:pt x="1318" y="422"/>
                  </a:cubicBezTo>
                  <a:cubicBezTo>
                    <a:pt x="1317" y="467"/>
                    <a:pt x="1275" y="466"/>
                    <a:pt x="1250" y="484"/>
                  </a:cubicBezTo>
                  <a:cubicBezTo>
                    <a:pt x="1268" y="463"/>
                    <a:pt x="1276" y="435"/>
                    <a:pt x="1293" y="411"/>
                  </a:cubicBezTo>
                  <a:cubicBezTo>
                    <a:pt x="1281" y="403"/>
                    <a:pt x="1267" y="409"/>
                    <a:pt x="1252" y="404"/>
                  </a:cubicBezTo>
                  <a:cubicBezTo>
                    <a:pt x="1263" y="386"/>
                    <a:pt x="1274" y="369"/>
                    <a:pt x="1284" y="351"/>
                  </a:cubicBezTo>
                  <a:cubicBezTo>
                    <a:pt x="1292" y="338"/>
                    <a:pt x="1287" y="333"/>
                    <a:pt x="1273" y="334"/>
                  </a:cubicBezTo>
                  <a:cubicBezTo>
                    <a:pt x="1244" y="335"/>
                    <a:pt x="1217" y="343"/>
                    <a:pt x="1187" y="351"/>
                  </a:cubicBezTo>
                  <a:cubicBezTo>
                    <a:pt x="1191" y="335"/>
                    <a:pt x="1194" y="321"/>
                    <a:pt x="1197" y="307"/>
                  </a:cubicBezTo>
                  <a:cubicBezTo>
                    <a:pt x="1200" y="293"/>
                    <a:pt x="1196" y="287"/>
                    <a:pt x="1182" y="291"/>
                  </a:cubicBezTo>
                  <a:cubicBezTo>
                    <a:pt x="1111" y="311"/>
                    <a:pt x="1053" y="343"/>
                    <a:pt x="1027" y="419"/>
                  </a:cubicBezTo>
                  <a:cubicBezTo>
                    <a:pt x="1017" y="449"/>
                    <a:pt x="1000" y="476"/>
                    <a:pt x="998" y="509"/>
                  </a:cubicBezTo>
                  <a:cubicBezTo>
                    <a:pt x="996" y="522"/>
                    <a:pt x="987" y="534"/>
                    <a:pt x="981" y="546"/>
                  </a:cubicBezTo>
                  <a:cubicBezTo>
                    <a:pt x="971" y="544"/>
                    <a:pt x="974" y="537"/>
                    <a:pt x="973" y="531"/>
                  </a:cubicBezTo>
                  <a:cubicBezTo>
                    <a:pt x="978" y="508"/>
                    <a:pt x="977" y="486"/>
                    <a:pt x="975" y="464"/>
                  </a:cubicBezTo>
                  <a:cubicBezTo>
                    <a:pt x="974" y="444"/>
                    <a:pt x="955" y="433"/>
                    <a:pt x="932" y="436"/>
                  </a:cubicBezTo>
                  <a:cubicBezTo>
                    <a:pt x="918" y="438"/>
                    <a:pt x="905" y="444"/>
                    <a:pt x="893" y="449"/>
                  </a:cubicBezTo>
                  <a:cubicBezTo>
                    <a:pt x="877" y="454"/>
                    <a:pt x="876" y="469"/>
                    <a:pt x="872" y="482"/>
                  </a:cubicBezTo>
                  <a:cubicBezTo>
                    <a:pt x="867" y="500"/>
                    <a:pt x="872" y="521"/>
                    <a:pt x="861" y="5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8" name="Freeform 153">
              <a:extLst>
                <a:ext uri="{FF2B5EF4-FFF2-40B4-BE49-F238E27FC236}">
                  <a16:creationId xmlns:a16="http://schemas.microsoft.com/office/drawing/2014/main" id="{9D04465C-11E1-4F2E-862E-C8303E3C2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089" y="2700250"/>
              <a:ext cx="2004862" cy="1734801"/>
            </a:xfrm>
            <a:custGeom>
              <a:avLst/>
              <a:gdLst>
                <a:gd name="T0" fmla="*/ 1248 w 1596"/>
                <a:gd name="T1" fmla="*/ 749 h 1380"/>
                <a:gd name="T2" fmla="*/ 1283 w 1596"/>
                <a:gd name="T3" fmla="*/ 812 h 1380"/>
                <a:gd name="T4" fmla="*/ 1319 w 1596"/>
                <a:gd name="T5" fmla="*/ 871 h 1380"/>
                <a:gd name="T6" fmla="*/ 1348 w 1596"/>
                <a:gd name="T7" fmla="*/ 917 h 1380"/>
                <a:gd name="T8" fmla="*/ 1360 w 1596"/>
                <a:gd name="T9" fmla="*/ 960 h 1380"/>
                <a:gd name="T10" fmla="*/ 1445 w 1596"/>
                <a:gd name="T11" fmla="*/ 1099 h 1380"/>
                <a:gd name="T12" fmla="*/ 1468 w 1596"/>
                <a:gd name="T13" fmla="*/ 1124 h 1380"/>
                <a:gd name="T14" fmla="*/ 1571 w 1596"/>
                <a:gd name="T15" fmla="*/ 1294 h 1380"/>
                <a:gd name="T16" fmla="*/ 1572 w 1596"/>
                <a:gd name="T17" fmla="*/ 1295 h 1380"/>
                <a:gd name="T18" fmla="*/ 1576 w 1596"/>
                <a:gd name="T19" fmla="*/ 1374 h 1380"/>
                <a:gd name="T20" fmla="*/ 1483 w 1596"/>
                <a:gd name="T21" fmla="*/ 1378 h 1380"/>
                <a:gd name="T22" fmla="*/ 1107 w 1596"/>
                <a:gd name="T23" fmla="*/ 1379 h 1380"/>
                <a:gd name="T24" fmla="*/ 1089 w 1596"/>
                <a:gd name="T25" fmla="*/ 1378 h 1380"/>
                <a:gd name="T26" fmla="*/ 1061 w 1596"/>
                <a:gd name="T27" fmla="*/ 1375 h 1380"/>
                <a:gd name="T28" fmla="*/ 436 w 1596"/>
                <a:gd name="T29" fmla="*/ 1375 h 1380"/>
                <a:gd name="T30" fmla="*/ 408 w 1596"/>
                <a:gd name="T31" fmla="*/ 1378 h 1380"/>
                <a:gd name="T32" fmla="*/ 147 w 1596"/>
                <a:gd name="T33" fmla="*/ 1379 h 1380"/>
                <a:gd name="T34" fmla="*/ 21 w 1596"/>
                <a:gd name="T35" fmla="*/ 1374 h 1380"/>
                <a:gd name="T36" fmla="*/ 3 w 1596"/>
                <a:gd name="T37" fmla="*/ 1337 h 1380"/>
                <a:gd name="T38" fmla="*/ 8 w 1596"/>
                <a:gd name="T39" fmla="*/ 1321 h 1380"/>
                <a:gd name="T40" fmla="*/ 54 w 1596"/>
                <a:gd name="T41" fmla="*/ 1242 h 1380"/>
                <a:gd name="T42" fmla="*/ 53 w 1596"/>
                <a:gd name="T43" fmla="*/ 1239 h 1380"/>
                <a:gd name="T44" fmla="*/ 74 w 1596"/>
                <a:gd name="T45" fmla="*/ 1200 h 1380"/>
                <a:gd name="T46" fmla="*/ 98 w 1596"/>
                <a:gd name="T47" fmla="*/ 1159 h 1380"/>
                <a:gd name="T48" fmla="*/ 220 w 1596"/>
                <a:gd name="T49" fmla="*/ 959 h 1380"/>
                <a:gd name="T50" fmla="*/ 235 w 1596"/>
                <a:gd name="T51" fmla="*/ 941 h 1380"/>
                <a:gd name="T52" fmla="*/ 344 w 1596"/>
                <a:gd name="T53" fmla="*/ 757 h 1380"/>
                <a:gd name="T54" fmla="*/ 393 w 1596"/>
                <a:gd name="T55" fmla="*/ 675 h 1380"/>
                <a:gd name="T56" fmla="*/ 509 w 1596"/>
                <a:gd name="T57" fmla="*/ 482 h 1380"/>
                <a:gd name="T58" fmla="*/ 593 w 1596"/>
                <a:gd name="T59" fmla="*/ 343 h 1380"/>
                <a:gd name="T60" fmla="*/ 613 w 1596"/>
                <a:gd name="T61" fmla="*/ 309 h 1380"/>
                <a:gd name="T62" fmla="*/ 617 w 1596"/>
                <a:gd name="T63" fmla="*/ 325 h 1380"/>
                <a:gd name="T64" fmla="*/ 613 w 1596"/>
                <a:gd name="T65" fmla="*/ 386 h 1380"/>
                <a:gd name="T66" fmla="*/ 590 w 1596"/>
                <a:gd name="T67" fmla="*/ 428 h 1380"/>
                <a:gd name="T68" fmla="*/ 370 w 1596"/>
                <a:gd name="T69" fmla="*/ 798 h 1380"/>
                <a:gd name="T70" fmla="*/ 162 w 1596"/>
                <a:gd name="T71" fmla="*/ 1144 h 1380"/>
                <a:gd name="T72" fmla="*/ 59 w 1596"/>
                <a:gd name="T73" fmla="*/ 1317 h 1380"/>
                <a:gd name="T74" fmla="*/ 55 w 1596"/>
                <a:gd name="T75" fmla="*/ 1330 h 1380"/>
                <a:gd name="T76" fmla="*/ 78 w 1596"/>
                <a:gd name="T77" fmla="*/ 1332 h 1380"/>
                <a:gd name="T78" fmla="*/ 1521 w 1596"/>
                <a:gd name="T79" fmla="*/ 1332 h 1380"/>
                <a:gd name="T80" fmla="*/ 1529 w 1596"/>
                <a:gd name="T81" fmla="*/ 1332 h 1380"/>
                <a:gd name="T82" fmla="*/ 1537 w 1596"/>
                <a:gd name="T83" fmla="*/ 1318 h 1380"/>
                <a:gd name="T84" fmla="*/ 1481 w 1596"/>
                <a:gd name="T85" fmla="*/ 1224 h 1380"/>
                <a:gd name="T86" fmla="*/ 1125 w 1596"/>
                <a:gd name="T87" fmla="*/ 629 h 1380"/>
                <a:gd name="T88" fmla="*/ 978 w 1596"/>
                <a:gd name="T89" fmla="*/ 384 h 1380"/>
                <a:gd name="T90" fmla="*/ 969 w 1596"/>
                <a:gd name="T91" fmla="*/ 364 h 1380"/>
                <a:gd name="T92" fmla="*/ 896 w 1596"/>
                <a:gd name="T93" fmla="*/ 223 h 1380"/>
                <a:gd name="T94" fmla="*/ 879 w 1596"/>
                <a:gd name="T95" fmla="*/ 212 h 1380"/>
                <a:gd name="T96" fmla="*/ 855 w 1596"/>
                <a:gd name="T97" fmla="*/ 176 h 1380"/>
                <a:gd name="T98" fmla="*/ 805 w 1596"/>
                <a:gd name="T99" fmla="*/ 95 h 1380"/>
                <a:gd name="T100" fmla="*/ 799 w 1596"/>
                <a:gd name="T101" fmla="*/ 78 h 1380"/>
                <a:gd name="T102" fmla="*/ 733 w 1596"/>
                <a:gd name="T103" fmla="*/ 188 h 1380"/>
                <a:gd name="T104" fmla="*/ 721 w 1596"/>
                <a:gd name="T105" fmla="*/ 204 h 1380"/>
                <a:gd name="T106" fmla="*/ 665 w 1596"/>
                <a:gd name="T107" fmla="*/ 240 h 1380"/>
                <a:gd name="T108" fmla="*/ 652 w 1596"/>
                <a:gd name="T109" fmla="*/ 245 h 1380"/>
                <a:gd name="T110" fmla="*/ 797 w 1596"/>
                <a:gd name="T111" fmla="*/ 0 h 1380"/>
                <a:gd name="T112" fmla="*/ 959 w 1596"/>
                <a:gd name="T113" fmla="*/ 270 h 1380"/>
                <a:gd name="T114" fmla="*/ 1072 w 1596"/>
                <a:gd name="T115" fmla="*/ 460 h 1380"/>
                <a:gd name="T116" fmla="*/ 1136 w 1596"/>
                <a:gd name="T117" fmla="*/ 565 h 1380"/>
                <a:gd name="T118" fmla="*/ 1164 w 1596"/>
                <a:gd name="T119" fmla="*/ 604 h 1380"/>
                <a:gd name="T120" fmla="*/ 1248 w 1596"/>
                <a:gd name="T121" fmla="*/ 746 h 1380"/>
                <a:gd name="T122" fmla="*/ 1248 w 1596"/>
                <a:gd name="T123" fmla="*/ 749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6" h="1380">
                  <a:moveTo>
                    <a:pt x="1248" y="749"/>
                  </a:moveTo>
                  <a:cubicBezTo>
                    <a:pt x="1256" y="772"/>
                    <a:pt x="1271" y="791"/>
                    <a:pt x="1283" y="812"/>
                  </a:cubicBezTo>
                  <a:cubicBezTo>
                    <a:pt x="1295" y="832"/>
                    <a:pt x="1307" y="852"/>
                    <a:pt x="1319" y="871"/>
                  </a:cubicBezTo>
                  <a:cubicBezTo>
                    <a:pt x="1335" y="883"/>
                    <a:pt x="1342" y="900"/>
                    <a:pt x="1348" y="917"/>
                  </a:cubicBezTo>
                  <a:cubicBezTo>
                    <a:pt x="1345" y="933"/>
                    <a:pt x="1351" y="947"/>
                    <a:pt x="1360" y="960"/>
                  </a:cubicBezTo>
                  <a:cubicBezTo>
                    <a:pt x="1389" y="1006"/>
                    <a:pt x="1417" y="1053"/>
                    <a:pt x="1445" y="1099"/>
                  </a:cubicBezTo>
                  <a:cubicBezTo>
                    <a:pt x="1451" y="1109"/>
                    <a:pt x="1458" y="1118"/>
                    <a:pt x="1468" y="1124"/>
                  </a:cubicBezTo>
                  <a:cubicBezTo>
                    <a:pt x="1505" y="1179"/>
                    <a:pt x="1536" y="1237"/>
                    <a:pt x="1571" y="1294"/>
                  </a:cubicBezTo>
                  <a:cubicBezTo>
                    <a:pt x="1572" y="1294"/>
                    <a:pt x="1572" y="1295"/>
                    <a:pt x="1572" y="1295"/>
                  </a:cubicBezTo>
                  <a:cubicBezTo>
                    <a:pt x="1596" y="1320"/>
                    <a:pt x="1594" y="1347"/>
                    <a:pt x="1576" y="1374"/>
                  </a:cubicBezTo>
                  <a:cubicBezTo>
                    <a:pt x="1545" y="1378"/>
                    <a:pt x="1514" y="1377"/>
                    <a:pt x="1483" y="1378"/>
                  </a:cubicBezTo>
                  <a:cubicBezTo>
                    <a:pt x="1358" y="1380"/>
                    <a:pt x="1232" y="1379"/>
                    <a:pt x="1107" y="1379"/>
                  </a:cubicBezTo>
                  <a:cubicBezTo>
                    <a:pt x="1101" y="1379"/>
                    <a:pt x="1095" y="1379"/>
                    <a:pt x="1089" y="1378"/>
                  </a:cubicBezTo>
                  <a:cubicBezTo>
                    <a:pt x="1080" y="1375"/>
                    <a:pt x="1070" y="1375"/>
                    <a:pt x="1061" y="1375"/>
                  </a:cubicBezTo>
                  <a:cubicBezTo>
                    <a:pt x="853" y="1375"/>
                    <a:pt x="644" y="1375"/>
                    <a:pt x="436" y="1375"/>
                  </a:cubicBezTo>
                  <a:cubicBezTo>
                    <a:pt x="427" y="1375"/>
                    <a:pt x="417" y="1374"/>
                    <a:pt x="408" y="1378"/>
                  </a:cubicBezTo>
                  <a:cubicBezTo>
                    <a:pt x="321" y="1380"/>
                    <a:pt x="234" y="1378"/>
                    <a:pt x="147" y="1379"/>
                  </a:cubicBezTo>
                  <a:cubicBezTo>
                    <a:pt x="105" y="1379"/>
                    <a:pt x="63" y="1374"/>
                    <a:pt x="21" y="1374"/>
                  </a:cubicBezTo>
                  <a:cubicBezTo>
                    <a:pt x="15" y="1361"/>
                    <a:pt x="9" y="1349"/>
                    <a:pt x="3" y="1337"/>
                  </a:cubicBezTo>
                  <a:cubicBezTo>
                    <a:pt x="0" y="1330"/>
                    <a:pt x="6" y="1326"/>
                    <a:pt x="8" y="1321"/>
                  </a:cubicBezTo>
                  <a:cubicBezTo>
                    <a:pt x="23" y="1294"/>
                    <a:pt x="41" y="1270"/>
                    <a:pt x="54" y="1242"/>
                  </a:cubicBezTo>
                  <a:cubicBezTo>
                    <a:pt x="54" y="1241"/>
                    <a:pt x="53" y="1240"/>
                    <a:pt x="53" y="1239"/>
                  </a:cubicBezTo>
                  <a:cubicBezTo>
                    <a:pt x="59" y="1225"/>
                    <a:pt x="68" y="1214"/>
                    <a:pt x="74" y="1200"/>
                  </a:cubicBezTo>
                  <a:cubicBezTo>
                    <a:pt x="83" y="1187"/>
                    <a:pt x="92" y="1174"/>
                    <a:pt x="98" y="1159"/>
                  </a:cubicBezTo>
                  <a:cubicBezTo>
                    <a:pt x="141" y="1094"/>
                    <a:pt x="178" y="1025"/>
                    <a:pt x="220" y="959"/>
                  </a:cubicBezTo>
                  <a:cubicBezTo>
                    <a:pt x="224" y="952"/>
                    <a:pt x="228" y="945"/>
                    <a:pt x="235" y="941"/>
                  </a:cubicBezTo>
                  <a:cubicBezTo>
                    <a:pt x="272" y="880"/>
                    <a:pt x="308" y="818"/>
                    <a:pt x="344" y="757"/>
                  </a:cubicBezTo>
                  <a:cubicBezTo>
                    <a:pt x="363" y="731"/>
                    <a:pt x="379" y="703"/>
                    <a:pt x="393" y="675"/>
                  </a:cubicBezTo>
                  <a:cubicBezTo>
                    <a:pt x="432" y="611"/>
                    <a:pt x="470" y="546"/>
                    <a:pt x="509" y="482"/>
                  </a:cubicBezTo>
                  <a:cubicBezTo>
                    <a:pt x="537" y="436"/>
                    <a:pt x="565" y="389"/>
                    <a:pt x="593" y="343"/>
                  </a:cubicBezTo>
                  <a:cubicBezTo>
                    <a:pt x="599" y="332"/>
                    <a:pt x="606" y="320"/>
                    <a:pt x="613" y="309"/>
                  </a:cubicBezTo>
                  <a:cubicBezTo>
                    <a:pt x="623" y="313"/>
                    <a:pt x="618" y="320"/>
                    <a:pt x="617" y="325"/>
                  </a:cubicBezTo>
                  <a:cubicBezTo>
                    <a:pt x="613" y="345"/>
                    <a:pt x="612" y="365"/>
                    <a:pt x="613" y="386"/>
                  </a:cubicBezTo>
                  <a:cubicBezTo>
                    <a:pt x="610" y="402"/>
                    <a:pt x="598" y="414"/>
                    <a:pt x="590" y="428"/>
                  </a:cubicBezTo>
                  <a:cubicBezTo>
                    <a:pt x="517" y="551"/>
                    <a:pt x="443" y="675"/>
                    <a:pt x="370" y="798"/>
                  </a:cubicBezTo>
                  <a:cubicBezTo>
                    <a:pt x="301" y="914"/>
                    <a:pt x="231" y="1029"/>
                    <a:pt x="162" y="1144"/>
                  </a:cubicBezTo>
                  <a:cubicBezTo>
                    <a:pt x="128" y="1202"/>
                    <a:pt x="94" y="1260"/>
                    <a:pt x="59" y="1317"/>
                  </a:cubicBezTo>
                  <a:cubicBezTo>
                    <a:pt x="57" y="1321"/>
                    <a:pt x="53" y="1325"/>
                    <a:pt x="55" y="1330"/>
                  </a:cubicBezTo>
                  <a:cubicBezTo>
                    <a:pt x="62" y="1333"/>
                    <a:pt x="70" y="1332"/>
                    <a:pt x="78" y="1332"/>
                  </a:cubicBezTo>
                  <a:cubicBezTo>
                    <a:pt x="559" y="1332"/>
                    <a:pt x="1040" y="1332"/>
                    <a:pt x="1521" y="1332"/>
                  </a:cubicBezTo>
                  <a:cubicBezTo>
                    <a:pt x="1524" y="1332"/>
                    <a:pt x="1526" y="1332"/>
                    <a:pt x="1529" y="1332"/>
                  </a:cubicBezTo>
                  <a:cubicBezTo>
                    <a:pt x="1541" y="1332"/>
                    <a:pt x="1544" y="1329"/>
                    <a:pt x="1537" y="1318"/>
                  </a:cubicBezTo>
                  <a:cubicBezTo>
                    <a:pt x="1518" y="1287"/>
                    <a:pt x="1500" y="1255"/>
                    <a:pt x="1481" y="1224"/>
                  </a:cubicBezTo>
                  <a:cubicBezTo>
                    <a:pt x="1362" y="1026"/>
                    <a:pt x="1244" y="827"/>
                    <a:pt x="1125" y="629"/>
                  </a:cubicBezTo>
                  <a:cubicBezTo>
                    <a:pt x="1076" y="548"/>
                    <a:pt x="1028" y="466"/>
                    <a:pt x="978" y="384"/>
                  </a:cubicBezTo>
                  <a:cubicBezTo>
                    <a:pt x="975" y="378"/>
                    <a:pt x="971" y="372"/>
                    <a:pt x="969" y="364"/>
                  </a:cubicBezTo>
                  <a:cubicBezTo>
                    <a:pt x="969" y="305"/>
                    <a:pt x="943" y="258"/>
                    <a:pt x="896" y="223"/>
                  </a:cubicBezTo>
                  <a:cubicBezTo>
                    <a:pt x="890" y="219"/>
                    <a:pt x="885" y="216"/>
                    <a:pt x="879" y="212"/>
                  </a:cubicBezTo>
                  <a:cubicBezTo>
                    <a:pt x="867" y="203"/>
                    <a:pt x="863" y="188"/>
                    <a:pt x="855" y="176"/>
                  </a:cubicBezTo>
                  <a:cubicBezTo>
                    <a:pt x="837" y="150"/>
                    <a:pt x="823" y="121"/>
                    <a:pt x="805" y="95"/>
                  </a:cubicBezTo>
                  <a:cubicBezTo>
                    <a:pt x="802" y="90"/>
                    <a:pt x="799" y="85"/>
                    <a:pt x="799" y="78"/>
                  </a:cubicBezTo>
                  <a:cubicBezTo>
                    <a:pt x="777" y="115"/>
                    <a:pt x="756" y="152"/>
                    <a:pt x="733" y="188"/>
                  </a:cubicBezTo>
                  <a:cubicBezTo>
                    <a:pt x="729" y="193"/>
                    <a:pt x="727" y="200"/>
                    <a:pt x="721" y="204"/>
                  </a:cubicBezTo>
                  <a:cubicBezTo>
                    <a:pt x="701" y="213"/>
                    <a:pt x="681" y="224"/>
                    <a:pt x="665" y="240"/>
                  </a:cubicBezTo>
                  <a:cubicBezTo>
                    <a:pt x="662" y="244"/>
                    <a:pt x="658" y="248"/>
                    <a:pt x="652" y="245"/>
                  </a:cubicBezTo>
                  <a:cubicBezTo>
                    <a:pt x="700" y="164"/>
                    <a:pt x="748" y="83"/>
                    <a:pt x="797" y="0"/>
                  </a:cubicBezTo>
                  <a:cubicBezTo>
                    <a:pt x="852" y="92"/>
                    <a:pt x="906" y="181"/>
                    <a:pt x="959" y="270"/>
                  </a:cubicBezTo>
                  <a:cubicBezTo>
                    <a:pt x="997" y="333"/>
                    <a:pt x="1035" y="396"/>
                    <a:pt x="1072" y="460"/>
                  </a:cubicBezTo>
                  <a:cubicBezTo>
                    <a:pt x="1094" y="495"/>
                    <a:pt x="1115" y="530"/>
                    <a:pt x="1136" y="565"/>
                  </a:cubicBezTo>
                  <a:cubicBezTo>
                    <a:pt x="1150" y="575"/>
                    <a:pt x="1155" y="590"/>
                    <a:pt x="1164" y="604"/>
                  </a:cubicBezTo>
                  <a:cubicBezTo>
                    <a:pt x="1192" y="651"/>
                    <a:pt x="1221" y="698"/>
                    <a:pt x="1248" y="746"/>
                  </a:cubicBezTo>
                  <a:cubicBezTo>
                    <a:pt x="1248" y="747"/>
                    <a:pt x="1248" y="748"/>
                    <a:pt x="1248" y="749"/>
                  </a:cubicBezTo>
                  <a:close/>
                </a:path>
              </a:pathLst>
            </a:custGeom>
            <a:solidFill>
              <a:srgbClr val="FAC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9" name="Freeform 154">
              <a:extLst>
                <a:ext uri="{FF2B5EF4-FFF2-40B4-BE49-F238E27FC236}">
                  <a16:creationId xmlns:a16="http://schemas.microsoft.com/office/drawing/2014/main" id="{005E6495-527A-4C50-B52E-C6154474A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6477" y="3428042"/>
              <a:ext cx="281505" cy="661421"/>
            </a:xfrm>
            <a:custGeom>
              <a:avLst/>
              <a:gdLst>
                <a:gd name="T0" fmla="*/ 65 w 223"/>
                <a:gd name="T1" fmla="*/ 80 h 525"/>
                <a:gd name="T2" fmla="*/ 176 w 223"/>
                <a:gd name="T3" fmla="*/ 6 h 525"/>
                <a:gd name="T4" fmla="*/ 187 w 223"/>
                <a:gd name="T5" fmla="*/ 3 h 525"/>
                <a:gd name="T6" fmla="*/ 187 w 223"/>
                <a:gd name="T7" fmla="*/ 14 h 525"/>
                <a:gd name="T8" fmla="*/ 200 w 223"/>
                <a:gd name="T9" fmla="*/ 54 h 525"/>
                <a:gd name="T10" fmla="*/ 207 w 223"/>
                <a:gd name="T11" fmla="*/ 76 h 525"/>
                <a:gd name="T12" fmla="*/ 218 w 223"/>
                <a:gd name="T13" fmla="*/ 245 h 525"/>
                <a:gd name="T14" fmla="*/ 205 w 223"/>
                <a:gd name="T15" fmla="*/ 413 h 525"/>
                <a:gd name="T16" fmla="*/ 198 w 223"/>
                <a:gd name="T17" fmla="*/ 454 h 525"/>
                <a:gd name="T18" fmla="*/ 186 w 223"/>
                <a:gd name="T19" fmla="*/ 496 h 525"/>
                <a:gd name="T20" fmla="*/ 167 w 223"/>
                <a:gd name="T21" fmla="*/ 508 h 525"/>
                <a:gd name="T22" fmla="*/ 162 w 223"/>
                <a:gd name="T23" fmla="*/ 507 h 525"/>
                <a:gd name="T24" fmla="*/ 134 w 223"/>
                <a:gd name="T25" fmla="*/ 506 h 525"/>
                <a:gd name="T26" fmla="*/ 127 w 223"/>
                <a:gd name="T27" fmla="*/ 503 h 525"/>
                <a:gd name="T28" fmla="*/ 21 w 223"/>
                <a:gd name="T29" fmla="*/ 510 h 525"/>
                <a:gd name="T30" fmla="*/ 4 w 223"/>
                <a:gd name="T31" fmla="*/ 508 h 525"/>
                <a:gd name="T32" fmla="*/ 3 w 223"/>
                <a:gd name="T33" fmla="*/ 491 h 525"/>
                <a:gd name="T34" fmla="*/ 29 w 223"/>
                <a:gd name="T35" fmla="*/ 408 h 525"/>
                <a:gd name="T36" fmla="*/ 39 w 223"/>
                <a:gd name="T37" fmla="*/ 348 h 525"/>
                <a:gd name="T38" fmla="*/ 38 w 223"/>
                <a:gd name="T39" fmla="*/ 161 h 525"/>
                <a:gd name="T40" fmla="*/ 38 w 223"/>
                <a:gd name="T41" fmla="*/ 110 h 525"/>
                <a:gd name="T42" fmla="*/ 65 w 223"/>
                <a:gd name="T43" fmla="*/ 8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3" h="525">
                  <a:moveTo>
                    <a:pt x="65" y="80"/>
                  </a:moveTo>
                  <a:cubicBezTo>
                    <a:pt x="102" y="55"/>
                    <a:pt x="139" y="30"/>
                    <a:pt x="176" y="6"/>
                  </a:cubicBezTo>
                  <a:cubicBezTo>
                    <a:pt x="180" y="3"/>
                    <a:pt x="183" y="0"/>
                    <a:pt x="187" y="3"/>
                  </a:cubicBezTo>
                  <a:cubicBezTo>
                    <a:pt x="190" y="6"/>
                    <a:pt x="189" y="10"/>
                    <a:pt x="187" y="14"/>
                  </a:cubicBezTo>
                  <a:cubicBezTo>
                    <a:pt x="176" y="32"/>
                    <a:pt x="184" y="44"/>
                    <a:pt x="200" y="54"/>
                  </a:cubicBezTo>
                  <a:cubicBezTo>
                    <a:pt x="208" y="60"/>
                    <a:pt x="207" y="68"/>
                    <a:pt x="207" y="76"/>
                  </a:cubicBezTo>
                  <a:cubicBezTo>
                    <a:pt x="206" y="133"/>
                    <a:pt x="212" y="189"/>
                    <a:pt x="218" y="245"/>
                  </a:cubicBezTo>
                  <a:cubicBezTo>
                    <a:pt x="223" y="301"/>
                    <a:pt x="218" y="357"/>
                    <a:pt x="205" y="413"/>
                  </a:cubicBezTo>
                  <a:cubicBezTo>
                    <a:pt x="202" y="426"/>
                    <a:pt x="202" y="441"/>
                    <a:pt x="198" y="454"/>
                  </a:cubicBezTo>
                  <a:cubicBezTo>
                    <a:pt x="193" y="468"/>
                    <a:pt x="189" y="482"/>
                    <a:pt x="186" y="496"/>
                  </a:cubicBezTo>
                  <a:cubicBezTo>
                    <a:pt x="185" y="507"/>
                    <a:pt x="181" y="516"/>
                    <a:pt x="167" y="508"/>
                  </a:cubicBezTo>
                  <a:cubicBezTo>
                    <a:pt x="166" y="507"/>
                    <a:pt x="163" y="505"/>
                    <a:pt x="162" y="507"/>
                  </a:cubicBezTo>
                  <a:cubicBezTo>
                    <a:pt x="151" y="525"/>
                    <a:pt x="143" y="517"/>
                    <a:pt x="134" y="506"/>
                  </a:cubicBezTo>
                  <a:cubicBezTo>
                    <a:pt x="133" y="504"/>
                    <a:pt x="130" y="503"/>
                    <a:pt x="127" y="503"/>
                  </a:cubicBezTo>
                  <a:cubicBezTo>
                    <a:pt x="91" y="505"/>
                    <a:pt x="55" y="496"/>
                    <a:pt x="21" y="510"/>
                  </a:cubicBezTo>
                  <a:cubicBezTo>
                    <a:pt x="15" y="512"/>
                    <a:pt x="9" y="514"/>
                    <a:pt x="4" y="508"/>
                  </a:cubicBezTo>
                  <a:cubicBezTo>
                    <a:pt x="0" y="503"/>
                    <a:pt x="0" y="496"/>
                    <a:pt x="3" y="491"/>
                  </a:cubicBezTo>
                  <a:cubicBezTo>
                    <a:pt x="21" y="466"/>
                    <a:pt x="20" y="436"/>
                    <a:pt x="29" y="408"/>
                  </a:cubicBezTo>
                  <a:cubicBezTo>
                    <a:pt x="35" y="389"/>
                    <a:pt x="35" y="368"/>
                    <a:pt x="39" y="348"/>
                  </a:cubicBezTo>
                  <a:cubicBezTo>
                    <a:pt x="39" y="286"/>
                    <a:pt x="41" y="223"/>
                    <a:pt x="38" y="161"/>
                  </a:cubicBezTo>
                  <a:cubicBezTo>
                    <a:pt x="34" y="144"/>
                    <a:pt x="36" y="127"/>
                    <a:pt x="38" y="110"/>
                  </a:cubicBezTo>
                  <a:cubicBezTo>
                    <a:pt x="40" y="94"/>
                    <a:pt x="58" y="92"/>
                    <a:pt x="65" y="80"/>
                  </a:cubicBezTo>
                  <a:close/>
                </a:path>
              </a:pathLst>
            </a:custGeom>
            <a:solidFill>
              <a:srgbClr val="025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0" name="Freeform 155">
              <a:extLst>
                <a:ext uri="{FF2B5EF4-FFF2-40B4-BE49-F238E27FC236}">
                  <a16:creationId xmlns:a16="http://schemas.microsoft.com/office/drawing/2014/main" id="{E071FE71-1FA5-4B4F-BD0A-7B74B8B8D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539" y="3553917"/>
              <a:ext cx="226578" cy="563009"/>
            </a:xfrm>
            <a:custGeom>
              <a:avLst/>
              <a:gdLst>
                <a:gd name="T0" fmla="*/ 127 w 180"/>
                <a:gd name="T1" fmla="*/ 445 h 449"/>
                <a:gd name="T2" fmla="*/ 108 w 180"/>
                <a:gd name="T3" fmla="*/ 436 h 449"/>
                <a:gd name="T4" fmla="*/ 6 w 180"/>
                <a:gd name="T5" fmla="*/ 269 h 449"/>
                <a:gd name="T6" fmla="*/ 5 w 180"/>
                <a:gd name="T7" fmla="*/ 239 h 449"/>
                <a:gd name="T8" fmla="*/ 21 w 180"/>
                <a:gd name="T9" fmla="*/ 206 h 449"/>
                <a:gd name="T10" fmla="*/ 34 w 180"/>
                <a:gd name="T11" fmla="*/ 120 h 449"/>
                <a:gd name="T12" fmla="*/ 38 w 180"/>
                <a:gd name="T13" fmla="*/ 92 h 449"/>
                <a:gd name="T14" fmla="*/ 52 w 180"/>
                <a:gd name="T15" fmla="*/ 79 h 449"/>
                <a:gd name="T16" fmla="*/ 169 w 180"/>
                <a:gd name="T17" fmla="*/ 1 h 449"/>
                <a:gd name="T18" fmla="*/ 178 w 180"/>
                <a:gd name="T19" fmla="*/ 15 h 449"/>
                <a:gd name="T20" fmla="*/ 179 w 180"/>
                <a:gd name="T21" fmla="*/ 227 h 449"/>
                <a:gd name="T22" fmla="*/ 146 w 180"/>
                <a:gd name="T23" fmla="*/ 383 h 449"/>
                <a:gd name="T24" fmla="*/ 127 w 180"/>
                <a:gd name="T25" fmla="*/ 435 h 449"/>
                <a:gd name="T26" fmla="*/ 127 w 180"/>
                <a:gd name="T27" fmla="*/ 44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449">
                  <a:moveTo>
                    <a:pt x="127" y="445"/>
                  </a:moveTo>
                  <a:cubicBezTo>
                    <a:pt x="117" y="449"/>
                    <a:pt x="112" y="443"/>
                    <a:pt x="108" y="436"/>
                  </a:cubicBezTo>
                  <a:cubicBezTo>
                    <a:pt x="74" y="380"/>
                    <a:pt x="40" y="324"/>
                    <a:pt x="6" y="269"/>
                  </a:cubicBezTo>
                  <a:cubicBezTo>
                    <a:pt x="0" y="258"/>
                    <a:pt x="1" y="249"/>
                    <a:pt x="5" y="239"/>
                  </a:cubicBezTo>
                  <a:cubicBezTo>
                    <a:pt x="16" y="231"/>
                    <a:pt x="17" y="218"/>
                    <a:pt x="21" y="206"/>
                  </a:cubicBezTo>
                  <a:cubicBezTo>
                    <a:pt x="28" y="178"/>
                    <a:pt x="34" y="149"/>
                    <a:pt x="34" y="120"/>
                  </a:cubicBezTo>
                  <a:cubicBezTo>
                    <a:pt x="34" y="110"/>
                    <a:pt x="32" y="101"/>
                    <a:pt x="38" y="92"/>
                  </a:cubicBezTo>
                  <a:cubicBezTo>
                    <a:pt x="40" y="85"/>
                    <a:pt x="47" y="83"/>
                    <a:pt x="52" y="79"/>
                  </a:cubicBezTo>
                  <a:cubicBezTo>
                    <a:pt x="91" y="53"/>
                    <a:pt x="130" y="27"/>
                    <a:pt x="169" y="1"/>
                  </a:cubicBezTo>
                  <a:cubicBezTo>
                    <a:pt x="180" y="0"/>
                    <a:pt x="178" y="10"/>
                    <a:pt x="178" y="15"/>
                  </a:cubicBezTo>
                  <a:cubicBezTo>
                    <a:pt x="179" y="86"/>
                    <a:pt x="179" y="156"/>
                    <a:pt x="179" y="227"/>
                  </a:cubicBezTo>
                  <a:cubicBezTo>
                    <a:pt x="179" y="281"/>
                    <a:pt x="165" y="333"/>
                    <a:pt x="146" y="383"/>
                  </a:cubicBezTo>
                  <a:cubicBezTo>
                    <a:pt x="140" y="401"/>
                    <a:pt x="138" y="420"/>
                    <a:pt x="127" y="435"/>
                  </a:cubicBezTo>
                  <a:cubicBezTo>
                    <a:pt x="127" y="439"/>
                    <a:pt x="127" y="442"/>
                    <a:pt x="127" y="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1" name="Freeform 156">
              <a:extLst>
                <a:ext uri="{FF2B5EF4-FFF2-40B4-BE49-F238E27FC236}">
                  <a16:creationId xmlns:a16="http://schemas.microsoft.com/office/drawing/2014/main" id="{3E0687BD-A65F-4AA6-A8AF-B72E5ECC6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3652" y="3441774"/>
              <a:ext cx="183092" cy="579029"/>
            </a:xfrm>
            <a:custGeom>
              <a:avLst/>
              <a:gdLst>
                <a:gd name="T0" fmla="*/ 77 w 147"/>
                <a:gd name="T1" fmla="*/ 344 h 461"/>
                <a:gd name="T2" fmla="*/ 91 w 147"/>
                <a:gd name="T3" fmla="*/ 355 h 461"/>
                <a:gd name="T4" fmla="*/ 112 w 147"/>
                <a:gd name="T5" fmla="*/ 361 h 461"/>
                <a:gd name="T6" fmla="*/ 137 w 147"/>
                <a:gd name="T7" fmla="*/ 432 h 461"/>
                <a:gd name="T8" fmla="*/ 132 w 147"/>
                <a:gd name="T9" fmla="*/ 461 h 461"/>
                <a:gd name="T10" fmla="*/ 31 w 147"/>
                <a:gd name="T11" fmla="*/ 333 h 461"/>
                <a:gd name="T12" fmla="*/ 23 w 147"/>
                <a:gd name="T13" fmla="*/ 428 h 461"/>
                <a:gd name="T14" fmla="*/ 14 w 147"/>
                <a:gd name="T15" fmla="*/ 442 h 461"/>
                <a:gd name="T16" fmla="*/ 5 w 147"/>
                <a:gd name="T17" fmla="*/ 455 h 461"/>
                <a:gd name="T18" fmla="*/ 2 w 147"/>
                <a:gd name="T19" fmla="*/ 452 h 461"/>
                <a:gd name="T20" fmla="*/ 15 w 147"/>
                <a:gd name="T21" fmla="*/ 358 h 461"/>
                <a:gd name="T22" fmla="*/ 15 w 147"/>
                <a:gd name="T23" fmla="*/ 194 h 461"/>
                <a:gd name="T24" fmla="*/ 12 w 147"/>
                <a:gd name="T25" fmla="*/ 40 h 461"/>
                <a:gd name="T26" fmla="*/ 27 w 147"/>
                <a:gd name="T27" fmla="*/ 9 h 461"/>
                <a:gd name="T28" fmla="*/ 105 w 147"/>
                <a:gd name="T29" fmla="*/ 37 h 461"/>
                <a:gd name="T30" fmla="*/ 123 w 147"/>
                <a:gd name="T31" fmla="*/ 92 h 461"/>
                <a:gd name="T32" fmla="*/ 89 w 147"/>
                <a:gd name="T33" fmla="*/ 75 h 461"/>
                <a:gd name="T34" fmla="*/ 80 w 147"/>
                <a:gd name="T35" fmla="*/ 63 h 461"/>
                <a:gd name="T36" fmla="*/ 63 w 147"/>
                <a:gd name="T37" fmla="*/ 52 h 461"/>
                <a:gd name="T38" fmla="*/ 55 w 147"/>
                <a:gd name="T39" fmla="*/ 69 h 461"/>
                <a:gd name="T40" fmla="*/ 57 w 147"/>
                <a:gd name="T41" fmla="*/ 79 h 461"/>
                <a:gd name="T42" fmla="*/ 70 w 147"/>
                <a:gd name="T43" fmla="*/ 82 h 461"/>
                <a:gd name="T44" fmla="*/ 128 w 147"/>
                <a:gd name="T45" fmla="*/ 124 h 461"/>
                <a:gd name="T46" fmla="*/ 132 w 147"/>
                <a:gd name="T47" fmla="*/ 162 h 461"/>
                <a:gd name="T48" fmla="*/ 66 w 147"/>
                <a:gd name="T49" fmla="*/ 91 h 461"/>
                <a:gd name="T50" fmla="*/ 63 w 147"/>
                <a:gd name="T51" fmla="*/ 157 h 461"/>
                <a:gd name="T52" fmla="*/ 26 w 147"/>
                <a:gd name="T53" fmla="*/ 122 h 461"/>
                <a:gd name="T54" fmla="*/ 57 w 147"/>
                <a:gd name="T55" fmla="*/ 267 h 461"/>
                <a:gd name="T56" fmla="*/ 130 w 147"/>
                <a:gd name="T57" fmla="*/ 311 h 461"/>
                <a:gd name="T58" fmla="*/ 144 w 147"/>
                <a:gd name="T59" fmla="*/ 327 h 461"/>
                <a:gd name="T60" fmla="*/ 145 w 147"/>
                <a:gd name="T61" fmla="*/ 378 h 461"/>
                <a:gd name="T62" fmla="*/ 105 w 147"/>
                <a:gd name="T63" fmla="*/ 348 h 461"/>
                <a:gd name="T64" fmla="*/ 104 w 147"/>
                <a:gd name="T65" fmla="*/ 346 h 461"/>
                <a:gd name="T66" fmla="*/ 92 w 147"/>
                <a:gd name="T67" fmla="*/ 322 h 461"/>
                <a:gd name="T68" fmla="*/ 77 w 147"/>
                <a:gd name="T69" fmla="*/ 34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" h="461">
                  <a:moveTo>
                    <a:pt x="77" y="344"/>
                  </a:moveTo>
                  <a:cubicBezTo>
                    <a:pt x="78" y="351"/>
                    <a:pt x="84" y="357"/>
                    <a:pt x="91" y="355"/>
                  </a:cubicBezTo>
                  <a:cubicBezTo>
                    <a:pt x="100" y="351"/>
                    <a:pt x="105" y="358"/>
                    <a:pt x="112" y="361"/>
                  </a:cubicBezTo>
                  <a:cubicBezTo>
                    <a:pt x="143" y="377"/>
                    <a:pt x="147" y="402"/>
                    <a:pt x="137" y="432"/>
                  </a:cubicBezTo>
                  <a:cubicBezTo>
                    <a:pt x="135" y="440"/>
                    <a:pt x="134" y="449"/>
                    <a:pt x="132" y="461"/>
                  </a:cubicBezTo>
                  <a:cubicBezTo>
                    <a:pt x="116" y="403"/>
                    <a:pt x="73" y="371"/>
                    <a:pt x="31" y="333"/>
                  </a:cubicBezTo>
                  <a:cubicBezTo>
                    <a:pt x="22" y="366"/>
                    <a:pt x="19" y="397"/>
                    <a:pt x="23" y="428"/>
                  </a:cubicBezTo>
                  <a:cubicBezTo>
                    <a:pt x="24" y="435"/>
                    <a:pt x="32" y="447"/>
                    <a:pt x="14" y="442"/>
                  </a:cubicBezTo>
                  <a:cubicBezTo>
                    <a:pt x="6" y="440"/>
                    <a:pt x="11" y="453"/>
                    <a:pt x="5" y="455"/>
                  </a:cubicBezTo>
                  <a:cubicBezTo>
                    <a:pt x="4" y="454"/>
                    <a:pt x="3" y="453"/>
                    <a:pt x="2" y="452"/>
                  </a:cubicBezTo>
                  <a:cubicBezTo>
                    <a:pt x="0" y="420"/>
                    <a:pt x="10" y="389"/>
                    <a:pt x="15" y="358"/>
                  </a:cubicBezTo>
                  <a:cubicBezTo>
                    <a:pt x="24" y="303"/>
                    <a:pt x="21" y="249"/>
                    <a:pt x="15" y="194"/>
                  </a:cubicBezTo>
                  <a:cubicBezTo>
                    <a:pt x="10" y="143"/>
                    <a:pt x="3" y="91"/>
                    <a:pt x="12" y="40"/>
                  </a:cubicBezTo>
                  <a:cubicBezTo>
                    <a:pt x="31" y="36"/>
                    <a:pt x="37" y="27"/>
                    <a:pt x="27" y="9"/>
                  </a:cubicBezTo>
                  <a:cubicBezTo>
                    <a:pt x="61" y="0"/>
                    <a:pt x="82" y="25"/>
                    <a:pt x="105" y="37"/>
                  </a:cubicBezTo>
                  <a:cubicBezTo>
                    <a:pt x="121" y="46"/>
                    <a:pt x="115" y="72"/>
                    <a:pt x="123" y="92"/>
                  </a:cubicBezTo>
                  <a:cubicBezTo>
                    <a:pt x="109" y="87"/>
                    <a:pt x="101" y="76"/>
                    <a:pt x="89" y="75"/>
                  </a:cubicBezTo>
                  <a:cubicBezTo>
                    <a:pt x="83" y="73"/>
                    <a:pt x="81" y="68"/>
                    <a:pt x="80" y="63"/>
                  </a:cubicBezTo>
                  <a:cubicBezTo>
                    <a:pt x="77" y="55"/>
                    <a:pt x="72" y="50"/>
                    <a:pt x="63" y="52"/>
                  </a:cubicBezTo>
                  <a:cubicBezTo>
                    <a:pt x="55" y="54"/>
                    <a:pt x="54" y="62"/>
                    <a:pt x="55" y="69"/>
                  </a:cubicBezTo>
                  <a:cubicBezTo>
                    <a:pt x="55" y="73"/>
                    <a:pt x="56" y="76"/>
                    <a:pt x="57" y="79"/>
                  </a:cubicBezTo>
                  <a:cubicBezTo>
                    <a:pt x="61" y="81"/>
                    <a:pt x="65" y="83"/>
                    <a:pt x="70" y="82"/>
                  </a:cubicBezTo>
                  <a:cubicBezTo>
                    <a:pt x="100" y="78"/>
                    <a:pt x="123" y="95"/>
                    <a:pt x="128" y="124"/>
                  </a:cubicBezTo>
                  <a:cubicBezTo>
                    <a:pt x="130" y="136"/>
                    <a:pt x="131" y="149"/>
                    <a:pt x="132" y="162"/>
                  </a:cubicBezTo>
                  <a:cubicBezTo>
                    <a:pt x="115" y="134"/>
                    <a:pt x="99" y="106"/>
                    <a:pt x="66" y="91"/>
                  </a:cubicBezTo>
                  <a:cubicBezTo>
                    <a:pt x="71" y="113"/>
                    <a:pt x="64" y="134"/>
                    <a:pt x="63" y="157"/>
                  </a:cubicBezTo>
                  <a:cubicBezTo>
                    <a:pt x="47" y="148"/>
                    <a:pt x="37" y="136"/>
                    <a:pt x="26" y="122"/>
                  </a:cubicBezTo>
                  <a:cubicBezTo>
                    <a:pt x="15" y="177"/>
                    <a:pt x="27" y="225"/>
                    <a:pt x="57" y="267"/>
                  </a:cubicBezTo>
                  <a:cubicBezTo>
                    <a:pt x="73" y="289"/>
                    <a:pt x="102" y="303"/>
                    <a:pt x="130" y="311"/>
                  </a:cubicBezTo>
                  <a:cubicBezTo>
                    <a:pt x="140" y="314"/>
                    <a:pt x="144" y="318"/>
                    <a:pt x="144" y="327"/>
                  </a:cubicBezTo>
                  <a:cubicBezTo>
                    <a:pt x="145" y="343"/>
                    <a:pt x="145" y="360"/>
                    <a:pt x="145" y="378"/>
                  </a:cubicBezTo>
                  <a:cubicBezTo>
                    <a:pt x="130" y="367"/>
                    <a:pt x="118" y="358"/>
                    <a:pt x="105" y="348"/>
                  </a:cubicBezTo>
                  <a:cubicBezTo>
                    <a:pt x="105" y="347"/>
                    <a:pt x="104" y="347"/>
                    <a:pt x="104" y="346"/>
                  </a:cubicBezTo>
                  <a:cubicBezTo>
                    <a:pt x="102" y="337"/>
                    <a:pt x="107" y="323"/>
                    <a:pt x="92" y="322"/>
                  </a:cubicBezTo>
                  <a:cubicBezTo>
                    <a:pt x="78" y="321"/>
                    <a:pt x="79" y="335"/>
                    <a:pt x="77" y="344"/>
                  </a:cubicBezTo>
                  <a:close/>
                </a:path>
              </a:pathLst>
            </a:custGeom>
            <a:solidFill>
              <a:srgbClr val="FC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2" name="Freeform 157">
              <a:extLst>
                <a:ext uri="{FF2B5EF4-FFF2-40B4-BE49-F238E27FC236}">
                  <a16:creationId xmlns:a16="http://schemas.microsoft.com/office/drawing/2014/main" id="{9F9F5A29-2C0B-481C-BFEC-183647DA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374" y="4013938"/>
              <a:ext cx="215134" cy="352453"/>
            </a:xfrm>
            <a:custGeom>
              <a:avLst/>
              <a:gdLst>
                <a:gd name="T0" fmla="*/ 89 w 171"/>
                <a:gd name="T1" fmla="*/ 0 h 281"/>
                <a:gd name="T2" fmla="*/ 111 w 171"/>
                <a:gd name="T3" fmla="*/ 98 h 281"/>
                <a:gd name="T4" fmla="*/ 122 w 171"/>
                <a:gd name="T5" fmla="*/ 127 h 281"/>
                <a:gd name="T6" fmla="*/ 130 w 171"/>
                <a:gd name="T7" fmla="*/ 142 h 281"/>
                <a:gd name="T8" fmla="*/ 156 w 171"/>
                <a:gd name="T9" fmla="*/ 239 h 281"/>
                <a:gd name="T10" fmla="*/ 132 w 171"/>
                <a:gd name="T11" fmla="*/ 200 h 281"/>
                <a:gd name="T12" fmla="*/ 136 w 171"/>
                <a:gd name="T13" fmla="*/ 184 h 281"/>
                <a:gd name="T14" fmla="*/ 133 w 171"/>
                <a:gd name="T15" fmla="*/ 168 h 281"/>
                <a:gd name="T16" fmla="*/ 118 w 171"/>
                <a:gd name="T17" fmla="*/ 170 h 281"/>
                <a:gd name="T18" fmla="*/ 117 w 171"/>
                <a:gd name="T19" fmla="*/ 186 h 281"/>
                <a:gd name="T20" fmla="*/ 129 w 171"/>
                <a:gd name="T21" fmla="*/ 204 h 281"/>
                <a:gd name="T22" fmla="*/ 141 w 171"/>
                <a:gd name="T23" fmla="*/ 227 h 281"/>
                <a:gd name="T24" fmla="*/ 142 w 171"/>
                <a:gd name="T25" fmla="*/ 274 h 281"/>
                <a:gd name="T26" fmla="*/ 72 w 171"/>
                <a:gd name="T27" fmla="*/ 160 h 281"/>
                <a:gd name="T28" fmla="*/ 65 w 171"/>
                <a:gd name="T29" fmla="*/ 276 h 281"/>
                <a:gd name="T30" fmla="*/ 48 w 171"/>
                <a:gd name="T31" fmla="*/ 232 h 281"/>
                <a:gd name="T32" fmla="*/ 20 w 171"/>
                <a:gd name="T33" fmla="*/ 270 h 281"/>
                <a:gd name="T34" fmla="*/ 9 w 171"/>
                <a:gd name="T35" fmla="*/ 277 h 281"/>
                <a:gd name="T36" fmla="*/ 12 w 171"/>
                <a:gd name="T37" fmla="*/ 263 h 281"/>
                <a:gd name="T38" fmla="*/ 46 w 171"/>
                <a:gd name="T39" fmla="*/ 174 h 281"/>
                <a:gd name="T40" fmla="*/ 68 w 171"/>
                <a:gd name="T41" fmla="*/ 63 h 281"/>
                <a:gd name="T42" fmla="*/ 80 w 171"/>
                <a:gd name="T43" fmla="*/ 13 h 281"/>
                <a:gd name="T44" fmla="*/ 89 w 171"/>
                <a:gd name="T4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1" h="281">
                  <a:moveTo>
                    <a:pt x="89" y="0"/>
                  </a:moveTo>
                  <a:cubicBezTo>
                    <a:pt x="88" y="34"/>
                    <a:pt x="95" y="67"/>
                    <a:pt x="111" y="98"/>
                  </a:cubicBezTo>
                  <a:cubicBezTo>
                    <a:pt x="115" y="107"/>
                    <a:pt x="120" y="116"/>
                    <a:pt x="122" y="127"/>
                  </a:cubicBezTo>
                  <a:cubicBezTo>
                    <a:pt x="123" y="132"/>
                    <a:pt x="124" y="139"/>
                    <a:pt x="130" y="142"/>
                  </a:cubicBezTo>
                  <a:cubicBezTo>
                    <a:pt x="171" y="164"/>
                    <a:pt x="165" y="199"/>
                    <a:pt x="156" y="239"/>
                  </a:cubicBezTo>
                  <a:cubicBezTo>
                    <a:pt x="147" y="224"/>
                    <a:pt x="140" y="212"/>
                    <a:pt x="132" y="200"/>
                  </a:cubicBezTo>
                  <a:cubicBezTo>
                    <a:pt x="128" y="194"/>
                    <a:pt x="133" y="189"/>
                    <a:pt x="136" y="184"/>
                  </a:cubicBezTo>
                  <a:cubicBezTo>
                    <a:pt x="140" y="177"/>
                    <a:pt x="138" y="172"/>
                    <a:pt x="133" y="168"/>
                  </a:cubicBezTo>
                  <a:cubicBezTo>
                    <a:pt x="128" y="164"/>
                    <a:pt x="123" y="165"/>
                    <a:pt x="118" y="170"/>
                  </a:cubicBezTo>
                  <a:cubicBezTo>
                    <a:pt x="113" y="175"/>
                    <a:pt x="113" y="181"/>
                    <a:pt x="117" y="186"/>
                  </a:cubicBezTo>
                  <a:cubicBezTo>
                    <a:pt x="121" y="192"/>
                    <a:pt x="128" y="196"/>
                    <a:pt x="129" y="204"/>
                  </a:cubicBezTo>
                  <a:cubicBezTo>
                    <a:pt x="133" y="212"/>
                    <a:pt x="136" y="219"/>
                    <a:pt x="141" y="227"/>
                  </a:cubicBezTo>
                  <a:cubicBezTo>
                    <a:pt x="151" y="242"/>
                    <a:pt x="153" y="257"/>
                    <a:pt x="142" y="274"/>
                  </a:cubicBezTo>
                  <a:cubicBezTo>
                    <a:pt x="121" y="236"/>
                    <a:pt x="98" y="199"/>
                    <a:pt x="72" y="160"/>
                  </a:cubicBezTo>
                  <a:cubicBezTo>
                    <a:pt x="62" y="199"/>
                    <a:pt x="56" y="237"/>
                    <a:pt x="65" y="276"/>
                  </a:cubicBezTo>
                  <a:cubicBezTo>
                    <a:pt x="56" y="263"/>
                    <a:pt x="50" y="250"/>
                    <a:pt x="48" y="232"/>
                  </a:cubicBezTo>
                  <a:cubicBezTo>
                    <a:pt x="39" y="245"/>
                    <a:pt x="30" y="258"/>
                    <a:pt x="20" y="270"/>
                  </a:cubicBezTo>
                  <a:cubicBezTo>
                    <a:pt x="17" y="274"/>
                    <a:pt x="15" y="281"/>
                    <a:pt x="9" y="277"/>
                  </a:cubicBezTo>
                  <a:cubicBezTo>
                    <a:pt x="0" y="271"/>
                    <a:pt x="9" y="267"/>
                    <a:pt x="12" y="263"/>
                  </a:cubicBezTo>
                  <a:cubicBezTo>
                    <a:pt x="38" y="239"/>
                    <a:pt x="40" y="206"/>
                    <a:pt x="46" y="174"/>
                  </a:cubicBezTo>
                  <a:cubicBezTo>
                    <a:pt x="42" y="135"/>
                    <a:pt x="55" y="99"/>
                    <a:pt x="68" y="63"/>
                  </a:cubicBezTo>
                  <a:cubicBezTo>
                    <a:pt x="74" y="47"/>
                    <a:pt x="80" y="30"/>
                    <a:pt x="80" y="13"/>
                  </a:cubicBezTo>
                  <a:cubicBezTo>
                    <a:pt x="80" y="7"/>
                    <a:pt x="80" y="0"/>
                    <a:pt x="89" y="0"/>
                  </a:cubicBezTo>
                  <a:close/>
                </a:path>
              </a:pathLst>
            </a:custGeom>
            <a:solidFill>
              <a:srgbClr val="FD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3" name="Freeform 158">
              <a:extLst>
                <a:ext uri="{FF2B5EF4-FFF2-40B4-BE49-F238E27FC236}">
                  <a16:creationId xmlns:a16="http://schemas.microsoft.com/office/drawing/2014/main" id="{CDF6AB84-89D6-4212-B7E7-3F35AA295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879" y="3528743"/>
              <a:ext cx="270061" cy="620225"/>
            </a:xfrm>
            <a:custGeom>
              <a:avLst/>
              <a:gdLst>
                <a:gd name="T0" fmla="*/ 5 w 215"/>
                <a:gd name="T1" fmla="*/ 454 h 492"/>
                <a:gd name="T2" fmla="*/ 7 w 215"/>
                <a:gd name="T3" fmla="*/ 436 h 492"/>
                <a:gd name="T4" fmla="*/ 54 w 215"/>
                <a:gd name="T5" fmla="*/ 209 h 492"/>
                <a:gd name="T6" fmla="*/ 51 w 215"/>
                <a:gd name="T7" fmla="*/ 30 h 492"/>
                <a:gd name="T8" fmla="*/ 47 w 215"/>
                <a:gd name="T9" fmla="*/ 20 h 492"/>
                <a:gd name="T10" fmla="*/ 46 w 215"/>
                <a:gd name="T11" fmla="*/ 18 h 492"/>
                <a:gd name="T12" fmla="*/ 81 w 215"/>
                <a:gd name="T13" fmla="*/ 0 h 492"/>
                <a:gd name="T14" fmla="*/ 80 w 215"/>
                <a:gd name="T15" fmla="*/ 2 h 492"/>
                <a:gd name="T16" fmla="*/ 57 w 215"/>
                <a:gd name="T17" fmla="*/ 76 h 492"/>
                <a:gd name="T18" fmla="*/ 59 w 215"/>
                <a:gd name="T19" fmla="*/ 136 h 492"/>
                <a:gd name="T20" fmla="*/ 61 w 215"/>
                <a:gd name="T21" fmla="*/ 273 h 492"/>
                <a:gd name="T22" fmla="*/ 41 w 215"/>
                <a:gd name="T23" fmla="*/ 383 h 492"/>
                <a:gd name="T24" fmla="*/ 25 w 215"/>
                <a:gd name="T25" fmla="*/ 409 h 492"/>
                <a:gd name="T26" fmla="*/ 23 w 215"/>
                <a:gd name="T27" fmla="*/ 426 h 492"/>
                <a:gd name="T28" fmla="*/ 39 w 215"/>
                <a:gd name="T29" fmla="*/ 423 h 492"/>
                <a:gd name="T30" fmla="*/ 61 w 215"/>
                <a:gd name="T31" fmla="*/ 417 h 492"/>
                <a:gd name="T32" fmla="*/ 137 w 215"/>
                <a:gd name="T33" fmla="*/ 417 h 492"/>
                <a:gd name="T34" fmla="*/ 165 w 215"/>
                <a:gd name="T35" fmla="*/ 435 h 492"/>
                <a:gd name="T36" fmla="*/ 171 w 215"/>
                <a:gd name="T37" fmla="*/ 422 h 492"/>
                <a:gd name="T38" fmla="*/ 187 w 215"/>
                <a:gd name="T39" fmla="*/ 422 h 492"/>
                <a:gd name="T40" fmla="*/ 192 w 215"/>
                <a:gd name="T41" fmla="*/ 428 h 492"/>
                <a:gd name="T42" fmla="*/ 197 w 215"/>
                <a:gd name="T43" fmla="*/ 421 h 492"/>
                <a:gd name="T44" fmla="*/ 208 w 215"/>
                <a:gd name="T45" fmla="*/ 377 h 492"/>
                <a:gd name="T46" fmla="*/ 206 w 215"/>
                <a:gd name="T47" fmla="*/ 421 h 492"/>
                <a:gd name="T48" fmla="*/ 185 w 215"/>
                <a:gd name="T49" fmla="*/ 473 h 492"/>
                <a:gd name="T50" fmla="*/ 91 w 215"/>
                <a:gd name="T51" fmla="*/ 475 h 492"/>
                <a:gd name="T52" fmla="*/ 52 w 215"/>
                <a:gd name="T53" fmla="*/ 485 h 492"/>
                <a:gd name="T54" fmla="*/ 29 w 215"/>
                <a:gd name="T55" fmla="*/ 480 h 492"/>
                <a:gd name="T56" fmla="*/ 9 w 215"/>
                <a:gd name="T57" fmla="*/ 454 h 492"/>
                <a:gd name="T58" fmla="*/ 5 w 215"/>
                <a:gd name="T59" fmla="*/ 454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5" h="492">
                  <a:moveTo>
                    <a:pt x="5" y="454"/>
                  </a:moveTo>
                  <a:cubicBezTo>
                    <a:pt x="0" y="447"/>
                    <a:pt x="5" y="442"/>
                    <a:pt x="7" y="436"/>
                  </a:cubicBezTo>
                  <a:cubicBezTo>
                    <a:pt x="38" y="363"/>
                    <a:pt x="57" y="289"/>
                    <a:pt x="54" y="209"/>
                  </a:cubicBezTo>
                  <a:cubicBezTo>
                    <a:pt x="52" y="149"/>
                    <a:pt x="54" y="89"/>
                    <a:pt x="51" y="30"/>
                  </a:cubicBezTo>
                  <a:cubicBezTo>
                    <a:pt x="51" y="26"/>
                    <a:pt x="52" y="22"/>
                    <a:pt x="47" y="20"/>
                  </a:cubicBezTo>
                  <a:cubicBezTo>
                    <a:pt x="46" y="20"/>
                    <a:pt x="46" y="19"/>
                    <a:pt x="46" y="18"/>
                  </a:cubicBezTo>
                  <a:cubicBezTo>
                    <a:pt x="60" y="17"/>
                    <a:pt x="68" y="5"/>
                    <a:pt x="81" y="0"/>
                  </a:cubicBezTo>
                  <a:cubicBezTo>
                    <a:pt x="80" y="1"/>
                    <a:pt x="80" y="2"/>
                    <a:pt x="80" y="2"/>
                  </a:cubicBezTo>
                  <a:cubicBezTo>
                    <a:pt x="53" y="21"/>
                    <a:pt x="57" y="49"/>
                    <a:pt x="57" y="76"/>
                  </a:cubicBezTo>
                  <a:cubicBezTo>
                    <a:pt x="61" y="96"/>
                    <a:pt x="58" y="116"/>
                    <a:pt x="59" y="136"/>
                  </a:cubicBezTo>
                  <a:cubicBezTo>
                    <a:pt x="60" y="181"/>
                    <a:pt x="57" y="227"/>
                    <a:pt x="61" y="273"/>
                  </a:cubicBezTo>
                  <a:cubicBezTo>
                    <a:pt x="58" y="310"/>
                    <a:pt x="41" y="345"/>
                    <a:pt x="41" y="383"/>
                  </a:cubicBezTo>
                  <a:cubicBezTo>
                    <a:pt x="41" y="395"/>
                    <a:pt x="27" y="398"/>
                    <a:pt x="25" y="409"/>
                  </a:cubicBezTo>
                  <a:cubicBezTo>
                    <a:pt x="24" y="415"/>
                    <a:pt x="18" y="421"/>
                    <a:pt x="23" y="426"/>
                  </a:cubicBezTo>
                  <a:cubicBezTo>
                    <a:pt x="28" y="431"/>
                    <a:pt x="35" y="426"/>
                    <a:pt x="39" y="423"/>
                  </a:cubicBezTo>
                  <a:cubicBezTo>
                    <a:pt x="46" y="416"/>
                    <a:pt x="53" y="417"/>
                    <a:pt x="61" y="417"/>
                  </a:cubicBezTo>
                  <a:cubicBezTo>
                    <a:pt x="86" y="417"/>
                    <a:pt x="112" y="417"/>
                    <a:pt x="137" y="417"/>
                  </a:cubicBezTo>
                  <a:cubicBezTo>
                    <a:pt x="158" y="417"/>
                    <a:pt x="158" y="417"/>
                    <a:pt x="165" y="435"/>
                  </a:cubicBezTo>
                  <a:cubicBezTo>
                    <a:pt x="171" y="432"/>
                    <a:pt x="168" y="425"/>
                    <a:pt x="171" y="422"/>
                  </a:cubicBezTo>
                  <a:cubicBezTo>
                    <a:pt x="177" y="415"/>
                    <a:pt x="182" y="410"/>
                    <a:pt x="187" y="422"/>
                  </a:cubicBezTo>
                  <a:cubicBezTo>
                    <a:pt x="188" y="425"/>
                    <a:pt x="186" y="429"/>
                    <a:pt x="192" y="428"/>
                  </a:cubicBezTo>
                  <a:cubicBezTo>
                    <a:pt x="196" y="428"/>
                    <a:pt x="197" y="424"/>
                    <a:pt x="197" y="421"/>
                  </a:cubicBezTo>
                  <a:cubicBezTo>
                    <a:pt x="198" y="406"/>
                    <a:pt x="201" y="391"/>
                    <a:pt x="208" y="377"/>
                  </a:cubicBezTo>
                  <a:cubicBezTo>
                    <a:pt x="215" y="392"/>
                    <a:pt x="210" y="407"/>
                    <a:pt x="206" y="421"/>
                  </a:cubicBezTo>
                  <a:cubicBezTo>
                    <a:pt x="202" y="439"/>
                    <a:pt x="200" y="459"/>
                    <a:pt x="185" y="473"/>
                  </a:cubicBezTo>
                  <a:cubicBezTo>
                    <a:pt x="154" y="478"/>
                    <a:pt x="123" y="474"/>
                    <a:pt x="91" y="475"/>
                  </a:cubicBezTo>
                  <a:cubicBezTo>
                    <a:pt x="77" y="476"/>
                    <a:pt x="64" y="475"/>
                    <a:pt x="52" y="485"/>
                  </a:cubicBezTo>
                  <a:cubicBezTo>
                    <a:pt x="44" y="492"/>
                    <a:pt x="36" y="488"/>
                    <a:pt x="29" y="480"/>
                  </a:cubicBezTo>
                  <a:cubicBezTo>
                    <a:pt x="23" y="471"/>
                    <a:pt x="16" y="462"/>
                    <a:pt x="9" y="454"/>
                  </a:cubicBezTo>
                  <a:cubicBezTo>
                    <a:pt x="7" y="453"/>
                    <a:pt x="6" y="454"/>
                    <a:pt x="5" y="454"/>
                  </a:cubicBezTo>
                  <a:close/>
                </a:path>
              </a:pathLst>
            </a:custGeom>
            <a:solidFill>
              <a:srgbClr val="206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4" name="Freeform 159">
              <a:extLst>
                <a:ext uri="{FF2B5EF4-FFF2-40B4-BE49-F238E27FC236}">
                  <a16:creationId xmlns:a16="http://schemas.microsoft.com/office/drawing/2014/main" id="{C9D953A3-9F26-4E87-AB2B-3B98FD451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323" y="4100907"/>
              <a:ext cx="226578" cy="141897"/>
            </a:xfrm>
            <a:custGeom>
              <a:avLst/>
              <a:gdLst>
                <a:gd name="T0" fmla="*/ 0 w 179"/>
                <a:gd name="T1" fmla="*/ 0 h 114"/>
                <a:gd name="T2" fmla="*/ 24 w 179"/>
                <a:gd name="T3" fmla="*/ 23 h 114"/>
                <a:gd name="T4" fmla="*/ 42 w 179"/>
                <a:gd name="T5" fmla="*/ 25 h 114"/>
                <a:gd name="T6" fmla="*/ 61 w 179"/>
                <a:gd name="T7" fmla="*/ 15 h 114"/>
                <a:gd name="T8" fmla="*/ 177 w 179"/>
                <a:gd name="T9" fmla="*/ 16 h 114"/>
                <a:gd name="T10" fmla="*/ 178 w 179"/>
                <a:gd name="T11" fmla="*/ 19 h 114"/>
                <a:gd name="T12" fmla="*/ 161 w 179"/>
                <a:gd name="T13" fmla="*/ 92 h 114"/>
                <a:gd name="T14" fmla="*/ 160 w 179"/>
                <a:gd name="T15" fmla="*/ 103 h 114"/>
                <a:gd name="T16" fmla="*/ 131 w 179"/>
                <a:gd name="T17" fmla="*/ 109 h 114"/>
                <a:gd name="T18" fmla="*/ 106 w 179"/>
                <a:gd name="T19" fmla="*/ 110 h 114"/>
                <a:gd name="T20" fmla="*/ 48 w 179"/>
                <a:gd name="T21" fmla="*/ 79 h 114"/>
                <a:gd name="T22" fmla="*/ 0 w 179"/>
                <a:gd name="T2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14">
                  <a:moveTo>
                    <a:pt x="0" y="0"/>
                  </a:moveTo>
                  <a:cubicBezTo>
                    <a:pt x="10" y="5"/>
                    <a:pt x="17" y="14"/>
                    <a:pt x="24" y="23"/>
                  </a:cubicBezTo>
                  <a:cubicBezTo>
                    <a:pt x="31" y="32"/>
                    <a:pt x="38" y="35"/>
                    <a:pt x="42" y="25"/>
                  </a:cubicBezTo>
                  <a:cubicBezTo>
                    <a:pt x="47" y="15"/>
                    <a:pt x="53" y="15"/>
                    <a:pt x="61" y="15"/>
                  </a:cubicBezTo>
                  <a:cubicBezTo>
                    <a:pt x="100" y="16"/>
                    <a:pt x="138" y="16"/>
                    <a:pt x="177" y="16"/>
                  </a:cubicBezTo>
                  <a:cubicBezTo>
                    <a:pt x="177" y="17"/>
                    <a:pt x="179" y="18"/>
                    <a:pt x="178" y="19"/>
                  </a:cubicBezTo>
                  <a:cubicBezTo>
                    <a:pt x="170" y="43"/>
                    <a:pt x="171" y="69"/>
                    <a:pt x="161" y="92"/>
                  </a:cubicBezTo>
                  <a:cubicBezTo>
                    <a:pt x="160" y="96"/>
                    <a:pt x="160" y="99"/>
                    <a:pt x="160" y="103"/>
                  </a:cubicBezTo>
                  <a:cubicBezTo>
                    <a:pt x="152" y="111"/>
                    <a:pt x="141" y="109"/>
                    <a:pt x="131" y="109"/>
                  </a:cubicBezTo>
                  <a:cubicBezTo>
                    <a:pt x="123" y="110"/>
                    <a:pt x="114" y="108"/>
                    <a:pt x="106" y="110"/>
                  </a:cubicBezTo>
                  <a:cubicBezTo>
                    <a:pt x="79" y="114"/>
                    <a:pt x="59" y="105"/>
                    <a:pt x="48" y="79"/>
                  </a:cubicBezTo>
                  <a:cubicBezTo>
                    <a:pt x="31" y="53"/>
                    <a:pt x="14" y="27"/>
                    <a:pt x="0" y="0"/>
                  </a:cubicBezTo>
                  <a:close/>
                </a:path>
              </a:pathLst>
            </a:custGeom>
            <a:solidFill>
              <a:srgbClr val="3B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5" name="Freeform 160">
              <a:extLst>
                <a:ext uri="{FF2B5EF4-FFF2-40B4-BE49-F238E27FC236}">
                  <a16:creationId xmlns:a16="http://schemas.microsoft.com/office/drawing/2014/main" id="{0195F64D-0BA2-4C9C-882F-3B61F24F7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69" y="4574658"/>
              <a:ext cx="141897" cy="258617"/>
            </a:xfrm>
            <a:custGeom>
              <a:avLst/>
              <a:gdLst>
                <a:gd name="T0" fmla="*/ 0 w 113"/>
                <a:gd name="T1" fmla="*/ 114 h 207"/>
                <a:gd name="T2" fmla="*/ 45 w 113"/>
                <a:gd name="T3" fmla="*/ 0 h 207"/>
                <a:gd name="T4" fmla="*/ 43 w 113"/>
                <a:gd name="T5" fmla="*/ 79 h 207"/>
                <a:gd name="T6" fmla="*/ 56 w 113"/>
                <a:gd name="T7" fmla="*/ 45 h 207"/>
                <a:gd name="T8" fmla="*/ 56 w 113"/>
                <a:gd name="T9" fmla="*/ 11 h 207"/>
                <a:gd name="T10" fmla="*/ 49 w 113"/>
                <a:gd name="T11" fmla="*/ 207 h 207"/>
                <a:gd name="T12" fmla="*/ 45 w 113"/>
                <a:gd name="T13" fmla="*/ 188 h 207"/>
                <a:gd name="T14" fmla="*/ 16 w 113"/>
                <a:gd name="T15" fmla="*/ 151 h 207"/>
                <a:gd name="T16" fmla="*/ 10 w 113"/>
                <a:gd name="T17" fmla="*/ 142 h 207"/>
                <a:gd name="T18" fmla="*/ 0 w 113"/>
                <a:gd name="T19" fmla="*/ 11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207">
                  <a:moveTo>
                    <a:pt x="0" y="114"/>
                  </a:moveTo>
                  <a:cubicBezTo>
                    <a:pt x="23" y="79"/>
                    <a:pt x="27" y="38"/>
                    <a:pt x="45" y="0"/>
                  </a:cubicBezTo>
                  <a:cubicBezTo>
                    <a:pt x="48" y="25"/>
                    <a:pt x="51" y="49"/>
                    <a:pt x="43" y="79"/>
                  </a:cubicBezTo>
                  <a:cubicBezTo>
                    <a:pt x="53" y="66"/>
                    <a:pt x="55" y="55"/>
                    <a:pt x="56" y="45"/>
                  </a:cubicBezTo>
                  <a:cubicBezTo>
                    <a:pt x="56" y="34"/>
                    <a:pt x="56" y="24"/>
                    <a:pt x="56" y="11"/>
                  </a:cubicBezTo>
                  <a:cubicBezTo>
                    <a:pt x="101" y="66"/>
                    <a:pt x="113" y="148"/>
                    <a:pt x="49" y="207"/>
                  </a:cubicBezTo>
                  <a:cubicBezTo>
                    <a:pt x="39" y="202"/>
                    <a:pt x="45" y="195"/>
                    <a:pt x="45" y="188"/>
                  </a:cubicBezTo>
                  <a:cubicBezTo>
                    <a:pt x="46" y="164"/>
                    <a:pt x="41" y="146"/>
                    <a:pt x="16" y="151"/>
                  </a:cubicBezTo>
                  <a:cubicBezTo>
                    <a:pt x="13" y="149"/>
                    <a:pt x="11" y="146"/>
                    <a:pt x="10" y="142"/>
                  </a:cubicBezTo>
                  <a:cubicBezTo>
                    <a:pt x="12" y="131"/>
                    <a:pt x="4" y="123"/>
                    <a:pt x="0" y="114"/>
                  </a:cubicBezTo>
                  <a:close/>
                </a:path>
              </a:pathLst>
            </a:custGeom>
            <a:solidFill>
              <a:srgbClr val="2B7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6" name="Freeform 161">
              <a:extLst>
                <a:ext uri="{FF2B5EF4-FFF2-40B4-BE49-F238E27FC236}">
                  <a16:creationId xmlns:a16="http://schemas.microsoft.com/office/drawing/2014/main" id="{E28139BE-131D-4EE7-92F3-33F9A5109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7467" y="4716554"/>
              <a:ext cx="153341" cy="217422"/>
            </a:xfrm>
            <a:custGeom>
              <a:avLst/>
              <a:gdLst>
                <a:gd name="T0" fmla="*/ 81 w 122"/>
                <a:gd name="T1" fmla="*/ 37 h 173"/>
                <a:gd name="T2" fmla="*/ 111 w 122"/>
                <a:gd name="T3" fmla="*/ 46 h 173"/>
                <a:gd name="T4" fmla="*/ 111 w 122"/>
                <a:gd name="T5" fmla="*/ 86 h 173"/>
                <a:gd name="T6" fmla="*/ 113 w 122"/>
                <a:gd name="T7" fmla="*/ 93 h 173"/>
                <a:gd name="T8" fmla="*/ 0 w 122"/>
                <a:gd name="T9" fmla="*/ 173 h 173"/>
                <a:gd name="T10" fmla="*/ 36 w 122"/>
                <a:gd name="T11" fmla="*/ 66 h 173"/>
                <a:gd name="T12" fmla="*/ 64 w 122"/>
                <a:gd name="T13" fmla="*/ 0 h 173"/>
                <a:gd name="T14" fmla="*/ 76 w 122"/>
                <a:gd name="T15" fmla="*/ 28 h 173"/>
                <a:gd name="T16" fmla="*/ 56 w 122"/>
                <a:gd name="T17" fmla="*/ 115 h 173"/>
                <a:gd name="T18" fmla="*/ 46 w 122"/>
                <a:gd name="T19" fmla="*/ 137 h 173"/>
                <a:gd name="T20" fmla="*/ 43 w 122"/>
                <a:gd name="T21" fmla="*/ 142 h 173"/>
                <a:gd name="T22" fmla="*/ 56 w 122"/>
                <a:gd name="T23" fmla="*/ 118 h 173"/>
                <a:gd name="T24" fmla="*/ 73 w 122"/>
                <a:gd name="T25" fmla="*/ 54 h 173"/>
                <a:gd name="T26" fmla="*/ 81 w 122"/>
                <a:gd name="T27" fmla="*/ 3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73">
                  <a:moveTo>
                    <a:pt x="81" y="37"/>
                  </a:moveTo>
                  <a:cubicBezTo>
                    <a:pt x="94" y="28"/>
                    <a:pt x="109" y="32"/>
                    <a:pt x="111" y="46"/>
                  </a:cubicBezTo>
                  <a:cubicBezTo>
                    <a:pt x="113" y="59"/>
                    <a:pt x="122" y="72"/>
                    <a:pt x="111" y="86"/>
                  </a:cubicBezTo>
                  <a:cubicBezTo>
                    <a:pt x="110" y="87"/>
                    <a:pt x="112" y="90"/>
                    <a:pt x="113" y="93"/>
                  </a:cubicBezTo>
                  <a:cubicBezTo>
                    <a:pt x="91" y="140"/>
                    <a:pt x="51" y="163"/>
                    <a:pt x="0" y="173"/>
                  </a:cubicBezTo>
                  <a:cubicBezTo>
                    <a:pt x="29" y="142"/>
                    <a:pt x="28" y="103"/>
                    <a:pt x="36" y="66"/>
                  </a:cubicBezTo>
                  <a:cubicBezTo>
                    <a:pt x="41" y="43"/>
                    <a:pt x="49" y="20"/>
                    <a:pt x="64" y="0"/>
                  </a:cubicBezTo>
                  <a:cubicBezTo>
                    <a:pt x="76" y="6"/>
                    <a:pt x="84" y="13"/>
                    <a:pt x="76" y="28"/>
                  </a:cubicBezTo>
                  <a:cubicBezTo>
                    <a:pt x="74" y="58"/>
                    <a:pt x="70" y="87"/>
                    <a:pt x="56" y="115"/>
                  </a:cubicBezTo>
                  <a:cubicBezTo>
                    <a:pt x="53" y="124"/>
                    <a:pt x="49" y="133"/>
                    <a:pt x="46" y="137"/>
                  </a:cubicBezTo>
                  <a:cubicBezTo>
                    <a:pt x="42" y="143"/>
                    <a:pt x="45" y="143"/>
                    <a:pt x="43" y="142"/>
                  </a:cubicBezTo>
                  <a:cubicBezTo>
                    <a:pt x="47" y="134"/>
                    <a:pt x="53" y="127"/>
                    <a:pt x="56" y="118"/>
                  </a:cubicBezTo>
                  <a:cubicBezTo>
                    <a:pt x="64" y="97"/>
                    <a:pt x="72" y="76"/>
                    <a:pt x="73" y="54"/>
                  </a:cubicBezTo>
                  <a:cubicBezTo>
                    <a:pt x="74" y="47"/>
                    <a:pt x="74" y="40"/>
                    <a:pt x="81" y="37"/>
                  </a:cubicBezTo>
                  <a:close/>
                </a:path>
              </a:pathLst>
            </a:custGeom>
            <a:solidFill>
              <a:srgbClr val="528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7" name="Freeform 162">
              <a:extLst>
                <a:ext uri="{FF2B5EF4-FFF2-40B4-BE49-F238E27FC236}">
                  <a16:creationId xmlns:a16="http://schemas.microsoft.com/office/drawing/2014/main" id="{178C30FB-34E9-4F47-8D23-94185A03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553" y="4423606"/>
              <a:ext cx="1952224" cy="25174"/>
            </a:xfrm>
            <a:custGeom>
              <a:avLst/>
              <a:gdLst>
                <a:gd name="T0" fmla="*/ 0 w 1555"/>
                <a:gd name="T1" fmla="*/ 3 h 20"/>
                <a:gd name="T2" fmla="*/ 356 w 1555"/>
                <a:gd name="T3" fmla="*/ 2 h 20"/>
                <a:gd name="T4" fmla="*/ 388 w 1555"/>
                <a:gd name="T5" fmla="*/ 1 h 20"/>
                <a:gd name="T6" fmla="*/ 404 w 1555"/>
                <a:gd name="T7" fmla="*/ 0 h 20"/>
                <a:gd name="T8" fmla="*/ 1051 w 1555"/>
                <a:gd name="T9" fmla="*/ 0 h 20"/>
                <a:gd name="T10" fmla="*/ 1067 w 1555"/>
                <a:gd name="T11" fmla="*/ 1 h 20"/>
                <a:gd name="T12" fmla="*/ 1531 w 1555"/>
                <a:gd name="T13" fmla="*/ 2 h 20"/>
                <a:gd name="T14" fmla="*/ 1555 w 1555"/>
                <a:gd name="T15" fmla="*/ 3 h 20"/>
                <a:gd name="T16" fmla="*/ 1512 w 1555"/>
                <a:gd name="T17" fmla="*/ 6 h 20"/>
                <a:gd name="T18" fmla="*/ 1483 w 1555"/>
                <a:gd name="T19" fmla="*/ 10 h 20"/>
                <a:gd name="T20" fmla="*/ 1477 w 1555"/>
                <a:gd name="T21" fmla="*/ 14 h 20"/>
                <a:gd name="T22" fmla="*/ 1304 w 1555"/>
                <a:gd name="T23" fmla="*/ 16 h 20"/>
                <a:gd name="T24" fmla="*/ 1284 w 1555"/>
                <a:gd name="T25" fmla="*/ 13 h 20"/>
                <a:gd name="T26" fmla="*/ 1056 w 1555"/>
                <a:gd name="T27" fmla="*/ 15 h 20"/>
                <a:gd name="T28" fmla="*/ 890 w 1555"/>
                <a:gd name="T29" fmla="*/ 15 h 20"/>
                <a:gd name="T30" fmla="*/ 856 w 1555"/>
                <a:gd name="T31" fmla="*/ 15 h 20"/>
                <a:gd name="T32" fmla="*/ 813 w 1555"/>
                <a:gd name="T33" fmla="*/ 13 h 20"/>
                <a:gd name="T34" fmla="*/ 696 w 1555"/>
                <a:gd name="T35" fmla="*/ 15 h 20"/>
                <a:gd name="T36" fmla="*/ 655 w 1555"/>
                <a:gd name="T37" fmla="*/ 16 h 20"/>
                <a:gd name="T38" fmla="*/ 546 w 1555"/>
                <a:gd name="T39" fmla="*/ 12 h 20"/>
                <a:gd name="T40" fmla="*/ 495 w 1555"/>
                <a:gd name="T41" fmla="*/ 15 h 20"/>
                <a:gd name="T42" fmla="*/ 313 w 1555"/>
                <a:gd name="T43" fmla="*/ 13 h 20"/>
                <a:gd name="T44" fmla="*/ 269 w 1555"/>
                <a:gd name="T45" fmla="*/ 13 h 20"/>
                <a:gd name="T46" fmla="*/ 238 w 1555"/>
                <a:gd name="T47" fmla="*/ 17 h 20"/>
                <a:gd name="T48" fmla="*/ 77 w 1555"/>
                <a:gd name="T49" fmla="*/ 14 h 20"/>
                <a:gd name="T50" fmla="*/ 70 w 1555"/>
                <a:gd name="T51" fmla="*/ 10 h 20"/>
                <a:gd name="T52" fmla="*/ 28 w 1555"/>
                <a:gd name="T53" fmla="*/ 6 h 20"/>
                <a:gd name="T54" fmla="*/ 0 w 1555"/>
                <a:gd name="T5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55" h="20">
                  <a:moveTo>
                    <a:pt x="0" y="3"/>
                  </a:moveTo>
                  <a:cubicBezTo>
                    <a:pt x="118" y="3"/>
                    <a:pt x="237" y="2"/>
                    <a:pt x="356" y="2"/>
                  </a:cubicBezTo>
                  <a:cubicBezTo>
                    <a:pt x="367" y="2"/>
                    <a:pt x="377" y="2"/>
                    <a:pt x="388" y="1"/>
                  </a:cubicBezTo>
                  <a:cubicBezTo>
                    <a:pt x="393" y="0"/>
                    <a:pt x="398" y="0"/>
                    <a:pt x="404" y="0"/>
                  </a:cubicBezTo>
                  <a:cubicBezTo>
                    <a:pt x="619" y="0"/>
                    <a:pt x="835" y="0"/>
                    <a:pt x="1051" y="0"/>
                  </a:cubicBezTo>
                  <a:cubicBezTo>
                    <a:pt x="1057" y="0"/>
                    <a:pt x="1062" y="0"/>
                    <a:pt x="1067" y="1"/>
                  </a:cubicBezTo>
                  <a:cubicBezTo>
                    <a:pt x="1222" y="2"/>
                    <a:pt x="1376" y="2"/>
                    <a:pt x="1531" y="2"/>
                  </a:cubicBezTo>
                  <a:cubicBezTo>
                    <a:pt x="1539" y="2"/>
                    <a:pt x="1547" y="2"/>
                    <a:pt x="1555" y="3"/>
                  </a:cubicBezTo>
                  <a:cubicBezTo>
                    <a:pt x="1541" y="10"/>
                    <a:pt x="1526" y="4"/>
                    <a:pt x="1512" y="6"/>
                  </a:cubicBezTo>
                  <a:cubicBezTo>
                    <a:pt x="1503" y="7"/>
                    <a:pt x="1492" y="3"/>
                    <a:pt x="1483" y="10"/>
                  </a:cubicBezTo>
                  <a:cubicBezTo>
                    <a:pt x="1482" y="12"/>
                    <a:pt x="1480" y="13"/>
                    <a:pt x="1477" y="14"/>
                  </a:cubicBezTo>
                  <a:cubicBezTo>
                    <a:pt x="1420" y="18"/>
                    <a:pt x="1362" y="15"/>
                    <a:pt x="1304" y="16"/>
                  </a:cubicBezTo>
                  <a:cubicBezTo>
                    <a:pt x="1297" y="16"/>
                    <a:pt x="1291" y="14"/>
                    <a:pt x="1284" y="13"/>
                  </a:cubicBezTo>
                  <a:cubicBezTo>
                    <a:pt x="1208" y="14"/>
                    <a:pt x="1132" y="11"/>
                    <a:pt x="1056" y="15"/>
                  </a:cubicBezTo>
                  <a:cubicBezTo>
                    <a:pt x="1000" y="10"/>
                    <a:pt x="945" y="10"/>
                    <a:pt x="890" y="15"/>
                  </a:cubicBezTo>
                  <a:cubicBezTo>
                    <a:pt x="878" y="16"/>
                    <a:pt x="867" y="17"/>
                    <a:pt x="856" y="15"/>
                  </a:cubicBezTo>
                  <a:cubicBezTo>
                    <a:pt x="842" y="10"/>
                    <a:pt x="827" y="13"/>
                    <a:pt x="813" y="13"/>
                  </a:cubicBezTo>
                  <a:cubicBezTo>
                    <a:pt x="774" y="13"/>
                    <a:pt x="735" y="10"/>
                    <a:pt x="696" y="15"/>
                  </a:cubicBezTo>
                  <a:cubicBezTo>
                    <a:pt x="683" y="17"/>
                    <a:pt x="669" y="16"/>
                    <a:pt x="655" y="16"/>
                  </a:cubicBezTo>
                  <a:cubicBezTo>
                    <a:pt x="619" y="16"/>
                    <a:pt x="583" y="10"/>
                    <a:pt x="546" y="12"/>
                  </a:cubicBezTo>
                  <a:cubicBezTo>
                    <a:pt x="529" y="13"/>
                    <a:pt x="512" y="12"/>
                    <a:pt x="495" y="15"/>
                  </a:cubicBezTo>
                  <a:cubicBezTo>
                    <a:pt x="434" y="10"/>
                    <a:pt x="374" y="14"/>
                    <a:pt x="313" y="13"/>
                  </a:cubicBezTo>
                  <a:cubicBezTo>
                    <a:pt x="299" y="13"/>
                    <a:pt x="284" y="12"/>
                    <a:pt x="269" y="13"/>
                  </a:cubicBezTo>
                  <a:cubicBezTo>
                    <a:pt x="259" y="16"/>
                    <a:pt x="249" y="17"/>
                    <a:pt x="238" y="17"/>
                  </a:cubicBezTo>
                  <a:cubicBezTo>
                    <a:pt x="184" y="15"/>
                    <a:pt x="131" y="20"/>
                    <a:pt x="77" y="14"/>
                  </a:cubicBezTo>
                  <a:cubicBezTo>
                    <a:pt x="75" y="13"/>
                    <a:pt x="73" y="12"/>
                    <a:pt x="70" y="10"/>
                  </a:cubicBezTo>
                  <a:cubicBezTo>
                    <a:pt x="57" y="2"/>
                    <a:pt x="42" y="8"/>
                    <a:pt x="28" y="6"/>
                  </a:cubicBezTo>
                  <a:cubicBezTo>
                    <a:pt x="19" y="5"/>
                    <a:pt x="9" y="9"/>
                    <a:pt x="0" y="3"/>
                  </a:cubicBezTo>
                  <a:close/>
                </a:path>
              </a:pathLst>
            </a:custGeom>
            <a:solidFill>
              <a:srgbClr val="4E4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8" name="Freeform 163">
              <a:extLst>
                <a:ext uri="{FF2B5EF4-FFF2-40B4-BE49-F238E27FC236}">
                  <a16:creationId xmlns:a16="http://schemas.microsoft.com/office/drawing/2014/main" id="{D65FF03D-A773-435B-B38B-4EC402F70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881" y="5176575"/>
              <a:ext cx="402803" cy="73237"/>
            </a:xfrm>
            <a:custGeom>
              <a:avLst/>
              <a:gdLst>
                <a:gd name="T0" fmla="*/ 63 w 320"/>
                <a:gd name="T1" fmla="*/ 35 h 57"/>
                <a:gd name="T2" fmla="*/ 0 w 320"/>
                <a:gd name="T3" fmla="*/ 20 h 57"/>
                <a:gd name="T4" fmla="*/ 126 w 320"/>
                <a:gd name="T5" fmla="*/ 8 h 57"/>
                <a:gd name="T6" fmla="*/ 262 w 320"/>
                <a:gd name="T7" fmla="*/ 26 h 57"/>
                <a:gd name="T8" fmla="*/ 320 w 320"/>
                <a:gd name="T9" fmla="*/ 46 h 57"/>
                <a:gd name="T10" fmla="*/ 289 w 320"/>
                <a:gd name="T11" fmla="*/ 54 h 57"/>
                <a:gd name="T12" fmla="*/ 132 w 320"/>
                <a:gd name="T13" fmla="*/ 57 h 57"/>
                <a:gd name="T14" fmla="*/ 63 w 320"/>
                <a:gd name="T15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0" h="57">
                  <a:moveTo>
                    <a:pt x="63" y="35"/>
                  </a:moveTo>
                  <a:cubicBezTo>
                    <a:pt x="43" y="30"/>
                    <a:pt x="22" y="29"/>
                    <a:pt x="0" y="20"/>
                  </a:cubicBezTo>
                  <a:cubicBezTo>
                    <a:pt x="43" y="3"/>
                    <a:pt x="85" y="0"/>
                    <a:pt x="126" y="8"/>
                  </a:cubicBezTo>
                  <a:cubicBezTo>
                    <a:pt x="171" y="17"/>
                    <a:pt x="216" y="25"/>
                    <a:pt x="262" y="26"/>
                  </a:cubicBezTo>
                  <a:cubicBezTo>
                    <a:pt x="283" y="26"/>
                    <a:pt x="302" y="35"/>
                    <a:pt x="320" y="46"/>
                  </a:cubicBezTo>
                  <a:cubicBezTo>
                    <a:pt x="312" y="56"/>
                    <a:pt x="300" y="55"/>
                    <a:pt x="289" y="54"/>
                  </a:cubicBezTo>
                  <a:cubicBezTo>
                    <a:pt x="237" y="53"/>
                    <a:pt x="184" y="55"/>
                    <a:pt x="132" y="57"/>
                  </a:cubicBezTo>
                  <a:cubicBezTo>
                    <a:pt x="108" y="52"/>
                    <a:pt x="84" y="47"/>
                    <a:pt x="63" y="35"/>
                  </a:cubicBezTo>
                  <a:close/>
                </a:path>
              </a:pathLst>
            </a:custGeom>
            <a:solidFill>
              <a:srgbClr val="307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9" name="Freeform 164">
              <a:extLst>
                <a:ext uri="{FF2B5EF4-FFF2-40B4-BE49-F238E27FC236}">
                  <a16:creationId xmlns:a16="http://schemas.microsoft.com/office/drawing/2014/main" id="{2CFECD1B-10A9-4937-9797-8244BE2EE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828" y="5261254"/>
              <a:ext cx="391361" cy="66370"/>
            </a:xfrm>
            <a:custGeom>
              <a:avLst/>
              <a:gdLst>
                <a:gd name="T0" fmla="*/ 79 w 311"/>
                <a:gd name="T1" fmla="*/ 47 h 54"/>
                <a:gd name="T2" fmla="*/ 0 w 311"/>
                <a:gd name="T3" fmla="*/ 8 h 54"/>
                <a:gd name="T4" fmla="*/ 80 w 311"/>
                <a:gd name="T5" fmla="*/ 5 h 54"/>
                <a:gd name="T6" fmla="*/ 102 w 311"/>
                <a:gd name="T7" fmla="*/ 1 h 54"/>
                <a:gd name="T8" fmla="*/ 195 w 311"/>
                <a:gd name="T9" fmla="*/ 14 h 54"/>
                <a:gd name="T10" fmla="*/ 295 w 311"/>
                <a:gd name="T11" fmla="*/ 16 h 54"/>
                <a:gd name="T12" fmla="*/ 311 w 311"/>
                <a:gd name="T13" fmla="*/ 26 h 54"/>
                <a:gd name="T14" fmla="*/ 296 w 311"/>
                <a:gd name="T15" fmla="*/ 38 h 54"/>
                <a:gd name="T16" fmla="*/ 266 w 311"/>
                <a:gd name="T17" fmla="*/ 46 h 54"/>
                <a:gd name="T18" fmla="*/ 122 w 311"/>
                <a:gd name="T19" fmla="*/ 52 h 54"/>
                <a:gd name="T20" fmla="*/ 79 w 311"/>
                <a:gd name="T21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54">
                  <a:moveTo>
                    <a:pt x="79" y="47"/>
                  </a:moveTo>
                  <a:cubicBezTo>
                    <a:pt x="52" y="34"/>
                    <a:pt x="21" y="31"/>
                    <a:pt x="0" y="8"/>
                  </a:cubicBezTo>
                  <a:cubicBezTo>
                    <a:pt x="26" y="3"/>
                    <a:pt x="53" y="0"/>
                    <a:pt x="80" y="5"/>
                  </a:cubicBezTo>
                  <a:cubicBezTo>
                    <a:pt x="89" y="6"/>
                    <a:pt x="95" y="3"/>
                    <a:pt x="102" y="1"/>
                  </a:cubicBezTo>
                  <a:cubicBezTo>
                    <a:pt x="133" y="4"/>
                    <a:pt x="163" y="20"/>
                    <a:pt x="195" y="14"/>
                  </a:cubicBezTo>
                  <a:cubicBezTo>
                    <a:pt x="229" y="8"/>
                    <a:pt x="262" y="17"/>
                    <a:pt x="295" y="16"/>
                  </a:cubicBezTo>
                  <a:cubicBezTo>
                    <a:pt x="301" y="19"/>
                    <a:pt x="310" y="18"/>
                    <a:pt x="311" y="26"/>
                  </a:cubicBezTo>
                  <a:cubicBezTo>
                    <a:pt x="311" y="34"/>
                    <a:pt x="302" y="35"/>
                    <a:pt x="296" y="38"/>
                  </a:cubicBezTo>
                  <a:cubicBezTo>
                    <a:pt x="287" y="44"/>
                    <a:pt x="277" y="46"/>
                    <a:pt x="266" y="46"/>
                  </a:cubicBezTo>
                  <a:cubicBezTo>
                    <a:pt x="218" y="45"/>
                    <a:pt x="170" y="46"/>
                    <a:pt x="122" y="52"/>
                  </a:cubicBezTo>
                  <a:cubicBezTo>
                    <a:pt x="108" y="54"/>
                    <a:pt x="93" y="49"/>
                    <a:pt x="79" y="47"/>
                  </a:cubicBezTo>
                  <a:close/>
                </a:path>
              </a:pathLst>
            </a:custGeom>
            <a:solidFill>
              <a:srgbClr val="84B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0" name="Freeform 165">
              <a:extLst>
                <a:ext uri="{FF2B5EF4-FFF2-40B4-BE49-F238E27FC236}">
                  <a16:creationId xmlns:a16="http://schemas.microsoft.com/office/drawing/2014/main" id="{2378E3A3-22F8-44B0-AE8F-2B578E6CF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51" y="4904224"/>
              <a:ext cx="162495" cy="160206"/>
            </a:xfrm>
            <a:custGeom>
              <a:avLst/>
              <a:gdLst>
                <a:gd name="T0" fmla="*/ 0 w 130"/>
                <a:gd name="T1" fmla="*/ 75 h 127"/>
                <a:gd name="T2" fmla="*/ 31 w 130"/>
                <a:gd name="T3" fmla="*/ 7 h 127"/>
                <a:gd name="T4" fmla="*/ 73 w 130"/>
                <a:gd name="T5" fmla="*/ 13 h 127"/>
                <a:gd name="T6" fmla="*/ 56 w 130"/>
                <a:gd name="T7" fmla="*/ 54 h 127"/>
                <a:gd name="T8" fmla="*/ 72 w 130"/>
                <a:gd name="T9" fmla="*/ 34 h 127"/>
                <a:gd name="T10" fmla="*/ 97 w 130"/>
                <a:gd name="T11" fmla="*/ 31 h 127"/>
                <a:gd name="T12" fmla="*/ 130 w 130"/>
                <a:gd name="T13" fmla="*/ 45 h 127"/>
                <a:gd name="T14" fmla="*/ 58 w 130"/>
                <a:gd name="T15" fmla="*/ 121 h 127"/>
                <a:gd name="T16" fmla="*/ 22 w 130"/>
                <a:gd name="T17" fmla="*/ 115 h 127"/>
                <a:gd name="T18" fmla="*/ 28 w 130"/>
                <a:gd name="T19" fmla="*/ 82 h 127"/>
                <a:gd name="T20" fmla="*/ 0 w 130"/>
                <a:gd name="T21" fmla="*/ 7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7">
                  <a:moveTo>
                    <a:pt x="0" y="75"/>
                  </a:moveTo>
                  <a:cubicBezTo>
                    <a:pt x="13" y="53"/>
                    <a:pt x="16" y="27"/>
                    <a:pt x="31" y="7"/>
                  </a:cubicBezTo>
                  <a:cubicBezTo>
                    <a:pt x="46" y="0"/>
                    <a:pt x="60" y="2"/>
                    <a:pt x="73" y="13"/>
                  </a:cubicBezTo>
                  <a:cubicBezTo>
                    <a:pt x="75" y="30"/>
                    <a:pt x="60" y="41"/>
                    <a:pt x="56" y="54"/>
                  </a:cubicBezTo>
                  <a:cubicBezTo>
                    <a:pt x="61" y="49"/>
                    <a:pt x="61" y="37"/>
                    <a:pt x="72" y="34"/>
                  </a:cubicBezTo>
                  <a:cubicBezTo>
                    <a:pt x="81" y="35"/>
                    <a:pt x="89" y="30"/>
                    <a:pt x="97" y="31"/>
                  </a:cubicBezTo>
                  <a:cubicBezTo>
                    <a:pt x="110" y="31"/>
                    <a:pt x="124" y="29"/>
                    <a:pt x="130" y="45"/>
                  </a:cubicBezTo>
                  <a:cubicBezTo>
                    <a:pt x="116" y="79"/>
                    <a:pt x="89" y="102"/>
                    <a:pt x="58" y="121"/>
                  </a:cubicBezTo>
                  <a:cubicBezTo>
                    <a:pt x="45" y="121"/>
                    <a:pt x="32" y="127"/>
                    <a:pt x="22" y="115"/>
                  </a:cubicBezTo>
                  <a:cubicBezTo>
                    <a:pt x="19" y="103"/>
                    <a:pt x="35" y="95"/>
                    <a:pt x="28" y="82"/>
                  </a:cubicBezTo>
                  <a:cubicBezTo>
                    <a:pt x="19" y="78"/>
                    <a:pt x="7" y="84"/>
                    <a:pt x="0" y="75"/>
                  </a:cubicBezTo>
                  <a:close/>
                </a:path>
              </a:pathLst>
            </a:custGeom>
            <a:solidFill>
              <a:srgbClr val="518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1" name="Freeform 166">
              <a:extLst>
                <a:ext uri="{FF2B5EF4-FFF2-40B4-BE49-F238E27FC236}">
                  <a16:creationId xmlns:a16="http://schemas.microsoft.com/office/drawing/2014/main" id="{14FE0C2B-279C-4FE4-B631-D38868FF6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713" y="3986474"/>
              <a:ext cx="132742" cy="157916"/>
            </a:xfrm>
            <a:custGeom>
              <a:avLst/>
              <a:gdLst>
                <a:gd name="T0" fmla="*/ 2 w 106"/>
                <a:gd name="T1" fmla="*/ 114 h 127"/>
                <a:gd name="T2" fmla="*/ 17 w 106"/>
                <a:gd name="T3" fmla="*/ 62 h 127"/>
                <a:gd name="T4" fmla="*/ 70 w 106"/>
                <a:gd name="T5" fmla="*/ 5 h 127"/>
                <a:gd name="T6" fmla="*/ 77 w 106"/>
                <a:gd name="T7" fmla="*/ 3 h 127"/>
                <a:gd name="T8" fmla="*/ 86 w 106"/>
                <a:gd name="T9" fmla="*/ 4 h 127"/>
                <a:gd name="T10" fmla="*/ 54 w 106"/>
                <a:gd name="T11" fmla="*/ 42 h 127"/>
                <a:gd name="T12" fmla="*/ 106 w 106"/>
                <a:gd name="T13" fmla="*/ 0 h 127"/>
                <a:gd name="T14" fmla="*/ 56 w 106"/>
                <a:gd name="T15" fmla="*/ 122 h 127"/>
                <a:gd name="T16" fmla="*/ 10 w 106"/>
                <a:gd name="T17" fmla="*/ 123 h 127"/>
                <a:gd name="T18" fmla="*/ 2 w 106"/>
                <a:gd name="T19" fmla="*/ 11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27">
                  <a:moveTo>
                    <a:pt x="2" y="114"/>
                  </a:moveTo>
                  <a:cubicBezTo>
                    <a:pt x="11" y="98"/>
                    <a:pt x="9" y="79"/>
                    <a:pt x="17" y="62"/>
                  </a:cubicBezTo>
                  <a:cubicBezTo>
                    <a:pt x="29" y="38"/>
                    <a:pt x="43" y="16"/>
                    <a:pt x="70" y="5"/>
                  </a:cubicBezTo>
                  <a:cubicBezTo>
                    <a:pt x="72" y="4"/>
                    <a:pt x="75" y="3"/>
                    <a:pt x="77" y="3"/>
                  </a:cubicBezTo>
                  <a:cubicBezTo>
                    <a:pt x="79" y="3"/>
                    <a:pt x="81" y="3"/>
                    <a:pt x="86" y="4"/>
                  </a:cubicBezTo>
                  <a:cubicBezTo>
                    <a:pt x="75" y="18"/>
                    <a:pt x="64" y="30"/>
                    <a:pt x="54" y="42"/>
                  </a:cubicBezTo>
                  <a:cubicBezTo>
                    <a:pt x="74" y="33"/>
                    <a:pt x="84" y="11"/>
                    <a:pt x="106" y="0"/>
                  </a:cubicBezTo>
                  <a:cubicBezTo>
                    <a:pt x="99" y="46"/>
                    <a:pt x="92" y="90"/>
                    <a:pt x="56" y="122"/>
                  </a:cubicBezTo>
                  <a:cubicBezTo>
                    <a:pt x="41" y="127"/>
                    <a:pt x="26" y="120"/>
                    <a:pt x="10" y="123"/>
                  </a:cubicBezTo>
                  <a:cubicBezTo>
                    <a:pt x="5" y="125"/>
                    <a:pt x="0" y="121"/>
                    <a:pt x="2" y="114"/>
                  </a:cubicBezTo>
                  <a:close/>
                </a:path>
              </a:pathLst>
            </a:custGeom>
            <a:solidFill>
              <a:srgbClr val="428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2" name="Freeform 167">
              <a:extLst>
                <a:ext uri="{FF2B5EF4-FFF2-40B4-BE49-F238E27FC236}">
                  <a16:creationId xmlns:a16="http://schemas.microsoft.com/office/drawing/2014/main" id="{38D69DF2-E969-4833-8BD9-B33474252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664" y="5135379"/>
              <a:ext cx="384494" cy="64082"/>
            </a:xfrm>
            <a:custGeom>
              <a:avLst/>
              <a:gdLst>
                <a:gd name="T0" fmla="*/ 81 w 306"/>
                <a:gd name="T1" fmla="*/ 4 h 51"/>
                <a:gd name="T2" fmla="*/ 178 w 306"/>
                <a:gd name="T3" fmla="*/ 9 h 51"/>
                <a:gd name="T4" fmla="*/ 276 w 306"/>
                <a:gd name="T5" fmla="*/ 26 h 51"/>
                <a:gd name="T6" fmla="*/ 285 w 306"/>
                <a:gd name="T7" fmla="*/ 48 h 51"/>
                <a:gd name="T8" fmla="*/ 265 w 306"/>
                <a:gd name="T9" fmla="*/ 43 h 51"/>
                <a:gd name="T10" fmla="*/ 96 w 306"/>
                <a:gd name="T11" fmla="*/ 44 h 51"/>
                <a:gd name="T12" fmla="*/ 16 w 306"/>
                <a:gd name="T13" fmla="*/ 30 h 51"/>
                <a:gd name="T14" fmla="*/ 1 w 306"/>
                <a:gd name="T15" fmla="*/ 14 h 51"/>
                <a:gd name="T16" fmla="*/ 18 w 306"/>
                <a:gd name="T17" fmla="*/ 2 h 51"/>
                <a:gd name="T18" fmla="*/ 81 w 306"/>
                <a:gd name="T19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51">
                  <a:moveTo>
                    <a:pt x="81" y="4"/>
                  </a:moveTo>
                  <a:cubicBezTo>
                    <a:pt x="114" y="7"/>
                    <a:pt x="146" y="5"/>
                    <a:pt x="178" y="9"/>
                  </a:cubicBezTo>
                  <a:cubicBezTo>
                    <a:pt x="211" y="12"/>
                    <a:pt x="242" y="24"/>
                    <a:pt x="276" y="26"/>
                  </a:cubicBezTo>
                  <a:cubicBezTo>
                    <a:pt x="280" y="26"/>
                    <a:pt x="306" y="30"/>
                    <a:pt x="285" y="48"/>
                  </a:cubicBezTo>
                  <a:cubicBezTo>
                    <a:pt x="277" y="51"/>
                    <a:pt x="271" y="48"/>
                    <a:pt x="265" y="43"/>
                  </a:cubicBezTo>
                  <a:cubicBezTo>
                    <a:pt x="209" y="48"/>
                    <a:pt x="152" y="40"/>
                    <a:pt x="96" y="44"/>
                  </a:cubicBezTo>
                  <a:cubicBezTo>
                    <a:pt x="69" y="41"/>
                    <a:pt x="42" y="37"/>
                    <a:pt x="16" y="30"/>
                  </a:cubicBezTo>
                  <a:cubicBezTo>
                    <a:pt x="8" y="27"/>
                    <a:pt x="0" y="24"/>
                    <a:pt x="1" y="14"/>
                  </a:cubicBezTo>
                  <a:cubicBezTo>
                    <a:pt x="2" y="5"/>
                    <a:pt x="9" y="2"/>
                    <a:pt x="18" y="2"/>
                  </a:cubicBezTo>
                  <a:cubicBezTo>
                    <a:pt x="39" y="3"/>
                    <a:pt x="60" y="0"/>
                    <a:pt x="81" y="4"/>
                  </a:cubicBezTo>
                  <a:close/>
                </a:path>
              </a:pathLst>
            </a:custGeom>
            <a:solidFill>
              <a:srgbClr val="327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3" name="Freeform 168">
              <a:extLst>
                <a:ext uri="{FF2B5EF4-FFF2-40B4-BE49-F238E27FC236}">
                  <a16:creationId xmlns:a16="http://schemas.microsoft.com/office/drawing/2014/main" id="{E575ADF0-5E3E-4636-AF90-39159E512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116" y="4352659"/>
              <a:ext cx="185382" cy="176226"/>
            </a:xfrm>
            <a:custGeom>
              <a:avLst/>
              <a:gdLst>
                <a:gd name="T0" fmla="*/ 0 w 148"/>
                <a:gd name="T1" fmla="*/ 111 h 140"/>
                <a:gd name="T2" fmla="*/ 67 w 148"/>
                <a:gd name="T3" fmla="*/ 11 h 140"/>
                <a:gd name="T4" fmla="*/ 75 w 148"/>
                <a:gd name="T5" fmla="*/ 6 h 140"/>
                <a:gd name="T6" fmla="*/ 134 w 148"/>
                <a:gd name="T7" fmla="*/ 1 h 140"/>
                <a:gd name="T8" fmla="*/ 146 w 148"/>
                <a:gd name="T9" fmla="*/ 10 h 140"/>
                <a:gd name="T10" fmla="*/ 132 w 148"/>
                <a:gd name="T11" fmla="*/ 17 h 140"/>
                <a:gd name="T12" fmla="*/ 109 w 148"/>
                <a:gd name="T13" fmla="*/ 15 h 140"/>
                <a:gd name="T14" fmla="*/ 109 w 148"/>
                <a:gd name="T15" fmla="*/ 17 h 140"/>
                <a:gd name="T16" fmla="*/ 131 w 148"/>
                <a:gd name="T17" fmla="*/ 20 h 140"/>
                <a:gd name="T18" fmla="*/ 120 w 148"/>
                <a:gd name="T19" fmla="*/ 39 h 140"/>
                <a:gd name="T20" fmla="*/ 41 w 148"/>
                <a:gd name="T21" fmla="*/ 128 h 140"/>
                <a:gd name="T22" fmla="*/ 28 w 148"/>
                <a:gd name="T23" fmla="*/ 140 h 140"/>
                <a:gd name="T24" fmla="*/ 0 w 148"/>
                <a:gd name="T25" fmla="*/ 11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0">
                  <a:moveTo>
                    <a:pt x="0" y="111"/>
                  </a:moveTo>
                  <a:cubicBezTo>
                    <a:pt x="22" y="78"/>
                    <a:pt x="44" y="44"/>
                    <a:pt x="67" y="11"/>
                  </a:cubicBezTo>
                  <a:cubicBezTo>
                    <a:pt x="68" y="9"/>
                    <a:pt x="72" y="8"/>
                    <a:pt x="75" y="6"/>
                  </a:cubicBezTo>
                  <a:cubicBezTo>
                    <a:pt x="94" y="1"/>
                    <a:pt x="114" y="0"/>
                    <a:pt x="134" y="1"/>
                  </a:cubicBezTo>
                  <a:cubicBezTo>
                    <a:pt x="139" y="2"/>
                    <a:pt x="148" y="2"/>
                    <a:pt x="146" y="10"/>
                  </a:cubicBezTo>
                  <a:cubicBezTo>
                    <a:pt x="145" y="17"/>
                    <a:pt x="138" y="19"/>
                    <a:pt x="132" y="17"/>
                  </a:cubicBezTo>
                  <a:cubicBezTo>
                    <a:pt x="124" y="15"/>
                    <a:pt x="116" y="18"/>
                    <a:pt x="109" y="15"/>
                  </a:cubicBezTo>
                  <a:cubicBezTo>
                    <a:pt x="108" y="16"/>
                    <a:pt x="109" y="17"/>
                    <a:pt x="109" y="17"/>
                  </a:cubicBezTo>
                  <a:cubicBezTo>
                    <a:pt x="117" y="17"/>
                    <a:pt x="127" y="13"/>
                    <a:pt x="131" y="20"/>
                  </a:cubicBezTo>
                  <a:cubicBezTo>
                    <a:pt x="136" y="29"/>
                    <a:pt x="125" y="33"/>
                    <a:pt x="120" y="39"/>
                  </a:cubicBezTo>
                  <a:cubicBezTo>
                    <a:pt x="92" y="67"/>
                    <a:pt x="65" y="96"/>
                    <a:pt x="41" y="128"/>
                  </a:cubicBezTo>
                  <a:cubicBezTo>
                    <a:pt x="38" y="133"/>
                    <a:pt x="35" y="138"/>
                    <a:pt x="28" y="140"/>
                  </a:cubicBezTo>
                  <a:cubicBezTo>
                    <a:pt x="1" y="134"/>
                    <a:pt x="0" y="133"/>
                    <a:pt x="0" y="111"/>
                  </a:cubicBezTo>
                  <a:close/>
                </a:path>
              </a:pathLst>
            </a:custGeom>
            <a:solidFill>
              <a:srgbClr val="3C8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4" name="Freeform 169">
              <a:extLst>
                <a:ext uri="{FF2B5EF4-FFF2-40B4-BE49-F238E27FC236}">
                  <a16:creationId xmlns:a16="http://schemas.microsoft.com/office/drawing/2014/main" id="{AB9708E7-B6B0-4599-B4C7-D23417D4D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952" y="5233790"/>
              <a:ext cx="331856" cy="52638"/>
            </a:xfrm>
            <a:custGeom>
              <a:avLst/>
              <a:gdLst>
                <a:gd name="T0" fmla="*/ 0 w 265"/>
                <a:gd name="T1" fmla="*/ 9 h 42"/>
                <a:gd name="T2" fmla="*/ 43 w 265"/>
                <a:gd name="T3" fmla="*/ 4 h 42"/>
                <a:gd name="T4" fmla="*/ 97 w 265"/>
                <a:gd name="T5" fmla="*/ 4 h 42"/>
                <a:gd name="T6" fmla="*/ 159 w 265"/>
                <a:gd name="T7" fmla="*/ 4 h 42"/>
                <a:gd name="T8" fmla="*/ 188 w 265"/>
                <a:gd name="T9" fmla="*/ 1 h 42"/>
                <a:gd name="T10" fmla="*/ 264 w 265"/>
                <a:gd name="T11" fmla="*/ 25 h 42"/>
                <a:gd name="T12" fmla="*/ 265 w 265"/>
                <a:gd name="T13" fmla="*/ 27 h 42"/>
                <a:gd name="T14" fmla="*/ 264 w 265"/>
                <a:gd name="T15" fmla="*/ 30 h 42"/>
                <a:gd name="T16" fmla="*/ 242 w 265"/>
                <a:gd name="T17" fmla="*/ 38 h 42"/>
                <a:gd name="T18" fmla="*/ 172 w 265"/>
                <a:gd name="T19" fmla="*/ 37 h 42"/>
                <a:gd name="T20" fmla="*/ 125 w 265"/>
                <a:gd name="T21" fmla="*/ 37 h 42"/>
                <a:gd name="T22" fmla="*/ 10 w 265"/>
                <a:gd name="T23" fmla="*/ 17 h 42"/>
                <a:gd name="T24" fmla="*/ 0 w 265"/>
                <a:gd name="T25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" h="42">
                  <a:moveTo>
                    <a:pt x="0" y="9"/>
                  </a:moveTo>
                  <a:cubicBezTo>
                    <a:pt x="14" y="4"/>
                    <a:pt x="28" y="2"/>
                    <a:pt x="43" y="4"/>
                  </a:cubicBezTo>
                  <a:cubicBezTo>
                    <a:pt x="61" y="6"/>
                    <a:pt x="79" y="7"/>
                    <a:pt x="97" y="4"/>
                  </a:cubicBezTo>
                  <a:cubicBezTo>
                    <a:pt x="118" y="0"/>
                    <a:pt x="138" y="2"/>
                    <a:pt x="159" y="4"/>
                  </a:cubicBezTo>
                  <a:cubicBezTo>
                    <a:pt x="169" y="5"/>
                    <a:pt x="178" y="0"/>
                    <a:pt x="188" y="1"/>
                  </a:cubicBezTo>
                  <a:cubicBezTo>
                    <a:pt x="213" y="9"/>
                    <a:pt x="239" y="17"/>
                    <a:pt x="264" y="25"/>
                  </a:cubicBezTo>
                  <a:cubicBezTo>
                    <a:pt x="265" y="26"/>
                    <a:pt x="265" y="27"/>
                    <a:pt x="265" y="27"/>
                  </a:cubicBezTo>
                  <a:cubicBezTo>
                    <a:pt x="265" y="28"/>
                    <a:pt x="264" y="29"/>
                    <a:pt x="264" y="30"/>
                  </a:cubicBezTo>
                  <a:cubicBezTo>
                    <a:pt x="258" y="36"/>
                    <a:pt x="250" y="39"/>
                    <a:pt x="242" y="38"/>
                  </a:cubicBezTo>
                  <a:cubicBezTo>
                    <a:pt x="219" y="38"/>
                    <a:pt x="195" y="41"/>
                    <a:pt x="172" y="37"/>
                  </a:cubicBezTo>
                  <a:cubicBezTo>
                    <a:pt x="157" y="35"/>
                    <a:pt x="141" y="35"/>
                    <a:pt x="125" y="37"/>
                  </a:cubicBezTo>
                  <a:cubicBezTo>
                    <a:pt x="85" y="42"/>
                    <a:pt x="47" y="28"/>
                    <a:pt x="10" y="17"/>
                  </a:cubicBezTo>
                  <a:cubicBezTo>
                    <a:pt x="5" y="16"/>
                    <a:pt x="1" y="13"/>
                    <a:pt x="0" y="9"/>
                  </a:cubicBezTo>
                  <a:close/>
                </a:path>
              </a:pathLst>
            </a:custGeom>
            <a:solidFill>
              <a:srgbClr val="5A9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5" name="Freeform 170">
              <a:extLst>
                <a:ext uri="{FF2B5EF4-FFF2-40B4-BE49-F238E27FC236}">
                  <a16:creationId xmlns:a16="http://schemas.microsoft.com/office/drawing/2014/main" id="{E7ED58BA-E47C-4B53-9421-4192FD22A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5198" y="4366391"/>
              <a:ext cx="151051" cy="151051"/>
            </a:xfrm>
            <a:custGeom>
              <a:avLst/>
              <a:gdLst>
                <a:gd name="T0" fmla="*/ 120 w 120"/>
                <a:gd name="T1" fmla="*/ 8 h 121"/>
                <a:gd name="T2" fmla="*/ 56 w 120"/>
                <a:gd name="T3" fmla="*/ 120 h 121"/>
                <a:gd name="T4" fmla="*/ 16 w 120"/>
                <a:gd name="T5" fmla="*/ 117 h 121"/>
                <a:gd name="T6" fmla="*/ 5 w 120"/>
                <a:gd name="T7" fmla="*/ 98 h 121"/>
                <a:gd name="T8" fmla="*/ 87 w 120"/>
                <a:gd name="T9" fmla="*/ 10 h 121"/>
                <a:gd name="T10" fmla="*/ 120 w 120"/>
                <a:gd name="T11" fmla="*/ 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21">
                  <a:moveTo>
                    <a:pt x="120" y="8"/>
                  </a:moveTo>
                  <a:cubicBezTo>
                    <a:pt x="114" y="54"/>
                    <a:pt x="85" y="87"/>
                    <a:pt x="56" y="120"/>
                  </a:cubicBezTo>
                  <a:cubicBezTo>
                    <a:pt x="42" y="121"/>
                    <a:pt x="29" y="117"/>
                    <a:pt x="16" y="117"/>
                  </a:cubicBezTo>
                  <a:cubicBezTo>
                    <a:pt x="3" y="118"/>
                    <a:pt x="0" y="109"/>
                    <a:pt x="5" y="98"/>
                  </a:cubicBezTo>
                  <a:cubicBezTo>
                    <a:pt x="28" y="65"/>
                    <a:pt x="58" y="38"/>
                    <a:pt x="87" y="10"/>
                  </a:cubicBezTo>
                  <a:cubicBezTo>
                    <a:pt x="96" y="2"/>
                    <a:pt x="108" y="0"/>
                    <a:pt x="120" y="8"/>
                  </a:cubicBezTo>
                  <a:close/>
                </a:path>
              </a:pathLst>
            </a:custGeom>
            <a:solidFill>
              <a:srgbClr val="438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6" name="Freeform 171">
              <a:extLst>
                <a:ext uri="{FF2B5EF4-FFF2-40B4-BE49-F238E27FC236}">
                  <a16:creationId xmlns:a16="http://schemas.microsoft.com/office/drawing/2014/main" id="{304D1D20-FEB5-41D1-916B-C948A763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437" y="4865318"/>
              <a:ext cx="167073" cy="130453"/>
            </a:xfrm>
            <a:custGeom>
              <a:avLst/>
              <a:gdLst>
                <a:gd name="T0" fmla="*/ 52 w 133"/>
                <a:gd name="T1" fmla="*/ 15 h 105"/>
                <a:gd name="T2" fmla="*/ 126 w 133"/>
                <a:gd name="T3" fmla="*/ 2 h 105"/>
                <a:gd name="T4" fmla="*/ 114 w 133"/>
                <a:gd name="T5" fmla="*/ 20 h 105"/>
                <a:gd name="T6" fmla="*/ 133 w 133"/>
                <a:gd name="T7" fmla="*/ 15 h 105"/>
                <a:gd name="T8" fmla="*/ 88 w 133"/>
                <a:gd name="T9" fmla="*/ 87 h 105"/>
                <a:gd name="T10" fmla="*/ 55 w 133"/>
                <a:gd name="T11" fmla="*/ 82 h 105"/>
                <a:gd name="T12" fmla="*/ 20 w 133"/>
                <a:gd name="T13" fmla="*/ 103 h 105"/>
                <a:gd name="T14" fmla="*/ 9 w 133"/>
                <a:gd name="T15" fmla="*/ 92 h 105"/>
                <a:gd name="T16" fmla="*/ 42 w 133"/>
                <a:gd name="T17" fmla="*/ 27 h 105"/>
                <a:gd name="T18" fmla="*/ 52 w 133"/>
                <a:gd name="T19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05">
                  <a:moveTo>
                    <a:pt x="52" y="15"/>
                  </a:moveTo>
                  <a:cubicBezTo>
                    <a:pt x="76" y="9"/>
                    <a:pt x="100" y="0"/>
                    <a:pt x="126" y="2"/>
                  </a:cubicBezTo>
                  <a:cubicBezTo>
                    <a:pt x="128" y="11"/>
                    <a:pt x="115" y="10"/>
                    <a:pt x="114" y="20"/>
                  </a:cubicBezTo>
                  <a:cubicBezTo>
                    <a:pt x="120" y="19"/>
                    <a:pt x="124" y="13"/>
                    <a:pt x="133" y="15"/>
                  </a:cubicBezTo>
                  <a:cubicBezTo>
                    <a:pt x="121" y="41"/>
                    <a:pt x="105" y="64"/>
                    <a:pt x="88" y="87"/>
                  </a:cubicBezTo>
                  <a:cubicBezTo>
                    <a:pt x="78" y="75"/>
                    <a:pt x="70" y="71"/>
                    <a:pt x="55" y="82"/>
                  </a:cubicBezTo>
                  <a:cubicBezTo>
                    <a:pt x="44" y="90"/>
                    <a:pt x="32" y="98"/>
                    <a:pt x="20" y="103"/>
                  </a:cubicBezTo>
                  <a:cubicBezTo>
                    <a:pt x="10" y="105"/>
                    <a:pt x="0" y="103"/>
                    <a:pt x="9" y="92"/>
                  </a:cubicBezTo>
                  <a:cubicBezTo>
                    <a:pt x="26" y="73"/>
                    <a:pt x="35" y="50"/>
                    <a:pt x="42" y="27"/>
                  </a:cubicBezTo>
                  <a:cubicBezTo>
                    <a:pt x="43" y="21"/>
                    <a:pt x="47" y="18"/>
                    <a:pt x="52" y="15"/>
                  </a:cubicBezTo>
                  <a:close/>
                </a:path>
              </a:pathLst>
            </a:custGeom>
            <a:solidFill>
              <a:srgbClr val="237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7" name="Freeform 172">
              <a:extLst>
                <a:ext uri="{FF2B5EF4-FFF2-40B4-BE49-F238E27FC236}">
                  <a16:creationId xmlns:a16="http://schemas.microsoft.com/office/drawing/2014/main" id="{1ACC1D54-4560-44FA-B54F-87873DA35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672" y="4489978"/>
              <a:ext cx="146474" cy="135030"/>
            </a:xfrm>
            <a:custGeom>
              <a:avLst/>
              <a:gdLst>
                <a:gd name="T0" fmla="*/ 67 w 115"/>
                <a:gd name="T1" fmla="*/ 1 h 108"/>
                <a:gd name="T2" fmla="*/ 80 w 115"/>
                <a:gd name="T3" fmla="*/ 14 h 108"/>
                <a:gd name="T4" fmla="*/ 115 w 115"/>
                <a:gd name="T5" fmla="*/ 21 h 108"/>
                <a:gd name="T6" fmla="*/ 43 w 115"/>
                <a:gd name="T7" fmla="*/ 100 h 108"/>
                <a:gd name="T8" fmla="*/ 14 w 115"/>
                <a:gd name="T9" fmla="*/ 105 h 108"/>
                <a:gd name="T10" fmla="*/ 1 w 115"/>
                <a:gd name="T11" fmla="*/ 93 h 108"/>
                <a:gd name="T12" fmla="*/ 2 w 115"/>
                <a:gd name="T13" fmla="*/ 87 h 108"/>
                <a:gd name="T14" fmla="*/ 51 w 115"/>
                <a:gd name="T15" fmla="*/ 13 h 108"/>
                <a:gd name="T16" fmla="*/ 67 w 115"/>
                <a:gd name="T1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8">
                  <a:moveTo>
                    <a:pt x="67" y="1"/>
                  </a:moveTo>
                  <a:cubicBezTo>
                    <a:pt x="63" y="13"/>
                    <a:pt x="70" y="16"/>
                    <a:pt x="80" y="14"/>
                  </a:cubicBezTo>
                  <a:cubicBezTo>
                    <a:pt x="93" y="11"/>
                    <a:pt x="104" y="14"/>
                    <a:pt x="115" y="21"/>
                  </a:cubicBezTo>
                  <a:cubicBezTo>
                    <a:pt x="104" y="59"/>
                    <a:pt x="75" y="81"/>
                    <a:pt x="43" y="100"/>
                  </a:cubicBezTo>
                  <a:cubicBezTo>
                    <a:pt x="32" y="99"/>
                    <a:pt x="23" y="103"/>
                    <a:pt x="14" y="105"/>
                  </a:cubicBezTo>
                  <a:cubicBezTo>
                    <a:pt x="2" y="108"/>
                    <a:pt x="0" y="102"/>
                    <a:pt x="1" y="93"/>
                  </a:cubicBezTo>
                  <a:cubicBezTo>
                    <a:pt x="1" y="91"/>
                    <a:pt x="1" y="89"/>
                    <a:pt x="2" y="87"/>
                  </a:cubicBezTo>
                  <a:cubicBezTo>
                    <a:pt x="22" y="65"/>
                    <a:pt x="32" y="36"/>
                    <a:pt x="51" y="13"/>
                  </a:cubicBezTo>
                  <a:cubicBezTo>
                    <a:pt x="55" y="8"/>
                    <a:pt x="58" y="0"/>
                    <a:pt x="67" y="1"/>
                  </a:cubicBezTo>
                  <a:close/>
                </a:path>
              </a:pathLst>
            </a:custGeom>
            <a:solidFill>
              <a:srgbClr val="70A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8" name="Freeform 173">
              <a:extLst>
                <a:ext uri="{FF2B5EF4-FFF2-40B4-BE49-F238E27FC236}">
                  <a16:creationId xmlns:a16="http://schemas.microsoft.com/office/drawing/2014/main" id="{69A4ED77-C901-4F11-BD5F-4BC1248E6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3053" y="4265690"/>
              <a:ext cx="91546" cy="212844"/>
            </a:xfrm>
            <a:custGeom>
              <a:avLst/>
              <a:gdLst>
                <a:gd name="T0" fmla="*/ 17 w 73"/>
                <a:gd name="T1" fmla="*/ 91 h 170"/>
                <a:gd name="T2" fmla="*/ 19 w 73"/>
                <a:gd name="T3" fmla="*/ 33 h 170"/>
                <a:gd name="T4" fmla="*/ 21 w 73"/>
                <a:gd name="T5" fmla="*/ 0 h 170"/>
                <a:gd name="T6" fmla="*/ 68 w 73"/>
                <a:gd name="T7" fmla="*/ 87 h 170"/>
                <a:gd name="T8" fmla="*/ 53 w 73"/>
                <a:gd name="T9" fmla="*/ 141 h 170"/>
                <a:gd name="T10" fmla="*/ 34 w 73"/>
                <a:gd name="T11" fmla="*/ 170 h 170"/>
                <a:gd name="T12" fmla="*/ 27 w 73"/>
                <a:gd name="T13" fmla="*/ 120 h 170"/>
                <a:gd name="T14" fmla="*/ 25 w 73"/>
                <a:gd name="T15" fmla="*/ 131 h 170"/>
                <a:gd name="T16" fmla="*/ 17 w 73"/>
                <a:gd name="T17" fmla="*/ 9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70">
                  <a:moveTo>
                    <a:pt x="17" y="91"/>
                  </a:moveTo>
                  <a:cubicBezTo>
                    <a:pt x="26" y="72"/>
                    <a:pt x="21" y="52"/>
                    <a:pt x="19" y="33"/>
                  </a:cubicBezTo>
                  <a:cubicBezTo>
                    <a:pt x="18" y="22"/>
                    <a:pt x="16" y="11"/>
                    <a:pt x="21" y="0"/>
                  </a:cubicBezTo>
                  <a:cubicBezTo>
                    <a:pt x="37" y="29"/>
                    <a:pt x="61" y="54"/>
                    <a:pt x="68" y="87"/>
                  </a:cubicBezTo>
                  <a:cubicBezTo>
                    <a:pt x="73" y="107"/>
                    <a:pt x="66" y="125"/>
                    <a:pt x="53" y="141"/>
                  </a:cubicBezTo>
                  <a:cubicBezTo>
                    <a:pt x="47" y="149"/>
                    <a:pt x="40" y="156"/>
                    <a:pt x="34" y="170"/>
                  </a:cubicBezTo>
                  <a:cubicBezTo>
                    <a:pt x="31" y="149"/>
                    <a:pt x="29" y="135"/>
                    <a:pt x="27" y="120"/>
                  </a:cubicBezTo>
                  <a:cubicBezTo>
                    <a:pt x="23" y="123"/>
                    <a:pt x="26" y="127"/>
                    <a:pt x="25" y="131"/>
                  </a:cubicBezTo>
                  <a:cubicBezTo>
                    <a:pt x="1" y="114"/>
                    <a:pt x="0" y="109"/>
                    <a:pt x="17" y="91"/>
                  </a:cubicBezTo>
                  <a:close/>
                </a:path>
              </a:pathLst>
            </a:custGeom>
            <a:solidFill>
              <a:srgbClr val="4481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9" name="Freeform 174">
              <a:extLst>
                <a:ext uri="{FF2B5EF4-FFF2-40B4-BE49-F238E27FC236}">
                  <a16:creationId xmlns:a16="http://schemas.microsoft.com/office/drawing/2014/main" id="{136AC534-A240-40F4-B9E2-86FE2320D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282" y="5258966"/>
              <a:ext cx="201402" cy="137319"/>
            </a:xfrm>
            <a:custGeom>
              <a:avLst/>
              <a:gdLst>
                <a:gd name="T0" fmla="*/ 28 w 160"/>
                <a:gd name="T1" fmla="*/ 41 h 109"/>
                <a:gd name="T2" fmla="*/ 0 w 160"/>
                <a:gd name="T3" fmla="*/ 0 h 109"/>
                <a:gd name="T4" fmla="*/ 75 w 160"/>
                <a:gd name="T5" fmla="*/ 34 h 109"/>
                <a:gd name="T6" fmla="*/ 160 w 160"/>
                <a:gd name="T7" fmla="*/ 108 h 109"/>
                <a:gd name="T8" fmla="*/ 118 w 160"/>
                <a:gd name="T9" fmla="*/ 108 h 109"/>
                <a:gd name="T10" fmla="*/ 83 w 160"/>
                <a:gd name="T11" fmla="*/ 86 h 109"/>
                <a:gd name="T12" fmla="*/ 28 w 160"/>
                <a:gd name="T13" fmla="*/ 4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09">
                  <a:moveTo>
                    <a:pt x="28" y="41"/>
                  </a:moveTo>
                  <a:cubicBezTo>
                    <a:pt x="22" y="25"/>
                    <a:pt x="3" y="19"/>
                    <a:pt x="0" y="0"/>
                  </a:cubicBezTo>
                  <a:cubicBezTo>
                    <a:pt x="28" y="6"/>
                    <a:pt x="54" y="16"/>
                    <a:pt x="75" y="34"/>
                  </a:cubicBezTo>
                  <a:cubicBezTo>
                    <a:pt x="103" y="58"/>
                    <a:pt x="134" y="78"/>
                    <a:pt x="160" y="108"/>
                  </a:cubicBezTo>
                  <a:cubicBezTo>
                    <a:pt x="144" y="108"/>
                    <a:pt x="131" y="109"/>
                    <a:pt x="118" y="108"/>
                  </a:cubicBezTo>
                  <a:cubicBezTo>
                    <a:pt x="103" y="107"/>
                    <a:pt x="91" y="100"/>
                    <a:pt x="83" y="86"/>
                  </a:cubicBezTo>
                  <a:cubicBezTo>
                    <a:pt x="71" y="64"/>
                    <a:pt x="54" y="46"/>
                    <a:pt x="28" y="41"/>
                  </a:cubicBezTo>
                  <a:close/>
                </a:path>
              </a:pathLst>
            </a:custGeom>
            <a:solidFill>
              <a:srgbClr val="0E6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0" name="Freeform 175">
              <a:extLst>
                <a:ext uri="{FF2B5EF4-FFF2-40B4-BE49-F238E27FC236}">
                  <a16:creationId xmlns:a16="http://schemas.microsoft.com/office/drawing/2014/main" id="{0E75F09B-3D03-4036-9777-25DC4717F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9158" y="4972884"/>
              <a:ext cx="219711" cy="89257"/>
            </a:xfrm>
            <a:custGeom>
              <a:avLst/>
              <a:gdLst>
                <a:gd name="T0" fmla="*/ 175 w 175"/>
                <a:gd name="T1" fmla="*/ 51 h 70"/>
                <a:gd name="T2" fmla="*/ 48 w 175"/>
                <a:gd name="T3" fmla="*/ 35 h 70"/>
                <a:gd name="T4" fmla="*/ 0 w 175"/>
                <a:gd name="T5" fmla="*/ 15 h 70"/>
                <a:gd name="T6" fmla="*/ 8 w 175"/>
                <a:gd name="T7" fmla="*/ 8 h 70"/>
                <a:gd name="T8" fmla="*/ 71 w 175"/>
                <a:gd name="T9" fmla="*/ 5 h 70"/>
                <a:gd name="T10" fmla="*/ 131 w 175"/>
                <a:gd name="T11" fmla="*/ 7 h 70"/>
                <a:gd name="T12" fmla="*/ 157 w 175"/>
                <a:gd name="T13" fmla="*/ 24 h 70"/>
                <a:gd name="T14" fmla="*/ 175 w 175"/>
                <a:gd name="T15" fmla="*/ 5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70">
                  <a:moveTo>
                    <a:pt x="175" y="51"/>
                  </a:moveTo>
                  <a:cubicBezTo>
                    <a:pt x="129" y="70"/>
                    <a:pt x="89" y="48"/>
                    <a:pt x="48" y="35"/>
                  </a:cubicBezTo>
                  <a:cubicBezTo>
                    <a:pt x="31" y="30"/>
                    <a:pt x="16" y="22"/>
                    <a:pt x="0" y="15"/>
                  </a:cubicBezTo>
                  <a:cubicBezTo>
                    <a:pt x="0" y="10"/>
                    <a:pt x="4" y="8"/>
                    <a:pt x="8" y="8"/>
                  </a:cubicBezTo>
                  <a:cubicBezTo>
                    <a:pt x="29" y="9"/>
                    <a:pt x="49" y="0"/>
                    <a:pt x="71" y="5"/>
                  </a:cubicBezTo>
                  <a:cubicBezTo>
                    <a:pt x="90" y="9"/>
                    <a:pt x="111" y="6"/>
                    <a:pt x="131" y="7"/>
                  </a:cubicBezTo>
                  <a:cubicBezTo>
                    <a:pt x="144" y="6"/>
                    <a:pt x="151" y="14"/>
                    <a:pt x="157" y="24"/>
                  </a:cubicBezTo>
                  <a:cubicBezTo>
                    <a:pt x="163" y="33"/>
                    <a:pt x="172" y="40"/>
                    <a:pt x="175" y="51"/>
                  </a:cubicBezTo>
                  <a:close/>
                </a:path>
              </a:pathLst>
            </a:custGeom>
            <a:solidFill>
              <a:srgbClr val="78A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1" name="Freeform 176">
              <a:extLst>
                <a:ext uri="{FF2B5EF4-FFF2-40B4-BE49-F238E27FC236}">
                  <a16:creationId xmlns:a16="http://schemas.microsoft.com/office/drawing/2014/main" id="{80B339AF-A300-4446-AA2F-D49679BBC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116" y="4199318"/>
              <a:ext cx="139609" cy="130453"/>
            </a:xfrm>
            <a:custGeom>
              <a:avLst/>
              <a:gdLst>
                <a:gd name="T0" fmla="*/ 0 w 112"/>
                <a:gd name="T1" fmla="*/ 0 h 103"/>
                <a:gd name="T2" fmla="*/ 76 w 112"/>
                <a:gd name="T3" fmla="*/ 24 h 103"/>
                <a:gd name="T4" fmla="*/ 112 w 112"/>
                <a:gd name="T5" fmla="*/ 24 h 103"/>
                <a:gd name="T6" fmla="*/ 86 w 112"/>
                <a:gd name="T7" fmla="*/ 102 h 103"/>
                <a:gd name="T8" fmla="*/ 79 w 112"/>
                <a:gd name="T9" fmla="*/ 93 h 103"/>
                <a:gd name="T10" fmla="*/ 39 w 112"/>
                <a:gd name="T11" fmla="*/ 64 h 103"/>
                <a:gd name="T12" fmla="*/ 0 w 112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03">
                  <a:moveTo>
                    <a:pt x="0" y="0"/>
                  </a:moveTo>
                  <a:cubicBezTo>
                    <a:pt x="18" y="31"/>
                    <a:pt x="48" y="24"/>
                    <a:pt x="76" y="24"/>
                  </a:cubicBezTo>
                  <a:cubicBezTo>
                    <a:pt x="88" y="24"/>
                    <a:pt x="100" y="24"/>
                    <a:pt x="112" y="24"/>
                  </a:cubicBezTo>
                  <a:cubicBezTo>
                    <a:pt x="107" y="51"/>
                    <a:pt x="103" y="79"/>
                    <a:pt x="86" y="102"/>
                  </a:cubicBezTo>
                  <a:cubicBezTo>
                    <a:pt x="78" y="103"/>
                    <a:pt x="84" y="92"/>
                    <a:pt x="79" y="93"/>
                  </a:cubicBezTo>
                  <a:cubicBezTo>
                    <a:pt x="55" y="97"/>
                    <a:pt x="48" y="77"/>
                    <a:pt x="39" y="64"/>
                  </a:cubicBezTo>
                  <a:cubicBezTo>
                    <a:pt x="24" y="44"/>
                    <a:pt x="8" y="24"/>
                    <a:pt x="0" y="0"/>
                  </a:cubicBezTo>
                  <a:close/>
                </a:path>
              </a:pathLst>
            </a:custGeom>
            <a:solidFill>
              <a:srgbClr val="3D4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2" name="Freeform 177">
              <a:extLst>
                <a:ext uri="{FF2B5EF4-FFF2-40B4-BE49-F238E27FC236}">
                  <a16:creationId xmlns:a16="http://schemas.microsoft.com/office/drawing/2014/main" id="{1A0A85F2-F431-4CE2-AF37-A1BF2F0D4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518" y="4947709"/>
              <a:ext cx="180805" cy="89257"/>
            </a:xfrm>
            <a:custGeom>
              <a:avLst/>
              <a:gdLst>
                <a:gd name="T0" fmla="*/ 40 w 144"/>
                <a:gd name="T1" fmla="*/ 71 h 71"/>
                <a:gd name="T2" fmla="*/ 13 w 144"/>
                <a:gd name="T3" fmla="*/ 41 h 71"/>
                <a:gd name="T4" fmla="*/ 0 w 144"/>
                <a:gd name="T5" fmla="*/ 32 h 71"/>
                <a:gd name="T6" fmla="*/ 13 w 144"/>
                <a:gd name="T7" fmla="*/ 23 h 71"/>
                <a:gd name="T8" fmla="*/ 116 w 144"/>
                <a:gd name="T9" fmla="*/ 3 h 71"/>
                <a:gd name="T10" fmla="*/ 139 w 144"/>
                <a:gd name="T11" fmla="*/ 9 h 71"/>
                <a:gd name="T12" fmla="*/ 132 w 144"/>
                <a:gd name="T13" fmla="*/ 28 h 71"/>
                <a:gd name="T14" fmla="*/ 40 w 144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71">
                  <a:moveTo>
                    <a:pt x="40" y="71"/>
                  </a:moveTo>
                  <a:cubicBezTo>
                    <a:pt x="26" y="65"/>
                    <a:pt x="21" y="51"/>
                    <a:pt x="13" y="41"/>
                  </a:cubicBezTo>
                  <a:cubicBezTo>
                    <a:pt x="9" y="35"/>
                    <a:pt x="6" y="32"/>
                    <a:pt x="0" y="32"/>
                  </a:cubicBezTo>
                  <a:cubicBezTo>
                    <a:pt x="0" y="23"/>
                    <a:pt x="7" y="24"/>
                    <a:pt x="13" y="23"/>
                  </a:cubicBezTo>
                  <a:cubicBezTo>
                    <a:pt x="48" y="18"/>
                    <a:pt x="82" y="8"/>
                    <a:pt x="116" y="3"/>
                  </a:cubicBezTo>
                  <a:cubicBezTo>
                    <a:pt x="125" y="1"/>
                    <a:pt x="134" y="0"/>
                    <a:pt x="139" y="9"/>
                  </a:cubicBezTo>
                  <a:cubicBezTo>
                    <a:pt x="144" y="18"/>
                    <a:pt x="135" y="22"/>
                    <a:pt x="132" y="28"/>
                  </a:cubicBezTo>
                  <a:cubicBezTo>
                    <a:pt x="108" y="57"/>
                    <a:pt x="74" y="64"/>
                    <a:pt x="40" y="71"/>
                  </a:cubicBezTo>
                  <a:close/>
                </a:path>
              </a:pathLst>
            </a:custGeom>
            <a:solidFill>
              <a:srgbClr val="4F8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3" name="Freeform 178">
              <a:extLst>
                <a:ext uri="{FF2B5EF4-FFF2-40B4-BE49-F238E27FC236}">
                  <a16:creationId xmlns:a16="http://schemas.microsoft.com/office/drawing/2014/main" id="{3D1992AB-11AD-4CE9-BEFA-DE64CCC73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4805" y="3528743"/>
              <a:ext cx="91546" cy="203690"/>
            </a:xfrm>
            <a:custGeom>
              <a:avLst/>
              <a:gdLst>
                <a:gd name="T0" fmla="*/ 60 w 73"/>
                <a:gd name="T1" fmla="*/ 10 h 162"/>
                <a:gd name="T2" fmla="*/ 53 w 73"/>
                <a:gd name="T3" fmla="*/ 95 h 162"/>
                <a:gd name="T4" fmla="*/ 40 w 73"/>
                <a:gd name="T5" fmla="*/ 162 h 162"/>
                <a:gd name="T6" fmla="*/ 24 w 73"/>
                <a:gd name="T7" fmla="*/ 152 h 162"/>
                <a:gd name="T8" fmla="*/ 1 w 73"/>
                <a:gd name="T9" fmla="*/ 126 h 162"/>
                <a:gd name="T10" fmla="*/ 19 w 73"/>
                <a:gd name="T11" fmla="*/ 68 h 162"/>
                <a:gd name="T12" fmla="*/ 37 w 73"/>
                <a:gd name="T13" fmla="*/ 19 h 162"/>
                <a:gd name="T14" fmla="*/ 60 w 73"/>
                <a:gd name="T15" fmla="*/ 1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62">
                  <a:moveTo>
                    <a:pt x="60" y="10"/>
                  </a:moveTo>
                  <a:cubicBezTo>
                    <a:pt x="73" y="39"/>
                    <a:pt x="67" y="67"/>
                    <a:pt x="53" y="95"/>
                  </a:cubicBezTo>
                  <a:cubicBezTo>
                    <a:pt x="42" y="115"/>
                    <a:pt x="49" y="140"/>
                    <a:pt x="40" y="162"/>
                  </a:cubicBezTo>
                  <a:cubicBezTo>
                    <a:pt x="35" y="159"/>
                    <a:pt x="30" y="153"/>
                    <a:pt x="24" y="152"/>
                  </a:cubicBezTo>
                  <a:cubicBezTo>
                    <a:pt x="9" y="149"/>
                    <a:pt x="3" y="139"/>
                    <a:pt x="1" y="126"/>
                  </a:cubicBezTo>
                  <a:cubicBezTo>
                    <a:pt x="0" y="104"/>
                    <a:pt x="11" y="86"/>
                    <a:pt x="19" y="68"/>
                  </a:cubicBezTo>
                  <a:cubicBezTo>
                    <a:pt x="26" y="52"/>
                    <a:pt x="34" y="37"/>
                    <a:pt x="37" y="19"/>
                  </a:cubicBezTo>
                  <a:cubicBezTo>
                    <a:pt x="39" y="3"/>
                    <a:pt x="46" y="0"/>
                    <a:pt x="60" y="10"/>
                  </a:cubicBezTo>
                  <a:close/>
                </a:path>
              </a:pathLst>
            </a:custGeom>
            <a:solidFill>
              <a:srgbClr val="4D8C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4" name="Freeform 179">
              <a:extLst>
                <a:ext uri="{FF2B5EF4-FFF2-40B4-BE49-F238E27FC236}">
                  <a16:creationId xmlns:a16="http://schemas.microsoft.com/office/drawing/2014/main" id="{C4B69A76-E5E9-4498-A953-392DE173F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826" y="4549483"/>
              <a:ext cx="187670" cy="114433"/>
            </a:xfrm>
            <a:custGeom>
              <a:avLst/>
              <a:gdLst>
                <a:gd name="T0" fmla="*/ 148 w 148"/>
                <a:gd name="T1" fmla="*/ 17 h 90"/>
                <a:gd name="T2" fmla="*/ 93 w 148"/>
                <a:gd name="T3" fmla="*/ 77 h 90"/>
                <a:gd name="T4" fmla="*/ 12 w 148"/>
                <a:gd name="T5" fmla="*/ 84 h 90"/>
                <a:gd name="T6" fmla="*/ 0 w 148"/>
                <a:gd name="T7" fmla="*/ 73 h 90"/>
                <a:gd name="T8" fmla="*/ 10 w 148"/>
                <a:gd name="T9" fmla="*/ 67 h 90"/>
                <a:gd name="T10" fmla="*/ 96 w 148"/>
                <a:gd name="T11" fmla="*/ 13 h 90"/>
                <a:gd name="T12" fmla="*/ 100 w 148"/>
                <a:gd name="T13" fmla="*/ 9 h 90"/>
                <a:gd name="T14" fmla="*/ 148 w 148"/>
                <a:gd name="T15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0">
                  <a:moveTo>
                    <a:pt x="148" y="17"/>
                  </a:moveTo>
                  <a:cubicBezTo>
                    <a:pt x="132" y="38"/>
                    <a:pt x="113" y="58"/>
                    <a:pt x="93" y="77"/>
                  </a:cubicBezTo>
                  <a:cubicBezTo>
                    <a:pt x="67" y="90"/>
                    <a:pt x="39" y="84"/>
                    <a:pt x="12" y="84"/>
                  </a:cubicBezTo>
                  <a:cubicBezTo>
                    <a:pt x="7" y="84"/>
                    <a:pt x="1" y="80"/>
                    <a:pt x="0" y="73"/>
                  </a:cubicBezTo>
                  <a:cubicBezTo>
                    <a:pt x="3" y="71"/>
                    <a:pt x="7" y="67"/>
                    <a:pt x="10" y="67"/>
                  </a:cubicBezTo>
                  <a:cubicBezTo>
                    <a:pt x="47" y="61"/>
                    <a:pt x="72" y="38"/>
                    <a:pt x="96" y="13"/>
                  </a:cubicBezTo>
                  <a:cubicBezTo>
                    <a:pt x="97" y="11"/>
                    <a:pt x="99" y="10"/>
                    <a:pt x="100" y="9"/>
                  </a:cubicBezTo>
                  <a:cubicBezTo>
                    <a:pt x="117" y="9"/>
                    <a:pt x="134" y="0"/>
                    <a:pt x="148" y="17"/>
                  </a:cubicBezTo>
                  <a:close/>
                </a:path>
              </a:pathLst>
            </a:custGeom>
            <a:solidFill>
              <a:srgbClr val="83B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5" name="Freeform 180">
              <a:extLst>
                <a:ext uri="{FF2B5EF4-FFF2-40B4-BE49-F238E27FC236}">
                  <a16:creationId xmlns:a16="http://schemas.microsoft.com/office/drawing/2014/main" id="{2A82BF3A-5F64-48F6-A1F6-A83C6740E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457" y="5085029"/>
              <a:ext cx="265484" cy="54928"/>
            </a:xfrm>
            <a:custGeom>
              <a:avLst/>
              <a:gdLst>
                <a:gd name="T0" fmla="*/ 124 w 211"/>
                <a:gd name="T1" fmla="*/ 4 h 45"/>
                <a:gd name="T2" fmla="*/ 195 w 211"/>
                <a:gd name="T3" fmla="*/ 13 h 45"/>
                <a:gd name="T4" fmla="*/ 196 w 211"/>
                <a:gd name="T5" fmla="*/ 24 h 45"/>
                <a:gd name="T6" fmla="*/ 169 w 211"/>
                <a:gd name="T7" fmla="*/ 34 h 45"/>
                <a:gd name="T8" fmla="*/ 164 w 211"/>
                <a:gd name="T9" fmla="*/ 30 h 45"/>
                <a:gd name="T10" fmla="*/ 141 w 211"/>
                <a:gd name="T11" fmla="*/ 30 h 45"/>
                <a:gd name="T12" fmla="*/ 161 w 211"/>
                <a:gd name="T13" fmla="*/ 35 h 45"/>
                <a:gd name="T14" fmla="*/ 131 w 211"/>
                <a:gd name="T15" fmla="*/ 38 h 45"/>
                <a:gd name="T16" fmla="*/ 109 w 211"/>
                <a:gd name="T17" fmla="*/ 39 h 45"/>
                <a:gd name="T18" fmla="*/ 0 w 211"/>
                <a:gd name="T19" fmla="*/ 31 h 45"/>
                <a:gd name="T20" fmla="*/ 56 w 211"/>
                <a:gd name="T21" fmla="*/ 8 h 45"/>
                <a:gd name="T22" fmla="*/ 124 w 211"/>
                <a:gd name="T2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45">
                  <a:moveTo>
                    <a:pt x="124" y="4"/>
                  </a:moveTo>
                  <a:cubicBezTo>
                    <a:pt x="148" y="4"/>
                    <a:pt x="171" y="13"/>
                    <a:pt x="195" y="13"/>
                  </a:cubicBezTo>
                  <a:cubicBezTo>
                    <a:pt x="211" y="13"/>
                    <a:pt x="197" y="20"/>
                    <a:pt x="196" y="24"/>
                  </a:cubicBezTo>
                  <a:cubicBezTo>
                    <a:pt x="189" y="32"/>
                    <a:pt x="182" y="41"/>
                    <a:pt x="169" y="34"/>
                  </a:cubicBezTo>
                  <a:cubicBezTo>
                    <a:pt x="170" y="30"/>
                    <a:pt x="169" y="29"/>
                    <a:pt x="164" y="30"/>
                  </a:cubicBezTo>
                  <a:cubicBezTo>
                    <a:pt x="156" y="31"/>
                    <a:pt x="148" y="30"/>
                    <a:pt x="141" y="30"/>
                  </a:cubicBezTo>
                  <a:cubicBezTo>
                    <a:pt x="147" y="33"/>
                    <a:pt x="156" y="25"/>
                    <a:pt x="161" y="35"/>
                  </a:cubicBezTo>
                  <a:cubicBezTo>
                    <a:pt x="152" y="45"/>
                    <a:pt x="141" y="36"/>
                    <a:pt x="131" y="38"/>
                  </a:cubicBezTo>
                  <a:cubicBezTo>
                    <a:pt x="124" y="39"/>
                    <a:pt x="116" y="37"/>
                    <a:pt x="109" y="39"/>
                  </a:cubicBezTo>
                  <a:cubicBezTo>
                    <a:pt x="74" y="34"/>
                    <a:pt x="39" y="40"/>
                    <a:pt x="0" y="31"/>
                  </a:cubicBezTo>
                  <a:cubicBezTo>
                    <a:pt x="21" y="22"/>
                    <a:pt x="39" y="15"/>
                    <a:pt x="56" y="8"/>
                  </a:cubicBezTo>
                  <a:cubicBezTo>
                    <a:pt x="79" y="3"/>
                    <a:pt x="101" y="0"/>
                    <a:pt x="124" y="4"/>
                  </a:cubicBezTo>
                  <a:close/>
                </a:path>
              </a:pathLst>
            </a:custGeom>
            <a:solidFill>
              <a:srgbClr val="367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6" name="Freeform 181">
              <a:extLst>
                <a:ext uri="{FF2B5EF4-FFF2-40B4-BE49-F238E27FC236}">
                  <a16:creationId xmlns:a16="http://schemas.microsoft.com/office/drawing/2014/main" id="{F139F7A7-4848-4985-948E-3F7DF90C9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167" y="3688949"/>
              <a:ext cx="105278" cy="164783"/>
            </a:xfrm>
            <a:custGeom>
              <a:avLst/>
              <a:gdLst>
                <a:gd name="T0" fmla="*/ 48 w 84"/>
                <a:gd name="T1" fmla="*/ 0 h 132"/>
                <a:gd name="T2" fmla="*/ 71 w 84"/>
                <a:gd name="T3" fmla="*/ 22 h 132"/>
                <a:gd name="T4" fmla="*/ 83 w 84"/>
                <a:gd name="T5" fmla="*/ 36 h 132"/>
                <a:gd name="T6" fmla="*/ 42 w 84"/>
                <a:gd name="T7" fmla="*/ 92 h 132"/>
                <a:gd name="T8" fmla="*/ 12 w 84"/>
                <a:gd name="T9" fmla="*/ 132 h 132"/>
                <a:gd name="T10" fmla="*/ 7 w 84"/>
                <a:gd name="T11" fmla="*/ 15 h 132"/>
                <a:gd name="T12" fmla="*/ 19 w 84"/>
                <a:gd name="T13" fmla="*/ 35 h 132"/>
                <a:gd name="T14" fmla="*/ 39 w 84"/>
                <a:gd name="T15" fmla="*/ 41 h 132"/>
                <a:gd name="T16" fmla="*/ 28 w 84"/>
                <a:gd name="T17" fmla="*/ 87 h 132"/>
                <a:gd name="T18" fmla="*/ 38 w 84"/>
                <a:gd name="T19" fmla="*/ 26 h 132"/>
                <a:gd name="T20" fmla="*/ 48 w 84"/>
                <a:gd name="T2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132">
                  <a:moveTo>
                    <a:pt x="48" y="0"/>
                  </a:moveTo>
                  <a:cubicBezTo>
                    <a:pt x="51" y="11"/>
                    <a:pt x="56" y="21"/>
                    <a:pt x="71" y="22"/>
                  </a:cubicBezTo>
                  <a:cubicBezTo>
                    <a:pt x="78" y="22"/>
                    <a:pt x="84" y="27"/>
                    <a:pt x="83" y="36"/>
                  </a:cubicBezTo>
                  <a:cubicBezTo>
                    <a:pt x="76" y="59"/>
                    <a:pt x="64" y="79"/>
                    <a:pt x="42" y="92"/>
                  </a:cubicBezTo>
                  <a:cubicBezTo>
                    <a:pt x="27" y="101"/>
                    <a:pt x="23" y="118"/>
                    <a:pt x="12" y="132"/>
                  </a:cubicBezTo>
                  <a:cubicBezTo>
                    <a:pt x="0" y="93"/>
                    <a:pt x="4" y="54"/>
                    <a:pt x="7" y="15"/>
                  </a:cubicBezTo>
                  <a:cubicBezTo>
                    <a:pt x="20" y="16"/>
                    <a:pt x="12" y="30"/>
                    <a:pt x="19" y="35"/>
                  </a:cubicBezTo>
                  <a:cubicBezTo>
                    <a:pt x="26" y="34"/>
                    <a:pt x="39" y="15"/>
                    <a:pt x="39" y="41"/>
                  </a:cubicBezTo>
                  <a:cubicBezTo>
                    <a:pt x="36" y="57"/>
                    <a:pt x="33" y="74"/>
                    <a:pt x="28" y="87"/>
                  </a:cubicBezTo>
                  <a:cubicBezTo>
                    <a:pt x="34" y="69"/>
                    <a:pt x="41" y="49"/>
                    <a:pt x="38" y="26"/>
                  </a:cubicBezTo>
                  <a:cubicBezTo>
                    <a:pt x="37" y="16"/>
                    <a:pt x="37" y="6"/>
                    <a:pt x="48" y="0"/>
                  </a:cubicBezTo>
                  <a:close/>
                </a:path>
              </a:pathLst>
            </a:custGeom>
            <a:solidFill>
              <a:srgbClr val="80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7" name="Freeform 182">
              <a:extLst>
                <a:ext uri="{FF2B5EF4-FFF2-40B4-BE49-F238E27FC236}">
                  <a16:creationId xmlns:a16="http://schemas.microsoft.com/office/drawing/2014/main" id="{6C5B9705-C06A-45D5-877B-6F4AD26CF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208" y="3691237"/>
              <a:ext cx="153341" cy="148762"/>
            </a:xfrm>
            <a:custGeom>
              <a:avLst/>
              <a:gdLst>
                <a:gd name="T0" fmla="*/ 122 w 122"/>
                <a:gd name="T1" fmla="*/ 9 h 119"/>
                <a:gd name="T2" fmla="*/ 0 w 122"/>
                <a:gd name="T3" fmla="*/ 119 h 119"/>
                <a:gd name="T4" fmla="*/ 80 w 122"/>
                <a:gd name="T5" fmla="*/ 13 h 119"/>
                <a:gd name="T6" fmla="*/ 83 w 122"/>
                <a:gd name="T7" fmla="*/ 7 h 119"/>
                <a:gd name="T8" fmla="*/ 122 w 122"/>
                <a:gd name="T9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19">
                  <a:moveTo>
                    <a:pt x="122" y="9"/>
                  </a:moveTo>
                  <a:cubicBezTo>
                    <a:pt x="103" y="69"/>
                    <a:pt x="63" y="105"/>
                    <a:pt x="0" y="119"/>
                  </a:cubicBezTo>
                  <a:cubicBezTo>
                    <a:pt x="35" y="89"/>
                    <a:pt x="60" y="53"/>
                    <a:pt x="80" y="13"/>
                  </a:cubicBezTo>
                  <a:cubicBezTo>
                    <a:pt x="80" y="10"/>
                    <a:pt x="81" y="8"/>
                    <a:pt x="83" y="7"/>
                  </a:cubicBezTo>
                  <a:cubicBezTo>
                    <a:pt x="97" y="3"/>
                    <a:pt x="110" y="0"/>
                    <a:pt x="122" y="9"/>
                  </a:cubicBezTo>
                  <a:close/>
                </a:path>
              </a:pathLst>
            </a:custGeom>
            <a:solidFill>
              <a:srgbClr val="74A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8" name="Freeform 183">
              <a:extLst>
                <a:ext uri="{FF2B5EF4-FFF2-40B4-BE49-F238E27FC236}">
                  <a16:creationId xmlns:a16="http://schemas.microsoft.com/office/drawing/2014/main" id="{54039497-FA22-416C-A77A-56BF927D2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074" y="4744018"/>
              <a:ext cx="183092" cy="109855"/>
            </a:xfrm>
            <a:custGeom>
              <a:avLst/>
              <a:gdLst>
                <a:gd name="T0" fmla="*/ 0 w 145"/>
                <a:gd name="T1" fmla="*/ 86 h 86"/>
                <a:gd name="T2" fmla="*/ 97 w 145"/>
                <a:gd name="T3" fmla="*/ 3 h 86"/>
                <a:gd name="T4" fmla="*/ 137 w 145"/>
                <a:gd name="T5" fmla="*/ 0 h 86"/>
                <a:gd name="T6" fmla="*/ 141 w 145"/>
                <a:gd name="T7" fmla="*/ 3 h 86"/>
                <a:gd name="T8" fmla="*/ 118 w 145"/>
                <a:gd name="T9" fmla="*/ 38 h 86"/>
                <a:gd name="T10" fmla="*/ 88 w 145"/>
                <a:gd name="T11" fmla="*/ 46 h 86"/>
                <a:gd name="T12" fmla="*/ 0 w 145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86">
                  <a:moveTo>
                    <a:pt x="0" y="86"/>
                  </a:moveTo>
                  <a:cubicBezTo>
                    <a:pt x="29" y="50"/>
                    <a:pt x="50" y="13"/>
                    <a:pt x="97" y="3"/>
                  </a:cubicBezTo>
                  <a:cubicBezTo>
                    <a:pt x="110" y="1"/>
                    <a:pt x="124" y="8"/>
                    <a:pt x="137" y="0"/>
                  </a:cubicBezTo>
                  <a:cubicBezTo>
                    <a:pt x="137" y="0"/>
                    <a:pt x="140" y="2"/>
                    <a:pt x="141" y="3"/>
                  </a:cubicBezTo>
                  <a:cubicBezTo>
                    <a:pt x="145" y="14"/>
                    <a:pt x="130" y="38"/>
                    <a:pt x="118" y="38"/>
                  </a:cubicBezTo>
                  <a:cubicBezTo>
                    <a:pt x="107" y="39"/>
                    <a:pt x="98" y="45"/>
                    <a:pt x="88" y="46"/>
                  </a:cubicBezTo>
                  <a:cubicBezTo>
                    <a:pt x="55" y="48"/>
                    <a:pt x="37" y="82"/>
                    <a:pt x="0" y="86"/>
                  </a:cubicBezTo>
                  <a:close/>
                </a:path>
              </a:pathLst>
            </a:custGeom>
            <a:solidFill>
              <a:srgbClr val="397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9" name="Freeform 184">
              <a:extLst>
                <a:ext uri="{FF2B5EF4-FFF2-40B4-BE49-F238E27FC236}">
                  <a16:creationId xmlns:a16="http://schemas.microsoft.com/office/drawing/2014/main" id="{DEC7342C-A070-4561-9F60-904A4DDED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414" y="4128371"/>
              <a:ext cx="192247" cy="91546"/>
            </a:xfrm>
            <a:custGeom>
              <a:avLst/>
              <a:gdLst>
                <a:gd name="T0" fmla="*/ 99 w 153"/>
                <a:gd name="T1" fmla="*/ 1 h 73"/>
                <a:gd name="T2" fmla="*/ 109 w 153"/>
                <a:gd name="T3" fmla="*/ 6 h 73"/>
                <a:gd name="T4" fmla="*/ 153 w 153"/>
                <a:gd name="T5" fmla="*/ 9 h 73"/>
                <a:gd name="T6" fmla="*/ 0 w 153"/>
                <a:gd name="T7" fmla="*/ 73 h 73"/>
                <a:gd name="T8" fmla="*/ 99 w 153"/>
                <a:gd name="T9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73">
                  <a:moveTo>
                    <a:pt x="99" y="1"/>
                  </a:moveTo>
                  <a:cubicBezTo>
                    <a:pt x="101" y="6"/>
                    <a:pt x="104" y="8"/>
                    <a:pt x="109" y="6"/>
                  </a:cubicBezTo>
                  <a:cubicBezTo>
                    <a:pt x="124" y="0"/>
                    <a:pt x="138" y="5"/>
                    <a:pt x="153" y="9"/>
                  </a:cubicBezTo>
                  <a:cubicBezTo>
                    <a:pt x="112" y="59"/>
                    <a:pt x="70" y="73"/>
                    <a:pt x="0" y="73"/>
                  </a:cubicBezTo>
                  <a:cubicBezTo>
                    <a:pt x="36" y="48"/>
                    <a:pt x="76" y="35"/>
                    <a:pt x="99" y="1"/>
                  </a:cubicBezTo>
                  <a:close/>
                </a:path>
              </a:pathLst>
            </a:custGeom>
            <a:solidFill>
              <a:srgbClr val="81A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0" name="Freeform 185">
              <a:extLst>
                <a:ext uri="{FF2B5EF4-FFF2-40B4-BE49-F238E27FC236}">
                  <a16:creationId xmlns:a16="http://schemas.microsoft.com/office/drawing/2014/main" id="{63E12117-7C2C-488C-A066-7F5D5CA44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6106" y="5165131"/>
              <a:ext cx="345588" cy="77814"/>
            </a:xfrm>
            <a:custGeom>
              <a:avLst/>
              <a:gdLst>
                <a:gd name="T0" fmla="*/ 260 w 276"/>
                <a:gd name="T1" fmla="*/ 16 h 63"/>
                <a:gd name="T2" fmla="*/ 276 w 276"/>
                <a:gd name="T3" fmla="*/ 24 h 63"/>
                <a:gd name="T4" fmla="*/ 254 w 276"/>
                <a:gd name="T5" fmla="*/ 43 h 63"/>
                <a:gd name="T6" fmla="*/ 191 w 276"/>
                <a:gd name="T7" fmla="*/ 51 h 63"/>
                <a:gd name="T8" fmla="*/ 76 w 276"/>
                <a:gd name="T9" fmla="*/ 27 h 63"/>
                <a:gd name="T10" fmla="*/ 0 w 276"/>
                <a:gd name="T11" fmla="*/ 12 h 63"/>
                <a:gd name="T12" fmla="*/ 20 w 276"/>
                <a:gd name="T13" fmla="*/ 7 h 63"/>
                <a:gd name="T14" fmla="*/ 78 w 276"/>
                <a:gd name="T15" fmla="*/ 16 h 63"/>
                <a:gd name="T16" fmla="*/ 135 w 276"/>
                <a:gd name="T17" fmla="*/ 17 h 63"/>
                <a:gd name="T18" fmla="*/ 202 w 276"/>
                <a:gd name="T19" fmla="*/ 20 h 63"/>
                <a:gd name="T20" fmla="*/ 260 w 276"/>
                <a:gd name="T21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63">
                  <a:moveTo>
                    <a:pt x="260" y="16"/>
                  </a:moveTo>
                  <a:cubicBezTo>
                    <a:pt x="263" y="24"/>
                    <a:pt x="272" y="19"/>
                    <a:pt x="276" y="24"/>
                  </a:cubicBezTo>
                  <a:cubicBezTo>
                    <a:pt x="269" y="30"/>
                    <a:pt x="262" y="37"/>
                    <a:pt x="254" y="43"/>
                  </a:cubicBezTo>
                  <a:cubicBezTo>
                    <a:pt x="235" y="58"/>
                    <a:pt x="214" y="63"/>
                    <a:pt x="191" y="51"/>
                  </a:cubicBezTo>
                  <a:cubicBezTo>
                    <a:pt x="155" y="33"/>
                    <a:pt x="118" y="23"/>
                    <a:pt x="76" y="27"/>
                  </a:cubicBezTo>
                  <a:cubicBezTo>
                    <a:pt x="51" y="29"/>
                    <a:pt x="26" y="18"/>
                    <a:pt x="0" y="12"/>
                  </a:cubicBezTo>
                  <a:cubicBezTo>
                    <a:pt x="4" y="0"/>
                    <a:pt x="13" y="6"/>
                    <a:pt x="20" y="7"/>
                  </a:cubicBezTo>
                  <a:cubicBezTo>
                    <a:pt x="39" y="12"/>
                    <a:pt x="58" y="17"/>
                    <a:pt x="78" y="16"/>
                  </a:cubicBezTo>
                  <a:cubicBezTo>
                    <a:pt x="97" y="19"/>
                    <a:pt x="116" y="18"/>
                    <a:pt x="135" y="17"/>
                  </a:cubicBezTo>
                  <a:cubicBezTo>
                    <a:pt x="158" y="16"/>
                    <a:pt x="180" y="13"/>
                    <a:pt x="202" y="20"/>
                  </a:cubicBezTo>
                  <a:cubicBezTo>
                    <a:pt x="222" y="25"/>
                    <a:pt x="241" y="16"/>
                    <a:pt x="260" y="16"/>
                  </a:cubicBezTo>
                  <a:close/>
                </a:path>
              </a:pathLst>
            </a:custGeom>
            <a:solidFill>
              <a:srgbClr val="6A9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1" name="Freeform 186">
              <a:extLst>
                <a:ext uri="{FF2B5EF4-FFF2-40B4-BE49-F238E27FC236}">
                  <a16:creationId xmlns:a16="http://schemas.microsoft.com/office/drawing/2014/main" id="{2DC5E4C7-1949-4D5D-9106-40D1AA467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3880" y="3396001"/>
              <a:ext cx="503504" cy="334144"/>
            </a:xfrm>
            <a:custGeom>
              <a:avLst/>
              <a:gdLst>
                <a:gd name="T0" fmla="*/ 190 w 401"/>
                <a:gd name="T1" fmla="*/ 131 h 266"/>
                <a:gd name="T2" fmla="*/ 271 w 401"/>
                <a:gd name="T3" fmla="*/ 78 h 266"/>
                <a:gd name="T4" fmla="*/ 390 w 401"/>
                <a:gd name="T5" fmla="*/ 0 h 266"/>
                <a:gd name="T6" fmla="*/ 383 w 401"/>
                <a:gd name="T7" fmla="*/ 14 h 266"/>
                <a:gd name="T8" fmla="*/ 237 w 401"/>
                <a:gd name="T9" fmla="*/ 112 h 266"/>
                <a:gd name="T10" fmla="*/ 221 w 401"/>
                <a:gd name="T11" fmla="*/ 123 h 266"/>
                <a:gd name="T12" fmla="*/ 26 w 401"/>
                <a:gd name="T13" fmla="*/ 252 h 266"/>
                <a:gd name="T14" fmla="*/ 21 w 401"/>
                <a:gd name="T15" fmla="*/ 255 h 266"/>
                <a:gd name="T16" fmla="*/ 6 w 401"/>
                <a:gd name="T17" fmla="*/ 258 h 266"/>
                <a:gd name="T18" fmla="*/ 15 w 401"/>
                <a:gd name="T19" fmla="*/ 246 h 266"/>
                <a:gd name="T20" fmla="*/ 128 w 401"/>
                <a:gd name="T21" fmla="*/ 172 h 266"/>
                <a:gd name="T22" fmla="*/ 190 w 401"/>
                <a:gd name="T23" fmla="*/ 1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1" h="266">
                  <a:moveTo>
                    <a:pt x="190" y="131"/>
                  </a:moveTo>
                  <a:cubicBezTo>
                    <a:pt x="218" y="115"/>
                    <a:pt x="245" y="97"/>
                    <a:pt x="271" y="78"/>
                  </a:cubicBezTo>
                  <a:cubicBezTo>
                    <a:pt x="312" y="54"/>
                    <a:pt x="351" y="28"/>
                    <a:pt x="390" y="0"/>
                  </a:cubicBezTo>
                  <a:cubicBezTo>
                    <a:pt x="401" y="11"/>
                    <a:pt x="387" y="12"/>
                    <a:pt x="383" y="14"/>
                  </a:cubicBezTo>
                  <a:cubicBezTo>
                    <a:pt x="335" y="47"/>
                    <a:pt x="286" y="79"/>
                    <a:pt x="237" y="112"/>
                  </a:cubicBezTo>
                  <a:cubicBezTo>
                    <a:pt x="232" y="115"/>
                    <a:pt x="226" y="120"/>
                    <a:pt x="221" y="123"/>
                  </a:cubicBezTo>
                  <a:cubicBezTo>
                    <a:pt x="156" y="166"/>
                    <a:pt x="91" y="209"/>
                    <a:pt x="26" y="252"/>
                  </a:cubicBezTo>
                  <a:cubicBezTo>
                    <a:pt x="25" y="253"/>
                    <a:pt x="23" y="254"/>
                    <a:pt x="21" y="255"/>
                  </a:cubicBezTo>
                  <a:cubicBezTo>
                    <a:pt x="16" y="257"/>
                    <a:pt x="12" y="266"/>
                    <a:pt x="6" y="258"/>
                  </a:cubicBezTo>
                  <a:cubicBezTo>
                    <a:pt x="0" y="250"/>
                    <a:pt x="11" y="249"/>
                    <a:pt x="15" y="246"/>
                  </a:cubicBezTo>
                  <a:cubicBezTo>
                    <a:pt x="52" y="221"/>
                    <a:pt x="90" y="196"/>
                    <a:pt x="128" y="172"/>
                  </a:cubicBezTo>
                  <a:cubicBezTo>
                    <a:pt x="149" y="158"/>
                    <a:pt x="169" y="145"/>
                    <a:pt x="190" y="131"/>
                  </a:cubicBezTo>
                  <a:close/>
                </a:path>
              </a:pathLst>
            </a:custGeom>
            <a:solidFill>
              <a:srgbClr val="F1D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2" name="Freeform 187">
              <a:extLst>
                <a:ext uri="{FF2B5EF4-FFF2-40B4-BE49-F238E27FC236}">
                  <a16:creationId xmlns:a16="http://schemas.microsoft.com/office/drawing/2014/main" id="{E64C7E94-460C-4816-8027-54C8A2347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1012" y="3492124"/>
              <a:ext cx="89258" cy="739235"/>
            </a:xfrm>
            <a:custGeom>
              <a:avLst/>
              <a:gdLst>
                <a:gd name="T0" fmla="*/ 0 w 72"/>
                <a:gd name="T1" fmla="*/ 576 h 589"/>
                <a:gd name="T2" fmla="*/ 16 w 72"/>
                <a:gd name="T3" fmla="*/ 500 h 589"/>
                <a:gd name="T4" fmla="*/ 38 w 72"/>
                <a:gd name="T5" fmla="*/ 407 h 589"/>
                <a:gd name="T6" fmla="*/ 59 w 72"/>
                <a:gd name="T7" fmla="*/ 264 h 589"/>
                <a:gd name="T8" fmla="*/ 49 w 72"/>
                <a:gd name="T9" fmla="*/ 102 h 589"/>
                <a:gd name="T10" fmla="*/ 46 w 72"/>
                <a:gd name="T11" fmla="*/ 4 h 589"/>
                <a:gd name="T12" fmla="*/ 54 w 72"/>
                <a:gd name="T13" fmla="*/ 0 h 589"/>
                <a:gd name="T14" fmla="*/ 66 w 72"/>
                <a:gd name="T15" fmla="*/ 202 h 589"/>
                <a:gd name="T16" fmla="*/ 53 w 72"/>
                <a:gd name="T17" fmla="*/ 358 h 589"/>
                <a:gd name="T18" fmla="*/ 47 w 72"/>
                <a:gd name="T19" fmla="*/ 415 h 589"/>
                <a:gd name="T20" fmla="*/ 4 w 72"/>
                <a:gd name="T21" fmla="*/ 589 h 589"/>
                <a:gd name="T22" fmla="*/ 0 w 72"/>
                <a:gd name="T23" fmla="*/ 576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589">
                  <a:moveTo>
                    <a:pt x="0" y="576"/>
                  </a:moveTo>
                  <a:cubicBezTo>
                    <a:pt x="1" y="550"/>
                    <a:pt x="9" y="525"/>
                    <a:pt x="16" y="500"/>
                  </a:cubicBezTo>
                  <a:cubicBezTo>
                    <a:pt x="30" y="471"/>
                    <a:pt x="39" y="440"/>
                    <a:pt x="38" y="407"/>
                  </a:cubicBezTo>
                  <a:cubicBezTo>
                    <a:pt x="44" y="359"/>
                    <a:pt x="56" y="313"/>
                    <a:pt x="59" y="264"/>
                  </a:cubicBezTo>
                  <a:cubicBezTo>
                    <a:pt x="62" y="209"/>
                    <a:pt x="53" y="156"/>
                    <a:pt x="49" y="102"/>
                  </a:cubicBezTo>
                  <a:cubicBezTo>
                    <a:pt x="46" y="69"/>
                    <a:pt x="48" y="37"/>
                    <a:pt x="46" y="4"/>
                  </a:cubicBezTo>
                  <a:cubicBezTo>
                    <a:pt x="49" y="3"/>
                    <a:pt x="51" y="1"/>
                    <a:pt x="54" y="0"/>
                  </a:cubicBezTo>
                  <a:cubicBezTo>
                    <a:pt x="51" y="68"/>
                    <a:pt x="58" y="135"/>
                    <a:pt x="66" y="202"/>
                  </a:cubicBezTo>
                  <a:cubicBezTo>
                    <a:pt x="72" y="255"/>
                    <a:pt x="63" y="307"/>
                    <a:pt x="53" y="358"/>
                  </a:cubicBezTo>
                  <a:cubicBezTo>
                    <a:pt x="50" y="377"/>
                    <a:pt x="46" y="396"/>
                    <a:pt x="47" y="415"/>
                  </a:cubicBezTo>
                  <a:cubicBezTo>
                    <a:pt x="39" y="475"/>
                    <a:pt x="9" y="529"/>
                    <a:pt x="4" y="589"/>
                  </a:cubicBezTo>
                  <a:cubicBezTo>
                    <a:pt x="3" y="585"/>
                    <a:pt x="4" y="579"/>
                    <a:pt x="0" y="576"/>
                  </a:cubicBezTo>
                  <a:close/>
                </a:path>
              </a:pathLst>
            </a:custGeom>
            <a:solidFill>
              <a:srgbClr val="1F3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3" name="Freeform 188">
              <a:extLst>
                <a:ext uri="{FF2B5EF4-FFF2-40B4-BE49-F238E27FC236}">
                  <a16:creationId xmlns:a16="http://schemas.microsoft.com/office/drawing/2014/main" id="{3BDDC093-E8AB-4C37-AAA1-00F702E46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445" y="3707258"/>
              <a:ext cx="123587" cy="123587"/>
            </a:xfrm>
            <a:custGeom>
              <a:avLst/>
              <a:gdLst>
                <a:gd name="T0" fmla="*/ 64 w 99"/>
                <a:gd name="T1" fmla="*/ 19 h 97"/>
                <a:gd name="T2" fmla="*/ 88 w 99"/>
                <a:gd name="T3" fmla="*/ 74 h 97"/>
                <a:gd name="T4" fmla="*/ 87 w 99"/>
                <a:gd name="T5" fmla="*/ 76 h 97"/>
                <a:gd name="T6" fmla="*/ 88 w 99"/>
                <a:gd name="T7" fmla="*/ 94 h 97"/>
                <a:gd name="T8" fmla="*/ 63 w 99"/>
                <a:gd name="T9" fmla="*/ 86 h 97"/>
                <a:gd name="T10" fmla="*/ 23 w 99"/>
                <a:gd name="T11" fmla="*/ 61 h 97"/>
                <a:gd name="T12" fmla="*/ 0 w 99"/>
                <a:gd name="T13" fmla="*/ 23 h 97"/>
                <a:gd name="T14" fmla="*/ 23 w 99"/>
                <a:gd name="T15" fmla="*/ 21 h 97"/>
                <a:gd name="T16" fmla="*/ 45 w 99"/>
                <a:gd name="T17" fmla="*/ 43 h 97"/>
                <a:gd name="T18" fmla="*/ 24 w 99"/>
                <a:gd name="T19" fmla="*/ 6 h 97"/>
                <a:gd name="T20" fmla="*/ 48 w 99"/>
                <a:gd name="T21" fmla="*/ 16 h 97"/>
                <a:gd name="T22" fmla="*/ 64 w 99"/>
                <a:gd name="T23" fmla="*/ 1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7">
                  <a:moveTo>
                    <a:pt x="64" y="19"/>
                  </a:moveTo>
                  <a:cubicBezTo>
                    <a:pt x="86" y="31"/>
                    <a:pt x="95" y="49"/>
                    <a:pt x="88" y="74"/>
                  </a:cubicBezTo>
                  <a:cubicBezTo>
                    <a:pt x="88" y="75"/>
                    <a:pt x="87" y="75"/>
                    <a:pt x="87" y="76"/>
                  </a:cubicBezTo>
                  <a:cubicBezTo>
                    <a:pt x="84" y="82"/>
                    <a:pt x="99" y="89"/>
                    <a:pt x="88" y="94"/>
                  </a:cubicBezTo>
                  <a:cubicBezTo>
                    <a:pt x="80" y="97"/>
                    <a:pt x="70" y="91"/>
                    <a:pt x="63" y="86"/>
                  </a:cubicBezTo>
                  <a:cubicBezTo>
                    <a:pt x="50" y="77"/>
                    <a:pt x="36" y="69"/>
                    <a:pt x="23" y="61"/>
                  </a:cubicBezTo>
                  <a:cubicBezTo>
                    <a:pt x="8" y="53"/>
                    <a:pt x="4" y="38"/>
                    <a:pt x="0" y="23"/>
                  </a:cubicBezTo>
                  <a:cubicBezTo>
                    <a:pt x="7" y="20"/>
                    <a:pt x="15" y="20"/>
                    <a:pt x="23" y="21"/>
                  </a:cubicBezTo>
                  <a:cubicBezTo>
                    <a:pt x="31" y="28"/>
                    <a:pt x="38" y="37"/>
                    <a:pt x="45" y="43"/>
                  </a:cubicBezTo>
                  <a:cubicBezTo>
                    <a:pt x="38" y="32"/>
                    <a:pt x="20" y="25"/>
                    <a:pt x="24" y="6"/>
                  </a:cubicBezTo>
                  <a:cubicBezTo>
                    <a:pt x="35" y="2"/>
                    <a:pt x="45" y="0"/>
                    <a:pt x="48" y="16"/>
                  </a:cubicBezTo>
                  <a:cubicBezTo>
                    <a:pt x="50" y="22"/>
                    <a:pt x="58" y="21"/>
                    <a:pt x="64" y="19"/>
                  </a:cubicBezTo>
                  <a:close/>
                </a:path>
              </a:pathLst>
            </a:custGeom>
            <a:solidFill>
              <a:srgbClr val="7BA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4" name="Freeform 189">
              <a:extLst>
                <a:ext uri="{FF2B5EF4-FFF2-40B4-BE49-F238E27FC236}">
                  <a16:creationId xmlns:a16="http://schemas.microsoft.com/office/drawing/2014/main" id="{FB8C3877-E826-4952-9304-16837FA65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890" y="4641029"/>
              <a:ext cx="73237" cy="187670"/>
            </a:xfrm>
            <a:custGeom>
              <a:avLst/>
              <a:gdLst>
                <a:gd name="T0" fmla="*/ 58 w 58"/>
                <a:gd name="T1" fmla="*/ 36 h 148"/>
                <a:gd name="T2" fmla="*/ 45 w 58"/>
                <a:gd name="T3" fmla="*/ 84 h 148"/>
                <a:gd name="T4" fmla="*/ 27 w 58"/>
                <a:gd name="T5" fmla="*/ 148 h 148"/>
                <a:gd name="T6" fmla="*/ 1 w 58"/>
                <a:gd name="T7" fmla="*/ 119 h 148"/>
                <a:gd name="T8" fmla="*/ 3 w 58"/>
                <a:gd name="T9" fmla="*/ 85 h 148"/>
                <a:gd name="T10" fmla="*/ 4 w 58"/>
                <a:gd name="T11" fmla="*/ 79 h 148"/>
                <a:gd name="T12" fmla="*/ 12 w 58"/>
                <a:gd name="T13" fmla="*/ 52 h 148"/>
                <a:gd name="T14" fmla="*/ 29 w 58"/>
                <a:gd name="T15" fmla="*/ 8 h 148"/>
                <a:gd name="T16" fmla="*/ 42 w 58"/>
                <a:gd name="T17" fmla="*/ 8 h 148"/>
                <a:gd name="T18" fmla="*/ 58 w 58"/>
                <a:gd name="T19" fmla="*/ 3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48">
                  <a:moveTo>
                    <a:pt x="58" y="36"/>
                  </a:moveTo>
                  <a:cubicBezTo>
                    <a:pt x="58" y="53"/>
                    <a:pt x="54" y="69"/>
                    <a:pt x="45" y="84"/>
                  </a:cubicBezTo>
                  <a:cubicBezTo>
                    <a:pt x="33" y="104"/>
                    <a:pt x="35" y="127"/>
                    <a:pt x="27" y="148"/>
                  </a:cubicBezTo>
                  <a:cubicBezTo>
                    <a:pt x="13" y="144"/>
                    <a:pt x="9" y="129"/>
                    <a:pt x="1" y="119"/>
                  </a:cubicBezTo>
                  <a:cubicBezTo>
                    <a:pt x="0" y="108"/>
                    <a:pt x="2" y="96"/>
                    <a:pt x="3" y="85"/>
                  </a:cubicBezTo>
                  <a:cubicBezTo>
                    <a:pt x="3" y="83"/>
                    <a:pt x="4" y="81"/>
                    <a:pt x="4" y="79"/>
                  </a:cubicBezTo>
                  <a:cubicBezTo>
                    <a:pt x="7" y="70"/>
                    <a:pt x="9" y="61"/>
                    <a:pt x="12" y="52"/>
                  </a:cubicBezTo>
                  <a:cubicBezTo>
                    <a:pt x="16" y="37"/>
                    <a:pt x="27" y="25"/>
                    <a:pt x="29" y="8"/>
                  </a:cubicBezTo>
                  <a:cubicBezTo>
                    <a:pt x="31" y="0"/>
                    <a:pt x="38" y="4"/>
                    <a:pt x="42" y="8"/>
                  </a:cubicBezTo>
                  <a:cubicBezTo>
                    <a:pt x="50" y="16"/>
                    <a:pt x="56" y="25"/>
                    <a:pt x="58" y="36"/>
                  </a:cubicBezTo>
                  <a:close/>
                </a:path>
              </a:pathLst>
            </a:custGeom>
            <a:solidFill>
              <a:srgbClr val="3B7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5" name="Freeform 190">
              <a:extLst>
                <a:ext uri="{FF2B5EF4-FFF2-40B4-BE49-F238E27FC236}">
                  <a16:creationId xmlns:a16="http://schemas.microsoft.com/office/drawing/2014/main" id="{22906A68-D030-4745-9AE8-E3ADCE6B7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672" y="4327483"/>
              <a:ext cx="238020" cy="276927"/>
            </a:xfrm>
            <a:custGeom>
              <a:avLst/>
              <a:gdLst>
                <a:gd name="T0" fmla="*/ 68 w 190"/>
                <a:gd name="T1" fmla="*/ 130 h 220"/>
                <a:gd name="T2" fmla="*/ 36 w 190"/>
                <a:gd name="T3" fmla="*/ 176 h 220"/>
                <a:gd name="T4" fmla="*/ 4 w 190"/>
                <a:gd name="T5" fmla="*/ 220 h 220"/>
                <a:gd name="T6" fmla="*/ 2 w 190"/>
                <a:gd name="T7" fmla="*/ 213 h 220"/>
                <a:gd name="T8" fmla="*/ 36 w 190"/>
                <a:gd name="T9" fmla="*/ 158 h 220"/>
                <a:gd name="T10" fmla="*/ 139 w 190"/>
                <a:gd name="T11" fmla="*/ 42 h 220"/>
                <a:gd name="T12" fmla="*/ 112 w 190"/>
                <a:gd name="T13" fmla="*/ 36 h 220"/>
                <a:gd name="T14" fmla="*/ 153 w 190"/>
                <a:gd name="T15" fmla="*/ 26 h 220"/>
                <a:gd name="T16" fmla="*/ 84 w 190"/>
                <a:gd name="T17" fmla="*/ 26 h 220"/>
                <a:gd name="T18" fmla="*/ 181 w 190"/>
                <a:gd name="T19" fmla="*/ 1 h 220"/>
                <a:gd name="T20" fmla="*/ 186 w 190"/>
                <a:gd name="T21" fmla="*/ 5 h 220"/>
                <a:gd name="T22" fmla="*/ 180 w 190"/>
                <a:gd name="T23" fmla="*/ 38 h 220"/>
                <a:gd name="T24" fmla="*/ 136 w 190"/>
                <a:gd name="T25" fmla="*/ 55 h 220"/>
                <a:gd name="T26" fmla="*/ 68 w 190"/>
                <a:gd name="T27" fmla="*/ 13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0">
                  <a:moveTo>
                    <a:pt x="68" y="130"/>
                  </a:moveTo>
                  <a:cubicBezTo>
                    <a:pt x="55" y="143"/>
                    <a:pt x="43" y="158"/>
                    <a:pt x="36" y="176"/>
                  </a:cubicBezTo>
                  <a:cubicBezTo>
                    <a:pt x="29" y="193"/>
                    <a:pt x="18" y="208"/>
                    <a:pt x="4" y="220"/>
                  </a:cubicBezTo>
                  <a:cubicBezTo>
                    <a:pt x="2" y="218"/>
                    <a:pt x="0" y="215"/>
                    <a:pt x="2" y="213"/>
                  </a:cubicBezTo>
                  <a:cubicBezTo>
                    <a:pt x="13" y="194"/>
                    <a:pt x="21" y="174"/>
                    <a:pt x="36" y="158"/>
                  </a:cubicBezTo>
                  <a:cubicBezTo>
                    <a:pt x="67" y="117"/>
                    <a:pt x="101" y="78"/>
                    <a:pt x="139" y="42"/>
                  </a:cubicBezTo>
                  <a:cubicBezTo>
                    <a:pt x="131" y="34"/>
                    <a:pt x="120" y="41"/>
                    <a:pt x="112" y="36"/>
                  </a:cubicBezTo>
                  <a:cubicBezTo>
                    <a:pt x="125" y="31"/>
                    <a:pt x="141" y="39"/>
                    <a:pt x="153" y="26"/>
                  </a:cubicBezTo>
                  <a:cubicBezTo>
                    <a:pt x="130" y="26"/>
                    <a:pt x="107" y="26"/>
                    <a:pt x="84" y="26"/>
                  </a:cubicBezTo>
                  <a:cubicBezTo>
                    <a:pt x="115" y="11"/>
                    <a:pt x="149" y="11"/>
                    <a:pt x="181" y="1"/>
                  </a:cubicBezTo>
                  <a:cubicBezTo>
                    <a:pt x="184" y="0"/>
                    <a:pt x="187" y="0"/>
                    <a:pt x="186" y="5"/>
                  </a:cubicBezTo>
                  <a:cubicBezTo>
                    <a:pt x="185" y="17"/>
                    <a:pt x="190" y="29"/>
                    <a:pt x="180" y="38"/>
                  </a:cubicBezTo>
                  <a:cubicBezTo>
                    <a:pt x="162" y="35"/>
                    <a:pt x="148" y="42"/>
                    <a:pt x="136" y="55"/>
                  </a:cubicBezTo>
                  <a:cubicBezTo>
                    <a:pt x="113" y="80"/>
                    <a:pt x="87" y="101"/>
                    <a:pt x="68" y="130"/>
                  </a:cubicBezTo>
                  <a:close/>
                </a:path>
              </a:pathLst>
            </a:custGeom>
            <a:solidFill>
              <a:srgbClr val="1D5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6" name="Freeform 191">
              <a:extLst>
                <a:ext uri="{FF2B5EF4-FFF2-40B4-BE49-F238E27FC236}">
                  <a16:creationId xmlns:a16="http://schemas.microsoft.com/office/drawing/2014/main" id="{4DA0F964-6907-460B-BC8B-36A22FBBA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1344" y="4812678"/>
              <a:ext cx="80104" cy="146474"/>
            </a:xfrm>
            <a:custGeom>
              <a:avLst/>
              <a:gdLst>
                <a:gd name="T0" fmla="*/ 38 w 64"/>
                <a:gd name="T1" fmla="*/ 99 h 117"/>
                <a:gd name="T2" fmla="*/ 21 w 64"/>
                <a:gd name="T3" fmla="*/ 117 h 117"/>
                <a:gd name="T4" fmla="*/ 26 w 64"/>
                <a:gd name="T5" fmla="*/ 0 h 117"/>
                <a:gd name="T6" fmla="*/ 61 w 64"/>
                <a:gd name="T7" fmla="*/ 38 h 117"/>
                <a:gd name="T8" fmla="*/ 58 w 64"/>
                <a:gd name="T9" fmla="*/ 78 h 117"/>
                <a:gd name="T10" fmla="*/ 38 w 64"/>
                <a:gd name="T1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17">
                  <a:moveTo>
                    <a:pt x="38" y="99"/>
                  </a:moveTo>
                  <a:cubicBezTo>
                    <a:pt x="31" y="102"/>
                    <a:pt x="30" y="110"/>
                    <a:pt x="21" y="117"/>
                  </a:cubicBezTo>
                  <a:cubicBezTo>
                    <a:pt x="17" y="76"/>
                    <a:pt x="0" y="38"/>
                    <a:pt x="26" y="0"/>
                  </a:cubicBezTo>
                  <a:cubicBezTo>
                    <a:pt x="48" y="3"/>
                    <a:pt x="51" y="23"/>
                    <a:pt x="61" y="38"/>
                  </a:cubicBezTo>
                  <a:cubicBezTo>
                    <a:pt x="64" y="52"/>
                    <a:pt x="62" y="65"/>
                    <a:pt x="58" y="78"/>
                  </a:cubicBezTo>
                  <a:cubicBezTo>
                    <a:pt x="54" y="88"/>
                    <a:pt x="51" y="98"/>
                    <a:pt x="38" y="99"/>
                  </a:cubicBezTo>
                  <a:close/>
                </a:path>
              </a:pathLst>
            </a:custGeom>
            <a:solidFill>
              <a:srgbClr val="8CB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7" name="Freeform 192">
              <a:extLst>
                <a:ext uri="{FF2B5EF4-FFF2-40B4-BE49-F238E27FC236}">
                  <a16:creationId xmlns:a16="http://schemas.microsoft.com/office/drawing/2014/main" id="{D9CB263B-E6BF-48F9-8F42-B83A680DA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796" y="4796658"/>
              <a:ext cx="329566" cy="146474"/>
            </a:xfrm>
            <a:custGeom>
              <a:avLst/>
              <a:gdLst>
                <a:gd name="T0" fmla="*/ 36 w 262"/>
                <a:gd name="T1" fmla="*/ 110 h 116"/>
                <a:gd name="T2" fmla="*/ 8 w 262"/>
                <a:gd name="T3" fmla="*/ 116 h 116"/>
                <a:gd name="T4" fmla="*/ 0 w 262"/>
                <a:gd name="T5" fmla="*/ 111 h 116"/>
                <a:gd name="T6" fmla="*/ 16 w 262"/>
                <a:gd name="T7" fmla="*/ 101 h 116"/>
                <a:gd name="T8" fmla="*/ 74 w 262"/>
                <a:gd name="T9" fmla="*/ 84 h 116"/>
                <a:gd name="T10" fmla="*/ 148 w 262"/>
                <a:gd name="T11" fmla="*/ 56 h 116"/>
                <a:gd name="T12" fmla="*/ 185 w 262"/>
                <a:gd name="T13" fmla="*/ 36 h 116"/>
                <a:gd name="T14" fmla="*/ 200 w 262"/>
                <a:gd name="T15" fmla="*/ 20 h 116"/>
                <a:gd name="T16" fmla="*/ 184 w 262"/>
                <a:gd name="T17" fmla="*/ 8 h 116"/>
                <a:gd name="T18" fmla="*/ 251 w 262"/>
                <a:gd name="T19" fmla="*/ 2 h 116"/>
                <a:gd name="T20" fmla="*/ 258 w 262"/>
                <a:gd name="T21" fmla="*/ 15 h 116"/>
                <a:gd name="T22" fmla="*/ 224 w 262"/>
                <a:gd name="T23" fmla="*/ 64 h 116"/>
                <a:gd name="T24" fmla="*/ 218 w 262"/>
                <a:gd name="T25" fmla="*/ 41 h 116"/>
                <a:gd name="T26" fmla="*/ 193 w 262"/>
                <a:gd name="T27" fmla="*/ 51 h 116"/>
                <a:gd name="T28" fmla="*/ 155 w 262"/>
                <a:gd name="T29" fmla="*/ 73 h 116"/>
                <a:gd name="T30" fmla="*/ 42 w 262"/>
                <a:gd name="T31" fmla="*/ 106 h 116"/>
                <a:gd name="T32" fmla="*/ 36 w 262"/>
                <a:gd name="T33" fmla="*/ 1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2" h="116">
                  <a:moveTo>
                    <a:pt x="36" y="110"/>
                  </a:moveTo>
                  <a:cubicBezTo>
                    <a:pt x="26" y="109"/>
                    <a:pt x="16" y="109"/>
                    <a:pt x="8" y="116"/>
                  </a:cubicBezTo>
                  <a:cubicBezTo>
                    <a:pt x="6" y="113"/>
                    <a:pt x="1" y="116"/>
                    <a:pt x="0" y="111"/>
                  </a:cubicBezTo>
                  <a:cubicBezTo>
                    <a:pt x="4" y="105"/>
                    <a:pt x="10" y="103"/>
                    <a:pt x="16" y="101"/>
                  </a:cubicBezTo>
                  <a:cubicBezTo>
                    <a:pt x="37" y="100"/>
                    <a:pt x="55" y="90"/>
                    <a:pt x="74" y="84"/>
                  </a:cubicBezTo>
                  <a:cubicBezTo>
                    <a:pt x="100" y="78"/>
                    <a:pt x="125" y="68"/>
                    <a:pt x="148" y="56"/>
                  </a:cubicBezTo>
                  <a:cubicBezTo>
                    <a:pt x="161" y="51"/>
                    <a:pt x="173" y="43"/>
                    <a:pt x="185" y="36"/>
                  </a:cubicBezTo>
                  <a:cubicBezTo>
                    <a:pt x="191" y="32"/>
                    <a:pt x="200" y="29"/>
                    <a:pt x="200" y="20"/>
                  </a:cubicBezTo>
                  <a:cubicBezTo>
                    <a:pt x="200" y="10"/>
                    <a:pt x="187" y="15"/>
                    <a:pt x="184" y="8"/>
                  </a:cubicBezTo>
                  <a:cubicBezTo>
                    <a:pt x="206" y="0"/>
                    <a:pt x="229" y="5"/>
                    <a:pt x="251" y="2"/>
                  </a:cubicBezTo>
                  <a:cubicBezTo>
                    <a:pt x="262" y="0"/>
                    <a:pt x="260" y="8"/>
                    <a:pt x="258" y="15"/>
                  </a:cubicBezTo>
                  <a:cubicBezTo>
                    <a:pt x="253" y="35"/>
                    <a:pt x="242" y="52"/>
                    <a:pt x="224" y="64"/>
                  </a:cubicBezTo>
                  <a:cubicBezTo>
                    <a:pt x="215" y="58"/>
                    <a:pt x="230" y="45"/>
                    <a:pt x="218" y="41"/>
                  </a:cubicBezTo>
                  <a:cubicBezTo>
                    <a:pt x="208" y="38"/>
                    <a:pt x="201" y="47"/>
                    <a:pt x="193" y="51"/>
                  </a:cubicBezTo>
                  <a:cubicBezTo>
                    <a:pt x="181" y="59"/>
                    <a:pt x="168" y="66"/>
                    <a:pt x="155" y="73"/>
                  </a:cubicBezTo>
                  <a:cubicBezTo>
                    <a:pt x="118" y="88"/>
                    <a:pt x="81" y="98"/>
                    <a:pt x="42" y="106"/>
                  </a:cubicBezTo>
                  <a:cubicBezTo>
                    <a:pt x="40" y="107"/>
                    <a:pt x="37" y="107"/>
                    <a:pt x="36" y="110"/>
                  </a:cubicBezTo>
                  <a:close/>
                </a:path>
              </a:pathLst>
            </a:custGeom>
            <a:solidFill>
              <a:srgbClr val="1E6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8" name="Freeform 193">
              <a:extLst>
                <a:ext uri="{FF2B5EF4-FFF2-40B4-BE49-F238E27FC236}">
                  <a16:creationId xmlns:a16="http://schemas.microsoft.com/office/drawing/2014/main" id="{5B05008C-529F-499C-A295-4B85265EA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445" y="3917814"/>
              <a:ext cx="91546" cy="123587"/>
            </a:xfrm>
            <a:custGeom>
              <a:avLst/>
              <a:gdLst>
                <a:gd name="T0" fmla="*/ 27 w 73"/>
                <a:gd name="T1" fmla="*/ 8 h 98"/>
                <a:gd name="T2" fmla="*/ 73 w 73"/>
                <a:gd name="T3" fmla="*/ 88 h 98"/>
                <a:gd name="T4" fmla="*/ 24 w 73"/>
                <a:gd name="T5" fmla="*/ 87 h 98"/>
                <a:gd name="T6" fmla="*/ 2 w 73"/>
                <a:gd name="T7" fmla="*/ 27 h 98"/>
                <a:gd name="T8" fmla="*/ 27 w 73"/>
                <a:gd name="T9" fmla="*/ 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8">
                  <a:moveTo>
                    <a:pt x="27" y="8"/>
                  </a:moveTo>
                  <a:cubicBezTo>
                    <a:pt x="50" y="31"/>
                    <a:pt x="71" y="54"/>
                    <a:pt x="73" y="88"/>
                  </a:cubicBezTo>
                  <a:cubicBezTo>
                    <a:pt x="57" y="98"/>
                    <a:pt x="41" y="92"/>
                    <a:pt x="24" y="87"/>
                  </a:cubicBezTo>
                  <a:cubicBezTo>
                    <a:pt x="12" y="69"/>
                    <a:pt x="4" y="49"/>
                    <a:pt x="2" y="27"/>
                  </a:cubicBezTo>
                  <a:cubicBezTo>
                    <a:pt x="0" y="3"/>
                    <a:pt x="4" y="0"/>
                    <a:pt x="27" y="8"/>
                  </a:cubicBezTo>
                  <a:close/>
                </a:path>
              </a:pathLst>
            </a:custGeom>
            <a:solidFill>
              <a:srgbClr val="3D8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9" name="Freeform 194">
              <a:extLst>
                <a:ext uri="{FF2B5EF4-FFF2-40B4-BE49-F238E27FC236}">
                  <a16:creationId xmlns:a16="http://schemas.microsoft.com/office/drawing/2014/main" id="{169975EF-FF83-4F7B-A0A1-B92877205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42" y="3569939"/>
              <a:ext cx="82392" cy="135030"/>
            </a:xfrm>
            <a:custGeom>
              <a:avLst/>
              <a:gdLst>
                <a:gd name="T0" fmla="*/ 47 w 65"/>
                <a:gd name="T1" fmla="*/ 105 h 107"/>
                <a:gd name="T2" fmla="*/ 7 w 65"/>
                <a:gd name="T3" fmla="*/ 106 h 107"/>
                <a:gd name="T4" fmla="*/ 1 w 65"/>
                <a:gd name="T5" fmla="*/ 104 h 107"/>
                <a:gd name="T6" fmla="*/ 14 w 65"/>
                <a:gd name="T7" fmla="*/ 54 h 107"/>
                <a:gd name="T8" fmla="*/ 19 w 65"/>
                <a:gd name="T9" fmla="*/ 38 h 107"/>
                <a:gd name="T10" fmla="*/ 33 w 65"/>
                <a:gd name="T11" fmla="*/ 33 h 107"/>
                <a:gd name="T12" fmla="*/ 51 w 65"/>
                <a:gd name="T13" fmla="*/ 0 h 107"/>
                <a:gd name="T14" fmla="*/ 47 w 65"/>
                <a:gd name="T15" fmla="*/ 10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107">
                  <a:moveTo>
                    <a:pt x="47" y="105"/>
                  </a:moveTo>
                  <a:cubicBezTo>
                    <a:pt x="34" y="106"/>
                    <a:pt x="21" y="106"/>
                    <a:pt x="7" y="106"/>
                  </a:cubicBezTo>
                  <a:cubicBezTo>
                    <a:pt x="4" y="107"/>
                    <a:pt x="1" y="106"/>
                    <a:pt x="1" y="104"/>
                  </a:cubicBezTo>
                  <a:cubicBezTo>
                    <a:pt x="3" y="87"/>
                    <a:pt x="0" y="68"/>
                    <a:pt x="14" y="54"/>
                  </a:cubicBezTo>
                  <a:cubicBezTo>
                    <a:pt x="18" y="49"/>
                    <a:pt x="22" y="47"/>
                    <a:pt x="19" y="38"/>
                  </a:cubicBezTo>
                  <a:cubicBezTo>
                    <a:pt x="17" y="26"/>
                    <a:pt x="27" y="30"/>
                    <a:pt x="33" y="33"/>
                  </a:cubicBezTo>
                  <a:cubicBezTo>
                    <a:pt x="45" y="25"/>
                    <a:pt x="41" y="10"/>
                    <a:pt x="51" y="0"/>
                  </a:cubicBezTo>
                  <a:cubicBezTo>
                    <a:pt x="58" y="35"/>
                    <a:pt x="65" y="70"/>
                    <a:pt x="47" y="105"/>
                  </a:cubicBezTo>
                  <a:close/>
                </a:path>
              </a:pathLst>
            </a:custGeom>
            <a:solidFill>
              <a:srgbClr val="397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0" name="Freeform 195">
              <a:extLst>
                <a:ext uri="{FF2B5EF4-FFF2-40B4-BE49-F238E27FC236}">
                  <a16:creationId xmlns:a16="http://schemas.microsoft.com/office/drawing/2014/main" id="{77D07160-23FD-44B6-AA82-A13105180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167" y="3922392"/>
              <a:ext cx="119010" cy="157916"/>
            </a:xfrm>
            <a:custGeom>
              <a:avLst/>
              <a:gdLst>
                <a:gd name="T0" fmla="*/ 0 w 95"/>
                <a:gd name="T1" fmla="*/ 113 h 126"/>
                <a:gd name="T2" fmla="*/ 30 w 95"/>
                <a:gd name="T3" fmla="*/ 44 h 126"/>
                <a:gd name="T4" fmla="*/ 75 w 95"/>
                <a:gd name="T5" fmla="*/ 1 h 126"/>
                <a:gd name="T6" fmla="*/ 92 w 95"/>
                <a:gd name="T7" fmla="*/ 17 h 126"/>
                <a:gd name="T8" fmla="*/ 88 w 95"/>
                <a:gd name="T9" fmla="*/ 24 h 126"/>
                <a:gd name="T10" fmla="*/ 39 w 95"/>
                <a:gd name="T11" fmla="*/ 112 h 126"/>
                <a:gd name="T12" fmla="*/ 28 w 95"/>
                <a:gd name="T13" fmla="*/ 126 h 126"/>
                <a:gd name="T14" fmla="*/ 0 w 95"/>
                <a:gd name="T15" fmla="*/ 11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126">
                  <a:moveTo>
                    <a:pt x="0" y="113"/>
                  </a:moveTo>
                  <a:cubicBezTo>
                    <a:pt x="12" y="91"/>
                    <a:pt x="21" y="68"/>
                    <a:pt x="30" y="44"/>
                  </a:cubicBezTo>
                  <a:cubicBezTo>
                    <a:pt x="37" y="23"/>
                    <a:pt x="60" y="15"/>
                    <a:pt x="75" y="1"/>
                  </a:cubicBezTo>
                  <a:cubicBezTo>
                    <a:pt x="87" y="0"/>
                    <a:pt x="95" y="7"/>
                    <a:pt x="92" y="17"/>
                  </a:cubicBezTo>
                  <a:cubicBezTo>
                    <a:pt x="91" y="20"/>
                    <a:pt x="90" y="23"/>
                    <a:pt x="88" y="24"/>
                  </a:cubicBezTo>
                  <a:cubicBezTo>
                    <a:pt x="59" y="47"/>
                    <a:pt x="47" y="78"/>
                    <a:pt x="39" y="112"/>
                  </a:cubicBezTo>
                  <a:cubicBezTo>
                    <a:pt x="38" y="118"/>
                    <a:pt x="35" y="124"/>
                    <a:pt x="28" y="126"/>
                  </a:cubicBezTo>
                  <a:cubicBezTo>
                    <a:pt x="18" y="122"/>
                    <a:pt x="6" y="124"/>
                    <a:pt x="0" y="113"/>
                  </a:cubicBezTo>
                  <a:close/>
                </a:path>
              </a:pathLst>
            </a:custGeom>
            <a:solidFill>
              <a:srgbClr val="4D8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1" name="Freeform 196">
              <a:extLst>
                <a:ext uri="{FF2B5EF4-FFF2-40B4-BE49-F238E27FC236}">
                  <a16:creationId xmlns:a16="http://schemas.microsoft.com/office/drawing/2014/main" id="{4B2EAC4F-8468-4945-9048-AFD78AAB2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395" y="4837854"/>
              <a:ext cx="178515" cy="91546"/>
            </a:xfrm>
            <a:custGeom>
              <a:avLst/>
              <a:gdLst>
                <a:gd name="T0" fmla="*/ 136 w 141"/>
                <a:gd name="T1" fmla="*/ 28 h 72"/>
                <a:gd name="T2" fmla="*/ 7 w 141"/>
                <a:gd name="T3" fmla="*/ 72 h 72"/>
                <a:gd name="T4" fmla="*/ 0 w 141"/>
                <a:gd name="T5" fmla="*/ 69 h 72"/>
                <a:gd name="T6" fmla="*/ 55 w 141"/>
                <a:gd name="T7" fmla="*/ 28 h 72"/>
                <a:gd name="T8" fmla="*/ 74 w 141"/>
                <a:gd name="T9" fmla="*/ 18 h 72"/>
                <a:gd name="T10" fmla="*/ 120 w 141"/>
                <a:gd name="T11" fmla="*/ 0 h 72"/>
                <a:gd name="T12" fmla="*/ 136 w 141"/>
                <a:gd name="T13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72">
                  <a:moveTo>
                    <a:pt x="136" y="28"/>
                  </a:moveTo>
                  <a:cubicBezTo>
                    <a:pt x="95" y="50"/>
                    <a:pt x="51" y="61"/>
                    <a:pt x="7" y="72"/>
                  </a:cubicBezTo>
                  <a:cubicBezTo>
                    <a:pt x="5" y="72"/>
                    <a:pt x="2" y="70"/>
                    <a:pt x="0" y="69"/>
                  </a:cubicBezTo>
                  <a:cubicBezTo>
                    <a:pt x="22" y="60"/>
                    <a:pt x="45" y="53"/>
                    <a:pt x="55" y="28"/>
                  </a:cubicBezTo>
                  <a:cubicBezTo>
                    <a:pt x="59" y="20"/>
                    <a:pt x="68" y="21"/>
                    <a:pt x="74" y="18"/>
                  </a:cubicBezTo>
                  <a:cubicBezTo>
                    <a:pt x="89" y="12"/>
                    <a:pt x="105" y="6"/>
                    <a:pt x="120" y="0"/>
                  </a:cubicBezTo>
                  <a:cubicBezTo>
                    <a:pt x="137" y="3"/>
                    <a:pt x="141" y="13"/>
                    <a:pt x="136" y="28"/>
                  </a:cubicBezTo>
                  <a:close/>
                </a:path>
              </a:pathLst>
            </a:custGeom>
            <a:solidFill>
              <a:srgbClr val="588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2" name="Freeform 197">
              <a:extLst>
                <a:ext uri="{FF2B5EF4-FFF2-40B4-BE49-F238E27FC236}">
                  <a16:creationId xmlns:a16="http://schemas.microsoft.com/office/drawing/2014/main" id="{765A5FD4-EF3D-45D0-951A-375A358A9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0250" y="4792081"/>
              <a:ext cx="86969" cy="164783"/>
            </a:xfrm>
            <a:custGeom>
              <a:avLst/>
              <a:gdLst>
                <a:gd name="T0" fmla="*/ 7 w 70"/>
                <a:gd name="T1" fmla="*/ 115 h 131"/>
                <a:gd name="T2" fmla="*/ 22 w 70"/>
                <a:gd name="T3" fmla="*/ 98 h 131"/>
                <a:gd name="T4" fmla="*/ 29 w 70"/>
                <a:gd name="T5" fmla="*/ 46 h 131"/>
                <a:gd name="T6" fmla="*/ 46 w 70"/>
                <a:gd name="T7" fmla="*/ 0 h 131"/>
                <a:gd name="T8" fmla="*/ 70 w 70"/>
                <a:gd name="T9" fmla="*/ 28 h 131"/>
                <a:gd name="T10" fmla="*/ 48 w 70"/>
                <a:gd name="T11" fmla="*/ 100 h 131"/>
                <a:gd name="T12" fmla="*/ 4 w 70"/>
                <a:gd name="T13" fmla="*/ 131 h 131"/>
                <a:gd name="T14" fmla="*/ 7 w 70"/>
                <a:gd name="T15" fmla="*/ 11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31">
                  <a:moveTo>
                    <a:pt x="7" y="115"/>
                  </a:moveTo>
                  <a:cubicBezTo>
                    <a:pt x="12" y="110"/>
                    <a:pt x="17" y="104"/>
                    <a:pt x="22" y="98"/>
                  </a:cubicBezTo>
                  <a:cubicBezTo>
                    <a:pt x="29" y="82"/>
                    <a:pt x="30" y="64"/>
                    <a:pt x="29" y="46"/>
                  </a:cubicBezTo>
                  <a:cubicBezTo>
                    <a:pt x="28" y="29"/>
                    <a:pt x="34" y="13"/>
                    <a:pt x="46" y="0"/>
                  </a:cubicBezTo>
                  <a:cubicBezTo>
                    <a:pt x="59" y="6"/>
                    <a:pt x="62" y="19"/>
                    <a:pt x="70" y="28"/>
                  </a:cubicBezTo>
                  <a:cubicBezTo>
                    <a:pt x="64" y="52"/>
                    <a:pt x="66" y="78"/>
                    <a:pt x="48" y="100"/>
                  </a:cubicBezTo>
                  <a:cubicBezTo>
                    <a:pt x="36" y="115"/>
                    <a:pt x="20" y="123"/>
                    <a:pt x="4" y="131"/>
                  </a:cubicBezTo>
                  <a:cubicBezTo>
                    <a:pt x="0" y="124"/>
                    <a:pt x="8" y="121"/>
                    <a:pt x="7" y="115"/>
                  </a:cubicBezTo>
                  <a:close/>
                </a:path>
              </a:pathLst>
            </a:custGeom>
            <a:solidFill>
              <a:srgbClr val="75A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3" name="Freeform 198">
              <a:extLst>
                <a:ext uri="{FF2B5EF4-FFF2-40B4-BE49-F238E27FC236}">
                  <a16:creationId xmlns:a16="http://schemas.microsoft.com/office/drawing/2014/main" id="{385F5BF2-BD96-40EC-8D72-64C83DA48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1507" y="4473957"/>
              <a:ext cx="73237" cy="180803"/>
            </a:xfrm>
            <a:custGeom>
              <a:avLst/>
              <a:gdLst>
                <a:gd name="T0" fmla="*/ 54 w 59"/>
                <a:gd name="T1" fmla="*/ 144 h 144"/>
                <a:gd name="T2" fmla="*/ 13 w 59"/>
                <a:gd name="T3" fmla="*/ 79 h 144"/>
                <a:gd name="T4" fmla="*/ 3 w 59"/>
                <a:gd name="T5" fmla="*/ 21 h 144"/>
                <a:gd name="T6" fmla="*/ 12 w 59"/>
                <a:gd name="T7" fmla="*/ 2 h 144"/>
                <a:gd name="T8" fmla="*/ 37 w 59"/>
                <a:gd name="T9" fmla="*/ 11 h 144"/>
                <a:gd name="T10" fmla="*/ 56 w 59"/>
                <a:gd name="T11" fmla="*/ 110 h 144"/>
                <a:gd name="T12" fmla="*/ 54 w 59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44">
                  <a:moveTo>
                    <a:pt x="54" y="144"/>
                  </a:moveTo>
                  <a:cubicBezTo>
                    <a:pt x="45" y="119"/>
                    <a:pt x="27" y="100"/>
                    <a:pt x="13" y="79"/>
                  </a:cubicBezTo>
                  <a:cubicBezTo>
                    <a:pt x="1" y="61"/>
                    <a:pt x="0" y="41"/>
                    <a:pt x="3" y="21"/>
                  </a:cubicBezTo>
                  <a:cubicBezTo>
                    <a:pt x="8" y="15"/>
                    <a:pt x="0" y="4"/>
                    <a:pt x="12" y="2"/>
                  </a:cubicBezTo>
                  <a:cubicBezTo>
                    <a:pt x="22" y="0"/>
                    <a:pt x="31" y="0"/>
                    <a:pt x="37" y="11"/>
                  </a:cubicBezTo>
                  <a:cubicBezTo>
                    <a:pt x="44" y="44"/>
                    <a:pt x="45" y="78"/>
                    <a:pt x="56" y="110"/>
                  </a:cubicBezTo>
                  <a:cubicBezTo>
                    <a:pt x="59" y="121"/>
                    <a:pt x="56" y="133"/>
                    <a:pt x="54" y="144"/>
                  </a:cubicBezTo>
                  <a:close/>
                </a:path>
              </a:pathLst>
            </a:custGeom>
            <a:solidFill>
              <a:srgbClr val="71A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4" name="Freeform 199">
              <a:extLst>
                <a:ext uri="{FF2B5EF4-FFF2-40B4-BE49-F238E27FC236}">
                  <a16:creationId xmlns:a16="http://schemas.microsoft.com/office/drawing/2014/main" id="{F751A302-DFDB-4CFE-8698-61B20969F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703" y="4469380"/>
              <a:ext cx="100701" cy="102989"/>
            </a:xfrm>
            <a:custGeom>
              <a:avLst/>
              <a:gdLst>
                <a:gd name="T0" fmla="*/ 48 w 80"/>
                <a:gd name="T1" fmla="*/ 82 h 83"/>
                <a:gd name="T2" fmla="*/ 0 w 80"/>
                <a:gd name="T3" fmla="*/ 74 h 83"/>
                <a:gd name="T4" fmla="*/ 45 w 80"/>
                <a:gd name="T5" fmla="*/ 11 h 83"/>
                <a:gd name="T6" fmla="*/ 80 w 80"/>
                <a:gd name="T7" fmla="*/ 14 h 83"/>
                <a:gd name="T8" fmla="*/ 48 w 80"/>
                <a:gd name="T9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3">
                  <a:moveTo>
                    <a:pt x="48" y="82"/>
                  </a:moveTo>
                  <a:cubicBezTo>
                    <a:pt x="33" y="73"/>
                    <a:pt x="15" y="83"/>
                    <a:pt x="0" y="74"/>
                  </a:cubicBezTo>
                  <a:cubicBezTo>
                    <a:pt x="8" y="48"/>
                    <a:pt x="30" y="32"/>
                    <a:pt x="45" y="11"/>
                  </a:cubicBezTo>
                  <a:cubicBezTo>
                    <a:pt x="57" y="6"/>
                    <a:pt x="70" y="0"/>
                    <a:pt x="80" y="14"/>
                  </a:cubicBezTo>
                  <a:cubicBezTo>
                    <a:pt x="71" y="38"/>
                    <a:pt x="63" y="61"/>
                    <a:pt x="48" y="82"/>
                  </a:cubicBezTo>
                  <a:close/>
                </a:path>
              </a:pathLst>
            </a:custGeom>
            <a:solidFill>
              <a:srgbClr val="57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5" name="Freeform 200">
              <a:extLst>
                <a:ext uri="{FF2B5EF4-FFF2-40B4-BE49-F238E27FC236}">
                  <a16:creationId xmlns:a16="http://schemas.microsoft.com/office/drawing/2014/main" id="{9CB5D91F-4CB0-44FE-8B93-D0E8BAB81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259" y="3313609"/>
              <a:ext cx="68660" cy="155629"/>
            </a:xfrm>
            <a:custGeom>
              <a:avLst/>
              <a:gdLst>
                <a:gd name="T0" fmla="*/ 43 w 55"/>
                <a:gd name="T1" fmla="*/ 8 h 123"/>
                <a:gd name="T2" fmla="*/ 30 w 55"/>
                <a:gd name="T3" fmla="*/ 95 h 123"/>
                <a:gd name="T4" fmla="*/ 21 w 55"/>
                <a:gd name="T5" fmla="*/ 123 h 123"/>
                <a:gd name="T6" fmla="*/ 13 w 55"/>
                <a:gd name="T7" fmla="*/ 105 h 123"/>
                <a:gd name="T8" fmla="*/ 5 w 55"/>
                <a:gd name="T9" fmla="*/ 76 h 123"/>
                <a:gd name="T10" fmla="*/ 9 w 55"/>
                <a:gd name="T11" fmla="*/ 7 h 123"/>
                <a:gd name="T12" fmla="*/ 43 w 55"/>
                <a:gd name="T13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23">
                  <a:moveTo>
                    <a:pt x="43" y="8"/>
                  </a:moveTo>
                  <a:cubicBezTo>
                    <a:pt x="51" y="38"/>
                    <a:pt x="55" y="68"/>
                    <a:pt x="30" y="95"/>
                  </a:cubicBezTo>
                  <a:cubicBezTo>
                    <a:pt x="23" y="102"/>
                    <a:pt x="23" y="113"/>
                    <a:pt x="21" y="123"/>
                  </a:cubicBezTo>
                  <a:cubicBezTo>
                    <a:pt x="11" y="119"/>
                    <a:pt x="16" y="110"/>
                    <a:pt x="13" y="105"/>
                  </a:cubicBezTo>
                  <a:cubicBezTo>
                    <a:pt x="6" y="96"/>
                    <a:pt x="4" y="87"/>
                    <a:pt x="5" y="76"/>
                  </a:cubicBezTo>
                  <a:cubicBezTo>
                    <a:pt x="6" y="53"/>
                    <a:pt x="0" y="30"/>
                    <a:pt x="9" y="7"/>
                  </a:cubicBezTo>
                  <a:cubicBezTo>
                    <a:pt x="20" y="0"/>
                    <a:pt x="32" y="1"/>
                    <a:pt x="43" y="8"/>
                  </a:cubicBezTo>
                  <a:close/>
                </a:path>
              </a:pathLst>
            </a:custGeom>
            <a:solidFill>
              <a:srgbClr val="6EA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6" name="Freeform 201">
              <a:extLst>
                <a:ext uri="{FF2B5EF4-FFF2-40B4-BE49-F238E27FC236}">
                  <a16:creationId xmlns:a16="http://schemas.microsoft.com/office/drawing/2014/main" id="{7FDE7AC9-9F5B-410C-9838-9480BB3AD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405" y="5023234"/>
              <a:ext cx="169361" cy="123587"/>
            </a:xfrm>
            <a:custGeom>
              <a:avLst/>
              <a:gdLst>
                <a:gd name="T0" fmla="*/ 136 w 136"/>
                <a:gd name="T1" fmla="*/ 8 h 98"/>
                <a:gd name="T2" fmla="*/ 4 w 136"/>
                <a:gd name="T3" fmla="*/ 98 h 98"/>
                <a:gd name="T4" fmla="*/ 12 w 136"/>
                <a:gd name="T5" fmla="*/ 77 h 98"/>
                <a:gd name="T6" fmla="*/ 87 w 136"/>
                <a:gd name="T7" fmla="*/ 6 h 98"/>
                <a:gd name="T8" fmla="*/ 94 w 136"/>
                <a:gd name="T9" fmla="*/ 3 h 98"/>
                <a:gd name="T10" fmla="*/ 136 w 136"/>
                <a:gd name="T11" fmla="*/ 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8">
                  <a:moveTo>
                    <a:pt x="136" y="8"/>
                  </a:moveTo>
                  <a:cubicBezTo>
                    <a:pt x="100" y="50"/>
                    <a:pt x="54" y="78"/>
                    <a:pt x="4" y="98"/>
                  </a:cubicBezTo>
                  <a:cubicBezTo>
                    <a:pt x="0" y="89"/>
                    <a:pt x="6" y="82"/>
                    <a:pt x="12" y="77"/>
                  </a:cubicBezTo>
                  <a:cubicBezTo>
                    <a:pt x="39" y="56"/>
                    <a:pt x="62" y="29"/>
                    <a:pt x="87" y="6"/>
                  </a:cubicBezTo>
                  <a:cubicBezTo>
                    <a:pt x="89" y="5"/>
                    <a:pt x="92" y="4"/>
                    <a:pt x="94" y="3"/>
                  </a:cubicBezTo>
                  <a:cubicBezTo>
                    <a:pt x="108" y="4"/>
                    <a:pt x="123" y="0"/>
                    <a:pt x="136" y="8"/>
                  </a:cubicBezTo>
                  <a:close/>
                </a:path>
              </a:pathLst>
            </a:custGeom>
            <a:solidFill>
              <a:srgbClr val="73A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7" name="Freeform 202">
              <a:extLst>
                <a:ext uri="{FF2B5EF4-FFF2-40B4-BE49-F238E27FC236}">
                  <a16:creationId xmlns:a16="http://schemas.microsoft.com/office/drawing/2014/main" id="{451777F2-351E-42CE-AFB4-EFD06BDCD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674" y="4872183"/>
              <a:ext cx="215134" cy="279216"/>
            </a:xfrm>
            <a:custGeom>
              <a:avLst/>
              <a:gdLst>
                <a:gd name="T0" fmla="*/ 107 w 170"/>
                <a:gd name="T1" fmla="*/ 125 h 222"/>
                <a:gd name="T2" fmla="*/ 22 w 170"/>
                <a:gd name="T3" fmla="*/ 205 h 222"/>
                <a:gd name="T4" fmla="*/ 14 w 170"/>
                <a:gd name="T5" fmla="*/ 218 h 222"/>
                <a:gd name="T6" fmla="*/ 2 w 170"/>
                <a:gd name="T7" fmla="*/ 221 h 222"/>
                <a:gd name="T8" fmla="*/ 1 w 170"/>
                <a:gd name="T9" fmla="*/ 218 h 222"/>
                <a:gd name="T10" fmla="*/ 2 w 170"/>
                <a:gd name="T11" fmla="*/ 217 h 222"/>
                <a:gd name="T12" fmla="*/ 6 w 170"/>
                <a:gd name="T13" fmla="*/ 205 h 222"/>
                <a:gd name="T14" fmla="*/ 58 w 170"/>
                <a:gd name="T15" fmla="*/ 144 h 222"/>
                <a:gd name="T16" fmla="*/ 131 w 170"/>
                <a:gd name="T17" fmla="*/ 74 h 222"/>
                <a:gd name="T18" fmla="*/ 157 w 170"/>
                <a:gd name="T19" fmla="*/ 1 h 222"/>
                <a:gd name="T20" fmla="*/ 162 w 170"/>
                <a:gd name="T21" fmla="*/ 1 h 222"/>
                <a:gd name="T22" fmla="*/ 170 w 170"/>
                <a:gd name="T23" fmla="*/ 9 h 222"/>
                <a:gd name="T24" fmla="*/ 157 w 170"/>
                <a:gd name="T25" fmla="*/ 44 h 222"/>
                <a:gd name="T26" fmla="*/ 127 w 170"/>
                <a:gd name="T27" fmla="*/ 92 h 222"/>
                <a:gd name="T28" fmla="*/ 140 w 170"/>
                <a:gd name="T29" fmla="*/ 93 h 222"/>
                <a:gd name="T30" fmla="*/ 107 w 170"/>
                <a:gd name="T31" fmla="*/ 12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0" h="222">
                  <a:moveTo>
                    <a:pt x="107" y="125"/>
                  </a:moveTo>
                  <a:cubicBezTo>
                    <a:pt x="78" y="152"/>
                    <a:pt x="50" y="178"/>
                    <a:pt x="22" y="205"/>
                  </a:cubicBezTo>
                  <a:cubicBezTo>
                    <a:pt x="18" y="209"/>
                    <a:pt x="14" y="212"/>
                    <a:pt x="14" y="218"/>
                  </a:cubicBezTo>
                  <a:cubicBezTo>
                    <a:pt x="10" y="222"/>
                    <a:pt x="6" y="221"/>
                    <a:pt x="2" y="221"/>
                  </a:cubicBezTo>
                  <a:cubicBezTo>
                    <a:pt x="1" y="220"/>
                    <a:pt x="0" y="219"/>
                    <a:pt x="1" y="218"/>
                  </a:cubicBezTo>
                  <a:cubicBezTo>
                    <a:pt x="1" y="217"/>
                    <a:pt x="2" y="217"/>
                    <a:pt x="2" y="217"/>
                  </a:cubicBezTo>
                  <a:cubicBezTo>
                    <a:pt x="4" y="213"/>
                    <a:pt x="5" y="209"/>
                    <a:pt x="6" y="205"/>
                  </a:cubicBezTo>
                  <a:cubicBezTo>
                    <a:pt x="19" y="180"/>
                    <a:pt x="36" y="161"/>
                    <a:pt x="58" y="144"/>
                  </a:cubicBezTo>
                  <a:cubicBezTo>
                    <a:pt x="89" y="128"/>
                    <a:pt x="110" y="100"/>
                    <a:pt x="131" y="74"/>
                  </a:cubicBezTo>
                  <a:cubicBezTo>
                    <a:pt x="143" y="51"/>
                    <a:pt x="148" y="25"/>
                    <a:pt x="157" y="1"/>
                  </a:cubicBezTo>
                  <a:cubicBezTo>
                    <a:pt x="158" y="0"/>
                    <a:pt x="160" y="0"/>
                    <a:pt x="162" y="1"/>
                  </a:cubicBezTo>
                  <a:cubicBezTo>
                    <a:pt x="162" y="6"/>
                    <a:pt x="165" y="9"/>
                    <a:pt x="170" y="9"/>
                  </a:cubicBezTo>
                  <a:cubicBezTo>
                    <a:pt x="162" y="20"/>
                    <a:pt x="161" y="33"/>
                    <a:pt x="157" y="44"/>
                  </a:cubicBezTo>
                  <a:cubicBezTo>
                    <a:pt x="152" y="64"/>
                    <a:pt x="140" y="78"/>
                    <a:pt x="127" y="92"/>
                  </a:cubicBezTo>
                  <a:cubicBezTo>
                    <a:pt x="131" y="98"/>
                    <a:pt x="136" y="91"/>
                    <a:pt x="140" y="93"/>
                  </a:cubicBezTo>
                  <a:cubicBezTo>
                    <a:pt x="136" y="112"/>
                    <a:pt x="122" y="119"/>
                    <a:pt x="107" y="125"/>
                  </a:cubicBezTo>
                  <a:close/>
                </a:path>
              </a:pathLst>
            </a:custGeom>
            <a:solidFill>
              <a:srgbClr val="2E48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8" name="Freeform 203">
              <a:extLst>
                <a:ext uri="{FF2B5EF4-FFF2-40B4-BE49-F238E27FC236}">
                  <a16:creationId xmlns:a16="http://schemas.microsoft.com/office/drawing/2014/main" id="{CBAE42C0-B8A6-48AF-8457-A3A95C151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611" y="4913379"/>
              <a:ext cx="132742" cy="68660"/>
            </a:xfrm>
            <a:custGeom>
              <a:avLst/>
              <a:gdLst>
                <a:gd name="T0" fmla="*/ 6 w 105"/>
                <a:gd name="T1" fmla="*/ 20 h 55"/>
                <a:gd name="T2" fmla="*/ 62 w 105"/>
                <a:gd name="T3" fmla="*/ 4 h 55"/>
                <a:gd name="T4" fmla="*/ 104 w 105"/>
                <a:gd name="T5" fmla="*/ 36 h 55"/>
                <a:gd name="T6" fmla="*/ 36 w 105"/>
                <a:gd name="T7" fmla="*/ 54 h 55"/>
                <a:gd name="T8" fmla="*/ 4 w 105"/>
                <a:gd name="T9" fmla="*/ 35 h 55"/>
                <a:gd name="T10" fmla="*/ 6 w 105"/>
                <a:gd name="T11" fmla="*/ 2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55">
                  <a:moveTo>
                    <a:pt x="6" y="20"/>
                  </a:moveTo>
                  <a:cubicBezTo>
                    <a:pt x="24" y="13"/>
                    <a:pt x="43" y="6"/>
                    <a:pt x="62" y="4"/>
                  </a:cubicBezTo>
                  <a:cubicBezTo>
                    <a:pt x="90" y="0"/>
                    <a:pt x="105" y="12"/>
                    <a:pt x="104" y="36"/>
                  </a:cubicBezTo>
                  <a:cubicBezTo>
                    <a:pt x="83" y="50"/>
                    <a:pt x="59" y="48"/>
                    <a:pt x="36" y="54"/>
                  </a:cubicBezTo>
                  <a:cubicBezTo>
                    <a:pt x="21" y="55"/>
                    <a:pt x="12" y="46"/>
                    <a:pt x="4" y="35"/>
                  </a:cubicBezTo>
                  <a:cubicBezTo>
                    <a:pt x="1" y="29"/>
                    <a:pt x="0" y="24"/>
                    <a:pt x="6" y="20"/>
                  </a:cubicBezTo>
                  <a:close/>
                </a:path>
              </a:pathLst>
            </a:custGeom>
            <a:solidFill>
              <a:srgbClr val="559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9" name="Freeform 204">
              <a:extLst>
                <a:ext uri="{FF2B5EF4-FFF2-40B4-BE49-F238E27FC236}">
                  <a16:creationId xmlns:a16="http://schemas.microsoft.com/office/drawing/2014/main" id="{FBB3A079-0777-4D8D-B839-17E5E9FEC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672" y="3908660"/>
              <a:ext cx="105278" cy="128165"/>
            </a:xfrm>
            <a:custGeom>
              <a:avLst/>
              <a:gdLst>
                <a:gd name="T0" fmla="*/ 75 w 83"/>
                <a:gd name="T1" fmla="*/ 17 h 102"/>
                <a:gd name="T2" fmla="*/ 44 w 83"/>
                <a:gd name="T3" fmla="*/ 101 h 102"/>
                <a:gd name="T4" fmla="*/ 4 w 83"/>
                <a:gd name="T5" fmla="*/ 90 h 102"/>
                <a:gd name="T6" fmla="*/ 3 w 83"/>
                <a:gd name="T7" fmla="*/ 80 h 102"/>
                <a:gd name="T8" fmla="*/ 27 w 83"/>
                <a:gd name="T9" fmla="*/ 81 h 102"/>
                <a:gd name="T10" fmla="*/ 7 w 83"/>
                <a:gd name="T11" fmla="*/ 77 h 102"/>
                <a:gd name="T12" fmla="*/ 20 w 83"/>
                <a:gd name="T13" fmla="*/ 54 h 102"/>
                <a:gd name="T14" fmla="*/ 54 w 83"/>
                <a:gd name="T15" fmla="*/ 15 h 102"/>
                <a:gd name="T16" fmla="*/ 75 w 83"/>
                <a:gd name="T17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02">
                  <a:moveTo>
                    <a:pt x="75" y="17"/>
                  </a:moveTo>
                  <a:cubicBezTo>
                    <a:pt x="83" y="51"/>
                    <a:pt x="71" y="79"/>
                    <a:pt x="44" y="101"/>
                  </a:cubicBezTo>
                  <a:cubicBezTo>
                    <a:pt x="30" y="102"/>
                    <a:pt x="18" y="92"/>
                    <a:pt x="4" y="90"/>
                  </a:cubicBezTo>
                  <a:cubicBezTo>
                    <a:pt x="0" y="87"/>
                    <a:pt x="0" y="84"/>
                    <a:pt x="3" y="80"/>
                  </a:cubicBezTo>
                  <a:cubicBezTo>
                    <a:pt x="11" y="79"/>
                    <a:pt x="19" y="78"/>
                    <a:pt x="27" y="81"/>
                  </a:cubicBezTo>
                  <a:cubicBezTo>
                    <a:pt x="20" y="79"/>
                    <a:pt x="13" y="79"/>
                    <a:pt x="7" y="77"/>
                  </a:cubicBezTo>
                  <a:cubicBezTo>
                    <a:pt x="5" y="66"/>
                    <a:pt x="14" y="61"/>
                    <a:pt x="20" y="54"/>
                  </a:cubicBezTo>
                  <a:cubicBezTo>
                    <a:pt x="31" y="41"/>
                    <a:pt x="44" y="30"/>
                    <a:pt x="54" y="15"/>
                  </a:cubicBezTo>
                  <a:cubicBezTo>
                    <a:pt x="61" y="5"/>
                    <a:pt x="69" y="0"/>
                    <a:pt x="75" y="17"/>
                  </a:cubicBezTo>
                  <a:close/>
                </a:path>
              </a:pathLst>
            </a:custGeom>
            <a:solidFill>
              <a:srgbClr val="3E8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43" name="Group 406">
              <a:extLst>
                <a:ext uri="{FF2B5EF4-FFF2-40B4-BE49-F238E27FC236}">
                  <a16:creationId xmlns:a16="http://schemas.microsoft.com/office/drawing/2014/main" id="{D6D66DB9-B215-4B2D-8475-74888E2E1B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5429" y="2942847"/>
              <a:ext cx="2966098" cy="2398511"/>
              <a:chOff x="7872" y="835"/>
              <a:chExt cx="1296" cy="1048"/>
            </a:xfrm>
          </p:grpSpPr>
          <p:sp>
            <p:nvSpPr>
              <p:cNvPr id="450" name="Freeform 206">
                <a:extLst>
                  <a:ext uri="{FF2B5EF4-FFF2-40B4-BE49-F238E27FC236}">
                    <a16:creationId xmlns:a16="http://schemas.microsoft.com/office/drawing/2014/main" id="{E0F35EC3-D625-4AEA-AA09-D25D9EEBE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6" y="875"/>
                <a:ext cx="34" cy="52"/>
              </a:xfrm>
              <a:custGeom>
                <a:avLst/>
                <a:gdLst>
                  <a:gd name="T0" fmla="*/ 48 w 62"/>
                  <a:gd name="T1" fmla="*/ 7 h 95"/>
                  <a:gd name="T2" fmla="*/ 60 w 62"/>
                  <a:gd name="T3" fmla="*/ 45 h 95"/>
                  <a:gd name="T4" fmla="*/ 55 w 62"/>
                  <a:gd name="T5" fmla="*/ 95 h 95"/>
                  <a:gd name="T6" fmla="*/ 3 w 62"/>
                  <a:gd name="T7" fmla="*/ 23 h 95"/>
                  <a:gd name="T8" fmla="*/ 21 w 62"/>
                  <a:gd name="T9" fmla="*/ 21 h 95"/>
                  <a:gd name="T10" fmla="*/ 36 w 62"/>
                  <a:gd name="T11" fmla="*/ 58 h 95"/>
                  <a:gd name="T12" fmla="*/ 22 w 62"/>
                  <a:gd name="T13" fmla="*/ 10 h 95"/>
                  <a:gd name="T14" fmla="*/ 48 w 62"/>
                  <a:gd name="T15" fmla="*/ 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95">
                    <a:moveTo>
                      <a:pt x="48" y="7"/>
                    </a:moveTo>
                    <a:cubicBezTo>
                      <a:pt x="59" y="17"/>
                      <a:pt x="62" y="30"/>
                      <a:pt x="60" y="45"/>
                    </a:cubicBezTo>
                    <a:cubicBezTo>
                      <a:pt x="58" y="61"/>
                      <a:pt x="57" y="77"/>
                      <a:pt x="55" y="95"/>
                    </a:cubicBezTo>
                    <a:cubicBezTo>
                      <a:pt x="28" y="77"/>
                      <a:pt x="0" y="61"/>
                      <a:pt x="3" y="23"/>
                    </a:cubicBezTo>
                    <a:cubicBezTo>
                      <a:pt x="8" y="15"/>
                      <a:pt x="14" y="16"/>
                      <a:pt x="21" y="21"/>
                    </a:cubicBezTo>
                    <a:cubicBezTo>
                      <a:pt x="26" y="33"/>
                      <a:pt x="32" y="44"/>
                      <a:pt x="36" y="58"/>
                    </a:cubicBezTo>
                    <a:cubicBezTo>
                      <a:pt x="32" y="40"/>
                      <a:pt x="20" y="27"/>
                      <a:pt x="22" y="10"/>
                    </a:cubicBezTo>
                    <a:cubicBezTo>
                      <a:pt x="29" y="0"/>
                      <a:pt x="39" y="1"/>
                      <a:pt x="48" y="7"/>
                    </a:cubicBezTo>
                    <a:close/>
                  </a:path>
                </a:pathLst>
              </a:custGeom>
              <a:solidFill>
                <a:srgbClr val="7CA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51" name="Freeform 207">
                <a:extLst>
                  <a:ext uri="{FF2B5EF4-FFF2-40B4-BE49-F238E27FC236}">
                    <a16:creationId xmlns:a16="http://schemas.microsoft.com/office/drawing/2014/main" id="{45F386EA-4C1C-4BA2-86F9-90FF44BDE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2" y="1745"/>
                <a:ext cx="84" cy="44"/>
              </a:xfrm>
              <a:custGeom>
                <a:avLst/>
                <a:gdLst>
                  <a:gd name="T0" fmla="*/ 153 w 153"/>
                  <a:gd name="T1" fmla="*/ 11 h 80"/>
                  <a:gd name="T2" fmla="*/ 0 w 153"/>
                  <a:gd name="T3" fmla="*/ 80 h 80"/>
                  <a:gd name="T4" fmla="*/ 52 w 153"/>
                  <a:gd name="T5" fmla="*/ 55 h 80"/>
                  <a:gd name="T6" fmla="*/ 108 w 153"/>
                  <a:gd name="T7" fmla="*/ 19 h 80"/>
                  <a:gd name="T8" fmla="*/ 108 w 153"/>
                  <a:gd name="T9" fmla="*/ 11 h 80"/>
                  <a:gd name="T10" fmla="*/ 111 w 153"/>
                  <a:gd name="T11" fmla="*/ 10 h 80"/>
                  <a:gd name="T12" fmla="*/ 153 w 153"/>
                  <a:gd name="T13" fmla="*/ 1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80">
                    <a:moveTo>
                      <a:pt x="153" y="11"/>
                    </a:moveTo>
                    <a:cubicBezTo>
                      <a:pt x="114" y="60"/>
                      <a:pt x="59" y="75"/>
                      <a:pt x="0" y="80"/>
                    </a:cubicBezTo>
                    <a:cubicBezTo>
                      <a:pt x="18" y="73"/>
                      <a:pt x="30" y="54"/>
                      <a:pt x="52" y="55"/>
                    </a:cubicBezTo>
                    <a:cubicBezTo>
                      <a:pt x="68" y="39"/>
                      <a:pt x="82" y="20"/>
                      <a:pt x="108" y="19"/>
                    </a:cubicBezTo>
                    <a:cubicBezTo>
                      <a:pt x="111" y="19"/>
                      <a:pt x="106" y="14"/>
                      <a:pt x="108" y="11"/>
                    </a:cubicBezTo>
                    <a:cubicBezTo>
                      <a:pt x="109" y="11"/>
                      <a:pt x="110" y="10"/>
                      <a:pt x="111" y="10"/>
                    </a:cubicBezTo>
                    <a:cubicBezTo>
                      <a:pt x="125" y="5"/>
                      <a:pt x="139" y="0"/>
                      <a:pt x="153" y="11"/>
                    </a:cubicBezTo>
                    <a:close/>
                  </a:path>
                </a:pathLst>
              </a:custGeom>
              <a:solidFill>
                <a:srgbClr val="77A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52" name="Freeform 208">
                <a:extLst>
                  <a:ext uri="{FF2B5EF4-FFF2-40B4-BE49-F238E27FC236}">
                    <a16:creationId xmlns:a16="http://schemas.microsoft.com/office/drawing/2014/main" id="{C56A65B4-E315-4F51-BD4C-C2F5AF60D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4" y="1709"/>
                <a:ext cx="54" cy="40"/>
              </a:xfrm>
              <a:custGeom>
                <a:avLst/>
                <a:gdLst>
                  <a:gd name="T0" fmla="*/ 0 w 99"/>
                  <a:gd name="T1" fmla="*/ 68 h 73"/>
                  <a:gd name="T2" fmla="*/ 33 w 99"/>
                  <a:gd name="T3" fmla="*/ 36 h 73"/>
                  <a:gd name="T4" fmla="*/ 75 w 99"/>
                  <a:gd name="T5" fmla="*/ 7 h 73"/>
                  <a:gd name="T6" fmla="*/ 99 w 99"/>
                  <a:gd name="T7" fmla="*/ 24 h 73"/>
                  <a:gd name="T8" fmla="*/ 39 w 99"/>
                  <a:gd name="T9" fmla="*/ 71 h 73"/>
                  <a:gd name="T10" fmla="*/ 0 w 99"/>
                  <a:gd name="T11" fmla="*/ 6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73">
                    <a:moveTo>
                      <a:pt x="0" y="68"/>
                    </a:moveTo>
                    <a:cubicBezTo>
                      <a:pt x="11" y="57"/>
                      <a:pt x="22" y="47"/>
                      <a:pt x="33" y="36"/>
                    </a:cubicBezTo>
                    <a:cubicBezTo>
                      <a:pt x="43" y="21"/>
                      <a:pt x="62" y="19"/>
                      <a:pt x="75" y="7"/>
                    </a:cubicBezTo>
                    <a:cubicBezTo>
                      <a:pt x="82" y="0"/>
                      <a:pt x="98" y="8"/>
                      <a:pt x="99" y="24"/>
                    </a:cubicBezTo>
                    <a:cubicBezTo>
                      <a:pt x="84" y="46"/>
                      <a:pt x="60" y="57"/>
                      <a:pt x="39" y="71"/>
                    </a:cubicBezTo>
                    <a:cubicBezTo>
                      <a:pt x="25" y="73"/>
                      <a:pt x="12" y="71"/>
                      <a:pt x="0" y="68"/>
                    </a:cubicBezTo>
                    <a:close/>
                  </a:path>
                </a:pathLst>
              </a:custGeom>
              <a:solidFill>
                <a:srgbClr val="4A8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53" name="Freeform 209">
                <a:extLst>
                  <a:ext uri="{FF2B5EF4-FFF2-40B4-BE49-F238E27FC236}">
                    <a16:creationId xmlns:a16="http://schemas.microsoft.com/office/drawing/2014/main" id="{453CFBFF-7358-4DAC-8880-87F0CCB67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3" y="1701"/>
                <a:ext cx="176" cy="31"/>
              </a:xfrm>
              <a:custGeom>
                <a:avLst/>
                <a:gdLst>
                  <a:gd name="T0" fmla="*/ 148 w 321"/>
                  <a:gd name="T1" fmla="*/ 42 h 56"/>
                  <a:gd name="T2" fmla="*/ 216 w 321"/>
                  <a:gd name="T3" fmla="*/ 27 h 56"/>
                  <a:gd name="T4" fmla="*/ 266 w 321"/>
                  <a:gd name="T5" fmla="*/ 12 h 56"/>
                  <a:gd name="T6" fmla="*/ 280 w 321"/>
                  <a:gd name="T7" fmla="*/ 0 h 56"/>
                  <a:gd name="T8" fmla="*/ 289 w 321"/>
                  <a:gd name="T9" fmla="*/ 1 h 56"/>
                  <a:gd name="T10" fmla="*/ 320 w 321"/>
                  <a:gd name="T11" fmla="*/ 17 h 56"/>
                  <a:gd name="T12" fmla="*/ 294 w 321"/>
                  <a:gd name="T13" fmla="*/ 36 h 56"/>
                  <a:gd name="T14" fmla="*/ 276 w 321"/>
                  <a:gd name="T15" fmla="*/ 47 h 56"/>
                  <a:gd name="T16" fmla="*/ 280 w 321"/>
                  <a:gd name="T17" fmla="*/ 29 h 56"/>
                  <a:gd name="T18" fmla="*/ 260 w 321"/>
                  <a:gd name="T19" fmla="*/ 28 h 56"/>
                  <a:gd name="T20" fmla="*/ 144 w 321"/>
                  <a:gd name="T21" fmla="*/ 51 h 56"/>
                  <a:gd name="T22" fmla="*/ 30 w 321"/>
                  <a:gd name="T23" fmla="*/ 51 h 56"/>
                  <a:gd name="T24" fmla="*/ 9 w 321"/>
                  <a:gd name="T25" fmla="*/ 54 h 56"/>
                  <a:gd name="T26" fmla="*/ 0 w 321"/>
                  <a:gd name="T27" fmla="*/ 48 h 56"/>
                  <a:gd name="T28" fmla="*/ 18 w 321"/>
                  <a:gd name="T29" fmla="*/ 39 h 56"/>
                  <a:gd name="T30" fmla="*/ 76 w 321"/>
                  <a:gd name="T31" fmla="*/ 38 h 56"/>
                  <a:gd name="T32" fmla="*/ 148 w 321"/>
                  <a:gd name="T33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1" h="56">
                    <a:moveTo>
                      <a:pt x="148" y="42"/>
                    </a:moveTo>
                    <a:cubicBezTo>
                      <a:pt x="170" y="37"/>
                      <a:pt x="193" y="32"/>
                      <a:pt x="216" y="27"/>
                    </a:cubicBezTo>
                    <a:cubicBezTo>
                      <a:pt x="231" y="17"/>
                      <a:pt x="249" y="17"/>
                      <a:pt x="266" y="12"/>
                    </a:cubicBezTo>
                    <a:cubicBezTo>
                      <a:pt x="273" y="11"/>
                      <a:pt x="282" y="11"/>
                      <a:pt x="280" y="0"/>
                    </a:cubicBezTo>
                    <a:cubicBezTo>
                      <a:pt x="283" y="0"/>
                      <a:pt x="286" y="0"/>
                      <a:pt x="289" y="1"/>
                    </a:cubicBezTo>
                    <a:cubicBezTo>
                      <a:pt x="301" y="4"/>
                      <a:pt x="319" y="4"/>
                      <a:pt x="320" y="17"/>
                    </a:cubicBezTo>
                    <a:cubicBezTo>
                      <a:pt x="321" y="26"/>
                      <a:pt x="304" y="30"/>
                      <a:pt x="294" y="36"/>
                    </a:cubicBezTo>
                    <a:cubicBezTo>
                      <a:pt x="288" y="39"/>
                      <a:pt x="282" y="43"/>
                      <a:pt x="276" y="47"/>
                    </a:cubicBezTo>
                    <a:cubicBezTo>
                      <a:pt x="274" y="40"/>
                      <a:pt x="286" y="37"/>
                      <a:pt x="280" y="29"/>
                    </a:cubicBezTo>
                    <a:cubicBezTo>
                      <a:pt x="273" y="21"/>
                      <a:pt x="266" y="26"/>
                      <a:pt x="260" y="28"/>
                    </a:cubicBezTo>
                    <a:cubicBezTo>
                      <a:pt x="221" y="35"/>
                      <a:pt x="182" y="43"/>
                      <a:pt x="144" y="51"/>
                    </a:cubicBezTo>
                    <a:cubicBezTo>
                      <a:pt x="106" y="56"/>
                      <a:pt x="68" y="45"/>
                      <a:pt x="30" y="51"/>
                    </a:cubicBezTo>
                    <a:cubicBezTo>
                      <a:pt x="23" y="52"/>
                      <a:pt x="15" y="48"/>
                      <a:pt x="9" y="54"/>
                    </a:cubicBezTo>
                    <a:cubicBezTo>
                      <a:pt x="4" y="54"/>
                      <a:pt x="2" y="52"/>
                      <a:pt x="0" y="48"/>
                    </a:cubicBezTo>
                    <a:cubicBezTo>
                      <a:pt x="3" y="40"/>
                      <a:pt x="11" y="40"/>
                      <a:pt x="18" y="39"/>
                    </a:cubicBezTo>
                    <a:cubicBezTo>
                      <a:pt x="38" y="37"/>
                      <a:pt x="57" y="36"/>
                      <a:pt x="76" y="38"/>
                    </a:cubicBezTo>
                    <a:cubicBezTo>
                      <a:pt x="100" y="40"/>
                      <a:pt x="124" y="39"/>
                      <a:pt x="148" y="42"/>
                    </a:cubicBezTo>
                    <a:close/>
                  </a:path>
                </a:pathLst>
              </a:custGeom>
              <a:solidFill>
                <a:srgbClr val="2E5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54" name="Freeform 210">
                <a:extLst>
                  <a:ext uri="{FF2B5EF4-FFF2-40B4-BE49-F238E27FC236}">
                    <a16:creationId xmlns:a16="http://schemas.microsoft.com/office/drawing/2014/main" id="{E212CCF8-0113-4EEA-9DDC-515B1D911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3" y="1325"/>
                <a:ext cx="39" cy="71"/>
              </a:xfrm>
              <a:custGeom>
                <a:avLst/>
                <a:gdLst>
                  <a:gd name="T0" fmla="*/ 38 w 71"/>
                  <a:gd name="T1" fmla="*/ 1 h 130"/>
                  <a:gd name="T2" fmla="*/ 65 w 71"/>
                  <a:gd name="T3" fmla="*/ 13 h 130"/>
                  <a:gd name="T4" fmla="*/ 56 w 71"/>
                  <a:gd name="T5" fmla="*/ 49 h 130"/>
                  <a:gd name="T6" fmla="*/ 46 w 71"/>
                  <a:gd name="T7" fmla="*/ 68 h 130"/>
                  <a:gd name="T8" fmla="*/ 25 w 71"/>
                  <a:gd name="T9" fmla="*/ 87 h 130"/>
                  <a:gd name="T10" fmla="*/ 0 w 71"/>
                  <a:gd name="T11" fmla="*/ 130 h 130"/>
                  <a:gd name="T12" fmla="*/ 38 w 71"/>
                  <a:gd name="T13" fmla="*/ 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30">
                    <a:moveTo>
                      <a:pt x="38" y="1"/>
                    </a:moveTo>
                    <a:cubicBezTo>
                      <a:pt x="46" y="7"/>
                      <a:pt x="60" y="0"/>
                      <a:pt x="65" y="13"/>
                    </a:cubicBezTo>
                    <a:cubicBezTo>
                      <a:pt x="71" y="27"/>
                      <a:pt x="61" y="37"/>
                      <a:pt x="56" y="49"/>
                    </a:cubicBezTo>
                    <a:cubicBezTo>
                      <a:pt x="53" y="56"/>
                      <a:pt x="48" y="62"/>
                      <a:pt x="46" y="68"/>
                    </a:cubicBezTo>
                    <a:cubicBezTo>
                      <a:pt x="41" y="77"/>
                      <a:pt x="36" y="85"/>
                      <a:pt x="25" y="87"/>
                    </a:cubicBezTo>
                    <a:cubicBezTo>
                      <a:pt x="11" y="96"/>
                      <a:pt x="15" y="116"/>
                      <a:pt x="0" y="130"/>
                    </a:cubicBezTo>
                    <a:cubicBezTo>
                      <a:pt x="2" y="81"/>
                      <a:pt x="21" y="41"/>
                      <a:pt x="38" y="1"/>
                    </a:cubicBezTo>
                    <a:close/>
                  </a:path>
                </a:pathLst>
              </a:custGeom>
              <a:solidFill>
                <a:srgbClr val="79A7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55" name="Freeform 211">
                <a:extLst>
                  <a:ext uri="{FF2B5EF4-FFF2-40B4-BE49-F238E27FC236}">
                    <a16:creationId xmlns:a16="http://schemas.microsoft.com/office/drawing/2014/main" id="{B0B2818D-341B-4191-9CE3-FABCED3A0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2" y="1337"/>
                <a:ext cx="52" cy="50"/>
              </a:xfrm>
              <a:custGeom>
                <a:avLst/>
                <a:gdLst>
                  <a:gd name="T0" fmla="*/ 9 w 95"/>
                  <a:gd name="T1" fmla="*/ 64 h 90"/>
                  <a:gd name="T2" fmla="*/ 25 w 95"/>
                  <a:gd name="T3" fmla="*/ 47 h 90"/>
                  <a:gd name="T4" fmla="*/ 52 w 95"/>
                  <a:gd name="T5" fmla="*/ 0 h 90"/>
                  <a:gd name="T6" fmla="*/ 85 w 95"/>
                  <a:gd name="T7" fmla="*/ 3 h 90"/>
                  <a:gd name="T8" fmla="*/ 94 w 95"/>
                  <a:gd name="T9" fmla="*/ 10 h 90"/>
                  <a:gd name="T10" fmla="*/ 42 w 95"/>
                  <a:gd name="T11" fmla="*/ 68 h 90"/>
                  <a:gd name="T12" fmla="*/ 2 w 95"/>
                  <a:gd name="T13" fmla="*/ 90 h 90"/>
                  <a:gd name="T14" fmla="*/ 9 w 95"/>
                  <a:gd name="T15" fmla="*/ 6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90">
                    <a:moveTo>
                      <a:pt x="9" y="64"/>
                    </a:moveTo>
                    <a:cubicBezTo>
                      <a:pt x="15" y="59"/>
                      <a:pt x="20" y="53"/>
                      <a:pt x="25" y="47"/>
                    </a:cubicBezTo>
                    <a:cubicBezTo>
                      <a:pt x="35" y="32"/>
                      <a:pt x="43" y="16"/>
                      <a:pt x="52" y="0"/>
                    </a:cubicBezTo>
                    <a:cubicBezTo>
                      <a:pt x="63" y="2"/>
                      <a:pt x="74" y="2"/>
                      <a:pt x="85" y="3"/>
                    </a:cubicBezTo>
                    <a:cubicBezTo>
                      <a:pt x="89" y="4"/>
                      <a:pt x="95" y="2"/>
                      <a:pt x="94" y="10"/>
                    </a:cubicBezTo>
                    <a:cubicBezTo>
                      <a:pt x="85" y="37"/>
                      <a:pt x="66" y="55"/>
                      <a:pt x="42" y="68"/>
                    </a:cubicBezTo>
                    <a:cubicBezTo>
                      <a:pt x="29" y="75"/>
                      <a:pt x="14" y="79"/>
                      <a:pt x="2" y="90"/>
                    </a:cubicBezTo>
                    <a:cubicBezTo>
                      <a:pt x="0" y="79"/>
                      <a:pt x="10" y="73"/>
                      <a:pt x="9" y="64"/>
                    </a:cubicBezTo>
                    <a:close/>
                  </a:path>
                </a:pathLst>
              </a:custGeom>
              <a:solidFill>
                <a:srgbClr val="7DA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56" name="Freeform 212">
                <a:extLst>
                  <a:ext uri="{FF2B5EF4-FFF2-40B4-BE49-F238E27FC236}">
                    <a16:creationId xmlns:a16="http://schemas.microsoft.com/office/drawing/2014/main" id="{31B58893-0B22-43BD-8CC3-7E9C68E1C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5" y="1307"/>
                <a:ext cx="28" cy="57"/>
              </a:xfrm>
              <a:custGeom>
                <a:avLst/>
                <a:gdLst>
                  <a:gd name="T0" fmla="*/ 6 w 52"/>
                  <a:gd name="T1" fmla="*/ 0 h 103"/>
                  <a:gd name="T2" fmla="*/ 52 w 52"/>
                  <a:gd name="T3" fmla="*/ 4 h 103"/>
                  <a:gd name="T4" fmla="*/ 35 w 52"/>
                  <a:gd name="T5" fmla="*/ 103 h 103"/>
                  <a:gd name="T6" fmla="*/ 10 w 52"/>
                  <a:gd name="T7" fmla="*/ 24 h 103"/>
                  <a:gd name="T8" fmla="*/ 6 w 5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03">
                    <a:moveTo>
                      <a:pt x="6" y="0"/>
                    </a:moveTo>
                    <a:cubicBezTo>
                      <a:pt x="21" y="5"/>
                      <a:pt x="37" y="4"/>
                      <a:pt x="52" y="4"/>
                    </a:cubicBezTo>
                    <a:cubicBezTo>
                      <a:pt x="51" y="38"/>
                      <a:pt x="52" y="71"/>
                      <a:pt x="35" y="103"/>
                    </a:cubicBezTo>
                    <a:cubicBezTo>
                      <a:pt x="22" y="78"/>
                      <a:pt x="17" y="51"/>
                      <a:pt x="10" y="24"/>
                    </a:cubicBezTo>
                    <a:cubicBezTo>
                      <a:pt x="6" y="17"/>
                      <a:pt x="0" y="10"/>
                      <a:pt x="6" y="0"/>
                    </a:cubicBezTo>
                    <a:close/>
                  </a:path>
                </a:pathLst>
              </a:custGeom>
              <a:solidFill>
                <a:srgbClr val="629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57" name="Freeform 213">
                <a:extLst>
                  <a:ext uri="{FF2B5EF4-FFF2-40B4-BE49-F238E27FC236}">
                    <a16:creationId xmlns:a16="http://schemas.microsoft.com/office/drawing/2014/main" id="{263A6874-2801-488C-AD4C-908D637E1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8" y="1127"/>
                <a:ext cx="29" cy="59"/>
              </a:xfrm>
              <a:custGeom>
                <a:avLst/>
                <a:gdLst>
                  <a:gd name="T0" fmla="*/ 28 w 53"/>
                  <a:gd name="T1" fmla="*/ 101 h 107"/>
                  <a:gd name="T2" fmla="*/ 24 w 53"/>
                  <a:gd name="T3" fmla="*/ 96 h 107"/>
                  <a:gd name="T4" fmla="*/ 6 w 53"/>
                  <a:gd name="T5" fmla="*/ 107 h 107"/>
                  <a:gd name="T6" fmla="*/ 0 w 53"/>
                  <a:gd name="T7" fmla="*/ 76 h 107"/>
                  <a:gd name="T8" fmla="*/ 9 w 53"/>
                  <a:gd name="T9" fmla="*/ 8 h 107"/>
                  <a:gd name="T10" fmla="*/ 47 w 53"/>
                  <a:gd name="T11" fmla="*/ 7 h 107"/>
                  <a:gd name="T12" fmla="*/ 47 w 53"/>
                  <a:gd name="T13" fmla="*/ 25 h 107"/>
                  <a:gd name="T14" fmla="*/ 34 w 53"/>
                  <a:gd name="T15" fmla="*/ 95 h 107"/>
                  <a:gd name="T16" fmla="*/ 28 w 53"/>
                  <a:gd name="T17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107">
                    <a:moveTo>
                      <a:pt x="28" y="101"/>
                    </a:moveTo>
                    <a:cubicBezTo>
                      <a:pt x="26" y="100"/>
                      <a:pt x="31" y="89"/>
                      <a:pt x="24" y="96"/>
                    </a:cubicBezTo>
                    <a:cubicBezTo>
                      <a:pt x="18" y="101"/>
                      <a:pt x="11" y="100"/>
                      <a:pt x="6" y="107"/>
                    </a:cubicBezTo>
                    <a:cubicBezTo>
                      <a:pt x="1" y="96"/>
                      <a:pt x="8" y="85"/>
                      <a:pt x="0" y="76"/>
                    </a:cubicBezTo>
                    <a:cubicBezTo>
                      <a:pt x="6" y="54"/>
                      <a:pt x="6" y="31"/>
                      <a:pt x="9" y="8"/>
                    </a:cubicBezTo>
                    <a:cubicBezTo>
                      <a:pt x="21" y="0"/>
                      <a:pt x="34" y="1"/>
                      <a:pt x="47" y="7"/>
                    </a:cubicBezTo>
                    <a:cubicBezTo>
                      <a:pt x="53" y="13"/>
                      <a:pt x="49" y="20"/>
                      <a:pt x="47" y="25"/>
                    </a:cubicBezTo>
                    <a:cubicBezTo>
                      <a:pt x="37" y="47"/>
                      <a:pt x="33" y="70"/>
                      <a:pt x="34" y="95"/>
                    </a:cubicBezTo>
                    <a:cubicBezTo>
                      <a:pt x="34" y="98"/>
                      <a:pt x="32" y="101"/>
                      <a:pt x="28" y="101"/>
                    </a:cubicBezTo>
                    <a:close/>
                  </a:path>
                </a:pathLst>
              </a:custGeom>
              <a:solidFill>
                <a:srgbClr val="5D9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58" name="Freeform 214">
                <a:extLst>
                  <a:ext uri="{FF2B5EF4-FFF2-40B4-BE49-F238E27FC236}">
                    <a16:creationId xmlns:a16="http://schemas.microsoft.com/office/drawing/2014/main" id="{7C769CCE-CB09-4214-8D7E-DF598C45B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5" y="1707"/>
                <a:ext cx="89" cy="22"/>
              </a:xfrm>
              <a:custGeom>
                <a:avLst/>
                <a:gdLst>
                  <a:gd name="T0" fmla="*/ 162 w 162"/>
                  <a:gd name="T1" fmla="*/ 31 h 40"/>
                  <a:gd name="T2" fmla="*/ 31 w 162"/>
                  <a:gd name="T3" fmla="*/ 33 h 40"/>
                  <a:gd name="T4" fmla="*/ 14 w 162"/>
                  <a:gd name="T5" fmla="*/ 37 h 40"/>
                  <a:gd name="T6" fmla="*/ 15 w 162"/>
                  <a:gd name="T7" fmla="*/ 29 h 40"/>
                  <a:gd name="T8" fmla="*/ 93 w 162"/>
                  <a:gd name="T9" fmla="*/ 6 h 40"/>
                  <a:gd name="T10" fmla="*/ 134 w 162"/>
                  <a:gd name="T11" fmla="*/ 0 h 40"/>
                  <a:gd name="T12" fmla="*/ 162 w 162"/>
                  <a:gd name="T13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40">
                    <a:moveTo>
                      <a:pt x="162" y="31"/>
                    </a:moveTo>
                    <a:cubicBezTo>
                      <a:pt x="118" y="40"/>
                      <a:pt x="75" y="28"/>
                      <a:pt x="31" y="33"/>
                    </a:cubicBezTo>
                    <a:cubicBezTo>
                      <a:pt x="25" y="34"/>
                      <a:pt x="19" y="34"/>
                      <a:pt x="14" y="37"/>
                    </a:cubicBezTo>
                    <a:cubicBezTo>
                      <a:pt x="0" y="32"/>
                      <a:pt x="12" y="30"/>
                      <a:pt x="15" y="29"/>
                    </a:cubicBezTo>
                    <a:cubicBezTo>
                      <a:pt x="40" y="18"/>
                      <a:pt x="66" y="11"/>
                      <a:pt x="93" y="6"/>
                    </a:cubicBezTo>
                    <a:cubicBezTo>
                      <a:pt x="107" y="4"/>
                      <a:pt x="120" y="2"/>
                      <a:pt x="134" y="0"/>
                    </a:cubicBezTo>
                    <a:cubicBezTo>
                      <a:pt x="133" y="19"/>
                      <a:pt x="148" y="25"/>
                      <a:pt x="162" y="31"/>
                    </a:cubicBezTo>
                    <a:close/>
                  </a:path>
                </a:pathLst>
              </a:custGeom>
              <a:solidFill>
                <a:srgbClr val="79A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59" name="Freeform 215">
                <a:extLst>
                  <a:ext uri="{FF2B5EF4-FFF2-40B4-BE49-F238E27FC236}">
                    <a16:creationId xmlns:a16="http://schemas.microsoft.com/office/drawing/2014/main" id="{7E12CB9C-0D8E-4A30-97AC-FE41B6391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7" y="1314"/>
                <a:ext cx="32" cy="79"/>
              </a:xfrm>
              <a:custGeom>
                <a:avLst/>
                <a:gdLst>
                  <a:gd name="T0" fmla="*/ 59 w 59"/>
                  <a:gd name="T1" fmla="*/ 128 h 144"/>
                  <a:gd name="T2" fmla="*/ 51 w 59"/>
                  <a:gd name="T3" fmla="*/ 144 h 144"/>
                  <a:gd name="T4" fmla="*/ 3 w 59"/>
                  <a:gd name="T5" fmla="*/ 25 h 144"/>
                  <a:gd name="T6" fmla="*/ 27 w 59"/>
                  <a:gd name="T7" fmla="*/ 8 h 144"/>
                  <a:gd name="T8" fmla="*/ 51 w 59"/>
                  <a:gd name="T9" fmla="*/ 72 h 144"/>
                  <a:gd name="T10" fmla="*/ 59 w 59"/>
                  <a:gd name="T11" fmla="*/ 12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44">
                    <a:moveTo>
                      <a:pt x="59" y="128"/>
                    </a:moveTo>
                    <a:cubicBezTo>
                      <a:pt x="56" y="133"/>
                      <a:pt x="57" y="140"/>
                      <a:pt x="51" y="144"/>
                    </a:cubicBezTo>
                    <a:cubicBezTo>
                      <a:pt x="36" y="104"/>
                      <a:pt x="8" y="70"/>
                      <a:pt x="3" y="25"/>
                    </a:cubicBezTo>
                    <a:cubicBezTo>
                      <a:pt x="0" y="4"/>
                      <a:pt x="5" y="0"/>
                      <a:pt x="27" y="8"/>
                    </a:cubicBezTo>
                    <a:cubicBezTo>
                      <a:pt x="40" y="28"/>
                      <a:pt x="40" y="52"/>
                      <a:pt x="51" y="72"/>
                    </a:cubicBezTo>
                    <a:cubicBezTo>
                      <a:pt x="58" y="90"/>
                      <a:pt x="57" y="110"/>
                      <a:pt x="59" y="128"/>
                    </a:cubicBezTo>
                    <a:close/>
                  </a:path>
                </a:pathLst>
              </a:custGeom>
              <a:solidFill>
                <a:srgbClr val="4987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60" name="Freeform 216">
                <a:extLst>
                  <a:ext uri="{FF2B5EF4-FFF2-40B4-BE49-F238E27FC236}">
                    <a16:creationId xmlns:a16="http://schemas.microsoft.com/office/drawing/2014/main" id="{6480F2B9-F5BC-4AE5-8A14-9E48B82FC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1" y="1304"/>
                <a:ext cx="33" cy="42"/>
              </a:xfrm>
              <a:custGeom>
                <a:avLst/>
                <a:gdLst>
                  <a:gd name="T0" fmla="*/ 40 w 60"/>
                  <a:gd name="T1" fmla="*/ 71 h 77"/>
                  <a:gd name="T2" fmla="*/ 0 w 60"/>
                  <a:gd name="T3" fmla="*/ 62 h 77"/>
                  <a:gd name="T4" fmla="*/ 19 w 60"/>
                  <a:gd name="T5" fmla="*/ 2 h 77"/>
                  <a:gd name="T6" fmla="*/ 60 w 60"/>
                  <a:gd name="T7" fmla="*/ 15 h 77"/>
                  <a:gd name="T8" fmla="*/ 40 w 60"/>
                  <a:gd name="T9" fmla="*/ 7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7">
                    <a:moveTo>
                      <a:pt x="40" y="71"/>
                    </a:moveTo>
                    <a:cubicBezTo>
                      <a:pt x="28" y="63"/>
                      <a:pt x="11" y="77"/>
                      <a:pt x="0" y="62"/>
                    </a:cubicBezTo>
                    <a:cubicBezTo>
                      <a:pt x="1" y="41"/>
                      <a:pt x="11" y="22"/>
                      <a:pt x="19" y="2"/>
                    </a:cubicBezTo>
                    <a:cubicBezTo>
                      <a:pt x="35" y="0"/>
                      <a:pt x="49" y="3"/>
                      <a:pt x="60" y="15"/>
                    </a:cubicBezTo>
                    <a:cubicBezTo>
                      <a:pt x="51" y="32"/>
                      <a:pt x="47" y="52"/>
                      <a:pt x="40" y="71"/>
                    </a:cubicBezTo>
                    <a:close/>
                  </a:path>
                </a:pathLst>
              </a:custGeom>
              <a:solidFill>
                <a:srgbClr val="5B97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61" name="Freeform 217">
                <a:extLst>
                  <a:ext uri="{FF2B5EF4-FFF2-40B4-BE49-F238E27FC236}">
                    <a16:creationId xmlns:a16="http://schemas.microsoft.com/office/drawing/2014/main" id="{EA186049-17BD-4480-9081-CD2E10E33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8" y="1731"/>
                <a:ext cx="38" cy="59"/>
              </a:xfrm>
              <a:custGeom>
                <a:avLst/>
                <a:gdLst>
                  <a:gd name="T0" fmla="*/ 35 w 70"/>
                  <a:gd name="T1" fmla="*/ 4 h 107"/>
                  <a:gd name="T2" fmla="*/ 70 w 70"/>
                  <a:gd name="T3" fmla="*/ 8 h 107"/>
                  <a:gd name="T4" fmla="*/ 42 w 70"/>
                  <a:gd name="T5" fmla="*/ 73 h 107"/>
                  <a:gd name="T6" fmla="*/ 15 w 70"/>
                  <a:gd name="T7" fmla="*/ 100 h 107"/>
                  <a:gd name="T8" fmla="*/ 0 w 70"/>
                  <a:gd name="T9" fmla="*/ 107 h 107"/>
                  <a:gd name="T10" fmla="*/ 35 w 70"/>
                  <a:gd name="T11" fmla="*/ 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107">
                    <a:moveTo>
                      <a:pt x="35" y="4"/>
                    </a:moveTo>
                    <a:cubicBezTo>
                      <a:pt x="46" y="6"/>
                      <a:pt x="59" y="0"/>
                      <a:pt x="70" y="8"/>
                    </a:cubicBezTo>
                    <a:cubicBezTo>
                      <a:pt x="64" y="31"/>
                      <a:pt x="51" y="51"/>
                      <a:pt x="42" y="73"/>
                    </a:cubicBezTo>
                    <a:cubicBezTo>
                      <a:pt x="35" y="83"/>
                      <a:pt x="30" y="97"/>
                      <a:pt x="15" y="100"/>
                    </a:cubicBezTo>
                    <a:cubicBezTo>
                      <a:pt x="10" y="102"/>
                      <a:pt x="5" y="105"/>
                      <a:pt x="0" y="107"/>
                    </a:cubicBezTo>
                    <a:cubicBezTo>
                      <a:pt x="25" y="77"/>
                      <a:pt x="14" y="35"/>
                      <a:pt x="35" y="4"/>
                    </a:cubicBezTo>
                    <a:close/>
                  </a:path>
                </a:pathLst>
              </a:custGeom>
              <a:solidFill>
                <a:srgbClr val="70A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62" name="Freeform 218">
                <a:extLst>
                  <a:ext uri="{FF2B5EF4-FFF2-40B4-BE49-F238E27FC236}">
                    <a16:creationId xmlns:a16="http://schemas.microsoft.com/office/drawing/2014/main" id="{A4D1F0B1-9D52-4153-AFD3-5EBE63FC6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6" y="1649"/>
                <a:ext cx="53" cy="44"/>
              </a:xfrm>
              <a:custGeom>
                <a:avLst/>
                <a:gdLst>
                  <a:gd name="T0" fmla="*/ 87 w 95"/>
                  <a:gd name="T1" fmla="*/ 54 h 80"/>
                  <a:gd name="T2" fmla="*/ 84 w 95"/>
                  <a:gd name="T3" fmla="*/ 54 h 80"/>
                  <a:gd name="T4" fmla="*/ 38 w 95"/>
                  <a:gd name="T5" fmla="*/ 69 h 80"/>
                  <a:gd name="T6" fmla="*/ 20 w 95"/>
                  <a:gd name="T7" fmla="*/ 79 h 80"/>
                  <a:gd name="T8" fmla="*/ 13 w 95"/>
                  <a:gd name="T9" fmla="*/ 74 h 80"/>
                  <a:gd name="T10" fmla="*/ 27 w 95"/>
                  <a:gd name="T11" fmla="*/ 51 h 80"/>
                  <a:gd name="T12" fmla="*/ 0 w 95"/>
                  <a:gd name="T13" fmla="*/ 46 h 80"/>
                  <a:gd name="T14" fmla="*/ 8 w 95"/>
                  <a:gd name="T15" fmla="*/ 39 h 80"/>
                  <a:gd name="T16" fmla="*/ 31 w 95"/>
                  <a:gd name="T17" fmla="*/ 38 h 80"/>
                  <a:gd name="T18" fmla="*/ 15 w 95"/>
                  <a:gd name="T19" fmla="*/ 34 h 80"/>
                  <a:gd name="T20" fmla="*/ 74 w 95"/>
                  <a:gd name="T21" fmla="*/ 6 h 80"/>
                  <a:gd name="T22" fmla="*/ 93 w 95"/>
                  <a:gd name="T23" fmla="*/ 23 h 80"/>
                  <a:gd name="T24" fmla="*/ 87 w 95"/>
                  <a:gd name="T25" fmla="*/ 5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80">
                    <a:moveTo>
                      <a:pt x="87" y="54"/>
                    </a:moveTo>
                    <a:cubicBezTo>
                      <a:pt x="86" y="54"/>
                      <a:pt x="85" y="54"/>
                      <a:pt x="84" y="54"/>
                    </a:cubicBezTo>
                    <a:cubicBezTo>
                      <a:pt x="63" y="44"/>
                      <a:pt x="52" y="61"/>
                      <a:pt x="38" y="69"/>
                    </a:cubicBezTo>
                    <a:cubicBezTo>
                      <a:pt x="32" y="73"/>
                      <a:pt x="28" y="80"/>
                      <a:pt x="20" y="79"/>
                    </a:cubicBezTo>
                    <a:cubicBezTo>
                      <a:pt x="17" y="78"/>
                      <a:pt x="15" y="77"/>
                      <a:pt x="13" y="74"/>
                    </a:cubicBezTo>
                    <a:cubicBezTo>
                      <a:pt x="11" y="62"/>
                      <a:pt x="24" y="60"/>
                      <a:pt x="27" y="51"/>
                    </a:cubicBezTo>
                    <a:cubicBezTo>
                      <a:pt x="18" y="50"/>
                      <a:pt x="8" y="54"/>
                      <a:pt x="0" y="46"/>
                    </a:cubicBezTo>
                    <a:cubicBezTo>
                      <a:pt x="1" y="42"/>
                      <a:pt x="4" y="40"/>
                      <a:pt x="8" y="39"/>
                    </a:cubicBezTo>
                    <a:cubicBezTo>
                      <a:pt x="15" y="39"/>
                      <a:pt x="23" y="37"/>
                      <a:pt x="31" y="38"/>
                    </a:cubicBezTo>
                    <a:cubicBezTo>
                      <a:pt x="26" y="37"/>
                      <a:pt x="19" y="40"/>
                      <a:pt x="15" y="34"/>
                    </a:cubicBezTo>
                    <a:cubicBezTo>
                      <a:pt x="32" y="19"/>
                      <a:pt x="54" y="14"/>
                      <a:pt x="74" y="6"/>
                    </a:cubicBezTo>
                    <a:cubicBezTo>
                      <a:pt x="92" y="0"/>
                      <a:pt x="95" y="3"/>
                      <a:pt x="93" y="23"/>
                    </a:cubicBezTo>
                    <a:cubicBezTo>
                      <a:pt x="92" y="33"/>
                      <a:pt x="89" y="44"/>
                      <a:pt x="87" y="54"/>
                    </a:cubicBezTo>
                    <a:close/>
                  </a:path>
                </a:pathLst>
              </a:custGeom>
              <a:solidFill>
                <a:srgbClr val="176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63" name="Freeform 219">
                <a:extLst>
                  <a:ext uri="{FF2B5EF4-FFF2-40B4-BE49-F238E27FC236}">
                    <a16:creationId xmlns:a16="http://schemas.microsoft.com/office/drawing/2014/main" id="{2E4B18BC-4528-4DB0-B91A-FD9BC7F29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2" y="1455"/>
                <a:ext cx="27" cy="61"/>
              </a:xfrm>
              <a:custGeom>
                <a:avLst/>
                <a:gdLst>
                  <a:gd name="T0" fmla="*/ 43 w 49"/>
                  <a:gd name="T1" fmla="*/ 99 h 111"/>
                  <a:gd name="T2" fmla="*/ 12 w 49"/>
                  <a:gd name="T3" fmla="*/ 111 h 111"/>
                  <a:gd name="T4" fmla="*/ 15 w 49"/>
                  <a:gd name="T5" fmla="*/ 32 h 111"/>
                  <a:gd name="T6" fmla="*/ 31 w 49"/>
                  <a:gd name="T7" fmla="*/ 7 h 111"/>
                  <a:gd name="T8" fmla="*/ 48 w 49"/>
                  <a:gd name="T9" fmla="*/ 12 h 111"/>
                  <a:gd name="T10" fmla="*/ 46 w 49"/>
                  <a:gd name="T11" fmla="*/ 94 h 111"/>
                  <a:gd name="T12" fmla="*/ 43 w 49"/>
                  <a:gd name="T13" fmla="*/ 9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111">
                    <a:moveTo>
                      <a:pt x="43" y="99"/>
                    </a:moveTo>
                    <a:cubicBezTo>
                      <a:pt x="28" y="91"/>
                      <a:pt x="17" y="94"/>
                      <a:pt x="12" y="111"/>
                    </a:cubicBezTo>
                    <a:cubicBezTo>
                      <a:pt x="12" y="85"/>
                      <a:pt x="0" y="58"/>
                      <a:pt x="15" y="32"/>
                    </a:cubicBezTo>
                    <a:cubicBezTo>
                      <a:pt x="20" y="23"/>
                      <a:pt x="25" y="15"/>
                      <a:pt x="31" y="7"/>
                    </a:cubicBezTo>
                    <a:cubicBezTo>
                      <a:pt x="39" y="2"/>
                      <a:pt x="49" y="0"/>
                      <a:pt x="48" y="12"/>
                    </a:cubicBezTo>
                    <a:cubicBezTo>
                      <a:pt x="46" y="39"/>
                      <a:pt x="45" y="67"/>
                      <a:pt x="46" y="94"/>
                    </a:cubicBezTo>
                    <a:cubicBezTo>
                      <a:pt x="46" y="96"/>
                      <a:pt x="44" y="98"/>
                      <a:pt x="43" y="99"/>
                    </a:cubicBezTo>
                    <a:close/>
                  </a:path>
                </a:pathLst>
              </a:custGeom>
              <a:solidFill>
                <a:srgbClr val="428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64" name="Freeform 220">
                <a:extLst>
                  <a:ext uri="{FF2B5EF4-FFF2-40B4-BE49-F238E27FC236}">
                    <a16:creationId xmlns:a16="http://schemas.microsoft.com/office/drawing/2014/main" id="{85554F34-0B91-44D6-9972-0FA4BB46F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7" y="1475"/>
                <a:ext cx="44" cy="34"/>
              </a:xfrm>
              <a:custGeom>
                <a:avLst/>
                <a:gdLst>
                  <a:gd name="T0" fmla="*/ 35 w 80"/>
                  <a:gd name="T1" fmla="*/ 63 h 63"/>
                  <a:gd name="T2" fmla="*/ 0 w 80"/>
                  <a:gd name="T3" fmla="*/ 60 h 63"/>
                  <a:gd name="T4" fmla="*/ 20 w 80"/>
                  <a:gd name="T5" fmla="*/ 22 h 63"/>
                  <a:gd name="T6" fmla="*/ 47 w 80"/>
                  <a:gd name="T7" fmla="*/ 3 h 63"/>
                  <a:gd name="T8" fmla="*/ 80 w 80"/>
                  <a:gd name="T9" fmla="*/ 5 h 63"/>
                  <a:gd name="T10" fmla="*/ 71 w 80"/>
                  <a:gd name="T11" fmla="*/ 15 h 63"/>
                  <a:gd name="T12" fmla="*/ 69 w 80"/>
                  <a:gd name="T13" fmla="*/ 21 h 63"/>
                  <a:gd name="T14" fmla="*/ 66 w 80"/>
                  <a:gd name="T15" fmla="*/ 29 h 63"/>
                  <a:gd name="T16" fmla="*/ 35 w 80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63">
                    <a:moveTo>
                      <a:pt x="35" y="63"/>
                    </a:moveTo>
                    <a:cubicBezTo>
                      <a:pt x="24" y="55"/>
                      <a:pt x="11" y="62"/>
                      <a:pt x="0" y="60"/>
                    </a:cubicBezTo>
                    <a:cubicBezTo>
                      <a:pt x="10" y="50"/>
                      <a:pt x="18" y="38"/>
                      <a:pt x="20" y="22"/>
                    </a:cubicBezTo>
                    <a:cubicBezTo>
                      <a:pt x="22" y="7"/>
                      <a:pt x="33" y="3"/>
                      <a:pt x="47" y="3"/>
                    </a:cubicBezTo>
                    <a:cubicBezTo>
                      <a:pt x="58" y="4"/>
                      <a:pt x="69" y="0"/>
                      <a:pt x="80" y="5"/>
                    </a:cubicBezTo>
                    <a:cubicBezTo>
                      <a:pt x="79" y="10"/>
                      <a:pt x="75" y="13"/>
                      <a:pt x="71" y="15"/>
                    </a:cubicBezTo>
                    <a:cubicBezTo>
                      <a:pt x="68" y="16"/>
                      <a:pt x="54" y="14"/>
                      <a:pt x="69" y="21"/>
                    </a:cubicBezTo>
                    <a:cubicBezTo>
                      <a:pt x="72" y="23"/>
                      <a:pt x="68" y="27"/>
                      <a:pt x="66" y="29"/>
                    </a:cubicBezTo>
                    <a:cubicBezTo>
                      <a:pt x="56" y="41"/>
                      <a:pt x="46" y="52"/>
                      <a:pt x="35" y="63"/>
                    </a:cubicBezTo>
                    <a:close/>
                  </a:path>
                </a:pathLst>
              </a:custGeom>
              <a:solidFill>
                <a:srgbClr val="276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65" name="Freeform 221">
                <a:extLst>
                  <a:ext uri="{FF2B5EF4-FFF2-40B4-BE49-F238E27FC236}">
                    <a16:creationId xmlns:a16="http://schemas.microsoft.com/office/drawing/2014/main" id="{68C9457E-81BA-4A15-B82B-9F0908903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5" y="1755"/>
                <a:ext cx="62" cy="54"/>
              </a:xfrm>
              <a:custGeom>
                <a:avLst/>
                <a:gdLst>
                  <a:gd name="T0" fmla="*/ 38 w 113"/>
                  <a:gd name="T1" fmla="*/ 56 h 97"/>
                  <a:gd name="T2" fmla="*/ 61 w 113"/>
                  <a:gd name="T3" fmla="*/ 30 h 97"/>
                  <a:gd name="T4" fmla="*/ 81 w 113"/>
                  <a:gd name="T5" fmla="*/ 0 h 97"/>
                  <a:gd name="T6" fmla="*/ 113 w 113"/>
                  <a:gd name="T7" fmla="*/ 3 h 97"/>
                  <a:gd name="T8" fmla="*/ 61 w 113"/>
                  <a:gd name="T9" fmla="*/ 64 h 97"/>
                  <a:gd name="T10" fmla="*/ 0 w 113"/>
                  <a:gd name="T11" fmla="*/ 97 h 97"/>
                  <a:gd name="T12" fmla="*/ 38 w 113"/>
                  <a:gd name="T13" fmla="*/ 5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97">
                    <a:moveTo>
                      <a:pt x="38" y="56"/>
                    </a:moveTo>
                    <a:cubicBezTo>
                      <a:pt x="46" y="47"/>
                      <a:pt x="54" y="39"/>
                      <a:pt x="61" y="30"/>
                    </a:cubicBezTo>
                    <a:cubicBezTo>
                      <a:pt x="68" y="20"/>
                      <a:pt x="69" y="6"/>
                      <a:pt x="81" y="0"/>
                    </a:cubicBezTo>
                    <a:cubicBezTo>
                      <a:pt x="92" y="5"/>
                      <a:pt x="102" y="1"/>
                      <a:pt x="113" y="3"/>
                    </a:cubicBezTo>
                    <a:cubicBezTo>
                      <a:pt x="97" y="24"/>
                      <a:pt x="81" y="45"/>
                      <a:pt x="61" y="64"/>
                    </a:cubicBezTo>
                    <a:cubicBezTo>
                      <a:pt x="41" y="73"/>
                      <a:pt x="25" y="89"/>
                      <a:pt x="0" y="97"/>
                    </a:cubicBezTo>
                    <a:cubicBezTo>
                      <a:pt x="8" y="76"/>
                      <a:pt x="29" y="72"/>
                      <a:pt x="38" y="56"/>
                    </a:cubicBezTo>
                    <a:close/>
                  </a:path>
                </a:pathLst>
              </a:custGeom>
              <a:solidFill>
                <a:srgbClr val="85A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66" name="Freeform 222">
                <a:extLst>
                  <a:ext uri="{FF2B5EF4-FFF2-40B4-BE49-F238E27FC236}">
                    <a16:creationId xmlns:a16="http://schemas.microsoft.com/office/drawing/2014/main" id="{7147C141-C07C-41B1-9BEE-711952C39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0" y="1722"/>
                <a:ext cx="77" cy="45"/>
              </a:xfrm>
              <a:custGeom>
                <a:avLst/>
                <a:gdLst>
                  <a:gd name="T0" fmla="*/ 140 w 140"/>
                  <a:gd name="T1" fmla="*/ 0 h 82"/>
                  <a:gd name="T2" fmla="*/ 0 w 140"/>
                  <a:gd name="T3" fmla="*/ 77 h 82"/>
                  <a:gd name="T4" fmla="*/ 140 w 140"/>
                  <a:gd name="T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0" h="82">
                    <a:moveTo>
                      <a:pt x="140" y="0"/>
                    </a:moveTo>
                    <a:cubicBezTo>
                      <a:pt x="133" y="28"/>
                      <a:pt x="34" y="82"/>
                      <a:pt x="0" y="77"/>
                    </a:cubicBezTo>
                    <a:cubicBezTo>
                      <a:pt x="45" y="49"/>
                      <a:pt x="94" y="26"/>
                      <a:pt x="140" y="0"/>
                    </a:cubicBezTo>
                    <a:close/>
                  </a:path>
                </a:pathLst>
              </a:custGeom>
              <a:solidFill>
                <a:srgbClr val="165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67" name="Freeform 223">
                <a:extLst>
                  <a:ext uri="{FF2B5EF4-FFF2-40B4-BE49-F238E27FC236}">
                    <a16:creationId xmlns:a16="http://schemas.microsoft.com/office/drawing/2014/main" id="{9A728128-809E-4106-860F-6732DA2A5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5" y="1833"/>
                <a:ext cx="69" cy="24"/>
              </a:xfrm>
              <a:custGeom>
                <a:avLst/>
                <a:gdLst>
                  <a:gd name="T0" fmla="*/ 124 w 125"/>
                  <a:gd name="T1" fmla="*/ 31 h 44"/>
                  <a:gd name="T2" fmla="*/ 106 w 125"/>
                  <a:gd name="T3" fmla="*/ 38 h 44"/>
                  <a:gd name="T4" fmla="*/ 43 w 125"/>
                  <a:gd name="T5" fmla="*/ 41 h 44"/>
                  <a:gd name="T6" fmla="*/ 25 w 125"/>
                  <a:gd name="T7" fmla="*/ 35 h 44"/>
                  <a:gd name="T8" fmla="*/ 0 w 125"/>
                  <a:gd name="T9" fmla="*/ 11 h 44"/>
                  <a:gd name="T10" fmla="*/ 40 w 125"/>
                  <a:gd name="T11" fmla="*/ 1 h 44"/>
                  <a:gd name="T12" fmla="*/ 112 w 125"/>
                  <a:gd name="T13" fmla="*/ 22 h 44"/>
                  <a:gd name="T14" fmla="*/ 124 w 125"/>
                  <a:gd name="T15" fmla="*/ 3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44">
                    <a:moveTo>
                      <a:pt x="124" y="31"/>
                    </a:moveTo>
                    <a:cubicBezTo>
                      <a:pt x="120" y="39"/>
                      <a:pt x="114" y="39"/>
                      <a:pt x="106" y="38"/>
                    </a:cubicBezTo>
                    <a:cubicBezTo>
                      <a:pt x="85" y="35"/>
                      <a:pt x="63" y="31"/>
                      <a:pt x="43" y="41"/>
                    </a:cubicBezTo>
                    <a:cubicBezTo>
                      <a:pt x="35" y="44"/>
                      <a:pt x="32" y="34"/>
                      <a:pt x="25" y="35"/>
                    </a:cubicBezTo>
                    <a:cubicBezTo>
                      <a:pt x="14" y="29"/>
                      <a:pt x="8" y="20"/>
                      <a:pt x="0" y="11"/>
                    </a:cubicBezTo>
                    <a:cubicBezTo>
                      <a:pt x="12" y="0"/>
                      <a:pt x="27" y="5"/>
                      <a:pt x="40" y="1"/>
                    </a:cubicBezTo>
                    <a:cubicBezTo>
                      <a:pt x="65" y="6"/>
                      <a:pt x="88" y="14"/>
                      <a:pt x="112" y="22"/>
                    </a:cubicBezTo>
                    <a:cubicBezTo>
                      <a:pt x="116" y="24"/>
                      <a:pt x="125" y="22"/>
                      <a:pt x="124" y="31"/>
                    </a:cubicBezTo>
                    <a:close/>
                  </a:path>
                </a:pathLst>
              </a:custGeom>
              <a:solidFill>
                <a:srgbClr val="538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68" name="Freeform 224">
                <a:extLst>
                  <a:ext uri="{FF2B5EF4-FFF2-40B4-BE49-F238E27FC236}">
                    <a16:creationId xmlns:a16="http://schemas.microsoft.com/office/drawing/2014/main" id="{C166B8DA-49AD-42A3-B975-F8400E6A5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4" y="1512"/>
                <a:ext cx="39" cy="72"/>
              </a:xfrm>
              <a:custGeom>
                <a:avLst/>
                <a:gdLst>
                  <a:gd name="T0" fmla="*/ 71 w 71"/>
                  <a:gd name="T1" fmla="*/ 27 h 132"/>
                  <a:gd name="T2" fmla="*/ 39 w 71"/>
                  <a:gd name="T3" fmla="*/ 89 h 132"/>
                  <a:gd name="T4" fmla="*/ 39 w 71"/>
                  <a:gd name="T5" fmla="*/ 92 h 132"/>
                  <a:gd name="T6" fmla="*/ 35 w 71"/>
                  <a:gd name="T7" fmla="*/ 96 h 132"/>
                  <a:gd name="T8" fmla="*/ 18 w 71"/>
                  <a:gd name="T9" fmla="*/ 118 h 132"/>
                  <a:gd name="T10" fmla="*/ 0 w 71"/>
                  <a:gd name="T11" fmla="*/ 127 h 132"/>
                  <a:gd name="T12" fmla="*/ 44 w 71"/>
                  <a:gd name="T13" fmla="*/ 0 h 132"/>
                  <a:gd name="T14" fmla="*/ 71 w 71"/>
                  <a:gd name="T15" fmla="*/ 2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32">
                    <a:moveTo>
                      <a:pt x="71" y="27"/>
                    </a:moveTo>
                    <a:cubicBezTo>
                      <a:pt x="65" y="50"/>
                      <a:pt x="47" y="67"/>
                      <a:pt x="39" y="89"/>
                    </a:cubicBezTo>
                    <a:cubicBezTo>
                      <a:pt x="39" y="90"/>
                      <a:pt x="39" y="91"/>
                      <a:pt x="39" y="92"/>
                    </a:cubicBezTo>
                    <a:cubicBezTo>
                      <a:pt x="38" y="93"/>
                      <a:pt x="37" y="94"/>
                      <a:pt x="35" y="96"/>
                    </a:cubicBezTo>
                    <a:cubicBezTo>
                      <a:pt x="28" y="102"/>
                      <a:pt x="21" y="109"/>
                      <a:pt x="18" y="118"/>
                    </a:cubicBezTo>
                    <a:cubicBezTo>
                      <a:pt x="12" y="121"/>
                      <a:pt x="10" y="132"/>
                      <a:pt x="0" y="127"/>
                    </a:cubicBezTo>
                    <a:cubicBezTo>
                      <a:pt x="22" y="87"/>
                      <a:pt x="32" y="43"/>
                      <a:pt x="44" y="0"/>
                    </a:cubicBezTo>
                    <a:cubicBezTo>
                      <a:pt x="42" y="20"/>
                      <a:pt x="62" y="18"/>
                      <a:pt x="71" y="27"/>
                    </a:cubicBezTo>
                    <a:close/>
                  </a:path>
                </a:pathLst>
              </a:custGeom>
              <a:solidFill>
                <a:srgbClr val="75A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69" name="Freeform 225">
                <a:extLst>
                  <a:ext uri="{FF2B5EF4-FFF2-40B4-BE49-F238E27FC236}">
                    <a16:creationId xmlns:a16="http://schemas.microsoft.com/office/drawing/2014/main" id="{E4A1B368-C294-4B1A-86F9-4910EC61F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3" y="1122"/>
                <a:ext cx="33" cy="63"/>
              </a:xfrm>
              <a:custGeom>
                <a:avLst/>
                <a:gdLst>
                  <a:gd name="T0" fmla="*/ 15 w 61"/>
                  <a:gd name="T1" fmla="*/ 5 h 115"/>
                  <a:gd name="T2" fmla="*/ 52 w 61"/>
                  <a:gd name="T3" fmla="*/ 62 h 115"/>
                  <a:gd name="T4" fmla="*/ 55 w 61"/>
                  <a:gd name="T5" fmla="*/ 115 h 115"/>
                  <a:gd name="T6" fmla="*/ 27 w 61"/>
                  <a:gd name="T7" fmla="*/ 85 h 115"/>
                  <a:gd name="T8" fmla="*/ 10 w 61"/>
                  <a:gd name="T9" fmla="*/ 46 h 115"/>
                  <a:gd name="T10" fmla="*/ 0 w 61"/>
                  <a:gd name="T11" fmla="*/ 14 h 115"/>
                  <a:gd name="T12" fmla="*/ 15 w 61"/>
                  <a:gd name="T13" fmla="*/ 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15">
                    <a:moveTo>
                      <a:pt x="15" y="5"/>
                    </a:moveTo>
                    <a:cubicBezTo>
                      <a:pt x="28" y="24"/>
                      <a:pt x="42" y="42"/>
                      <a:pt x="52" y="62"/>
                    </a:cubicBezTo>
                    <a:cubicBezTo>
                      <a:pt x="61" y="79"/>
                      <a:pt x="53" y="97"/>
                      <a:pt x="55" y="115"/>
                    </a:cubicBezTo>
                    <a:cubicBezTo>
                      <a:pt x="35" y="113"/>
                      <a:pt x="40" y="91"/>
                      <a:pt x="27" y="85"/>
                    </a:cubicBezTo>
                    <a:cubicBezTo>
                      <a:pt x="24" y="71"/>
                      <a:pt x="18" y="58"/>
                      <a:pt x="10" y="46"/>
                    </a:cubicBezTo>
                    <a:cubicBezTo>
                      <a:pt x="4" y="36"/>
                      <a:pt x="0" y="26"/>
                      <a:pt x="0" y="14"/>
                    </a:cubicBezTo>
                    <a:cubicBezTo>
                      <a:pt x="0" y="4"/>
                      <a:pt x="5" y="0"/>
                      <a:pt x="15" y="5"/>
                    </a:cubicBezTo>
                    <a:close/>
                  </a:path>
                </a:pathLst>
              </a:custGeom>
              <a:solidFill>
                <a:srgbClr val="57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70" name="Freeform 226">
                <a:extLst>
                  <a:ext uri="{FF2B5EF4-FFF2-40B4-BE49-F238E27FC236}">
                    <a16:creationId xmlns:a16="http://schemas.microsoft.com/office/drawing/2014/main" id="{5023AC24-235F-4315-9327-0F93B504B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3" y="1088"/>
                <a:ext cx="36" cy="43"/>
              </a:xfrm>
              <a:custGeom>
                <a:avLst/>
                <a:gdLst>
                  <a:gd name="T0" fmla="*/ 40 w 66"/>
                  <a:gd name="T1" fmla="*/ 80 h 80"/>
                  <a:gd name="T2" fmla="*/ 0 w 66"/>
                  <a:gd name="T3" fmla="*/ 80 h 80"/>
                  <a:gd name="T4" fmla="*/ 51 w 66"/>
                  <a:gd name="T5" fmla="*/ 4 h 80"/>
                  <a:gd name="T6" fmla="*/ 65 w 66"/>
                  <a:gd name="T7" fmla="*/ 10 h 80"/>
                  <a:gd name="T8" fmla="*/ 40 w 66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80">
                    <a:moveTo>
                      <a:pt x="40" y="80"/>
                    </a:moveTo>
                    <a:cubicBezTo>
                      <a:pt x="26" y="80"/>
                      <a:pt x="13" y="80"/>
                      <a:pt x="0" y="80"/>
                    </a:cubicBezTo>
                    <a:cubicBezTo>
                      <a:pt x="11" y="51"/>
                      <a:pt x="34" y="29"/>
                      <a:pt x="51" y="4"/>
                    </a:cubicBezTo>
                    <a:cubicBezTo>
                      <a:pt x="58" y="0"/>
                      <a:pt x="64" y="1"/>
                      <a:pt x="65" y="10"/>
                    </a:cubicBezTo>
                    <a:cubicBezTo>
                      <a:pt x="66" y="37"/>
                      <a:pt x="60" y="61"/>
                      <a:pt x="40" y="80"/>
                    </a:cubicBezTo>
                    <a:close/>
                  </a:path>
                </a:pathLst>
              </a:custGeom>
              <a:solidFill>
                <a:srgbClr val="377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71" name="Freeform 227">
                <a:extLst>
                  <a:ext uri="{FF2B5EF4-FFF2-40B4-BE49-F238E27FC236}">
                    <a16:creationId xmlns:a16="http://schemas.microsoft.com/office/drawing/2014/main" id="{6ECD74E6-92C6-4BA2-A29A-1B3D602C7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6" y="1554"/>
                <a:ext cx="33" cy="52"/>
              </a:xfrm>
              <a:custGeom>
                <a:avLst/>
                <a:gdLst>
                  <a:gd name="T0" fmla="*/ 55 w 60"/>
                  <a:gd name="T1" fmla="*/ 78 h 95"/>
                  <a:gd name="T2" fmla="*/ 31 w 60"/>
                  <a:gd name="T3" fmla="*/ 47 h 95"/>
                  <a:gd name="T4" fmla="*/ 37 w 60"/>
                  <a:gd name="T5" fmla="*/ 67 h 95"/>
                  <a:gd name="T6" fmla="*/ 12 w 60"/>
                  <a:gd name="T7" fmla="*/ 95 h 95"/>
                  <a:gd name="T8" fmla="*/ 7 w 60"/>
                  <a:gd name="T9" fmla="*/ 89 h 95"/>
                  <a:gd name="T10" fmla="*/ 0 w 60"/>
                  <a:gd name="T11" fmla="*/ 50 h 95"/>
                  <a:gd name="T12" fmla="*/ 13 w 60"/>
                  <a:gd name="T13" fmla="*/ 14 h 95"/>
                  <a:gd name="T14" fmla="*/ 27 w 60"/>
                  <a:gd name="T15" fmla="*/ 9 h 95"/>
                  <a:gd name="T16" fmla="*/ 55 w 60"/>
                  <a:gd name="T17" fmla="*/ 7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95">
                    <a:moveTo>
                      <a:pt x="55" y="78"/>
                    </a:moveTo>
                    <a:cubicBezTo>
                      <a:pt x="47" y="68"/>
                      <a:pt x="40" y="58"/>
                      <a:pt x="31" y="47"/>
                    </a:cubicBezTo>
                    <a:cubicBezTo>
                      <a:pt x="25" y="57"/>
                      <a:pt x="35" y="61"/>
                      <a:pt x="37" y="67"/>
                    </a:cubicBezTo>
                    <a:cubicBezTo>
                      <a:pt x="16" y="64"/>
                      <a:pt x="23" y="88"/>
                      <a:pt x="12" y="95"/>
                    </a:cubicBezTo>
                    <a:cubicBezTo>
                      <a:pt x="9" y="94"/>
                      <a:pt x="8" y="92"/>
                      <a:pt x="7" y="89"/>
                    </a:cubicBezTo>
                    <a:cubicBezTo>
                      <a:pt x="11" y="75"/>
                      <a:pt x="6" y="62"/>
                      <a:pt x="0" y="50"/>
                    </a:cubicBezTo>
                    <a:cubicBezTo>
                      <a:pt x="3" y="37"/>
                      <a:pt x="11" y="27"/>
                      <a:pt x="13" y="14"/>
                    </a:cubicBezTo>
                    <a:cubicBezTo>
                      <a:pt x="14" y="5"/>
                      <a:pt x="19" y="0"/>
                      <a:pt x="27" y="9"/>
                    </a:cubicBezTo>
                    <a:cubicBezTo>
                      <a:pt x="44" y="29"/>
                      <a:pt x="60" y="50"/>
                      <a:pt x="55" y="78"/>
                    </a:cubicBezTo>
                    <a:close/>
                  </a:path>
                </a:pathLst>
              </a:custGeom>
              <a:solidFill>
                <a:srgbClr val="195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72" name="Freeform 228">
                <a:extLst>
                  <a:ext uri="{FF2B5EF4-FFF2-40B4-BE49-F238E27FC236}">
                    <a16:creationId xmlns:a16="http://schemas.microsoft.com/office/drawing/2014/main" id="{4D0054EB-8038-4D2A-8C25-35B8D862D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8" y="1617"/>
                <a:ext cx="27" cy="55"/>
              </a:xfrm>
              <a:custGeom>
                <a:avLst/>
                <a:gdLst>
                  <a:gd name="T0" fmla="*/ 30 w 50"/>
                  <a:gd name="T1" fmla="*/ 100 h 100"/>
                  <a:gd name="T2" fmla="*/ 0 w 50"/>
                  <a:gd name="T3" fmla="*/ 64 h 100"/>
                  <a:gd name="T4" fmla="*/ 20 w 50"/>
                  <a:gd name="T5" fmla="*/ 0 h 100"/>
                  <a:gd name="T6" fmla="*/ 50 w 50"/>
                  <a:gd name="T7" fmla="*/ 35 h 100"/>
                  <a:gd name="T8" fmla="*/ 30 w 50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00">
                    <a:moveTo>
                      <a:pt x="30" y="100"/>
                    </a:moveTo>
                    <a:cubicBezTo>
                      <a:pt x="20" y="89"/>
                      <a:pt x="16" y="71"/>
                      <a:pt x="0" y="64"/>
                    </a:cubicBezTo>
                    <a:cubicBezTo>
                      <a:pt x="12" y="45"/>
                      <a:pt x="12" y="21"/>
                      <a:pt x="20" y="0"/>
                    </a:cubicBezTo>
                    <a:cubicBezTo>
                      <a:pt x="37" y="6"/>
                      <a:pt x="41" y="22"/>
                      <a:pt x="50" y="35"/>
                    </a:cubicBezTo>
                    <a:cubicBezTo>
                      <a:pt x="46" y="57"/>
                      <a:pt x="39" y="79"/>
                      <a:pt x="30" y="100"/>
                    </a:cubicBezTo>
                    <a:close/>
                  </a:path>
                </a:pathLst>
              </a:custGeom>
              <a:solidFill>
                <a:srgbClr val="6BA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73" name="Freeform 229">
                <a:extLst>
                  <a:ext uri="{FF2B5EF4-FFF2-40B4-BE49-F238E27FC236}">
                    <a16:creationId xmlns:a16="http://schemas.microsoft.com/office/drawing/2014/main" id="{79B279C6-8E97-49BC-ACA0-69DC2769F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5" y="1664"/>
                <a:ext cx="48" cy="30"/>
              </a:xfrm>
              <a:custGeom>
                <a:avLst/>
                <a:gdLst>
                  <a:gd name="T0" fmla="*/ 3 w 86"/>
                  <a:gd name="T1" fmla="*/ 35 h 56"/>
                  <a:gd name="T2" fmla="*/ 49 w 86"/>
                  <a:gd name="T3" fmla="*/ 7 h 56"/>
                  <a:gd name="T4" fmla="*/ 75 w 86"/>
                  <a:gd name="T5" fmla="*/ 5 h 56"/>
                  <a:gd name="T6" fmla="*/ 71 w 86"/>
                  <a:gd name="T7" fmla="*/ 25 h 56"/>
                  <a:gd name="T8" fmla="*/ 71 w 86"/>
                  <a:gd name="T9" fmla="*/ 31 h 56"/>
                  <a:gd name="T10" fmla="*/ 11 w 86"/>
                  <a:gd name="T11" fmla="*/ 51 h 56"/>
                  <a:gd name="T12" fmla="*/ 3 w 86"/>
                  <a:gd name="T13" fmla="*/ 3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6">
                    <a:moveTo>
                      <a:pt x="3" y="35"/>
                    </a:moveTo>
                    <a:cubicBezTo>
                      <a:pt x="18" y="26"/>
                      <a:pt x="34" y="17"/>
                      <a:pt x="49" y="7"/>
                    </a:cubicBezTo>
                    <a:cubicBezTo>
                      <a:pt x="58" y="1"/>
                      <a:pt x="67" y="0"/>
                      <a:pt x="75" y="5"/>
                    </a:cubicBezTo>
                    <a:cubicBezTo>
                      <a:pt x="86" y="12"/>
                      <a:pt x="71" y="18"/>
                      <a:pt x="71" y="25"/>
                    </a:cubicBezTo>
                    <a:cubicBezTo>
                      <a:pt x="71" y="27"/>
                      <a:pt x="71" y="29"/>
                      <a:pt x="71" y="31"/>
                    </a:cubicBezTo>
                    <a:cubicBezTo>
                      <a:pt x="57" y="56"/>
                      <a:pt x="34" y="53"/>
                      <a:pt x="11" y="51"/>
                    </a:cubicBezTo>
                    <a:cubicBezTo>
                      <a:pt x="5" y="47"/>
                      <a:pt x="0" y="43"/>
                      <a:pt x="3" y="35"/>
                    </a:cubicBezTo>
                    <a:close/>
                  </a:path>
                </a:pathLst>
              </a:custGeom>
              <a:solidFill>
                <a:srgbClr val="418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74" name="Freeform 230">
                <a:extLst>
                  <a:ext uri="{FF2B5EF4-FFF2-40B4-BE49-F238E27FC236}">
                    <a16:creationId xmlns:a16="http://schemas.microsoft.com/office/drawing/2014/main" id="{D4449D69-547D-493E-989F-4A9E50D05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0" y="1789"/>
                <a:ext cx="84" cy="29"/>
              </a:xfrm>
              <a:custGeom>
                <a:avLst/>
                <a:gdLst>
                  <a:gd name="T0" fmla="*/ 140 w 153"/>
                  <a:gd name="T1" fmla="*/ 51 h 53"/>
                  <a:gd name="T2" fmla="*/ 77 w 153"/>
                  <a:gd name="T3" fmla="*/ 41 h 53"/>
                  <a:gd name="T4" fmla="*/ 64 w 153"/>
                  <a:gd name="T5" fmla="*/ 43 h 53"/>
                  <a:gd name="T6" fmla="*/ 0 w 153"/>
                  <a:gd name="T7" fmla="*/ 26 h 53"/>
                  <a:gd name="T8" fmla="*/ 136 w 153"/>
                  <a:gd name="T9" fmla="*/ 11 h 53"/>
                  <a:gd name="T10" fmla="*/ 79 w 153"/>
                  <a:gd name="T11" fmla="*/ 11 h 53"/>
                  <a:gd name="T12" fmla="*/ 59 w 153"/>
                  <a:gd name="T13" fmla="*/ 21 h 53"/>
                  <a:gd name="T14" fmla="*/ 76 w 153"/>
                  <a:gd name="T15" fmla="*/ 32 h 53"/>
                  <a:gd name="T16" fmla="*/ 153 w 153"/>
                  <a:gd name="T17" fmla="*/ 47 h 53"/>
                  <a:gd name="T18" fmla="*/ 140 w 153"/>
                  <a:gd name="T19" fmla="*/ 5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53">
                    <a:moveTo>
                      <a:pt x="140" y="51"/>
                    </a:moveTo>
                    <a:cubicBezTo>
                      <a:pt x="118" y="53"/>
                      <a:pt x="98" y="44"/>
                      <a:pt x="77" y="41"/>
                    </a:cubicBezTo>
                    <a:cubicBezTo>
                      <a:pt x="72" y="41"/>
                      <a:pt x="68" y="38"/>
                      <a:pt x="64" y="43"/>
                    </a:cubicBezTo>
                    <a:cubicBezTo>
                      <a:pt x="42" y="42"/>
                      <a:pt x="20" y="36"/>
                      <a:pt x="0" y="26"/>
                    </a:cubicBezTo>
                    <a:cubicBezTo>
                      <a:pt x="19" y="11"/>
                      <a:pt x="111" y="0"/>
                      <a:pt x="136" y="11"/>
                    </a:cubicBezTo>
                    <a:cubicBezTo>
                      <a:pt x="117" y="11"/>
                      <a:pt x="98" y="11"/>
                      <a:pt x="79" y="11"/>
                    </a:cubicBezTo>
                    <a:cubicBezTo>
                      <a:pt x="71" y="11"/>
                      <a:pt x="61" y="11"/>
                      <a:pt x="59" y="21"/>
                    </a:cubicBezTo>
                    <a:cubicBezTo>
                      <a:pt x="58" y="32"/>
                      <a:pt x="69" y="29"/>
                      <a:pt x="76" y="32"/>
                    </a:cubicBezTo>
                    <a:cubicBezTo>
                      <a:pt x="101" y="41"/>
                      <a:pt x="127" y="40"/>
                      <a:pt x="153" y="47"/>
                    </a:cubicBezTo>
                    <a:cubicBezTo>
                      <a:pt x="150" y="51"/>
                      <a:pt x="144" y="47"/>
                      <a:pt x="140" y="51"/>
                    </a:cubicBezTo>
                    <a:close/>
                  </a:path>
                </a:pathLst>
              </a:custGeom>
              <a:solidFill>
                <a:srgbClr val="285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75" name="Freeform 231">
                <a:extLst>
                  <a:ext uri="{FF2B5EF4-FFF2-40B4-BE49-F238E27FC236}">
                    <a16:creationId xmlns:a16="http://schemas.microsoft.com/office/drawing/2014/main" id="{B1643824-AE5B-4065-A983-5A7175BE0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4" y="1075"/>
                <a:ext cx="46" cy="143"/>
              </a:xfrm>
              <a:custGeom>
                <a:avLst/>
                <a:gdLst>
                  <a:gd name="T0" fmla="*/ 38 w 85"/>
                  <a:gd name="T1" fmla="*/ 102 h 260"/>
                  <a:gd name="T2" fmla="*/ 58 w 85"/>
                  <a:gd name="T3" fmla="*/ 34 h 260"/>
                  <a:gd name="T4" fmla="*/ 49 w 85"/>
                  <a:gd name="T5" fmla="*/ 26 h 260"/>
                  <a:gd name="T6" fmla="*/ 54 w 85"/>
                  <a:gd name="T7" fmla="*/ 13 h 260"/>
                  <a:gd name="T8" fmla="*/ 75 w 85"/>
                  <a:gd name="T9" fmla="*/ 15 h 260"/>
                  <a:gd name="T10" fmla="*/ 85 w 85"/>
                  <a:gd name="T11" fmla="*/ 39 h 260"/>
                  <a:gd name="T12" fmla="*/ 66 w 85"/>
                  <a:gd name="T13" fmla="*/ 52 h 260"/>
                  <a:gd name="T14" fmla="*/ 36 w 85"/>
                  <a:gd name="T15" fmla="*/ 128 h 260"/>
                  <a:gd name="T16" fmla="*/ 30 w 85"/>
                  <a:gd name="T17" fmla="*/ 155 h 260"/>
                  <a:gd name="T18" fmla="*/ 17 w 85"/>
                  <a:gd name="T19" fmla="*/ 229 h 260"/>
                  <a:gd name="T20" fmla="*/ 0 w 85"/>
                  <a:gd name="T21" fmla="*/ 260 h 260"/>
                  <a:gd name="T22" fmla="*/ 17 w 85"/>
                  <a:gd name="T23" fmla="*/ 195 h 260"/>
                  <a:gd name="T24" fmla="*/ 38 w 85"/>
                  <a:gd name="T25" fmla="*/ 102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260">
                    <a:moveTo>
                      <a:pt x="38" y="102"/>
                    </a:moveTo>
                    <a:cubicBezTo>
                      <a:pt x="49" y="81"/>
                      <a:pt x="62" y="60"/>
                      <a:pt x="58" y="34"/>
                    </a:cubicBezTo>
                    <a:cubicBezTo>
                      <a:pt x="57" y="26"/>
                      <a:pt x="54" y="26"/>
                      <a:pt x="49" y="26"/>
                    </a:cubicBezTo>
                    <a:cubicBezTo>
                      <a:pt x="50" y="22"/>
                      <a:pt x="51" y="17"/>
                      <a:pt x="54" y="13"/>
                    </a:cubicBezTo>
                    <a:cubicBezTo>
                      <a:pt x="61" y="3"/>
                      <a:pt x="69" y="0"/>
                      <a:pt x="75" y="15"/>
                    </a:cubicBezTo>
                    <a:cubicBezTo>
                      <a:pt x="78" y="23"/>
                      <a:pt x="81" y="31"/>
                      <a:pt x="85" y="39"/>
                    </a:cubicBezTo>
                    <a:cubicBezTo>
                      <a:pt x="73" y="35"/>
                      <a:pt x="67" y="38"/>
                      <a:pt x="66" y="52"/>
                    </a:cubicBezTo>
                    <a:cubicBezTo>
                      <a:pt x="64" y="80"/>
                      <a:pt x="44" y="102"/>
                      <a:pt x="36" y="128"/>
                    </a:cubicBezTo>
                    <a:cubicBezTo>
                      <a:pt x="34" y="137"/>
                      <a:pt x="29" y="145"/>
                      <a:pt x="30" y="155"/>
                    </a:cubicBezTo>
                    <a:cubicBezTo>
                      <a:pt x="22" y="179"/>
                      <a:pt x="27" y="205"/>
                      <a:pt x="17" y="229"/>
                    </a:cubicBezTo>
                    <a:cubicBezTo>
                      <a:pt x="13" y="238"/>
                      <a:pt x="12" y="249"/>
                      <a:pt x="0" y="260"/>
                    </a:cubicBezTo>
                    <a:cubicBezTo>
                      <a:pt x="9" y="236"/>
                      <a:pt x="17" y="216"/>
                      <a:pt x="17" y="195"/>
                    </a:cubicBezTo>
                    <a:cubicBezTo>
                      <a:pt x="21" y="163"/>
                      <a:pt x="25" y="132"/>
                      <a:pt x="38" y="102"/>
                    </a:cubicBezTo>
                    <a:close/>
                  </a:path>
                </a:pathLst>
              </a:custGeom>
              <a:solidFill>
                <a:srgbClr val="295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76" name="Freeform 232">
                <a:extLst>
                  <a:ext uri="{FF2B5EF4-FFF2-40B4-BE49-F238E27FC236}">
                    <a16:creationId xmlns:a16="http://schemas.microsoft.com/office/drawing/2014/main" id="{784C13FC-7228-4F2D-98C0-EE04E6B9A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6" y="859"/>
                <a:ext cx="40" cy="51"/>
              </a:xfrm>
              <a:custGeom>
                <a:avLst/>
                <a:gdLst>
                  <a:gd name="T0" fmla="*/ 56 w 72"/>
                  <a:gd name="T1" fmla="*/ 93 h 94"/>
                  <a:gd name="T2" fmla="*/ 4 w 72"/>
                  <a:gd name="T3" fmla="*/ 13 h 94"/>
                  <a:gd name="T4" fmla="*/ 10 w 72"/>
                  <a:gd name="T5" fmla="*/ 2 h 94"/>
                  <a:gd name="T6" fmla="*/ 31 w 72"/>
                  <a:gd name="T7" fmla="*/ 9 h 94"/>
                  <a:gd name="T8" fmla="*/ 67 w 72"/>
                  <a:gd name="T9" fmla="*/ 68 h 94"/>
                  <a:gd name="T10" fmla="*/ 71 w 72"/>
                  <a:gd name="T11" fmla="*/ 74 h 94"/>
                  <a:gd name="T12" fmla="*/ 71 w 72"/>
                  <a:gd name="T13" fmla="*/ 77 h 94"/>
                  <a:gd name="T14" fmla="*/ 56 w 72"/>
                  <a:gd name="T15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94">
                    <a:moveTo>
                      <a:pt x="56" y="93"/>
                    </a:moveTo>
                    <a:cubicBezTo>
                      <a:pt x="38" y="67"/>
                      <a:pt x="11" y="46"/>
                      <a:pt x="4" y="13"/>
                    </a:cubicBezTo>
                    <a:cubicBezTo>
                      <a:pt x="0" y="7"/>
                      <a:pt x="4" y="3"/>
                      <a:pt x="10" y="2"/>
                    </a:cubicBezTo>
                    <a:cubicBezTo>
                      <a:pt x="18" y="0"/>
                      <a:pt x="26" y="2"/>
                      <a:pt x="31" y="9"/>
                    </a:cubicBezTo>
                    <a:cubicBezTo>
                      <a:pt x="44" y="28"/>
                      <a:pt x="60" y="45"/>
                      <a:pt x="67" y="68"/>
                    </a:cubicBezTo>
                    <a:cubicBezTo>
                      <a:pt x="67" y="70"/>
                      <a:pt x="69" y="72"/>
                      <a:pt x="71" y="74"/>
                    </a:cubicBezTo>
                    <a:cubicBezTo>
                      <a:pt x="72" y="75"/>
                      <a:pt x="72" y="76"/>
                      <a:pt x="71" y="77"/>
                    </a:cubicBezTo>
                    <a:cubicBezTo>
                      <a:pt x="69" y="86"/>
                      <a:pt x="67" y="94"/>
                      <a:pt x="56" y="93"/>
                    </a:cubicBezTo>
                    <a:close/>
                  </a:path>
                </a:pathLst>
              </a:custGeom>
              <a:solidFill>
                <a:srgbClr val="619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77" name="Freeform 233">
                <a:extLst>
                  <a:ext uri="{FF2B5EF4-FFF2-40B4-BE49-F238E27FC236}">
                    <a16:creationId xmlns:a16="http://schemas.microsoft.com/office/drawing/2014/main" id="{ECFEC063-B423-47D9-A3C0-A8B9C9E1F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4" y="843"/>
                <a:ext cx="42" cy="56"/>
              </a:xfrm>
              <a:custGeom>
                <a:avLst/>
                <a:gdLst>
                  <a:gd name="T0" fmla="*/ 75 w 76"/>
                  <a:gd name="T1" fmla="*/ 103 h 103"/>
                  <a:gd name="T2" fmla="*/ 32 w 76"/>
                  <a:gd name="T3" fmla="*/ 43 h 103"/>
                  <a:gd name="T4" fmla="*/ 8 w 76"/>
                  <a:gd name="T5" fmla="*/ 42 h 103"/>
                  <a:gd name="T6" fmla="*/ 2 w 76"/>
                  <a:gd name="T7" fmla="*/ 14 h 103"/>
                  <a:gd name="T8" fmla="*/ 23 w 76"/>
                  <a:gd name="T9" fmla="*/ 3 h 103"/>
                  <a:gd name="T10" fmla="*/ 53 w 76"/>
                  <a:gd name="T11" fmla="*/ 45 h 103"/>
                  <a:gd name="T12" fmla="*/ 63 w 76"/>
                  <a:gd name="T13" fmla="*/ 69 h 103"/>
                  <a:gd name="T14" fmla="*/ 75 w 76"/>
                  <a:gd name="T15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103">
                    <a:moveTo>
                      <a:pt x="75" y="103"/>
                    </a:moveTo>
                    <a:cubicBezTo>
                      <a:pt x="57" y="85"/>
                      <a:pt x="48" y="62"/>
                      <a:pt x="32" y="43"/>
                    </a:cubicBezTo>
                    <a:cubicBezTo>
                      <a:pt x="24" y="33"/>
                      <a:pt x="16" y="28"/>
                      <a:pt x="8" y="42"/>
                    </a:cubicBezTo>
                    <a:cubicBezTo>
                      <a:pt x="1" y="34"/>
                      <a:pt x="4" y="23"/>
                      <a:pt x="2" y="14"/>
                    </a:cubicBezTo>
                    <a:cubicBezTo>
                      <a:pt x="0" y="7"/>
                      <a:pt x="16" y="0"/>
                      <a:pt x="23" y="3"/>
                    </a:cubicBezTo>
                    <a:cubicBezTo>
                      <a:pt x="41" y="12"/>
                      <a:pt x="57" y="20"/>
                      <a:pt x="53" y="45"/>
                    </a:cubicBezTo>
                    <a:cubicBezTo>
                      <a:pt x="51" y="53"/>
                      <a:pt x="57" y="62"/>
                      <a:pt x="63" y="69"/>
                    </a:cubicBezTo>
                    <a:cubicBezTo>
                      <a:pt x="71" y="79"/>
                      <a:pt x="76" y="90"/>
                      <a:pt x="75" y="103"/>
                    </a:cubicBezTo>
                    <a:close/>
                  </a:path>
                </a:pathLst>
              </a:custGeom>
              <a:solidFill>
                <a:srgbClr val="316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78" name="Freeform 234">
                <a:extLst>
                  <a:ext uri="{FF2B5EF4-FFF2-40B4-BE49-F238E27FC236}">
                    <a16:creationId xmlns:a16="http://schemas.microsoft.com/office/drawing/2014/main" id="{52FBF437-889E-45B9-84FB-00F274A28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9" y="1694"/>
                <a:ext cx="63" cy="22"/>
              </a:xfrm>
              <a:custGeom>
                <a:avLst/>
                <a:gdLst>
                  <a:gd name="T0" fmla="*/ 104 w 114"/>
                  <a:gd name="T1" fmla="*/ 12 h 39"/>
                  <a:gd name="T2" fmla="*/ 113 w 114"/>
                  <a:gd name="T3" fmla="*/ 21 h 39"/>
                  <a:gd name="T4" fmla="*/ 102 w 114"/>
                  <a:gd name="T5" fmla="*/ 27 h 39"/>
                  <a:gd name="T6" fmla="*/ 40 w 114"/>
                  <a:gd name="T7" fmla="*/ 39 h 39"/>
                  <a:gd name="T8" fmla="*/ 0 w 114"/>
                  <a:gd name="T9" fmla="*/ 7 h 39"/>
                  <a:gd name="T10" fmla="*/ 78 w 114"/>
                  <a:gd name="T11" fmla="*/ 7 h 39"/>
                  <a:gd name="T12" fmla="*/ 104 w 114"/>
                  <a:gd name="T13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39">
                    <a:moveTo>
                      <a:pt x="104" y="12"/>
                    </a:moveTo>
                    <a:cubicBezTo>
                      <a:pt x="106" y="16"/>
                      <a:pt x="114" y="15"/>
                      <a:pt x="113" y="21"/>
                    </a:cubicBezTo>
                    <a:cubicBezTo>
                      <a:pt x="113" y="27"/>
                      <a:pt x="107" y="26"/>
                      <a:pt x="102" y="27"/>
                    </a:cubicBezTo>
                    <a:cubicBezTo>
                      <a:pt x="81" y="30"/>
                      <a:pt x="61" y="38"/>
                      <a:pt x="40" y="39"/>
                    </a:cubicBezTo>
                    <a:cubicBezTo>
                      <a:pt x="35" y="18"/>
                      <a:pt x="23" y="8"/>
                      <a:pt x="0" y="7"/>
                    </a:cubicBezTo>
                    <a:cubicBezTo>
                      <a:pt x="26" y="0"/>
                      <a:pt x="52" y="2"/>
                      <a:pt x="78" y="7"/>
                    </a:cubicBezTo>
                    <a:cubicBezTo>
                      <a:pt x="87" y="9"/>
                      <a:pt x="95" y="10"/>
                      <a:pt x="104" y="12"/>
                    </a:cubicBezTo>
                    <a:close/>
                  </a:path>
                </a:pathLst>
              </a:custGeom>
              <a:solidFill>
                <a:srgbClr val="347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79" name="Freeform 235">
                <a:extLst>
                  <a:ext uri="{FF2B5EF4-FFF2-40B4-BE49-F238E27FC236}">
                    <a16:creationId xmlns:a16="http://schemas.microsoft.com/office/drawing/2014/main" id="{99D5FE6E-43DC-4FEA-A4C3-4CBCEAA28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6" y="1504"/>
                <a:ext cx="20" cy="65"/>
              </a:xfrm>
              <a:custGeom>
                <a:avLst/>
                <a:gdLst>
                  <a:gd name="T0" fmla="*/ 27 w 37"/>
                  <a:gd name="T1" fmla="*/ 6 h 118"/>
                  <a:gd name="T2" fmla="*/ 26 w 37"/>
                  <a:gd name="T3" fmla="*/ 118 h 118"/>
                  <a:gd name="T4" fmla="*/ 9 w 37"/>
                  <a:gd name="T5" fmla="*/ 75 h 118"/>
                  <a:gd name="T6" fmla="*/ 6 w 37"/>
                  <a:gd name="T7" fmla="*/ 5 h 118"/>
                  <a:gd name="T8" fmla="*/ 27 w 37"/>
                  <a:gd name="T9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8">
                    <a:moveTo>
                      <a:pt x="27" y="6"/>
                    </a:moveTo>
                    <a:cubicBezTo>
                      <a:pt x="34" y="44"/>
                      <a:pt x="37" y="81"/>
                      <a:pt x="26" y="118"/>
                    </a:cubicBezTo>
                    <a:cubicBezTo>
                      <a:pt x="11" y="108"/>
                      <a:pt x="13" y="90"/>
                      <a:pt x="9" y="75"/>
                    </a:cubicBezTo>
                    <a:cubicBezTo>
                      <a:pt x="3" y="52"/>
                      <a:pt x="0" y="29"/>
                      <a:pt x="6" y="5"/>
                    </a:cubicBezTo>
                    <a:cubicBezTo>
                      <a:pt x="14" y="0"/>
                      <a:pt x="20" y="1"/>
                      <a:pt x="27" y="6"/>
                    </a:cubicBezTo>
                    <a:close/>
                  </a:path>
                </a:pathLst>
              </a:custGeom>
              <a:solidFill>
                <a:srgbClr val="72A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80" name="Freeform 236">
                <a:extLst>
                  <a:ext uri="{FF2B5EF4-FFF2-40B4-BE49-F238E27FC236}">
                    <a16:creationId xmlns:a16="http://schemas.microsoft.com/office/drawing/2014/main" id="{89C507DD-588C-42DF-8536-1F1C06C72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2" y="1830"/>
                <a:ext cx="187" cy="31"/>
              </a:xfrm>
              <a:custGeom>
                <a:avLst/>
                <a:gdLst>
                  <a:gd name="T0" fmla="*/ 93 w 339"/>
                  <a:gd name="T1" fmla="*/ 35 h 56"/>
                  <a:gd name="T2" fmla="*/ 9 w 339"/>
                  <a:gd name="T3" fmla="*/ 8 h 56"/>
                  <a:gd name="T4" fmla="*/ 1 w 339"/>
                  <a:gd name="T5" fmla="*/ 3 h 56"/>
                  <a:gd name="T6" fmla="*/ 1 w 339"/>
                  <a:gd name="T7" fmla="*/ 0 h 56"/>
                  <a:gd name="T8" fmla="*/ 70 w 339"/>
                  <a:gd name="T9" fmla="*/ 19 h 56"/>
                  <a:gd name="T10" fmla="*/ 334 w 339"/>
                  <a:gd name="T11" fmla="*/ 40 h 56"/>
                  <a:gd name="T12" fmla="*/ 333 w 339"/>
                  <a:gd name="T13" fmla="*/ 47 h 56"/>
                  <a:gd name="T14" fmla="*/ 289 w 339"/>
                  <a:gd name="T15" fmla="*/ 52 h 56"/>
                  <a:gd name="T16" fmla="*/ 183 w 339"/>
                  <a:gd name="T17" fmla="*/ 50 h 56"/>
                  <a:gd name="T18" fmla="*/ 93 w 339"/>
                  <a:gd name="T19" fmla="*/ 3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9" h="56">
                    <a:moveTo>
                      <a:pt x="93" y="35"/>
                    </a:moveTo>
                    <a:cubicBezTo>
                      <a:pt x="67" y="21"/>
                      <a:pt x="37" y="18"/>
                      <a:pt x="9" y="8"/>
                    </a:cubicBezTo>
                    <a:cubicBezTo>
                      <a:pt x="5" y="9"/>
                      <a:pt x="0" y="11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25" y="2"/>
                      <a:pt x="47" y="12"/>
                      <a:pt x="70" y="19"/>
                    </a:cubicBezTo>
                    <a:cubicBezTo>
                      <a:pt x="155" y="54"/>
                      <a:pt x="244" y="46"/>
                      <a:pt x="334" y="40"/>
                    </a:cubicBezTo>
                    <a:cubicBezTo>
                      <a:pt x="334" y="42"/>
                      <a:pt x="339" y="45"/>
                      <a:pt x="333" y="47"/>
                    </a:cubicBezTo>
                    <a:cubicBezTo>
                      <a:pt x="319" y="56"/>
                      <a:pt x="304" y="56"/>
                      <a:pt x="289" y="52"/>
                    </a:cubicBezTo>
                    <a:cubicBezTo>
                      <a:pt x="254" y="53"/>
                      <a:pt x="218" y="46"/>
                      <a:pt x="183" y="50"/>
                    </a:cubicBezTo>
                    <a:cubicBezTo>
                      <a:pt x="151" y="54"/>
                      <a:pt x="123" y="42"/>
                      <a:pt x="93" y="35"/>
                    </a:cubicBezTo>
                    <a:close/>
                  </a:path>
                </a:pathLst>
              </a:custGeom>
              <a:solidFill>
                <a:srgbClr val="3758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81" name="Freeform 237">
                <a:extLst>
                  <a:ext uri="{FF2B5EF4-FFF2-40B4-BE49-F238E27FC236}">
                    <a16:creationId xmlns:a16="http://schemas.microsoft.com/office/drawing/2014/main" id="{E9BEDDF3-4CB2-425E-AA6A-D9DF12AE0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4" y="1433"/>
                <a:ext cx="17" cy="77"/>
              </a:xfrm>
              <a:custGeom>
                <a:avLst/>
                <a:gdLst>
                  <a:gd name="T0" fmla="*/ 23 w 31"/>
                  <a:gd name="T1" fmla="*/ 55 h 140"/>
                  <a:gd name="T2" fmla="*/ 15 w 31"/>
                  <a:gd name="T3" fmla="*/ 77 h 140"/>
                  <a:gd name="T4" fmla="*/ 31 w 31"/>
                  <a:gd name="T5" fmla="*/ 95 h 140"/>
                  <a:gd name="T6" fmla="*/ 31 w 31"/>
                  <a:gd name="T7" fmla="*/ 119 h 140"/>
                  <a:gd name="T8" fmla="*/ 6 w 31"/>
                  <a:gd name="T9" fmla="*/ 140 h 140"/>
                  <a:gd name="T10" fmla="*/ 5 w 31"/>
                  <a:gd name="T11" fmla="*/ 77 h 140"/>
                  <a:gd name="T12" fmla="*/ 7 w 31"/>
                  <a:gd name="T13" fmla="*/ 3 h 140"/>
                  <a:gd name="T14" fmla="*/ 20 w 31"/>
                  <a:gd name="T15" fmla="*/ 3 h 140"/>
                  <a:gd name="T16" fmla="*/ 23 w 31"/>
                  <a:gd name="T17" fmla="*/ 5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140">
                    <a:moveTo>
                      <a:pt x="23" y="55"/>
                    </a:moveTo>
                    <a:cubicBezTo>
                      <a:pt x="15" y="60"/>
                      <a:pt x="30" y="74"/>
                      <a:pt x="15" y="77"/>
                    </a:cubicBezTo>
                    <a:cubicBezTo>
                      <a:pt x="25" y="79"/>
                      <a:pt x="27" y="88"/>
                      <a:pt x="31" y="95"/>
                    </a:cubicBezTo>
                    <a:cubicBezTo>
                      <a:pt x="31" y="103"/>
                      <a:pt x="31" y="111"/>
                      <a:pt x="31" y="119"/>
                    </a:cubicBezTo>
                    <a:cubicBezTo>
                      <a:pt x="23" y="126"/>
                      <a:pt x="10" y="127"/>
                      <a:pt x="6" y="140"/>
                    </a:cubicBezTo>
                    <a:cubicBezTo>
                      <a:pt x="2" y="119"/>
                      <a:pt x="0" y="97"/>
                      <a:pt x="5" y="77"/>
                    </a:cubicBezTo>
                    <a:cubicBezTo>
                      <a:pt x="12" y="52"/>
                      <a:pt x="10" y="28"/>
                      <a:pt x="7" y="3"/>
                    </a:cubicBezTo>
                    <a:cubicBezTo>
                      <a:pt x="11" y="0"/>
                      <a:pt x="16" y="0"/>
                      <a:pt x="20" y="3"/>
                    </a:cubicBezTo>
                    <a:cubicBezTo>
                      <a:pt x="26" y="20"/>
                      <a:pt x="22" y="37"/>
                      <a:pt x="23" y="55"/>
                    </a:cubicBezTo>
                    <a:close/>
                  </a:path>
                </a:pathLst>
              </a:custGeom>
              <a:solidFill>
                <a:srgbClr val="508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82" name="Freeform 238">
                <a:extLst>
                  <a:ext uri="{FF2B5EF4-FFF2-40B4-BE49-F238E27FC236}">
                    <a16:creationId xmlns:a16="http://schemas.microsoft.com/office/drawing/2014/main" id="{AB352BFF-57FC-4CB8-8849-9413E34C5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3" y="1300"/>
                <a:ext cx="42" cy="99"/>
              </a:xfrm>
              <a:custGeom>
                <a:avLst/>
                <a:gdLst>
                  <a:gd name="T0" fmla="*/ 52 w 76"/>
                  <a:gd name="T1" fmla="*/ 33 h 180"/>
                  <a:gd name="T2" fmla="*/ 33 w 76"/>
                  <a:gd name="T3" fmla="*/ 55 h 180"/>
                  <a:gd name="T4" fmla="*/ 54 w 76"/>
                  <a:gd name="T5" fmla="*/ 110 h 180"/>
                  <a:gd name="T6" fmla="*/ 76 w 76"/>
                  <a:gd name="T7" fmla="*/ 169 h 180"/>
                  <a:gd name="T8" fmla="*/ 68 w 76"/>
                  <a:gd name="T9" fmla="*/ 169 h 180"/>
                  <a:gd name="T10" fmla="*/ 64 w 76"/>
                  <a:gd name="T11" fmla="*/ 162 h 180"/>
                  <a:gd name="T12" fmla="*/ 38 w 76"/>
                  <a:gd name="T13" fmla="*/ 105 h 180"/>
                  <a:gd name="T14" fmla="*/ 29 w 76"/>
                  <a:gd name="T15" fmla="*/ 85 h 180"/>
                  <a:gd name="T16" fmla="*/ 20 w 76"/>
                  <a:gd name="T17" fmla="*/ 53 h 180"/>
                  <a:gd name="T18" fmla="*/ 0 w 76"/>
                  <a:gd name="T19" fmla="*/ 33 h 180"/>
                  <a:gd name="T20" fmla="*/ 0 w 76"/>
                  <a:gd name="T21" fmla="*/ 18 h 180"/>
                  <a:gd name="T22" fmla="*/ 17 w 76"/>
                  <a:gd name="T23" fmla="*/ 4 h 180"/>
                  <a:gd name="T24" fmla="*/ 52 w 76"/>
                  <a:gd name="T25" fmla="*/ 3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80">
                    <a:moveTo>
                      <a:pt x="52" y="33"/>
                    </a:moveTo>
                    <a:cubicBezTo>
                      <a:pt x="33" y="30"/>
                      <a:pt x="30" y="37"/>
                      <a:pt x="33" y="55"/>
                    </a:cubicBezTo>
                    <a:cubicBezTo>
                      <a:pt x="37" y="75"/>
                      <a:pt x="44" y="93"/>
                      <a:pt x="54" y="110"/>
                    </a:cubicBezTo>
                    <a:cubicBezTo>
                      <a:pt x="65" y="128"/>
                      <a:pt x="74" y="147"/>
                      <a:pt x="76" y="169"/>
                    </a:cubicBezTo>
                    <a:cubicBezTo>
                      <a:pt x="74" y="178"/>
                      <a:pt x="71" y="180"/>
                      <a:pt x="68" y="169"/>
                    </a:cubicBezTo>
                    <a:cubicBezTo>
                      <a:pt x="67" y="167"/>
                      <a:pt x="65" y="164"/>
                      <a:pt x="64" y="162"/>
                    </a:cubicBezTo>
                    <a:cubicBezTo>
                      <a:pt x="60" y="141"/>
                      <a:pt x="50" y="123"/>
                      <a:pt x="38" y="105"/>
                    </a:cubicBezTo>
                    <a:cubicBezTo>
                      <a:pt x="34" y="99"/>
                      <a:pt x="31" y="92"/>
                      <a:pt x="29" y="85"/>
                    </a:cubicBezTo>
                    <a:cubicBezTo>
                      <a:pt x="27" y="74"/>
                      <a:pt x="22" y="64"/>
                      <a:pt x="20" y="53"/>
                    </a:cubicBezTo>
                    <a:cubicBezTo>
                      <a:pt x="17" y="42"/>
                      <a:pt x="11" y="35"/>
                      <a:pt x="0" y="33"/>
                    </a:cubicBezTo>
                    <a:cubicBezTo>
                      <a:pt x="0" y="28"/>
                      <a:pt x="0" y="23"/>
                      <a:pt x="0" y="18"/>
                    </a:cubicBezTo>
                    <a:cubicBezTo>
                      <a:pt x="0" y="5"/>
                      <a:pt x="6" y="0"/>
                      <a:pt x="17" y="4"/>
                    </a:cubicBezTo>
                    <a:cubicBezTo>
                      <a:pt x="32" y="10"/>
                      <a:pt x="46" y="16"/>
                      <a:pt x="52" y="33"/>
                    </a:cubicBezTo>
                    <a:close/>
                  </a:path>
                </a:pathLst>
              </a:custGeom>
              <a:solidFill>
                <a:srgbClr val="2D5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83" name="Freeform 239">
                <a:extLst>
                  <a:ext uri="{FF2B5EF4-FFF2-40B4-BE49-F238E27FC236}">
                    <a16:creationId xmlns:a16="http://schemas.microsoft.com/office/drawing/2014/main" id="{AE9D0126-F154-4FCC-8DA6-FA49CA390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" y="1825"/>
                <a:ext cx="69" cy="33"/>
              </a:xfrm>
              <a:custGeom>
                <a:avLst/>
                <a:gdLst>
                  <a:gd name="T0" fmla="*/ 58 w 124"/>
                  <a:gd name="T1" fmla="*/ 33 h 61"/>
                  <a:gd name="T2" fmla="*/ 0 w 124"/>
                  <a:gd name="T3" fmla="*/ 6 h 61"/>
                  <a:gd name="T4" fmla="*/ 124 w 124"/>
                  <a:gd name="T5" fmla="*/ 61 h 61"/>
                  <a:gd name="T6" fmla="*/ 58 w 124"/>
                  <a:gd name="T7" fmla="*/ 3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61">
                    <a:moveTo>
                      <a:pt x="58" y="33"/>
                    </a:moveTo>
                    <a:cubicBezTo>
                      <a:pt x="39" y="24"/>
                      <a:pt x="17" y="21"/>
                      <a:pt x="0" y="6"/>
                    </a:cubicBezTo>
                    <a:cubicBezTo>
                      <a:pt x="57" y="0"/>
                      <a:pt x="86" y="13"/>
                      <a:pt x="124" y="61"/>
                    </a:cubicBezTo>
                    <a:cubicBezTo>
                      <a:pt x="104" y="47"/>
                      <a:pt x="82" y="39"/>
                      <a:pt x="58" y="33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84" name="Freeform 240">
                <a:extLst>
                  <a:ext uri="{FF2B5EF4-FFF2-40B4-BE49-F238E27FC236}">
                    <a16:creationId xmlns:a16="http://schemas.microsoft.com/office/drawing/2014/main" id="{26E4E4CB-06A8-45B5-B71D-E73834A7F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8" y="1582"/>
                <a:ext cx="27" cy="53"/>
              </a:xfrm>
              <a:custGeom>
                <a:avLst/>
                <a:gdLst>
                  <a:gd name="T0" fmla="*/ 28 w 49"/>
                  <a:gd name="T1" fmla="*/ 96 h 97"/>
                  <a:gd name="T2" fmla="*/ 1 w 49"/>
                  <a:gd name="T3" fmla="*/ 64 h 97"/>
                  <a:gd name="T4" fmla="*/ 4 w 49"/>
                  <a:gd name="T5" fmla="*/ 56 h 97"/>
                  <a:gd name="T6" fmla="*/ 16 w 49"/>
                  <a:gd name="T7" fmla="*/ 70 h 97"/>
                  <a:gd name="T8" fmla="*/ 5 w 49"/>
                  <a:gd name="T9" fmla="*/ 52 h 97"/>
                  <a:gd name="T10" fmla="*/ 32 w 49"/>
                  <a:gd name="T11" fmla="*/ 0 h 97"/>
                  <a:gd name="T12" fmla="*/ 40 w 49"/>
                  <a:gd name="T13" fmla="*/ 40 h 97"/>
                  <a:gd name="T14" fmla="*/ 36 w 49"/>
                  <a:gd name="T15" fmla="*/ 72 h 97"/>
                  <a:gd name="T16" fmla="*/ 36 w 49"/>
                  <a:gd name="T17" fmla="*/ 72 h 97"/>
                  <a:gd name="T18" fmla="*/ 34 w 49"/>
                  <a:gd name="T19" fmla="*/ 89 h 97"/>
                  <a:gd name="T20" fmla="*/ 28 w 49"/>
                  <a:gd name="T21" fmla="*/ 9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97">
                    <a:moveTo>
                      <a:pt x="28" y="96"/>
                    </a:moveTo>
                    <a:cubicBezTo>
                      <a:pt x="14" y="90"/>
                      <a:pt x="12" y="73"/>
                      <a:pt x="1" y="64"/>
                    </a:cubicBezTo>
                    <a:cubicBezTo>
                      <a:pt x="0" y="61"/>
                      <a:pt x="1" y="58"/>
                      <a:pt x="4" y="56"/>
                    </a:cubicBezTo>
                    <a:cubicBezTo>
                      <a:pt x="10" y="59"/>
                      <a:pt x="14" y="64"/>
                      <a:pt x="16" y="70"/>
                    </a:cubicBezTo>
                    <a:cubicBezTo>
                      <a:pt x="15" y="63"/>
                      <a:pt x="7" y="59"/>
                      <a:pt x="5" y="52"/>
                    </a:cubicBezTo>
                    <a:cubicBezTo>
                      <a:pt x="10" y="33"/>
                      <a:pt x="24" y="18"/>
                      <a:pt x="32" y="0"/>
                    </a:cubicBezTo>
                    <a:cubicBezTo>
                      <a:pt x="49" y="10"/>
                      <a:pt x="48" y="25"/>
                      <a:pt x="40" y="40"/>
                    </a:cubicBezTo>
                    <a:cubicBezTo>
                      <a:pt x="41" y="51"/>
                      <a:pt x="37" y="62"/>
                      <a:pt x="36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2" y="77"/>
                      <a:pt x="35" y="83"/>
                      <a:pt x="34" y="89"/>
                    </a:cubicBezTo>
                    <a:cubicBezTo>
                      <a:pt x="34" y="93"/>
                      <a:pt x="34" y="97"/>
                      <a:pt x="28" y="96"/>
                    </a:cubicBezTo>
                    <a:close/>
                  </a:path>
                </a:pathLst>
              </a:custGeom>
              <a:solidFill>
                <a:srgbClr val="458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85" name="Freeform 241">
                <a:extLst>
                  <a:ext uri="{FF2B5EF4-FFF2-40B4-BE49-F238E27FC236}">
                    <a16:creationId xmlns:a16="http://schemas.microsoft.com/office/drawing/2014/main" id="{D23796DE-9F4A-4D05-8CBE-D991393ED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6" y="1647"/>
                <a:ext cx="41" cy="31"/>
              </a:xfrm>
              <a:custGeom>
                <a:avLst/>
                <a:gdLst>
                  <a:gd name="T0" fmla="*/ 16 w 74"/>
                  <a:gd name="T1" fmla="*/ 58 h 58"/>
                  <a:gd name="T2" fmla="*/ 0 w 74"/>
                  <a:gd name="T3" fmla="*/ 30 h 58"/>
                  <a:gd name="T4" fmla="*/ 48 w 74"/>
                  <a:gd name="T5" fmla="*/ 6 h 58"/>
                  <a:gd name="T6" fmla="*/ 71 w 74"/>
                  <a:gd name="T7" fmla="*/ 13 h 58"/>
                  <a:gd name="T8" fmla="*/ 55 w 74"/>
                  <a:gd name="T9" fmla="*/ 36 h 58"/>
                  <a:gd name="T10" fmla="*/ 16 w 74"/>
                  <a:gd name="T1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58">
                    <a:moveTo>
                      <a:pt x="16" y="58"/>
                    </a:moveTo>
                    <a:cubicBezTo>
                      <a:pt x="13" y="47"/>
                      <a:pt x="12" y="35"/>
                      <a:pt x="0" y="30"/>
                    </a:cubicBezTo>
                    <a:cubicBezTo>
                      <a:pt x="15" y="20"/>
                      <a:pt x="30" y="10"/>
                      <a:pt x="48" y="6"/>
                    </a:cubicBezTo>
                    <a:cubicBezTo>
                      <a:pt x="56" y="9"/>
                      <a:pt x="68" y="0"/>
                      <a:pt x="71" y="13"/>
                    </a:cubicBezTo>
                    <a:cubicBezTo>
                      <a:pt x="74" y="25"/>
                      <a:pt x="64" y="31"/>
                      <a:pt x="55" y="36"/>
                    </a:cubicBezTo>
                    <a:cubicBezTo>
                      <a:pt x="42" y="44"/>
                      <a:pt x="29" y="50"/>
                      <a:pt x="16" y="58"/>
                    </a:cubicBezTo>
                    <a:close/>
                  </a:path>
                </a:pathLst>
              </a:custGeom>
              <a:solidFill>
                <a:srgbClr val="397E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86" name="Freeform 242">
                <a:extLst>
                  <a:ext uri="{FF2B5EF4-FFF2-40B4-BE49-F238E27FC236}">
                    <a16:creationId xmlns:a16="http://schemas.microsoft.com/office/drawing/2014/main" id="{95A70FB9-4641-45E0-9138-6D7F2B493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5" y="1249"/>
                <a:ext cx="66" cy="114"/>
              </a:xfrm>
              <a:custGeom>
                <a:avLst/>
                <a:gdLst>
                  <a:gd name="T0" fmla="*/ 48 w 120"/>
                  <a:gd name="T1" fmla="*/ 101 h 207"/>
                  <a:gd name="T2" fmla="*/ 29 w 120"/>
                  <a:gd name="T3" fmla="*/ 161 h 207"/>
                  <a:gd name="T4" fmla="*/ 0 w 120"/>
                  <a:gd name="T5" fmla="*/ 207 h 207"/>
                  <a:gd name="T6" fmla="*/ 24 w 120"/>
                  <a:gd name="T7" fmla="*/ 150 h 207"/>
                  <a:gd name="T8" fmla="*/ 37 w 120"/>
                  <a:gd name="T9" fmla="*/ 119 h 207"/>
                  <a:gd name="T10" fmla="*/ 80 w 120"/>
                  <a:gd name="T11" fmla="*/ 47 h 207"/>
                  <a:gd name="T12" fmla="*/ 72 w 120"/>
                  <a:gd name="T13" fmla="*/ 26 h 207"/>
                  <a:gd name="T14" fmla="*/ 120 w 120"/>
                  <a:gd name="T15" fmla="*/ 0 h 207"/>
                  <a:gd name="T16" fmla="*/ 120 w 120"/>
                  <a:gd name="T17" fmla="*/ 30 h 207"/>
                  <a:gd name="T18" fmla="*/ 106 w 120"/>
                  <a:gd name="T19" fmla="*/ 27 h 207"/>
                  <a:gd name="T20" fmla="*/ 52 w 120"/>
                  <a:gd name="T21" fmla="*/ 89 h 207"/>
                  <a:gd name="T22" fmla="*/ 51 w 120"/>
                  <a:gd name="T23" fmla="*/ 93 h 207"/>
                  <a:gd name="T24" fmla="*/ 48 w 120"/>
                  <a:gd name="T25" fmla="*/ 10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207">
                    <a:moveTo>
                      <a:pt x="48" y="101"/>
                    </a:moveTo>
                    <a:cubicBezTo>
                      <a:pt x="42" y="121"/>
                      <a:pt x="35" y="141"/>
                      <a:pt x="29" y="161"/>
                    </a:cubicBezTo>
                    <a:cubicBezTo>
                      <a:pt x="20" y="178"/>
                      <a:pt x="15" y="195"/>
                      <a:pt x="0" y="207"/>
                    </a:cubicBezTo>
                    <a:cubicBezTo>
                      <a:pt x="5" y="187"/>
                      <a:pt x="21" y="171"/>
                      <a:pt x="24" y="150"/>
                    </a:cubicBezTo>
                    <a:cubicBezTo>
                      <a:pt x="33" y="141"/>
                      <a:pt x="35" y="129"/>
                      <a:pt x="37" y="119"/>
                    </a:cubicBezTo>
                    <a:cubicBezTo>
                      <a:pt x="41" y="88"/>
                      <a:pt x="59" y="67"/>
                      <a:pt x="80" y="47"/>
                    </a:cubicBezTo>
                    <a:cubicBezTo>
                      <a:pt x="93" y="35"/>
                      <a:pt x="85" y="29"/>
                      <a:pt x="72" y="26"/>
                    </a:cubicBezTo>
                    <a:cubicBezTo>
                      <a:pt x="87" y="17"/>
                      <a:pt x="103" y="9"/>
                      <a:pt x="120" y="0"/>
                    </a:cubicBezTo>
                    <a:cubicBezTo>
                      <a:pt x="120" y="11"/>
                      <a:pt x="120" y="20"/>
                      <a:pt x="120" y="30"/>
                    </a:cubicBezTo>
                    <a:cubicBezTo>
                      <a:pt x="116" y="26"/>
                      <a:pt x="112" y="18"/>
                      <a:pt x="106" y="27"/>
                    </a:cubicBezTo>
                    <a:cubicBezTo>
                      <a:pt x="90" y="49"/>
                      <a:pt x="66" y="65"/>
                      <a:pt x="52" y="89"/>
                    </a:cubicBezTo>
                    <a:cubicBezTo>
                      <a:pt x="54" y="91"/>
                      <a:pt x="53" y="92"/>
                      <a:pt x="51" y="93"/>
                    </a:cubicBezTo>
                    <a:cubicBezTo>
                      <a:pt x="50" y="96"/>
                      <a:pt x="49" y="99"/>
                      <a:pt x="48" y="101"/>
                    </a:cubicBezTo>
                    <a:close/>
                  </a:path>
                </a:pathLst>
              </a:custGeom>
              <a:solidFill>
                <a:srgbClr val="2A5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87" name="Freeform 243">
                <a:extLst>
                  <a:ext uri="{FF2B5EF4-FFF2-40B4-BE49-F238E27FC236}">
                    <a16:creationId xmlns:a16="http://schemas.microsoft.com/office/drawing/2014/main" id="{1AB03E37-CAF0-499B-86E0-1263A5BE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79" y="1448"/>
                <a:ext cx="22" cy="135"/>
              </a:xfrm>
              <a:custGeom>
                <a:avLst/>
                <a:gdLst>
                  <a:gd name="T0" fmla="*/ 20 w 40"/>
                  <a:gd name="T1" fmla="*/ 107 h 246"/>
                  <a:gd name="T2" fmla="*/ 32 w 40"/>
                  <a:gd name="T3" fmla="*/ 206 h 246"/>
                  <a:gd name="T4" fmla="*/ 39 w 40"/>
                  <a:gd name="T5" fmla="*/ 219 h 246"/>
                  <a:gd name="T6" fmla="*/ 32 w 40"/>
                  <a:gd name="T7" fmla="*/ 246 h 246"/>
                  <a:gd name="T8" fmla="*/ 28 w 40"/>
                  <a:gd name="T9" fmla="*/ 209 h 246"/>
                  <a:gd name="T10" fmla="*/ 12 w 40"/>
                  <a:gd name="T11" fmla="*/ 111 h 246"/>
                  <a:gd name="T12" fmla="*/ 12 w 40"/>
                  <a:gd name="T13" fmla="*/ 29 h 246"/>
                  <a:gd name="T14" fmla="*/ 0 w 40"/>
                  <a:gd name="T15" fmla="*/ 19 h 246"/>
                  <a:gd name="T16" fmla="*/ 28 w 40"/>
                  <a:gd name="T17" fmla="*/ 0 h 246"/>
                  <a:gd name="T18" fmla="*/ 40 w 40"/>
                  <a:gd name="T19" fmla="*/ 19 h 246"/>
                  <a:gd name="T20" fmla="*/ 22 w 40"/>
                  <a:gd name="T21" fmla="*/ 83 h 246"/>
                  <a:gd name="T22" fmla="*/ 20 w 40"/>
                  <a:gd name="T23" fmla="*/ 10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46">
                    <a:moveTo>
                      <a:pt x="20" y="107"/>
                    </a:moveTo>
                    <a:cubicBezTo>
                      <a:pt x="18" y="141"/>
                      <a:pt x="21" y="174"/>
                      <a:pt x="32" y="206"/>
                    </a:cubicBezTo>
                    <a:cubicBezTo>
                      <a:pt x="34" y="210"/>
                      <a:pt x="34" y="216"/>
                      <a:pt x="39" y="219"/>
                    </a:cubicBezTo>
                    <a:cubicBezTo>
                      <a:pt x="33" y="227"/>
                      <a:pt x="40" y="238"/>
                      <a:pt x="32" y="246"/>
                    </a:cubicBezTo>
                    <a:cubicBezTo>
                      <a:pt x="34" y="233"/>
                      <a:pt x="32" y="221"/>
                      <a:pt x="28" y="209"/>
                    </a:cubicBezTo>
                    <a:cubicBezTo>
                      <a:pt x="16" y="177"/>
                      <a:pt x="13" y="144"/>
                      <a:pt x="12" y="111"/>
                    </a:cubicBezTo>
                    <a:cubicBezTo>
                      <a:pt x="9" y="84"/>
                      <a:pt x="5" y="56"/>
                      <a:pt x="12" y="29"/>
                    </a:cubicBezTo>
                    <a:cubicBezTo>
                      <a:pt x="17" y="13"/>
                      <a:pt x="7" y="18"/>
                      <a:pt x="0" y="19"/>
                    </a:cubicBezTo>
                    <a:cubicBezTo>
                      <a:pt x="6" y="7"/>
                      <a:pt x="17" y="1"/>
                      <a:pt x="28" y="0"/>
                    </a:cubicBezTo>
                    <a:cubicBezTo>
                      <a:pt x="38" y="0"/>
                      <a:pt x="40" y="10"/>
                      <a:pt x="40" y="19"/>
                    </a:cubicBezTo>
                    <a:cubicBezTo>
                      <a:pt x="20" y="37"/>
                      <a:pt x="20" y="60"/>
                      <a:pt x="22" y="83"/>
                    </a:cubicBezTo>
                    <a:cubicBezTo>
                      <a:pt x="23" y="91"/>
                      <a:pt x="27" y="100"/>
                      <a:pt x="20" y="107"/>
                    </a:cubicBezTo>
                    <a:close/>
                  </a:path>
                </a:pathLst>
              </a:custGeom>
              <a:solidFill>
                <a:srgbClr val="2C5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88" name="Freeform 244">
                <a:extLst>
                  <a:ext uri="{FF2B5EF4-FFF2-40B4-BE49-F238E27FC236}">
                    <a16:creationId xmlns:a16="http://schemas.microsoft.com/office/drawing/2014/main" id="{CD674C63-84A0-4AEF-A5B2-345DA4444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5" y="1498"/>
                <a:ext cx="17" cy="63"/>
              </a:xfrm>
              <a:custGeom>
                <a:avLst/>
                <a:gdLst>
                  <a:gd name="T0" fmla="*/ 3 w 31"/>
                  <a:gd name="T1" fmla="*/ 21 h 114"/>
                  <a:gd name="T2" fmla="*/ 28 w 31"/>
                  <a:gd name="T3" fmla="*/ 0 h 114"/>
                  <a:gd name="T4" fmla="*/ 5 w 31"/>
                  <a:gd name="T5" fmla="*/ 114 h 114"/>
                  <a:gd name="T6" fmla="*/ 3 w 31"/>
                  <a:gd name="T7" fmla="*/ 2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14">
                    <a:moveTo>
                      <a:pt x="3" y="21"/>
                    </a:moveTo>
                    <a:cubicBezTo>
                      <a:pt x="0" y="0"/>
                      <a:pt x="15" y="1"/>
                      <a:pt x="28" y="0"/>
                    </a:cubicBezTo>
                    <a:cubicBezTo>
                      <a:pt x="31" y="40"/>
                      <a:pt x="23" y="78"/>
                      <a:pt x="5" y="114"/>
                    </a:cubicBezTo>
                    <a:cubicBezTo>
                      <a:pt x="5" y="83"/>
                      <a:pt x="5" y="52"/>
                      <a:pt x="3" y="21"/>
                    </a:cubicBezTo>
                    <a:close/>
                  </a:path>
                </a:pathLst>
              </a:custGeom>
              <a:solidFill>
                <a:srgbClr val="7CA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89" name="Freeform 245">
                <a:extLst>
                  <a:ext uri="{FF2B5EF4-FFF2-40B4-BE49-F238E27FC236}">
                    <a16:creationId xmlns:a16="http://schemas.microsoft.com/office/drawing/2014/main" id="{7504E4E1-6698-4A7F-BF29-7E19DF847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8" y="1487"/>
                <a:ext cx="161" cy="72"/>
              </a:xfrm>
              <a:custGeom>
                <a:avLst/>
                <a:gdLst>
                  <a:gd name="T0" fmla="*/ 278 w 294"/>
                  <a:gd name="T1" fmla="*/ 0 h 131"/>
                  <a:gd name="T2" fmla="*/ 281 w 294"/>
                  <a:gd name="T3" fmla="*/ 0 h 131"/>
                  <a:gd name="T4" fmla="*/ 294 w 294"/>
                  <a:gd name="T5" fmla="*/ 1 h 131"/>
                  <a:gd name="T6" fmla="*/ 99 w 294"/>
                  <a:gd name="T7" fmla="*/ 98 h 131"/>
                  <a:gd name="T8" fmla="*/ 11 w 294"/>
                  <a:gd name="T9" fmla="*/ 129 h 131"/>
                  <a:gd name="T10" fmla="*/ 0 w 294"/>
                  <a:gd name="T11" fmla="*/ 126 h 131"/>
                  <a:gd name="T12" fmla="*/ 6 w 294"/>
                  <a:gd name="T13" fmla="*/ 120 h 131"/>
                  <a:gd name="T14" fmla="*/ 134 w 294"/>
                  <a:gd name="T15" fmla="*/ 73 h 131"/>
                  <a:gd name="T16" fmla="*/ 220 w 294"/>
                  <a:gd name="T17" fmla="*/ 29 h 131"/>
                  <a:gd name="T18" fmla="*/ 246 w 294"/>
                  <a:gd name="T19" fmla="*/ 14 h 131"/>
                  <a:gd name="T20" fmla="*/ 278 w 294"/>
                  <a:gd name="T21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4" h="131">
                    <a:moveTo>
                      <a:pt x="278" y="0"/>
                    </a:moveTo>
                    <a:cubicBezTo>
                      <a:pt x="279" y="0"/>
                      <a:pt x="280" y="0"/>
                      <a:pt x="281" y="0"/>
                    </a:cubicBezTo>
                    <a:cubicBezTo>
                      <a:pt x="285" y="0"/>
                      <a:pt x="290" y="0"/>
                      <a:pt x="294" y="1"/>
                    </a:cubicBezTo>
                    <a:cubicBezTo>
                      <a:pt x="231" y="36"/>
                      <a:pt x="172" y="80"/>
                      <a:pt x="99" y="98"/>
                    </a:cubicBezTo>
                    <a:cubicBezTo>
                      <a:pt x="69" y="105"/>
                      <a:pt x="44" y="128"/>
                      <a:pt x="11" y="129"/>
                    </a:cubicBezTo>
                    <a:cubicBezTo>
                      <a:pt x="6" y="130"/>
                      <a:pt x="2" y="131"/>
                      <a:pt x="0" y="126"/>
                    </a:cubicBezTo>
                    <a:cubicBezTo>
                      <a:pt x="1" y="123"/>
                      <a:pt x="3" y="121"/>
                      <a:pt x="6" y="120"/>
                    </a:cubicBezTo>
                    <a:cubicBezTo>
                      <a:pt x="51" y="111"/>
                      <a:pt x="90" y="85"/>
                      <a:pt x="134" y="73"/>
                    </a:cubicBezTo>
                    <a:cubicBezTo>
                      <a:pt x="166" y="64"/>
                      <a:pt x="195" y="51"/>
                      <a:pt x="220" y="29"/>
                    </a:cubicBezTo>
                    <a:cubicBezTo>
                      <a:pt x="228" y="22"/>
                      <a:pt x="238" y="19"/>
                      <a:pt x="246" y="14"/>
                    </a:cubicBezTo>
                    <a:cubicBezTo>
                      <a:pt x="256" y="8"/>
                      <a:pt x="267" y="5"/>
                      <a:pt x="278" y="0"/>
                    </a:cubicBezTo>
                    <a:close/>
                  </a:path>
                </a:pathLst>
              </a:custGeom>
              <a:solidFill>
                <a:srgbClr val="1B2E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90" name="Freeform 246">
                <a:extLst>
                  <a:ext uri="{FF2B5EF4-FFF2-40B4-BE49-F238E27FC236}">
                    <a16:creationId xmlns:a16="http://schemas.microsoft.com/office/drawing/2014/main" id="{6EF4AFA4-436B-4143-9722-AC8498FD9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4" y="1674"/>
                <a:ext cx="43" cy="26"/>
              </a:xfrm>
              <a:custGeom>
                <a:avLst/>
                <a:gdLst>
                  <a:gd name="T0" fmla="*/ 41 w 78"/>
                  <a:gd name="T1" fmla="*/ 0 h 48"/>
                  <a:gd name="T2" fmla="*/ 78 w 78"/>
                  <a:gd name="T3" fmla="*/ 0 h 48"/>
                  <a:gd name="T4" fmla="*/ 56 w 78"/>
                  <a:gd name="T5" fmla="*/ 28 h 48"/>
                  <a:gd name="T6" fmla="*/ 40 w 78"/>
                  <a:gd name="T7" fmla="*/ 48 h 48"/>
                  <a:gd name="T8" fmla="*/ 0 w 78"/>
                  <a:gd name="T9" fmla="*/ 40 h 48"/>
                  <a:gd name="T10" fmla="*/ 41 w 7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48">
                    <a:moveTo>
                      <a:pt x="41" y="0"/>
                    </a:moveTo>
                    <a:cubicBezTo>
                      <a:pt x="53" y="0"/>
                      <a:pt x="65" y="0"/>
                      <a:pt x="78" y="0"/>
                    </a:cubicBezTo>
                    <a:cubicBezTo>
                      <a:pt x="74" y="14"/>
                      <a:pt x="59" y="16"/>
                      <a:pt x="56" y="28"/>
                    </a:cubicBezTo>
                    <a:cubicBezTo>
                      <a:pt x="57" y="39"/>
                      <a:pt x="51" y="46"/>
                      <a:pt x="40" y="48"/>
                    </a:cubicBezTo>
                    <a:cubicBezTo>
                      <a:pt x="28" y="39"/>
                      <a:pt x="13" y="42"/>
                      <a:pt x="0" y="40"/>
                    </a:cubicBezTo>
                    <a:cubicBezTo>
                      <a:pt x="7" y="20"/>
                      <a:pt x="27" y="13"/>
                      <a:pt x="41" y="0"/>
                    </a:cubicBezTo>
                    <a:close/>
                  </a:path>
                </a:pathLst>
              </a:custGeom>
              <a:solidFill>
                <a:srgbClr val="337D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91" name="Freeform 247">
                <a:extLst>
                  <a:ext uri="{FF2B5EF4-FFF2-40B4-BE49-F238E27FC236}">
                    <a16:creationId xmlns:a16="http://schemas.microsoft.com/office/drawing/2014/main" id="{9BEC2119-B491-4C3B-9C33-9AE646FEF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" y="1458"/>
                <a:ext cx="19" cy="49"/>
              </a:xfrm>
              <a:custGeom>
                <a:avLst/>
                <a:gdLst>
                  <a:gd name="T0" fmla="*/ 9 w 35"/>
                  <a:gd name="T1" fmla="*/ 89 h 89"/>
                  <a:gd name="T2" fmla="*/ 13 w 35"/>
                  <a:gd name="T3" fmla="*/ 10 h 89"/>
                  <a:gd name="T4" fmla="*/ 29 w 35"/>
                  <a:gd name="T5" fmla="*/ 1 h 89"/>
                  <a:gd name="T6" fmla="*/ 29 w 35"/>
                  <a:gd name="T7" fmla="*/ 89 h 89"/>
                  <a:gd name="T8" fmla="*/ 9 w 35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89">
                    <a:moveTo>
                      <a:pt x="9" y="89"/>
                    </a:moveTo>
                    <a:cubicBezTo>
                      <a:pt x="6" y="63"/>
                      <a:pt x="0" y="37"/>
                      <a:pt x="13" y="10"/>
                    </a:cubicBezTo>
                    <a:cubicBezTo>
                      <a:pt x="18" y="0"/>
                      <a:pt x="22" y="1"/>
                      <a:pt x="29" y="1"/>
                    </a:cubicBezTo>
                    <a:cubicBezTo>
                      <a:pt x="35" y="31"/>
                      <a:pt x="27" y="60"/>
                      <a:pt x="29" y="89"/>
                    </a:cubicBezTo>
                    <a:cubicBezTo>
                      <a:pt x="22" y="89"/>
                      <a:pt x="16" y="89"/>
                      <a:pt x="9" y="89"/>
                    </a:cubicBezTo>
                    <a:close/>
                  </a:path>
                </a:pathLst>
              </a:custGeom>
              <a:solidFill>
                <a:srgbClr val="448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92" name="Freeform 248">
                <a:extLst>
                  <a:ext uri="{FF2B5EF4-FFF2-40B4-BE49-F238E27FC236}">
                    <a16:creationId xmlns:a16="http://schemas.microsoft.com/office/drawing/2014/main" id="{6AADAE39-FD8C-4198-AD4F-9747FA7E9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1" y="1247"/>
                <a:ext cx="30" cy="73"/>
              </a:xfrm>
              <a:custGeom>
                <a:avLst/>
                <a:gdLst>
                  <a:gd name="T0" fmla="*/ 50 w 56"/>
                  <a:gd name="T1" fmla="*/ 110 h 134"/>
                  <a:gd name="T2" fmla="*/ 54 w 56"/>
                  <a:gd name="T3" fmla="*/ 134 h 134"/>
                  <a:gd name="T4" fmla="*/ 42 w 56"/>
                  <a:gd name="T5" fmla="*/ 119 h 134"/>
                  <a:gd name="T6" fmla="*/ 18 w 56"/>
                  <a:gd name="T7" fmla="*/ 59 h 134"/>
                  <a:gd name="T8" fmla="*/ 3 w 56"/>
                  <a:gd name="T9" fmla="*/ 35 h 134"/>
                  <a:gd name="T10" fmla="*/ 7 w 56"/>
                  <a:gd name="T11" fmla="*/ 0 h 134"/>
                  <a:gd name="T12" fmla="*/ 50 w 56"/>
                  <a:gd name="T13" fmla="*/ 34 h 134"/>
                  <a:gd name="T14" fmla="*/ 32 w 56"/>
                  <a:gd name="T15" fmla="*/ 64 h 134"/>
                  <a:gd name="T16" fmla="*/ 50 w 56"/>
                  <a:gd name="T17" fmla="*/ 11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134">
                    <a:moveTo>
                      <a:pt x="50" y="110"/>
                    </a:moveTo>
                    <a:cubicBezTo>
                      <a:pt x="51" y="118"/>
                      <a:pt x="56" y="126"/>
                      <a:pt x="54" y="134"/>
                    </a:cubicBezTo>
                    <a:cubicBezTo>
                      <a:pt x="48" y="131"/>
                      <a:pt x="43" y="127"/>
                      <a:pt x="42" y="119"/>
                    </a:cubicBezTo>
                    <a:cubicBezTo>
                      <a:pt x="31" y="100"/>
                      <a:pt x="22" y="81"/>
                      <a:pt x="18" y="59"/>
                    </a:cubicBezTo>
                    <a:cubicBezTo>
                      <a:pt x="17" y="49"/>
                      <a:pt x="11" y="41"/>
                      <a:pt x="3" y="35"/>
                    </a:cubicBezTo>
                    <a:cubicBezTo>
                      <a:pt x="0" y="22"/>
                      <a:pt x="4" y="11"/>
                      <a:pt x="7" y="0"/>
                    </a:cubicBezTo>
                    <a:cubicBezTo>
                      <a:pt x="26" y="5"/>
                      <a:pt x="38" y="19"/>
                      <a:pt x="50" y="34"/>
                    </a:cubicBezTo>
                    <a:cubicBezTo>
                      <a:pt x="26" y="35"/>
                      <a:pt x="24" y="37"/>
                      <a:pt x="32" y="64"/>
                    </a:cubicBezTo>
                    <a:cubicBezTo>
                      <a:pt x="36" y="80"/>
                      <a:pt x="44" y="95"/>
                      <a:pt x="50" y="110"/>
                    </a:cubicBezTo>
                    <a:close/>
                  </a:path>
                </a:pathLst>
              </a:custGeom>
              <a:solidFill>
                <a:srgbClr val="225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93" name="Freeform 249">
                <a:extLst>
                  <a:ext uri="{FF2B5EF4-FFF2-40B4-BE49-F238E27FC236}">
                    <a16:creationId xmlns:a16="http://schemas.microsoft.com/office/drawing/2014/main" id="{7D49AE94-1918-41AA-9693-D870EEB29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4" y="966"/>
                <a:ext cx="31" cy="41"/>
              </a:xfrm>
              <a:custGeom>
                <a:avLst/>
                <a:gdLst>
                  <a:gd name="T0" fmla="*/ 24 w 56"/>
                  <a:gd name="T1" fmla="*/ 6 h 75"/>
                  <a:gd name="T2" fmla="*/ 56 w 56"/>
                  <a:gd name="T3" fmla="*/ 38 h 75"/>
                  <a:gd name="T4" fmla="*/ 54 w 56"/>
                  <a:gd name="T5" fmla="*/ 56 h 75"/>
                  <a:gd name="T6" fmla="*/ 42 w 56"/>
                  <a:gd name="T7" fmla="*/ 72 h 75"/>
                  <a:gd name="T8" fmla="*/ 25 w 56"/>
                  <a:gd name="T9" fmla="*/ 62 h 75"/>
                  <a:gd name="T10" fmla="*/ 8 w 56"/>
                  <a:gd name="T11" fmla="*/ 24 h 75"/>
                  <a:gd name="T12" fmla="*/ 5 w 56"/>
                  <a:gd name="T13" fmla="*/ 6 h 75"/>
                  <a:gd name="T14" fmla="*/ 24 w 56"/>
                  <a:gd name="T15" fmla="*/ 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75">
                    <a:moveTo>
                      <a:pt x="24" y="6"/>
                    </a:moveTo>
                    <a:cubicBezTo>
                      <a:pt x="34" y="17"/>
                      <a:pt x="49" y="23"/>
                      <a:pt x="56" y="38"/>
                    </a:cubicBezTo>
                    <a:cubicBezTo>
                      <a:pt x="52" y="44"/>
                      <a:pt x="54" y="50"/>
                      <a:pt x="54" y="56"/>
                    </a:cubicBezTo>
                    <a:cubicBezTo>
                      <a:pt x="54" y="64"/>
                      <a:pt x="50" y="70"/>
                      <a:pt x="42" y="72"/>
                    </a:cubicBezTo>
                    <a:cubicBezTo>
                      <a:pt x="33" y="75"/>
                      <a:pt x="28" y="69"/>
                      <a:pt x="25" y="62"/>
                    </a:cubicBezTo>
                    <a:cubicBezTo>
                      <a:pt x="19" y="50"/>
                      <a:pt x="12" y="38"/>
                      <a:pt x="8" y="24"/>
                    </a:cubicBezTo>
                    <a:cubicBezTo>
                      <a:pt x="6" y="18"/>
                      <a:pt x="0" y="12"/>
                      <a:pt x="5" y="6"/>
                    </a:cubicBezTo>
                    <a:cubicBezTo>
                      <a:pt x="10" y="0"/>
                      <a:pt x="18" y="4"/>
                      <a:pt x="24" y="6"/>
                    </a:cubicBezTo>
                    <a:close/>
                  </a:path>
                </a:pathLst>
              </a:custGeom>
              <a:solidFill>
                <a:srgbClr val="3B7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94" name="Freeform 250">
                <a:extLst>
                  <a:ext uri="{FF2B5EF4-FFF2-40B4-BE49-F238E27FC236}">
                    <a16:creationId xmlns:a16="http://schemas.microsoft.com/office/drawing/2014/main" id="{CB1A47D9-5C64-4143-9C92-F3A0B3DF6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" y="1264"/>
                <a:ext cx="22" cy="48"/>
              </a:xfrm>
              <a:custGeom>
                <a:avLst/>
                <a:gdLst>
                  <a:gd name="T0" fmla="*/ 1 w 40"/>
                  <a:gd name="T1" fmla="*/ 3 h 87"/>
                  <a:gd name="T2" fmla="*/ 16 w 40"/>
                  <a:gd name="T3" fmla="*/ 10 h 87"/>
                  <a:gd name="T4" fmla="*/ 40 w 40"/>
                  <a:gd name="T5" fmla="*/ 87 h 87"/>
                  <a:gd name="T6" fmla="*/ 12 w 40"/>
                  <a:gd name="T7" fmla="*/ 66 h 87"/>
                  <a:gd name="T8" fmla="*/ 1 w 40"/>
                  <a:gd name="T9" fmla="*/ 42 h 87"/>
                  <a:gd name="T10" fmla="*/ 1 w 40"/>
                  <a:gd name="T11" fmla="*/ 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7">
                    <a:moveTo>
                      <a:pt x="1" y="3"/>
                    </a:moveTo>
                    <a:cubicBezTo>
                      <a:pt x="7" y="2"/>
                      <a:pt x="14" y="0"/>
                      <a:pt x="16" y="10"/>
                    </a:cubicBezTo>
                    <a:cubicBezTo>
                      <a:pt x="24" y="36"/>
                      <a:pt x="32" y="62"/>
                      <a:pt x="40" y="87"/>
                    </a:cubicBezTo>
                    <a:cubicBezTo>
                      <a:pt x="30" y="81"/>
                      <a:pt x="23" y="71"/>
                      <a:pt x="12" y="66"/>
                    </a:cubicBezTo>
                    <a:cubicBezTo>
                      <a:pt x="2" y="62"/>
                      <a:pt x="2" y="51"/>
                      <a:pt x="1" y="42"/>
                    </a:cubicBezTo>
                    <a:cubicBezTo>
                      <a:pt x="0" y="29"/>
                      <a:pt x="1" y="16"/>
                      <a:pt x="1" y="3"/>
                    </a:cubicBezTo>
                    <a:close/>
                  </a:path>
                </a:pathLst>
              </a:custGeom>
              <a:solidFill>
                <a:srgbClr val="3C7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95" name="Freeform 251">
                <a:extLst>
                  <a:ext uri="{FF2B5EF4-FFF2-40B4-BE49-F238E27FC236}">
                    <a16:creationId xmlns:a16="http://schemas.microsoft.com/office/drawing/2014/main" id="{CCEF7C59-2643-4B50-924D-25CE652BA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1" y="1343"/>
                <a:ext cx="31" cy="46"/>
              </a:xfrm>
              <a:custGeom>
                <a:avLst/>
                <a:gdLst>
                  <a:gd name="T0" fmla="*/ 18 w 57"/>
                  <a:gd name="T1" fmla="*/ 7 h 84"/>
                  <a:gd name="T2" fmla="*/ 50 w 57"/>
                  <a:gd name="T3" fmla="*/ 69 h 84"/>
                  <a:gd name="T4" fmla="*/ 49 w 57"/>
                  <a:gd name="T5" fmla="*/ 84 h 84"/>
                  <a:gd name="T6" fmla="*/ 0 w 57"/>
                  <a:gd name="T7" fmla="*/ 11 h 84"/>
                  <a:gd name="T8" fmla="*/ 18 w 57"/>
                  <a:gd name="T9" fmla="*/ 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4">
                    <a:moveTo>
                      <a:pt x="18" y="7"/>
                    </a:moveTo>
                    <a:cubicBezTo>
                      <a:pt x="27" y="28"/>
                      <a:pt x="44" y="46"/>
                      <a:pt x="50" y="69"/>
                    </a:cubicBezTo>
                    <a:cubicBezTo>
                      <a:pt x="52" y="74"/>
                      <a:pt x="57" y="80"/>
                      <a:pt x="49" y="84"/>
                    </a:cubicBezTo>
                    <a:cubicBezTo>
                      <a:pt x="19" y="69"/>
                      <a:pt x="13" y="38"/>
                      <a:pt x="0" y="11"/>
                    </a:cubicBezTo>
                    <a:cubicBezTo>
                      <a:pt x="3" y="0"/>
                      <a:pt x="10" y="3"/>
                      <a:pt x="18" y="7"/>
                    </a:cubicBezTo>
                    <a:close/>
                  </a:path>
                </a:pathLst>
              </a:custGeom>
              <a:solidFill>
                <a:srgbClr val="72A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96" name="Freeform 252">
                <a:extLst>
                  <a:ext uri="{FF2B5EF4-FFF2-40B4-BE49-F238E27FC236}">
                    <a16:creationId xmlns:a16="http://schemas.microsoft.com/office/drawing/2014/main" id="{DA24CCA4-C936-47FC-A818-69DED8228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5" y="1147"/>
                <a:ext cx="33" cy="37"/>
              </a:xfrm>
              <a:custGeom>
                <a:avLst/>
                <a:gdLst>
                  <a:gd name="T0" fmla="*/ 60 w 60"/>
                  <a:gd name="T1" fmla="*/ 59 h 67"/>
                  <a:gd name="T2" fmla="*/ 41 w 60"/>
                  <a:gd name="T3" fmla="*/ 66 h 67"/>
                  <a:gd name="T4" fmla="*/ 34 w 60"/>
                  <a:gd name="T5" fmla="*/ 61 h 67"/>
                  <a:gd name="T6" fmla="*/ 20 w 60"/>
                  <a:gd name="T7" fmla="*/ 47 h 67"/>
                  <a:gd name="T8" fmla="*/ 0 w 60"/>
                  <a:gd name="T9" fmla="*/ 18 h 67"/>
                  <a:gd name="T10" fmla="*/ 24 w 60"/>
                  <a:gd name="T11" fmla="*/ 6 h 67"/>
                  <a:gd name="T12" fmla="*/ 60 w 60"/>
                  <a:gd name="T13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7">
                    <a:moveTo>
                      <a:pt x="60" y="59"/>
                    </a:moveTo>
                    <a:cubicBezTo>
                      <a:pt x="55" y="66"/>
                      <a:pt x="47" y="63"/>
                      <a:pt x="41" y="66"/>
                    </a:cubicBezTo>
                    <a:cubicBezTo>
                      <a:pt x="37" y="67"/>
                      <a:pt x="34" y="64"/>
                      <a:pt x="34" y="61"/>
                    </a:cubicBezTo>
                    <a:cubicBezTo>
                      <a:pt x="32" y="48"/>
                      <a:pt x="32" y="48"/>
                      <a:pt x="20" y="47"/>
                    </a:cubicBezTo>
                    <a:cubicBezTo>
                      <a:pt x="6" y="43"/>
                      <a:pt x="7" y="28"/>
                      <a:pt x="0" y="18"/>
                    </a:cubicBezTo>
                    <a:cubicBezTo>
                      <a:pt x="1" y="0"/>
                      <a:pt x="2" y="0"/>
                      <a:pt x="24" y="6"/>
                    </a:cubicBezTo>
                    <a:cubicBezTo>
                      <a:pt x="41" y="20"/>
                      <a:pt x="48" y="41"/>
                      <a:pt x="60" y="59"/>
                    </a:cubicBezTo>
                    <a:close/>
                  </a:path>
                </a:pathLst>
              </a:custGeom>
              <a:solidFill>
                <a:srgbClr val="518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97" name="Freeform 253">
                <a:extLst>
                  <a:ext uri="{FF2B5EF4-FFF2-40B4-BE49-F238E27FC236}">
                    <a16:creationId xmlns:a16="http://schemas.microsoft.com/office/drawing/2014/main" id="{BD14C9DE-A34A-44BB-970B-BAC27EB8B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3" y="1856"/>
                <a:ext cx="142" cy="22"/>
              </a:xfrm>
              <a:custGeom>
                <a:avLst/>
                <a:gdLst>
                  <a:gd name="T0" fmla="*/ 216 w 260"/>
                  <a:gd name="T1" fmla="*/ 5 h 40"/>
                  <a:gd name="T2" fmla="*/ 260 w 260"/>
                  <a:gd name="T3" fmla="*/ 0 h 40"/>
                  <a:gd name="T4" fmla="*/ 163 w 260"/>
                  <a:gd name="T5" fmla="*/ 32 h 40"/>
                  <a:gd name="T6" fmla="*/ 54 w 260"/>
                  <a:gd name="T7" fmla="*/ 38 h 40"/>
                  <a:gd name="T8" fmla="*/ 0 w 260"/>
                  <a:gd name="T9" fmla="*/ 31 h 40"/>
                  <a:gd name="T10" fmla="*/ 29 w 260"/>
                  <a:gd name="T11" fmla="*/ 32 h 40"/>
                  <a:gd name="T12" fmla="*/ 190 w 260"/>
                  <a:gd name="T13" fmla="*/ 28 h 40"/>
                  <a:gd name="T14" fmla="*/ 230 w 260"/>
                  <a:gd name="T15" fmla="*/ 12 h 40"/>
                  <a:gd name="T16" fmla="*/ 216 w 260"/>
                  <a:gd name="T17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40">
                    <a:moveTo>
                      <a:pt x="216" y="5"/>
                    </a:moveTo>
                    <a:cubicBezTo>
                      <a:pt x="231" y="3"/>
                      <a:pt x="245" y="2"/>
                      <a:pt x="260" y="0"/>
                    </a:cubicBezTo>
                    <a:cubicBezTo>
                      <a:pt x="231" y="21"/>
                      <a:pt x="202" y="37"/>
                      <a:pt x="163" y="32"/>
                    </a:cubicBezTo>
                    <a:cubicBezTo>
                      <a:pt x="127" y="28"/>
                      <a:pt x="91" y="35"/>
                      <a:pt x="54" y="38"/>
                    </a:cubicBezTo>
                    <a:cubicBezTo>
                      <a:pt x="36" y="40"/>
                      <a:pt x="17" y="40"/>
                      <a:pt x="0" y="31"/>
                    </a:cubicBezTo>
                    <a:cubicBezTo>
                      <a:pt x="10" y="24"/>
                      <a:pt x="19" y="33"/>
                      <a:pt x="29" y="32"/>
                    </a:cubicBezTo>
                    <a:cubicBezTo>
                      <a:pt x="82" y="28"/>
                      <a:pt x="136" y="28"/>
                      <a:pt x="190" y="28"/>
                    </a:cubicBezTo>
                    <a:cubicBezTo>
                      <a:pt x="205" y="28"/>
                      <a:pt x="218" y="20"/>
                      <a:pt x="230" y="12"/>
                    </a:cubicBezTo>
                    <a:cubicBezTo>
                      <a:pt x="227" y="5"/>
                      <a:pt x="219" y="10"/>
                      <a:pt x="216" y="5"/>
                    </a:cubicBezTo>
                    <a:close/>
                  </a:path>
                </a:pathLst>
              </a:custGeom>
              <a:solidFill>
                <a:srgbClr val="A0B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98" name="Freeform 254">
                <a:extLst>
                  <a:ext uri="{FF2B5EF4-FFF2-40B4-BE49-F238E27FC236}">
                    <a16:creationId xmlns:a16="http://schemas.microsoft.com/office/drawing/2014/main" id="{2AD86723-17E9-4455-ABC6-E3A4E2408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1" y="1013"/>
                <a:ext cx="21" cy="50"/>
              </a:xfrm>
              <a:custGeom>
                <a:avLst/>
                <a:gdLst>
                  <a:gd name="T0" fmla="*/ 38 w 38"/>
                  <a:gd name="T1" fmla="*/ 75 h 90"/>
                  <a:gd name="T2" fmla="*/ 38 w 38"/>
                  <a:gd name="T3" fmla="*/ 90 h 90"/>
                  <a:gd name="T4" fmla="*/ 15 w 38"/>
                  <a:gd name="T5" fmla="*/ 4 h 90"/>
                  <a:gd name="T6" fmla="*/ 34 w 38"/>
                  <a:gd name="T7" fmla="*/ 23 h 90"/>
                  <a:gd name="T8" fmla="*/ 38 w 38"/>
                  <a:gd name="T9" fmla="*/ 7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90">
                    <a:moveTo>
                      <a:pt x="38" y="75"/>
                    </a:moveTo>
                    <a:cubicBezTo>
                      <a:pt x="38" y="80"/>
                      <a:pt x="38" y="84"/>
                      <a:pt x="38" y="90"/>
                    </a:cubicBezTo>
                    <a:cubicBezTo>
                      <a:pt x="5" y="57"/>
                      <a:pt x="0" y="38"/>
                      <a:pt x="15" y="4"/>
                    </a:cubicBezTo>
                    <a:cubicBezTo>
                      <a:pt x="32" y="0"/>
                      <a:pt x="34" y="11"/>
                      <a:pt x="34" y="23"/>
                    </a:cubicBezTo>
                    <a:cubicBezTo>
                      <a:pt x="33" y="41"/>
                      <a:pt x="37" y="58"/>
                      <a:pt x="38" y="75"/>
                    </a:cubicBezTo>
                    <a:close/>
                  </a:path>
                </a:pathLst>
              </a:custGeom>
              <a:solidFill>
                <a:srgbClr val="78A6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99" name="Freeform 255">
                <a:extLst>
                  <a:ext uri="{FF2B5EF4-FFF2-40B4-BE49-F238E27FC236}">
                    <a16:creationId xmlns:a16="http://schemas.microsoft.com/office/drawing/2014/main" id="{89ECB62F-BB1A-4AC7-9705-D7524D695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7" y="1776"/>
                <a:ext cx="48" cy="41"/>
              </a:xfrm>
              <a:custGeom>
                <a:avLst/>
                <a:gdLst>
                  <a:gd name="T0" fmla="*/ 82 w 87"/>
                  <a:gd name="T1" fmla="*/ 2 h 74"/>
                  <a:gd name="T2" fmla="*/ 86 w 87"/>
                  <a:gd name="T3" fmla="*/ 18 h 74"/>
                  <a:gd name="T4" fmla="*/ 58 w 87"/>
                  <a:gd name="T5" fmla="*/ 62 h 74"/>
                  <a:gd name="T6" fmla="*/ 0 w 87"/>
                  <a:gd name="T7" fmla="*/ 65 h 74"/>
                  <a:gd name="T8" fmla="*/ 54 w 87"/>
                  <a:gd name="T9" fmla="*/ 34 h 74"/>
                  <a:gd name="T10" fmla="*/ 67 w 87"/>
                  <a:gd name="T11" fmla="*/ 16 h 74"/>
                  <a:gd name="T12" fmla="*/ 77 w 87"/>
                  <a:gd name="T13" fmla="*/ 0 h 74"/>
                  <a:gd name="T14" fmla="*/ 82 w 87"/>
                  <a:gd name="T15" fmla="*/ 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74">
                    <a:moveTo>
                      <a:pt x="82" y="2"/>
                    </a:moveTo>
                    <a:cubicBezTo>
                      <a:pt x="87" y="6"/>
                      <a:pt x="77" y="15"/>
                      <a:pt x="86" y="18"/>
                    </a:cubicBezTo>
                    <a:cubicBezTo>
                      <a:pt x="70" y="29"/>
                      <a:pt x="70" y="49"/>
                      <a:pt x="58" y="62"/>
                    </a:cubicBezTo>
                    <a:cubicBezTo>
                      <a:pt x="41" y="70"/>
                      <a:pt x="24" y="74"/>
                      <a:pt x="0" y="65"/>
                    </a:cubicBezTo>
                    <a:cubicBezTo>
                      <a:pt x="23" y="57"/>
                      <a:pt x="40" y="49"/>
                      <a:pt x="54" y="34"/>
                    </a:cubicBezTo>
                    <a:cubicBezTo>
                      <a:pt x="62" y="31"/>
                      <a:pt x="64" y="23"/>
                      <a:pt x="67" y="16"/>
                    </a:cubicBezTo>
                    <a:cubicBezTo>
                      <a:pt x="69" y="10"/>
                      <a:pt x="70" y="3"/>
                      <a:pt x="77" y="0"/>
                    </a:cubicBezTo>
                    <a:cubicBezTo>
                      <a:pt x="79" y="0"/>
                      <a:pt x="80" y="1"/>
                      <a:pt x="82" y="2"/>
                    </a:cubicBezTo>
                    <a:close/>
                  </a:path>
                </a:pathLst>
              </a:custGeom>
              <a:solidFill>
                <a:srgbClr val="315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00" name="Freeform 256">
                <a:extLst>
                  <a:ext uri="{FF2B5EF4-FFF2-40B4-BE49-F238E27FC236}">
                    <a16:creationId xmlns:a16="http://schemas.microsoft.com/office/drawing/2014/main" id="{0A0725B2-E85D-413B-AC03-346112D41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7" y="874"/>
                <a:ext cx="39" cy="29"/>
              </a:xfrm>
              <a:custGeom>
                <a:avLst/>
                <a:gdLst>
                  <a:gd name="T0" fmla="*/ 10 w 70"/>
                  <a:gd name="T1" fmla="*/ 33 h 53"/>
                  <a:gd name="T2" fmla="*/ 7 w 70"/>
                  <a:gd name="T3" fmla="*/ 29 h 53"/>
                  <a:gd name="T4" fmla="*/ 0 w 70"/>
                  <a:gd name="T5" fmla="*/ 3 h 53"/>
                  <a:gd name="T6" fmla="*/ 47 w 70"/>
                  <a:gd name="T7" fmla="*/ 20 h 53"/>
                  <a:gd name="T8" fmla="*/ 65 w 70"/>
                  <a:gd name="T9" fmla="*/ 42 h 53"/>
                  <a:gd name="T10" fmla="*/ 63 w 70"/>
                  <a:gd name="T11" fmla="*/ 53 h 53"/>
                  <a:gd name="T12" fmla="*/ 10 w 70"/>
                  <a:gd name="T13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3">
                    <a:moveTo>
                      <a:pt x="10" y="33"/>
                    </a:moveTo>
                    <a:cubicBezTo>
                      <a:pt x="9" y="32"/>
                      <a:pt x="8" y="30"/>
                      <a:pt x="7" y="29"/>
                    </a:cubicBezTo>
                    <a:cubicBezTo>
                      <a:pt x="23" y="17"/>
                      <a:pt x="4" y="12"/>
                      <a:pt x="0" y="3"/>
                    </a:cubicBezTo>
                    <a:cubicBezTo>
                      <a:pt x="20" y="0"/>
                      <a:pt x="36" y="2"/>
                      <a:pt x="47" y="20"/>
                    </a:cubicBezTo>
                    <a:cubicBezTo>
                      <a:pt x="52" y="28"/>
                      <a:pt x="58" y="35"/>
                      <a:pt x="65" y="42"/>
                    </a:cubicBezTo>
                    <a:cubicBezTo>
                      <a:pt x="70" y="47"/>
                      <a:pt x="66" y="49"/>
                      <a:pt x="63" y="53"/>
                    </a:cubicBezTo>
                    <a:cubicBezTo>
                      <a:pt x="43" y="53"/>
                      <a:pt x="29" y="37"/>
                      <a:pt x="10" y="33"/>
                    </a:cubicBezTo>
                    <a:close/>
                  </a:path>
                </a:pathLst>
              </a:custGeom>
              <a:solidFill>
                <a:srgbClr val="2A61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01" name="Freeform 257">
                <a:extLst>
                  <a:ext uri="{FF2B5EF4-FFF2-40B4-BE49-F238E27FC236}">
                    <a16:creationId xmlns:a16="http://schemas.microsoft.com/office/drawing/2014/main" id="{D8E09097-0115-4A47-B0ED-615924B5D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2" y="1724"/>
                <a:ext cx="38" cy="27"/>
              </a:xfrm>
              <a:custGeom>
                <a:avLst/>
                <a:gdLst>
                  <a:gd name="T0" fmla="*/ 42 w 69"/>
                  <a:gd name="T1" fmla="*/ 48 h 48"/>
                  <a:gd name="T2" fmla="*/ 0 w 69"/>
                  <a:gd name="T3" fmla="*/ 47 h 48"/>
                  <a:gd name="T4" fmla="*/ 13 w 69"/>
                  <a:gd name="T5" fmla="*/ 32 h 48"/>
                  <a:gd name="T6" fmla="*/ 51 w 69"/>
                  <a:gd name="T7" fmla="*/ 4 h 48"/>
                  <a:gd name="T8" fmla="*/ 69 w 69"/>
                  <a:gd name="T9" fmla="*/ 12 h 48"/>
                  <a:gd name="T10" fmla="*/ 42 w 69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48">
                    <a:moveTo>
                      <a:pt x="42" y="48"/>
                    </a:moveTo>
                    <a:cubicBezTo>
                      <a:pt x="28" y="48"/>
                      <a:pt x="14" y="48"/>
                      <a:pt x="0" y="47"/>
                    </a:cubicBezTo>
                    <a:cubicBezTo>
                      <a:pt x="4" y="42"/>
                      <a:pt x="9" y="37"/>
                      <a:pt x="13" y="32"/>
                    </a:cubicBezTo>
                    <a:cubicBezTo>
                      <a:pt x="20" y="15"/>
                      <a:pt x="36" y="10"/>
                      <a:pt x="51" y="4"/>
                    </a:cubicBezTo>
                    <a:cubicBezTo>
                      <a:pt x="57" y="2"/>
                      <a:pt x="67" y="0"/>
                      <a:pt x="69" y="12"/>
                    </a:cubicBezTo>
                    <a:cubicBezTo>
                      <a:pt x="60" y="24"/>
                      <a:pt x="54" y="38"/>
                      <a:pt x="42" y="48"/>
                    </a:cubicBezTo>
                    <a:close/>
                  </a:path>
                </a:pathLst>
              </a:custGeom>
              <a:solidFill>
                <a:srgbClr val="4D89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02" name="Freeform 258">
                <a:extLst>
                  <a:ext uri="{FF2B5EF4-FFF2-40B4-BE49-F238E27FC236}">
                    <a16:creationId xmlns:a16="http://schemas.microsoft.com/office/drawing/2014/main" id="{D246291A-7555-410F-9931-2E11DA1A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6" y="966"/>
                <a:ext cx="24" cy="44"/>
              </a:xfrm>
              <a:custGeom>
                <a:avLst/>
                <a:gdLst>
                  <a:gd name="T0" fmla="*/ 2 w 45"/>
                  <a:gd name="T1" fmla="*/ 17 h 80"/>
                  <a:gd name="T2" fmla="*/ 3 w 45"/>
                  <a:gd name="T3" fmla="*/ 6 h 80"/>
                  <a:gd name="T4" fmla="*/ 20 w 45"/>
                  <a:gd name="T5" fmla="*/ 16 h 80"/>
                  <a:gd name="T6" fmla="*/ 41 w 45"/>
                  <a:gd name="T7" fmla="*/ 59 h 80"/>
                  <a:gd name="T8" fmla="*/ 36 w 45"/>
                  <a:gd name="T9" fmla="*/ 77 h 80"/>
                  <a:gd name="T10" fmla="*/ 1 w 45"/>
                  <a:gd name="T11" fmla="*/ 51 h 80"/>
                  <a:gd name="T12" fmla="*/ 2 w 45"/>
                  <a:gd name="T1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80">
                    <a:moveTo>
                      <a:pt x="2" y="17"/>
                    </a:moveTo>
                    <a:cubicBezTo>
                      <a:pt x="2" y="14"/>
                      <a:pt x="3" y="10"/>
                      <a:pt x="3" y="6"/>
                    </a:cubicBezTo>
                    <a:cubicBezTo>
                      <a:pt x="15" y="0"/>
                      <a:pt x="18" y="11"/>
                      <a:pt x="20" y="16"/>
                    </a:cubicBezTo>
                    <a:cubicBezTo>
                      <a:pt x="27" y="31"/>
                      <a:pt x="34" y="45"/>
                      <a:pt x="41" y="59"/>
                    </a:cubicBezTo>
                    <a:cubicBezTo>
                      <a:pt x="44" y="67"/>
                      <a:pt x="45" y="73"/>
                      <a:pt x="36" y="77"/>
                    </a:cubicBezTo>
                    <a:cubicBezTo>
                      <a:pt x="11" y="80"/>
                      <a:pt x="4" y="75"/>
                      <a:pt x="1" y="51"/>
                    </a:cubicBezTo>
                    <a:cubicBezTo>
                      <a:pt x="0" y="40"/>
                      <a:pt x="1" y="29"/>
                      <a:pt x="2" y="17"/>
                    </a:cubicBezTo>
                    <a:close/>
                  </a:path>
                </a:pathLst>
              </a:custGeom>
              <a:solidFill>
                <a:srgbClr val="427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03" name="Freeform 259">
                <a:extLst>
                  <a:ext uri="{FF2B5EF4-FFF2-40B4-BE49-F238E27FC236}">
                    <a16:creationId xmlns:a16="http://schemas.microsoft.com/office/drawing/2014/main" id="{B5168914-8F8B-4088-A0BD-6D468660C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6" y="975"/>
                <a:ext cx="41" cy="55"/>
              </a:xfrm>
              <a:custGeom>
                <a:avLst/>
                <a:gdLst>
                  <a:gd name="T0" fmla="*/ 37 w 74"/>
                  <a:gd name="T1" fmla="*/ 0 h 100"/>
                  <a:gd name="T2" fmla="*/ 39 w 74"/>
                  <a:gd name="T3" fmla="*/ 26 h 100"/>
                  <a:gd name="T4" fmla="*/ 74 w 74"/>
                  <a:gd name="T5" fmla="*/ 57 h 100"/>
                  <a:gd name="T6" fmla="*/ 74 w 74"/>
                  <a:gd name="T7" fmla="*/ 60 h 100"/>
                  <a:gd name="T8" fmla="*/ 42 w 74"/>
                  <a:gd name="T9" fmla="*/ 88 h 100"/>
                  <a:gd name="T10" fmla="*/ 29 w 74"/>
                  <a:gd name="T11" fmla="*/ 100 h 100"/>
                  <a:gd name="T12" fmla="*/ 11 w 74"/>
                  <a:gd name="T13" fmla="*/ 71 h 100"/>
                  <a:gd name="T14" fmla="*/ 5 w 74"/>
                  <a:gd name="T15" fmla="*/ 59 h 100"/>
                  <a:gd name="T16" fmla="*/ 19 w 74"/>
                  <a:gd name="T17" fmla="*/ 61 h 100"/>
                  <a:gd name="T18" fmla="*/ 34 w 74"/>
                  <a:gd name="T19" fmla="*/ 65 h 100"/>
                  <a:gd name="T20" fmla="*/ 30 w 74"/>
                  <a:gd name="T21" fmla="*/ 25 h 100"/>
                  <a:gd name="T22" fmla="*/ 37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37" y="0"/>
                    </a:moveTo>
                    <a:cubicBezTo>
                      <a:pt x="38" y="9"/>
                      <a:pt x="39" y="18"/>
                      <a:pt x="39" y="26"/>
                    </a:cubicBezTo>
                    <a:cubicBezTo>
                      <a:pt x="41" y="48"/>
                      <a:pt x="50" y="61"/>
                      <a:pt x="74" y="57"/>
                    </a:cubicBezTo>
                    <a:cubicBezTo>
                      <a:pt x="74" y="58"/>
                      <a:pt x="74" y="59"/>
                      <a:pt x="74" y="60"/>
                    </a:cubicBezTo>
                    <a:cubicBezTo>
                      <a:pt x="58" y="63"/>
                      <a:pt x="53" y="78"/>
                      <a:pt x="42" y="88"/>
                    </a:cubicBezTo>
                    <a:cubicBezTo>
                      <a:pt x="34" y="88"/>
                      <a:pt x="37" y="97"/>
                      <a:pt x="29" y="100"/>
                    </a:cubicBezTo>
                    <a:cubicBezTo>
                      <a:pt x="30" y="86"/>
                      <a:pt x="18" y="80"/>
                      <a:pt x="11" y="71"/>
                    </a:cubicBezTo>
                    <a:cubicBezTo>
                      <a:pt x="7" y="68"/>
                      <a:pt x="0" y="64"/>
                      <a:pt x="5" y="59"/>
                    </a:cubicBezTo>
                    <a:cubicBezTo>
                      <a:pt x="9" y="54"/>
                      <a:pt x="14" y="59"/>
                      <a:pt x="19" y="61"/>
                    </a:cubicBezTo>
                    <a:cubicBezTo>
                      <a:pt x="24" y="62"/>
                      <a:pt x="27" y="72"/>
                      <a:pt x="34" y="65"/>
                    </a:cubicBezTo>
                    <a:cubicBezTo>
                      <a:pt x="37" y="51"/>
                      <a:pt x="21" y="39"/>
                      <a:pt x="30" y="25"/>
                    </a:cubicBezTo>
                    <a:cubicBezTo>
                      <a:pt x="38" y="18"/>
                      <a:pt x="30" y="7"/>
                      <a:pt x="37" y="0"/>
                    </a:cubicBezTo>
                    <a:close/>
                  </a:path>
                </a:pathLst>
              </a:custGeom>
              <a:solidFill>
                <a:srgbClr val="354B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04" name="Freeform 260">
                <a:extLst>
                  <a:ext uri="{FF2B5EF4-FFF2-40B4-BE49-F238E27FC236}">
                    <a16:creationId xmlns:a16="http://schemas.microsoft.com/office/drawing/2014/main" id="{C39EC8BD-FB76-4C77-B06B-A35674825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8" y="968"/>
                <a:ext cx="22" cy="34"/>
              </a:xfrm>
              <a:custGeom>
                <a:avLst/>
                <a:gdLst>
                  <a:gd name="T0" fmla="*/ 40 w 40"/>
                  <a:gd name="T1" fmla="*/ 62 h 63"/>
                  <a:gd name="T2" fmla="*/ 7 w 40"/>
                  <a:gd name="T3" fmla="*/ 63 h 63"/>
                  <a:gd name="T4" fmla="*/ 3 w 40"/>
                  <a:gd name="T5" fmla="*/ 38 h 63"/>
                  <a:gd name="T6" fmla="*/ 9 w 40"/>
                  <a:gd name="T7" fmla="*/ 0 h 63"/>
                  <a:gd name="T8" fmla="*/ 40 w 40"/>
                  <a:gd name="T9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3">
                    <a:moveTo>
                      <a:pt x="40" y="62"/>
                    </a:moveTo>
                    <a:cubicBezTo>
                      <a:pt x="29" y="62"/>
                      <a:pt x="18" y="62"/>
                      <a:pt x="7" y="63"/>
                    </a:cubicBezTo>
                    <a:cubicBezTo>
                      <a:pt x="0" y="55"/>
                      <a:pt x="9" y="46"/>
                      <a:pt x="3" y="38"/>
                    </a:cubicBezTo>
                    <a:cubicBezTo>
                      <a:pt x="3" y="26"/>
                      <a:pt x="1" y="13"/>
                      <a:pt x="9" y="0"/>
                    </a:cubicBezTo>
                    <a:cubicBezTo>
                      <a:pt x="22" y="20"/>
                      <a:pt x="38" y="37"/>
                      <a:pt x="40" y="62"/>
                    </a:cubicBezTo>
                    <a:close/>
                  </a:path>
                </a:pathLst>
              </a:custGeom>
              <a:solidFill>
                <a:srgbClr val="3F7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05" name="Freeform 261">
                <a:extLst>
                  <a:ext uri="{FF2B5EF4-FFF2-40B4-BE49-F238E27FC236}">
                    <a16:creationId xmlns:a16="http://schemas.microsoft.com/office/drawing/2014/main" id="{B31F28A2-C1F1-4361-8CD0-E69125C42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9" y="1712"/>
                <a:ext cx="39" cy="30"/>
              </a:xfrm>
              <a:custGeom>
                <a:avLst/>
                <a:gdLst>
                  <a:gd name="T0" fmla="*/ 58 w 71"/>
                  <a:gd name="T1" fmla="*/ 34 h 54"/>
                  <a:gd name="T2" fmla="*/ 13 w 71"/>
                  <a:gd name="T3" fmla="*/ 46 h 54"/>
                  <a:gd name="T4" fmla="*/ 2 w 71"/>
                  <a:gd name="T5" fmla="*/ 54 h 54"/>
                  <a:gd name="T6" fmla="*/ 0 w 71"/>
                  <a:gd name="T7" fmla="*/ 49 h 54"/>
                  <a:gd name="T8" fmla="*/ 47 w 71"/>
                  <a:gd name="T9" fmla="*/ 3 h 54"/>
                  <a:gd name="T10" fmla="*/ 65 w 71"/>
                  <a:gd name="T11" fmla="*/ 23 h 54"/>
                  <a:gd name="T12" fmla="*/ 58 w 71"/>
                  <a:gd name="T13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54">
                    <a:moveTo>
                      <a:pt x="58" y="34"/>
                    </a:moveTo>
                    <a:cubicBezTo>
                      <a:pt x="38" y="21"/>
                      <a:pt x="28" y="42"/>
                      <a:pt x="13" y="46"/>
                    </a:cubicBezTo>
                    <a:cubicBezTo>
                      <a:pt x="9" y="48"/>
                      <a:pt x="6" y="52"/>
                      <a:pt x="2" y="54"/>
                    </a:cubicBezTo>
                    <a:cubicBezTo>
                      <a:pt x="2" y="53"/>
                      <a:pt x="0" y="51"/>
                      <a:pt x="0" y="49"/>
                    </a:cubicBezTo>
                    <a:cubicBezTo>
                      <a:pt x="1" y="43"/>
                      <a:pt x="41" y="5"/>
                      <a:pt x="47" y="3"/>
                    </a:cubicBezTo>
                    <a:cubicBezTo>
                      <a:pt x="67" y="0"/>
                      <a:pt x="71" y="3"/>
                      <a:pt x="65" y="23"/>
                    </a:cubicBezTo>
                    <a:cubicBezTo>
                      <a:pt x="64" y="27"/>
                      <a:pt x="60" y="30"/>
                      <a:pt x="58" y="34"/>
                    </a:cubicBezTo>
                    <a:close/>
                  </a:path>
                </a:pathLst>
              </a:custGeom>
              <a:solidFill>
                <a:srgbClr val="23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06" name="Freeform 262">
                <a:extLst>
                  <a:ext uri="{FF2B5EF4-FFF2-40B4-BE49-F238E27FC236}">
                    <a16:creationId xmlns:a16="http://schemas.microsoft.com/office/drawing/2014/main" id="{696BFD88-71B0-42AF-B3F7-82CC4A1FC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72" y="847"/>
                <a:ext cx="26" cy="41"/>
              </a:xfrm>
              <a:custGeom>
                <a:avLst/>
                <a:gdLst>
                  <a:gd name="T0" fmla="*/ 45 w 47"/>
                  <a:gd name="T1" fmla="*/ 75 h 75"/>
                  <a:gd name="T2" fmla="*/ 28 w 47"/>
                  <a:gd name="T3" fmla="*/ 74 h 75"/>
                  <a:gd name="T4" fmla="*/ 13 w 47"/>
                  <a:gd name="T5" fmla="*/ 6 h 75"/>
                  <a:gd name="T6" fmla="*/ 33 w 47"/>
                  <a:gd name="T7" fmla="*/ 18 h 75"/>
                  <a:gd name="T8" fmla="*/ 44 w 47"/>
                  <a:gd name="T9" fmla="*/ 61 h 75"/>
                  <a:gd name="T10" fmla="*/ 47 w 47"/>
                  <a:gd name="T11" fmla="*/ 67 h 75"/>
                  <a:gd name="T12" fmla="*/ 45 w 47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5">
                    <a:moveTo>
                      <a:pt x="45" y="75"/>
                    </a:moveTo>
                    <a:cubicBezTo>
                      <a:pt x="39" y="70"/>
                      <a:pt x="34" y="72"/>
                      <a:pt x="28" y="74"/>
                    </a:cubicBezTo>
                    <a:cubicBezTo>
                      <a:pt x="12" y="54"/>
                      <a:pt x="0" y="33"/>
                      <a:pt x="13" y="6"/>
                    </a:cubicBezTo>
                    <a:cubicBezTo>
                      <a:pt x="25" y="0"/>
                      <a:pt x="30" y="9"/>
                      <a:pt x="33" y="18"/>
                    </a:cubicBezTo>
                    <a:cubicBezTo>
                      <a:pt x="38" y="32"/>
                      <a:pt x="42" y="47"/>
                      <a:pt x="44" y="61"/>
                    </a:cubicBezTo>
                    <a:cubicBezTo>
                      <a:pt x="45" y="63"/>
                      <a:pt x="46" y="65"/>
                      <a:pt x="47" y="67"/>
                    </a:cubicBezTo>
                    <a:cubicBezTo>
                      <a:pt x="47" y="70"/>
                      <a:pt x="47" y="73"/>
                      <a:pt x="45" y="75"/>
                    </a:cubicBezTo>
                    <a:close/>
                  </a:path>
                </a:pathLst>
              </a:custGeom>
              <a:solidFill>
                <a:srgbClr val="4D8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07" name="Freeform 263">
                <a:extLst>
                  <a:ext uri="{FF2B5EF4-FFF2-40B4-BE49-F238E27FC236}">
                    <a16:creationId xmlns:a16="http://schemas.microsoft.com/office/drawing/2014/main" id="{CBA81791-72BE-4ECD-B7F5-C58EF14BA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3" y="969"/>
                <a:ext cx="22" cy="58"/>
              </a:xfrm>
              <a:custGeom>
                <a:avLst/>
                <a:gdLst>
                  <a:gd name="T0" fmla="*/ 27 w 40"/>
                  <a:gd name="T1" fmla="*/ 105 h 105"/>
                  <a:gd name="T2" fmla="*/ 12 w 40"/>
                  <a:gd name="T3" fmla="*/ 85 h 105"/>
                  <a:gd name="T4" fmla="*/ 27 w 40"/>
                  <a:gd name="T5" fmla="*/ 0 h 105"/>
                  <a:gd name="T6" fmla="*/ 27 w 40"/>
                  <a:gd name="T7" fmla="*/ 52 h 105"/>
                  <a:gd name="T8" fmla="*/ 27 w 40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5">
                    <a:moveTo>
                      <a:pt x="27" y="105"/>
                    </a:moveTo>
                    <a:cubicBezTo>
                      <a:pt x="29" y="93"/>
                      <a:pt x="22" y="88"/>
                      <a:pt x="12" y="85"/>
                    </a:cubicBezTo>
                    <a:cubicBezTo>
                      <a:pt x="14" y="57"/>
                      <a:pt x="0" y="26"/>
                      <a:pt x="27" y="0"/>
                    </a:cubicBezTo>
                    <a:cubicBezTo>
                      <a:pt x="27" y="18"/>
                      <a:pt x="27" y="35"/>
                      <a:pt x="27" y="52"/>
                    </a:cubicBezTo>
                    <a:cubicBezTo>
                      <a:pt x="30" y="70"/>
                      <a:pt x="40" y="87"/>
                      <a:pt x="27" y="105"/>
                    </a:cubicBezTo>
                    <a:close/>
                  </a:path>
                </a:pathLst>
              </a:custGeom>
              <a:solidFill>
                <a:srgbClr val="4D8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08" name="Freeform 264">
                <a:extLst>
                  <a:ext uri="{FF2B5EF4-FFF2-40B4-BE49-F238E27FC236}">
                    <a16:creationId xmlns:a16="http://schemas.microsoft.com/office/drawing/2014/main" id="{6AB9B8D0-0F4E-471C-B963-C5EE65F98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7" y="848"/>
                <a:ext cx="25" cy="36"/>
              </a:xfrm>
              <a:custGeom>
                <a:avLst/>
                <a:gdLst>
                  <a:gd name="T0" fmla="*/ 45 w 45"/>
                  <a:gd name="T1" fmla="*/ 57 h 67"/>
                  <a:gd name="T2" fmla="*/ 21 w 45"/>
                  <a:gd name="T3" fmla="*/ 65 h 67"/>
                  <a:gd name="T4" fmla="*/ 17 w 45"/>
                  <a:gd name="T5" fmla="*/ 65 h 67"/>
                  <a:gd name="T6" fmla="*/ 17 w 45"/>
                  <a:gd name="T7" fmla="*/ 66 h 67"/>
                  <a:gd name="T8" fmla="*/ 4 w 45"/>
                  <a:gd name="T9" fmla="*/ 19 h 67"/>
                  <a:gd name="T10" fmla="*/ 21 w 45"/>
                  <a:gd name="T11" fmla="*/ 5 h 67"/>
                  <a:gd name="T12" fmla="*/ 45 w 45"/>
                  <a:gd name="T13" fmla="*/ 5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67">
                    <a:moveTo>
                      <a:pt x="45" y="57"/>
                    </a:moveTo>
                    <a:cubicBezTo>
                      <a:pt x="38" y="61"/>
                      <a:pt x="25" y="50"/>
                      <a:pt x="21" y="65"/>
                    </a:cubicBezTo>
                    <a:cubicBezTo>
                      <a:pt x="20" y="67"/>
                      <a:pt x="18" y="67"/>
                      <a:pt x="17" y="65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1" y="50"/>
                      <a:pt x="8" y="34"/>
                      <a:pt x="4" y="19"/>
                    </a:cubicBezTo>
                    <a:cubicBezTo>
                      <a:pt x="0" y="1"/>
                      <a:pt x="1" y="0"/>
                      <a:pt x="21" y="5"/>
                    </a:cubicBezTo>
                    <a:cubicBezTo>
                      <a:pt x="32" y="20"/>
                      <a:pt x="38" y="39"/>
                      <a:pt x="45" y="57"/>
                    </a:cubicBezTo>
                    <a:close/>
                  </a:path>
                </a:pathLst>
              </a:custGeom>
              <a:solidFill>
                <a:srgbClr val="4F87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09" name="Freeform 265">
                <a:extLst>
                  <a:ext uri="{FF2B5EF4-FFF2-40B4-BE49-F238E27FC236}">
                    <a16:creationId xmlns:a16="http://schemas.microsoft.com/office/drawing/2014/main" id="{251A8070-028F-4175-A7AB-3D23E8DEC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" y="1149"/>
                <a:ext cx="24" cy="34"/>
              </a:xfrm>
              <a:custGeom>
                <a:avLst/>
                <a:gdLst>
                  <a:gd name="T0" fmla="*/ 42 w 43"/>
                  <a:gd name="T1" fmla="*/ 61 h 61"/>
                  <a:gd name="T2" fmla="*/ 19 w 43"/>
                  <a:gd name="T3" fmla="*/ 60 h 61"/>
                  <a:gd name="T4" fmla="*/ 3 w 43"/>
                  <a:gd name="T5" fmla="*/ 13 h 61"/>
                  <a:gd name="T6" fmla="*/ 7 w 43"/>
                  <a:gd name="T7" fmla="*/ 2 h 61"/>
                  <a:gd name="T8" fmla="*/ 24 w 43"/>
                  <a:gd name="T9" fmla="*/ 14 h 61"/>
                  <a:gd name="T10" fmla="*/ 42 w 43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61">
                    <a:moveTo>
                      <a:pt x="42" y="61"/>
                    </a:moveTo>
                    <a:cubicBezTo>
                      <a:pt x="34" y="61"/>
                      <a:pt x="26" y="60"/>
                      <a:pt x="19" y="60"/>
                    </a:cubicBezTo>
                    <a:cubicBezTo>
                      <a:pt x="9" y="46"/>
                      <a:pt x="3" y="30"/>
                      <a:pt x="3" y="13"/>
                    </a:cubicBezTo>
                    <a:cubicBezTo>
                      <a:pt x="0" y="8"/>
                      <a:pt x="1" y="3"/>
                      <a:pt x="7" y="2"/>
                    </a:cubicBezTo>
                    <a:cubicBezTo>
                      <a:pt x="16" y="0"/>
                      <a:pt x="20" y="7"/>
                      <a:pt x="24" y="14"/>
                    </a:cubicBezTo>
                    <a:cubicBezTo>
                      <a:pt x="30" y="29"/>
                      <a:pt x="43" y="43"/>
                      <a:pt x="42" y="61"/>
                    </a:cubicBezTo>
                    <a:close/>
                  </a:path>
                </a:pathLst>
              </a:custGeom>
              <a:solidFill>
                <a:srgbClr val="518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10" name="Freeform 266">
                <a:extLst>
                  <a:ext uri="{FF2B5EF4-FFF2-40B4-BE49-F238E27FC236}">
                    <a16:creationId xmlns:a16="http://schemas.microsoft.com/office/drawing/2014/main" id="{791694FB-DDDC-49E5-AB6E-199A48FAF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7" y="956"/>
                <a:ext cx="38" cy="56"/>
              </a:xfrm>
              <a:custGeom>
                <a:avLst/>
                <a:gdLst>
                  <a:gd name="T0" fmla="*/ 36 w 68"/>
                  <a:gd name="T1" fmla="*/ 92 h 102"/>
                  <a:gd name="T2" fmla="*/ 0 w 68"/>
                  <a:gd name="T3" fmla="*/ 24 h 102"/>
                  <a:gd name="T4" fmla="*/ 24 w 68"/>
                  <a:gd name="T5" fmla="*/ 13 h 102"/>
                  <a:gd name="T6" fmla="*/ 36 w 68"/>
                  <a:gd name="T7" fmla="*/ 23 h 102"/>
                  <a:gd name="T8" fmla="*/ 18 w 68"/>
                  <a:gd name="T9" fmla="*/ 24 h 102"/>
                  <a:gd name="T10" fmla="*/ 39 w 68"/>
                  <a:gd name="T11" fmla="*/ 73 h 102"/>
                  <a:gd name="T12" fmla="*/ 51 w 68"/>
                  <a:gd name="T13" fmla="*/ 85 h 102"/>
                  <a:gd name="T14" fmla="*/ 64 w 68"/>
                  <a:gd name="T15" fmla="*/ 68 h 102"/>
                  <a:gd name="T16" fmla="*/ 68 w 68"/>
                  <a:gd name="T17" fmla="*/ 55 h 102"/>
                  <a:gd name="T18" fmla="*/ 68 w 68"/>
                  <a:gd name="T19" fmla="*/ 91 h 102"/>
                  <a:gd name="T20" fmla="*/ 36 w 68"/>
                  <a:gd name="T21" fmla="*/ 9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02">
                    <a:moveTo>
                      <a:pt x="36" y="92"/>
                    </a:moveTo>
                    <a:cubicBezTo>
                      <a:pt x="32" y="65"/>
                      <a:pt x="21" y="42"/>
                      <a:pt x="0" y="24"/>
                    </a:cubicBezTo>
                    <a:cubicBezTo>
                      <a:pt x="4" y="2"/>
                      <a:pt x="7" y="0"/>
                      <a:pt x="24" y="13"/>
                    </a:cubicBezTo>
                    <a:cubicBezTo>
                      <a:pt x="28" y="16"/>
                      <a:pt x="32" y="20"/>
                      <a:pt x="36" y="23"/>
                    </a:cubicBezTo>
                    <a:cubicBezTo>
                      <a:pt x="31" y="23"/>
                      <a:pt x="26" y="23"/>
                      <a:pt x="18" y="24"/>
                    </a:cubicBezTo>
                    <a:cubicBezTo>
                      <a:pt x="25" y="41"/>
                      <a:pt x="32" y="57"/>
                      <a:pt x="39" y="73"/>
                    </a:cubicBezTo>
                    <a:cubicBezTo>
                      <a:pt x="42" y="78"/>
                      <a:pt x="42" y="87"/>
                      <a:pt x="51" y="85"/>
                    </a:cubicBezTo>
                    <a:cubicBezTo>
                      <a:pt x="60" y="83"/>
                      <a:pt x="65" y="78"/>
                      <a:pt x="64" y="68"/>
                    </a:cubicBezTo>
                    <a:cubicBezTo>
                      <a:pt x="64" y="64"/>
                      <a:pt x="64" y="59"/>
                      <a:pt x="68" y="55"/>
                    </a:cubicBezTo>
                    <a:cubicBezTo>
                      <a:pt x="68" y="67"/>
                      <a:pt x="68" y="79"/>
                      <a:pt x="68" y="91"/>
                    </a:cubicBezTo>
                    <a:cubicBezTo>
                      <a:pt x="58" y="90"/>
                      <a:pt x="47" y="102"/>
                      <a:pt x="36" y="92"/>
                    </a:cubicBezTo>
                    <a:close/>
                  </a:path>
                </a:pathLst>
              </a:custGeom>
              <a:solidFill>
                <a:srgbClr val="284F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11" name="Freeform 267">
                <a:extLst>
                  <a:ext uri="{FF2B5EF4-FFF2-40B4-BE49-F238E27FC236}">
                    <a16:creationId xmlns:a16="http://schemas.microsoft.com/office/drawing/2014/main" id="{C4BBD719-5811-46CB-9826-C7769950C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3" y="890"/>
                <a:ext cx="40" cy="27"/>
              </a:xfrm>
              <a:custGeom>
                <a:avLst/>
                <a:gdLst>
                  <a:gd name="T0" fmla="*/ 0 w 73"/>
                  <a:gd name="T1" fmla="*/ 4 h 50"/>
                  <a:gd name="T2" fmla="*/ 53 w 73"/>
                  <a:gd name="T3" fmla="*/ 24 h 50"/>
                  <a:gd name="T4" fmla="*/ 73 w 73"/>
                  <a:gd name="T5" fmla="*/ 40 h 50"/>
                  <a:gd name="T6" fmla="*/ 44 w 73"/>
                  <a:gd name="T7" fmla="*/ 44 h 50"/>
                  <a:gd name="T8" fmla="*/ 0 w 73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50">
                    <a:moveTo>
                      <a:pt x="0" y="4"/>
                    </a:moveTo>
                    <a:cubicBezTo>
                      <a:pt x="22" y="0"/>
                      <a:pt x="36" y="16"/>
                      <a:pt x="53" y="24"/>
                    </a:cubicBezTo>
                    <a:cubicBezTo>
                      <a:pt x="60" y="28"/>
                      <a:pt x="68" y="32"/>
                      <a:pt x="73" y="40"/>
                    </a:cubicBezTo>
                    <a:cubicBezTo>
                      <a:pt x="64" y="50"/>
                      <a:pt x="54" y="43"/>
                      <a:pt x="44" y="44"/>
                    </a:cubicBezTo>
                    <a:cubicBezTo>
                      <a:pt x="27" y="33"/>
                      <a:pt x="9" y="24"/>
                      <a:pt x="0" y="4"/>
                    </a:cubicBezTo>
                    <a:close/>
                  </a:path>
                </a:pathLst>
              </a:custGeom>
              <a:solidFill>
                <a:srgbClr val="5D9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12" name="Freeform 268">
                <a:extLst>
                  <a:ext uri="{FF2B5EF4-FFF2-40B4-BE49-F238E27FC236}">
                    <a16:creationId xmlns:a16="http://schemas.microsoft.com/office/drawing/2014/main" id="{E0EFB2B0-27BF-4356-B09C-EA17E4A76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4" y="1589"/>
                <a:ext cx="32" cy="32"/>
              </a:xfrm>
              <a:custGeom>
                <a:avLst/>
                <a:gdLst>
                  <a:gd name="T0" fmla="*/ 49 w 59"/>
                  <a:gd name="T1" fmla="*/ 0 h 58"/>
                  <a:gd name="T2" fmla="*/ 52 w 59"/>
                  <a:gd name="T3" fmla="*/ 24 h 58"/>
                  <a:gd name="T4" fmla="*/ 0 w 59"/>
                  <a:gd name="T5" fmla="*/ 58 h 58"/>
                  <a:gd name="T6" fmla="*/ 49 w 5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8">
                    <a:moveTo>
                      <a:pt x="49" y="0"/>
                    </a:moveTo>
                    <a:cubicBezTo>
                      <a:pt x="56" y="8"/>
                      <a:pt x="59" y="15"/>
                      <a:pt x="52" y="24"/>
                    </a:cubicBezTo>
                    <a:cubicBezTo>
                      <a:pt x="40" y="40"/>
                      <a:pt x="28" y="58"/>
                      <a:pt x="0" y="58"/>
                    </a:cubicBezTo>
                    <a:cubicBezTo>
                      <a:pt x="18" y="37"/>
                      <a:pt x="33" y="19"/>
                      <a:pt x="49" y="0"/>
                    </a:cubicBezTo>
                    <a:close/>
                  </a:path>
                </a:pathLst>
              </a:custGeom>
              <a:solidFill>
                <a:srgbClr val="1657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13" name="Freeform 269">
                <a:extLst>
                  <a:ext uri="{FF2B5EF4-FFF2-40B4-BE49-F238E27FC236}">
                    <a16:creationId xmlns:a16="http://schemas.microsoft.com/office/drawing/2014/main" id="{C623F18E-AFC4-4AFC-A01E-14CDC07A0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5" y="1118"/>
                <a:ext cx="23" cy="54"/>
              </a:xfrm>
              <a:custGeom>
                <a:avLst/>
                <a:gdLst>
                  <a:gd name="T0" fmla="*/ 40 w 42"/>
                  <a:gd name="T1" fmla="*/ 16 h 98"/>
                  <a:gd name="T2" fmla="*/ 35 w 42"/>
                  <a:gd name="T3" fmla="*/ 24 h 98"/>
                  <a:gd name="T4" fmla="*/ 29 w 42"/>
                  <a:gd name="T5" fmla="*/ 39 h 98"/>
                  <a:gd name="T6" fmla="*/ 14 w 42"/>
                  <a:gd name="T7" fmla="*/ 89 h 98"/>
                  <a:gd name="T8" fmla="*/ 12 w 42"/>
                  <a:gd name="T9" fmla="*/ 92 h 98"/>
                  <a:gd name="T10" fmla="*/ 1 w 42"/>
                  <a:gd name="T11" fmla="*/ 85 h 98"/>
                  <a:gd name="T12" fmla="*/ 24 w 42"/>
                  <a:gd name="T13" fmla="*/ 10 h 98"/>
                  <a:gd name="T14" fmla="*/ 33 w 42"/>
                  <a:gd name="T15" fmla="*/ 2 h 98"/>
                  <a:gd name="T16" fmla="*/ 40 w 42"/>
                  <a:gd name="T17" fmla="*/ 1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98">
                    <a:moveTo>
                      <a:pt x="40" y="16"/>
                    </a:moveTo>
                    <a:cubicBezTo>
                      <a:pt x="33" y="17"/>
                      <a:pt x="34" y="17"/>
                      <a:pt x="35" y="24"/>
                    </a:cubicBezTo>
                    <a:cubicBezTo>
                      <a:pt x="36" y="29"/>
                      <a:pt x="34" y="35"/>
                      <a:pt x="29" y="39"/>
                    </a:cubicBezTo>
                    <a:cubicBezTo>
                      <a:pt x="18" y="49"/>
                      <a:pt x="10" y="75"/>
                      <a:pt x="14" y="89"/>
                    </a:cubicBezTo>
                    <a:cubicBezTo>
                      <a:pt x="14" y="90"/>
                      <a:pt x="13" y="91"/>
                      <a:pt x="12" y="92"/>
                    </a:cubicBezTo>
                    <a:cubicBezTo>
                      <a:pt x="6" y="94"/>
                      <a:pt x="0" y="98"/>
                      <a:pt x="1" y="85"/>
                    </a:cubicBezTo>
                    <a:cubicBezTo>
                      <a:pt x="2" y="58"/>
                      <a:pt x="14" y="34"/>
                      <a:pt x="24" y="10"/>
                    </a:cubicBezTo>
                    <a:cubicBezTo>
                      <a:pt x="25" y="7"/>
                      <a:pt x="29" y="0"/>
                      <a:pt x="33" y="2"/>
                    </a:cubicBezTo>
                    <a:cubicBezTo>
                      <a:pt x="39" y="4"/>
                      <a:pt x="42" y="10"/>
                      <a:pt x="40" y="16"/>
                    </a:cubicBezTo>
                    <a:close/>
                  </a:path>
                </a:pathLst>
              </a:custGeom>
              <a:solidFill>
                <a:srgbClr val="3F7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14" name="Freeform 270">
                <a:extLst>
                  <a:ext uri="{FF2B5EF4-FFF2-40B4-BE49-F238E27FC236}">
                    <a16:creationId xmlns:a16="http://schemas.microsoft.com/office/drawing/2014/main" id="{C34AD3B0-1CEC-430B-A69A-C144BB1AC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3" y="1314"/>
                <a:ext cx="18" cy="35"/>
              </a:xfrm>
              <a:custGeom>
                <a:avLst/>
                <a:gdLst>
                  <a:gd name="T0" fmla="*/ 33 w 33"/>
                  <a:gd name="T1" fmla="*/ 59 h 63"/>
                  <a:gd name="T2" fmla="*/ 15 w 33"/>
                  <a:gd name="T3" fmla="*/ 63 h 63"/>
                  <a:gd name="T4" fmla="*/ 0 w 33"/>
                  <a:gd name="T5" fmla="*/ 7 h 63"/>
                  <a:gd name="T6" fmla="*/ 22 w 33"/>
                  <a:gd name="T7" fmla="*/ 16 h 63"/>
                  <a:gd name="T8" fmla="*/ 33 w 33"/>
                  <a:gd name="T9" fmla="*/ 5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63">
                    <a:moveTo>
                      <a:pt x="33" y="59"/>
                    </a:moveTo>
                    <a:cubicBezTo>
                      <a:pt x="27" y="60"/>
                      <a:pt x="20" y="57"/>
                      <a:pt x="15" y="63"/>
                    </a:cubicBezTo>
                    <a:cubicBezTo>
                      <a:pt x="6" y="46"/>
                      <a:pt x="6" y="26"/>
                      <a:pt x="0" y="7"/>
                    </a:cubicBezTo>
                    <a:cubicBezTo>
                      <a:pt x="12" y="0"/>
                      <a:pt x="19" y="5"/>
                      <a:pt x="22" y="16"/>
                    </a:cubicBezTo>
                    <a:cubicBezTo>
                      <a:pt x="26" y="30"/>
                      <a:pt x="29" y="44"/>
                      <a:pt x="33" y="59"/>
                    </a:cubicBezTo>
                    <a:close/>
                  </a:path>
                </a:pathLst>
              </a:custGeom>
              <a:solidFill>
                <a:srgbClr val="417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15" name="Freeform 271">
                <a:extLst>
                  <a:ext uri="{FF2B5EF4-FFF2-40B4-BE49-F238E27FC236}">
                    <a16:creationId xmlns:a16="http://schemas.microsoft.com/office/drawing/2014/main" id="{499BE808-B028-472E-A983-B3F616301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5" y="1113"/>
                <a:ext cx="26" cy="56"/>
              </a:xfrm>
              <a:custGeom>
                <a:avLst/>
                <a:gdLst>
                  <a:gd name="T0" fmla="*/ 29 w 47"/>
                  <a:gd name="T1" fmla="*/ 21 h 101"/>
                  <a:gd name="T2" fmla="*/ 19 w 47"/>
                  <a:gd name="T3" fmla="*/ 31 h 101"/>
                  <a:gd name="T4" fmla="*/ 33 w 47"/>
                  <a:gd name="T5" fmla="*/ 68 h 101"/>
                  <a:gd name="T6" fmla="*/ 41 w 47"/>
                  <a:gd name="T7" fmla="*/ 101 h 101"/>
                  <a:gd name="T8" fmla="*/ 37 w 47"/>
                  <a:gd name="T9" fmla="*/ 98 h 101"/>
                  <a:gd name="T10" fmla="*/ 18 w 47"/>
                  <a:gd name="T11" fmla="*/ 63 h 101"/>
                  <a:gd name="T12" fmla="*/ 1 w 47"/>
                  <a:gd name="T13" fmla="*/ 21 h 101"/>
                  <a:gd name="T14" fmla="*/ 9 w 47"/>
                  <a:gd name="T15" fmla="*/ 0 h 101"/>
                  <a:gd name="T16" fmla="*/ 29 w 47"/>
                  <a:gd name="T17" fmla="*/ 2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01">
                    <a:moveTo>
                      <a:pt x="29" y="21"/>
                    </a:moveTo>
                    <a:cubicBezTo>
                      <a:pt x="23" y="22"/>
                      <a:pt x="16" y="19"/>
                      <a:pt x="19" y="31"/>
                    </a:cubicBezTo>
                    <a:cubicBezTo>
                      <a:pt x="22" y="45"/>
                      <a:pt x="26" y="57"/>
                      <a:pt x="33" y="68"/>
                    </a:cubicBezTo>
                    <a:cubicBezTo>
                      <a:pt x="39" y="78"/>
                      <a:pt x="47" y="88"/>
                      <a:pt x="41" y="101"/>
                    </a:cubicBezTo>
                    <a:cubicBezTo>
                      <a:pt x="40" y="100"/>
                      <a:pt x="38" y="99"/>
                      <a:pt x="37" y="98"/>
                    </a:cubicBezTo>
                    <a:cubicBezTo>
                      <a:pt x="34" y="85"/>
                      <a:pt x="25" y="74"/>
                      <a:pt x="18" y="63"/>
                    </a:cubicBezTo>
                    <a:cubicBezTo>
                      <a:pt x="10" y="50"/>
                      <a:pt x="6" y="36"/>
                      <a:pt x="1" y="21"/>
                    </a:cubicBezTo>
                    <a:cubicBezTo>
                      <a:pt x="1" y="13"/>
                      <a:pt x="0" y="0"/>
                      <a:pt x="9" y="0"/>
                    </a:cubicBezTo>
                    <a:cubicBezTo>
                      <a:pt x="18" y="0"/>
                      <a:pt x="26" y="10"/>
                      <a:pt x="29" y="21"/>
                    </a:cubicBezTo>
                    <a:close/>
                  </a:path>
                </a:pathLst>
              </a:custGeom>
              <a:solidFill>
                <a:srgbClr val="295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16" name="Freeform 272">
                <a:extLst>
                  <a:ext uri="{FF2B5EF4-FFF2-40B4-BE49-F238E27FC236}">
                    <a16:creationId xmlns:a16="http://schemas.microsoft.com/office/drawing/2014/main" id="{260FCB4C-C994-4351-BE7C-53CF2CE7E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0" y="982"/>
                <a:ext cx="30" cy="30"/>
              </a:xfrm>
              <a:custGeom>
                <a:avLst/>
                <a:gdLst>
                  <a:gd name="T0" fmla="*/ 42 w 54"/>
                  <a:gd name="T1" fmla="*/ 14 h 56"/>
                  <a:gd name="T2" fmla="*/ 52 w 54"/>
                  <a:gd name="T3" fmla="*/ 48 h 56"/>
                  <a:gd name="T4" fmla="*/ 46 w 54"/>
                  <a:gd name="T5" fmla="*/ 54 h 56"/>
                  <a:gd name="T6" fmla="*/ 26 w 54"/>
                  <a:gd name="T7" fmla="*/ 34 h 56"/>
                  <a:gd name="T8" fmla="*/ 2 w 54"/>
                  <a:gd name="T9" fmla="*/ 7 h 56"/>
                  <a:gd name="T10" fmla="*/ 6 w 54"/>
                  <a:gd name="T11" fmla="*/ 1 h 56"/>
                  <a:gd name="T12" fmla="*/ 42 w 54"/>
                  <a:gd name="T13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6">
                    <a:moveTo>
                      <a:pt x="42" y="14"/>
                    </a:moveTo>
                    <a:cubicBezTo>
                      <a:pt x="45" y="25"/>
                      <a:pt x="48" y="37"/>
                      <a:pt x="52" y="48"/>
                    </a:cubicBezTo>
                    <a:cubicBezTo>
                      <a:pt x="54" y="55"/>
                      <a:pt x="52" y="56"/>
                      <a:pt x="46" y="54"/>
                    </a:cubicBezTo>
                    <a:cubicBezTo>
                      <a:pt x="40" y="47"/>
                      <a:pt x="35" y="38"/>
                      <a:pt x="26" y="34"/>
                    </a:cubicBezTo>
                    <a:cubicBezTo>
                      <a:pt x="13" y="29"/>
                      <a:pt x="8" y="18"/>
                      <a:pt x="2" y="7"/>
                    </a:cubicBezTo>
                    <a:cubicBezTo>
                      <a:pt x="0" y="4"/>
                      <a:pt x="1" y="0"/>
                      <a:pt x="6" y="1"/>
                    </a:cubicBezTo>
                    <a:cubicBezTo>
                      <a:pt x="19" y="2"/>
                      <a:pt x="32" y="3"/>
                      <a:pt x="42" y="14"/>
                    </a:cubicBezTo>
                    <a:close/>
                  </a:path>
                </a:pathLst>
              </a:custGeom>
              <a:solidFill>
                <a:srgbClr val="2E7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17" name="Freeform 273">
                <a:extLst>
                  <a:ext uri="{FF2B5EF4-FFF2-40B4-BE49-F238E27FC236}">
                    <a16:creationId xmlns:a16="http://schemas.microsoft.com/office/drawing/2014/main" id="{41C12460-A86D-42B1-A4F9-D5AD47E39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77" y="901"/>
                <a:ext cx="34" cy="34"/>
              </a:xfrm>
              <a:custGeom>
                <a:avLst/>
                <a:gdLst>
                  <a:gd name="T0" fmla="*/ 0 w 62"/>
                  <a:gd name="T1" fmla="*/ 16 h 63"/>
                  <a:gd name="T2" fmla="*/ 15 w 62"/>
                  <a:gd name="T3" fmla="*/ 0 h 63"/>
                  <a:gd name="T4" fmla="*/ 44 w 62"/>
                  <a:gd name="T5" fmla="*/ 37 h 63"/>
                  <a:gd name="T6" fmla="*/ 56 w 62"/>
                  <a:gd name="T7" fmla="*/ 54 h 63"/>
                  <a:gd name="T8" fmla="*/ 34 w 62"/>
                  <a:gd name="T9" fmla="*/ 48 h 63"/>
                  <a:gd name="T10" fmla="*/ 0 w 62"/>
                  <a:gd name="T11" fmla="*/ 1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63">
                    <a:moveTo>
                      <a:pt x="0" y="16"/>
                    </a:moveTo>
                    <a:cubicBezTo>
                      <a:pt x="5" y="11"/>
                      <a:pt x="10" y="6"/>
                      <a:pt x="15" y="0"/>
                    </a:cubicBezTo>
                    <a:cubicBezTo>
                      <a:pt x="17" y="19"/>
                      <a:pt x="32" y="26"/>
                      <a:pt x="44" y="37"/>
                    </a:cubicBezTo>
                    <a:cubicBezTo>
                      <a:pt x="49" y="42"/>
                      <a:pt x="62" y="45"/>
                      <a:pt x="56" y="54"/>
                    </a:cubicBezTo>
                    <a:cubicBezTo>
                      <a:pt x="50" y="63"/>
                      <a:pt x="41" y="52"/>
                      <a:pt x="34" y="48"/>
                    </a:cubicBezTo>
                    <a:cubicBezTo>
                      <a:pt x="21" y="40"/>
                      <a:pt x="9" y="29"/>
                      <a:pt x="0" y="16"/>
                    </a:cubicBezTo>
                    <a:close/>
                  </a:path>
                </a:pathLst>
              </a:custGeom>
              <a:solidFill>
                <a:srgbClr val="9CB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18" name="Freeform 274">
                <a:extLst>
                  <a:ext uri="{FF2B5EF4-FFF2-40B4-BE49-F238E27FC236}">
                    <a16:creationId xmlns:a16="http://schemas.microsoft.com/office/drawing/2014/main" id="{94C8F92B-9474-4C44-A7F7-850602C2B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0" y="1002"/>
                <a:ext cx="35" cy="27"/>
              </a:xfrm>
              <a:custGeom>
                <a:avLst/>
                <a:gdLst>
                  <a:gd name="T0" fmla="*/ 32 w 64"/>
                  <a:gd name="T1" fmla="*/ 9 h 49"/>
                  <a:gd name="T2" fmla="*/ 64 w 64"/>
                  <a:gd name="T3" fmla="*/ 8 h 49"/>
                  <a:gd name="T4" fmla="*/ 40 w 64"/>
                  <a:gd name="T5" fmla="*/ 48 h 49"/>
                  <a:gd name="T6" fmla="*/ 40 w 64"/>
                  <a:gd name="T7" fmla="*/ 48 h 49"/>
                  <a:gd name="T8" fmla="*/ 5 w 64"/>
                  <a:gd name="T9" fmla="*/ 47 h 49"/>
                  <a:gd name="T10" fmla="*/ 0 w 64"/>
                  <a:gd name="T11" fmla="*/ 40 h 49"/>
                  <a:gd name="T12" fmla="*/ 32 w 64"/>
                  <a:gd name="T13" fmla="*/ 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49">
                    <a:moveTo>
                      <a:pt x="32" y="9"/>
                    </a:moveTo>
                    <a:cubicBezTo>
                      <a:pt x="43" y="13"/>
                      <a:pt x="53" y="0"/>
                      <a:pt x="64" y="8"/>
                    </a:cubicBezTo>
                    <a:cubicBezTo>
                      <a:pt x="52" y="19"/>
                      <a:pt x="44" y="33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28" y="49"/>
                      <a:pt x="17" y="45"/>
                      <a:pt x="5" y="47"/>
                    </a:cubicBezTo>
                    <a:cubicBezTo>
                      <a:pt x="0" y="49"/>
                      <a:pt x="0" y="44"/>
                      <a:pt x="0" y="40"/>
                    </a:cubicBezTo>
                    <a:cubicBezTo>
                      <a:pt x="1" y="19"/>
                      <a:pt x="15" y="12"/>
                      <a:pt x="32" y="9"/>
                    </a:cubicBezTo>
                    <a:close/>
                  </a:path>
                </a:pathLst>
              </a:custGeom>
              <a:solidFill>
                <a:srgbClr val="E4D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19" name="Freeform 275">
                <a:extLst>
                  <a:ext uri="{FF2B5EF4-FFF2-40B4-BE49-F238E27FC236}">
                    <a16:creationId xmlns:a16="http://schemas.microsoft.com/office/drawing/2014/main" id="{012AC5C1-5510-49DA-875B-B95AE6C8F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0" y="1577"/>
                <a:ext cx="68" cy="11"/>
              </a:xfrm>
              <a:custGeom>
                <a:avLst/>
                <a:gdLst>
                  <a:gd name="T0" fmla="*/ 32 w 125"/>
                  <a:gd name="T1" fmla="*/ 0 h 20"/>
                  <a:gd name="T2" fmla="*/ 50 w 125"/>
                  <a:gd name="T3" fmla="*/ 8 h 20"/>
                  <a:gd name="T4" fmla="*/ 125 w 125"/>
                  <a:gd name="T5" fmla="*/ 4 h 20"/>
                  <a:gd name="T6" fmla="*/ 87 w 125"/>
                  <a:gd name="T7" fmla="*/ 16 h 20"/>
                  <a:gd name="T8" fmla="*/ 0 w 125"/>
                  <a:gd name="T9" fmla="*/ 20 h 20"/>
                  <a:gd name="T10" fmla="*/ 32 w 125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" h="20">
                    <a:moveTo>
                      <a:pt x="32" y="0"/>
                    </a:moveTo>
                    <a:cubicBezTo>
                      <a:pt x="38" y="3"/>
                      <a:pt x="42" y="9"/>
                      <a:pt x="50" y="8"/>
                    </a:cubicBezTo>
                    <a:cubicBezTo>
                      <a:pt x="75" y="6"/>
                      <a:pt x="100" y="9"/>
                      <a:pt x="125" y="4"/>
                    </a:cubicBezTo>
                    <a:cubicBezTo>
                      <a:pt x="115" y="16"/>
                      <a:pt x="100" y="15"/>
                      <a:pt x="87" y="16"/>
                    </a:cubicBezTo>
                    <a:cubicBezTo>
                      <a:pt x="58" y="18"/>
                      <a:pt x="29" y="8"/>
                      <a:pt x="0" y="20"/>
                    </a:cubicBezTo>
                    <a:cubicBezTo>
                      <a:pt x="9" y="11"/>
                      <a:pt x="19" y="3"/>
                      <a:pt x="32" y="0"/>
                    </a:cubicBezTo>
                    <a:close/>
                  </a:path>
                </a:pathLst>
              </a:custGeom>
              <a:solidFill>
                <a:srgbClr val="AAC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20" name="Freeform 276">
                <a:extLst>
                  <a:ext uri="{FF2B5EF4-FFF2-40B4-BE49-F238E27FC236}">
                    <a16:creationId xmlns:a16="http://schemas.microsoft.com/office/drawing/2014/main" id="{A9C66935-67F8-4553-BC18-B2E1220C3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0" y="1133"/>
                <a:ext cx="28" cy="25"/>
              </a:xfrm>
              <a:custGeom>
                <a:avLst/>
                <a:gdLst>
                  <a:gd name="T0" fmla="*/ 27 w 52"/>
                  <a:gd name="T1" fmla="*/ 46 h 46"/>
                  <a:gd name="T2" fmla="*/ 8 w 52"/>
                  <a:gd name="T3" fmla="*/ 42 h 46"/>
                  <a:gd name="T4" fmla="*/ 5 w 52"/>
                  <a:gd name="T5" fmla="*/ 38 h 46"/>
                  <a:gd name="T6" fmla="*/ 7 w 52"/>
                  <a:gd name="T7" fmla="*/ 9 h 46"/>
                  <a:gd name="T8" fmla="*/ 33 w 52"/>
                  <a:gd name="T9" fmla="*/ 18 h 46"/>
                  <a:gd name="T10" fmla="*/ 52 w 52"/>
                  <a:gd name="T11" fmla="*/ 32 h 46"/>
                  <a:gd name="T12" fmla="*/ 41 w 52"/>
                  <a:gd name="T13" fmla="*/ 33 h 46"/>
                  <a:gd name="T14" fmla="*/ 32 w 52"/>
                  <a:gd name="T15" fmla="*/ 41 h 46"/>
                  <a:gd name="T16" fmla="*/ 27 w 52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6">
                    <a:moveTo>
                      <a:pt x="27" y="46"/>
                    </a:moveTo>
                    <a:cubicBezTo>
                      <a:pt x="16" y="30"/>
                      <a:pt x="16" y="30"/>
                      <a:pt x="8" y="42"/>
                    </a:cubicBezTo>
                    <a:cubicBezTo>
                      <a:pt x="7" y="40"/>
                      <a:pt x="6" y="40"/>
                      <a:pt x="5" y="38"/>
                    </a:cubicBezTo>
                    <a:cubicBezTo>
                      <a:pt x="4" y="28"/>
                      <a:pt x="0" y="15"/>
                      <a:pt x="7" y="9"/>
                    </a:cubicBezTo>
                    <a:cubicBezTo>
                      <a:pt x="17" y="0"/>
                      <a:pt x="25" y="13"/>
                      <a:pt x="33" y="18"/>
                    </a:cubicBezTo>
                    <a:cubicBezTo>
                      <a:pt x="40" y="22"/>
                      <a:pt x="48" y="25"/>
                      <a:pt x="52" y="32"/>
                    </a:cubicBezTo>
                    <a:cubicBezTo>
                      <a:pt x="49" y="39"/>
                      <a:pt x="45" y="35"/>
                      <a:pt x="41" y="33"/>
                    </a:cubicBezTo>
                    <a:cubicBezTo>
                      <a:pt x="34" y="30"/>
                      <a:pt x="28" y="30"/>
                      <a:pt x="32" y="41"/>
                    </a:cubicBezTo>
                    <a:cubicBezTo>
                      <a:pt x="31" y="43"/>
                      <a:pt x="30" y="46"/>
                      <a:pt x="27" y="46"/>
                    </a:cubicBezTo>
                    <a:close/>
                  </a:path>
                </a:pathLst>
              </a:custGeom>
              <a:solidFill>
                <a:srgbClr val="3361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21" name="Freeform 277">
                <a:extLst>
                  <a:ext uri="{FF2B5EF4-FFF2-40B4-BE49-F238E27FC236}">
                    <a16:creationId xmlns:a16="http://schemas.microsoft.com/office/drawing/2014/main" id="{65381DC8-DEF9-4678-87F8-09060F331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1" y="1683"/>
                <a:ext cx="70" cy="23"/>
              </a:xfrm>
              <a:custGeom>
                <a:avLst/>
                <a:gdLst>
                  <a:gd name="T0" fmla="*/ 120 w 128"/>
                  <a:gd name="T1" fmla="*/ 0 h 42"/>
                  <a:gd name="T2" fmla="*/ 128 w 128"/>
                  <a:gd name="T3" fmla="*/ 16 h 42"/>
                  <a:gd name="T4" fmla="*/ 29 w 128"/>
                  <a:gd name="T5" fmla="*/ 36 h 42"/>
                  <a:gd name="T6" fmla="*/ 0 w 128"/>
                  <a:gd name="T7" fmla="*/ 42 h 42"/>
                  <a:gd name="T8" fmla="*/ 7 w 128"/>
                  <a:gd name="T9" fmla="*/ 36 h 42"/>
                  <a:gd name="T10" fmla="*/ 120 w 128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42">
                    <a:moveTo>
                      <a:pt x="120" y="0"/>
                    </a:moveTo>
                    <a:cubicBezTo>
                      <a:pt x="123" y="5"/>
                      <a:pt x="125" y="10"/>
                      <a:pt x="128" y="16"/>
                    </a:cubicBezTo>
                    <a:cubicBezTo>
                      <a:pt x="94" y="17"/>
                      <a:pt x="62" y="28"/>
                      <a:pt x="29" y="36"/>
                    </a:cubicBezTo>
                    <a:cubicBezTo>
                      <a:pt x="20" y="39"/>
                      <a:pt x="10" y="40"/>
                      <a:pt x="0" y="42"/>
                    </a:cubicBezTo>
                    <a:cubicBezTo>
                      <a:pt x="1" y="38"/>
                      <a:pt x="4" y="37"/>
                      <a:pt x="7" y="36"/>
                    </a:cubicBezTo>
                    <a:cubicBezTo>
                      <a:pt x="46" y="28"/>
                      <a:pt x="83" y="15"/>
                      <a:pt x="120" y="0"/>
                    </a:cubicBezTo>
                    <a:close/>
                  </a:path>
                </a:pathLst>
              </a:custGeom>
              <a:solidFill>
                <a:srgbClr val="588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22" name="Freeform 278">
                <a:extLst>
                  <a:ext uri="{FF2B5EF4-FFF2-40B4-BE49-F238E27FC236}">
                    <a16:creationId xmlns:a16="http://schemas.microsoft.com/office/drawing/2014/main" id="{D2577A34-F6FC-4E1A-AC19-7A6C7ED9D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79" y="835"/>
                <a:ext cx="20" cy="49"/>
              </a:xfrm>
              <a:custGeom>
                <a:avLst/>
                <a:gdLst>
                  <a:gd name="T0" fmla="*/ 36 w 36"/>
                  <a:gd name="T1" fmla="*/ 27 h 88"/>
                  <a:gd name="T2" fmla="*/ 19 w 36"/>
                  <a:gd name="T3" fmla="*/ 28 h 88"/>
                  <a:gd name="T4" fmla="*/ 32 w 36"/>
                  <a:gd name="T5" fmla="*/ 88 h 88"/>
                  <a:gd name="T6" fmla="*/ 16 w 36"/>
                  <a:gd name="T7" fmla="*/ 43 h 88"/>
                  <a:gd name="T8" fmla="*/ 0 w 36"/>
                  <a:gd name="T9" fmla="*/ 27 h 88"/>
                  <a:gd name="T10" fmla="*/ 2 w 36"/>
                  <a:gd name="T11" fmla="*/ 0 h 88"/>
                  <a:gd name="T12" fmla="*/ 36 w 36"/>
                  <a:gd name="T13" fmla="*/ 2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88">
                    <a:moveTo>
                      <a:pt x="36" y="27"/>
                    </a:moveTo>
                    <a:cubicBezTo>
                      <a:pt x="30" y="27"/>
                      <a:pt x="24" y="25"/>
                      <a:pt x="19" y="28"/>
                    </a:cubicBezTo>
                    <a:cubicBezTo>
                      <a:pt x="23" y="48"/>
                      <a:pt x="32" y="67"/>
                      <a:pt x="32" y="88"/>
                    </a:cubicBezTo>
                    <a:cubicBezTo>
                      <a:pt x="20" y="75"/>
                      <a:pt x="22" y="57"/>
                      <a:pt x="16" y="43"/>
                    </a:cubicBezTo>
                    <a:cubicBezTo>
                      <a:pt x="13" y="35"/>
                      <a:pt x="13" y="25"/>
                      <a:pt x="0" y="27"/>
                    </a:cubicBezTo>
                    <a:cubicBezTo>
                      <a:pt x="6" y="20"/>
                      <a:pt x="20" y="14"/>
                      <a:pt x="2" y="0"/>
                    </a:cubicBezTo>
                    <a:cubicBezTo>
                      <a:pt x="20" y="6"/>
                      <a:pt x="27" y="17"/>
                      <a:pt x="36" y="27"/>
                    </a:cubicBezTo>
                    <a:close/>
                  </a:path>
                </a:pathLst>
              </a:custGeom>
              <a:solidFill>
                <a:srgbClr val="2B5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23" name="Freeform 279">
                <a:extLst>
                  <a:ext uri="{FF2B5EF4-FFF2-40B4-BE49-F238E27FC236}">
                    <a16:creationId xmlns:a16="http://schemas.microsoft.com/office/drawing/2014/main" id="{B44A190E-1846-42A2-A701-C37A8D12C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7" y="910"/>
                <a:ext cx="30" cy="19"/>
              </a:xfrm>
              <a:custGeom>
                <a:avLst/>
                <a:gdLst>
                  <a:gd name="T0" fmla="*/ 0 w 54"/>
                  <a:gd name="T1" fmla="*/ 7 h 34"/>
                  <a:gd name="T2" fmla="*/ 29 w 54"/>
                  <a:gd name="T3" fmla="*/ 3 h 34"/>
                  <a:gd name="T4" fmla="*/ 54 w 54"/>
                  <a:gd name="T5" fmla="*/ 31 h 34"/>
                  <a:gd name="T6" fmla="*/ 0 w 54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34">
                    <a:moveTo>
                      <a:pt x="0" y="7"/>
                    </a:moveTo>
                    <a:cubicBezTo>
                      <a:pt x="9" y="0"/>
                      <a:pt x="19" y="5"/>
                      <a:pt x="29" y="3"/>
                    </a:cubicBezTo>
                    <a:cubicBezTo>
                      <a:pt x="37" y="12"/>
                      <a:pt x="45" y="21"/>
                      <a:pt x="54" y="31"/>
                    </a:cubicBezTo>
                    <a:cubicBezTo>
                      <a:pt x="31" y="34"/>
                      <a:pt x="15" y="21"/>
                      <a:pt x="0" y="7"/>
                    </a:cubicBezTo>
                    <a:close/>
                  </a:path>
                </a:pathLst>
              </a:custGeom>
              <a:solidFill>
                <a:srgbClr val="90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24" name="Freeform 280">
                <a:extLst>
                  <a:ext uri="{FF2B5EF4-FFF2-40B4-BE49-F238E27FC236}">
                    <a16:creationId xmlns:a16="http://schemas.microsoft.com/office/drawing/2014/main" id="{3D85781C-4084-4B95-AFBA-6EE630080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3" y="1682"/>
                <a:ext cx="24" cy="41"/>
              </a:xfrm>
              <a:custGeom>
                <a:avLst/>
                <a:gdLst>
                  <a:gd name="T0" fmla="*/ 11 w 43"/>
                  <a:gd name="T1" fmla="*/ 65 h 74"/>
                  <a:gd name="T2" fmla="*/ 5 w 43"/>
                  <a:gd name="T3" fmla="*/ 25 h 74"/>
                  <a:gd name="T4" fmla="*/ 13 w 43"/>
                  <a:gd name="T5" fmla="*/ 5 h 74"/>
                  <a:gd name="T6" fmla="*/ 33 w 43"/>
                  <a:gd name="T7" fmla="*/ 7 h 74"/>
                  <a:gd name="T8" fmla="*/ 35 w 43"/>
                  <a:gd name="T9" fmla="*/ 26 h 74"/>
                  <a:gd name="T10" fmla="*/ 15 w 43"/>
                  <a:gd name="T11" fmla="*/ 74 h 74"/>
                  <a:gd name="T12" fmla="*/ 11 w 43"/>
                  <a:gd name="T13" fmla="*/ 6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74">
                    <a:moveTo>
                      <a:pt x="11" y="65"/>
                    </a:moveTo>
                    <a:cubicBezTo>
                      <a:pt x="11" y="51"/>
                      <a:pt x="19" y="38"/>
                      <a:pt x="5" y="25"/>
                    </a:cubicBezTo>
                    <a:cubicBezTo>
                      <a:pt x="0" y="20"/>
                      <a:pt x="6" y="10"/>
                      <a:pt x="13" y="5"/>
                    </a:cubicBezTo>
                    <a:cubicBezTo>
                      <a:pt x="19" y="0"/>
                      <a:pt x="27" y="1"/>
                      <a:pt x="33" y="7"/>
                    </a:cubicBezTo>
                    <a:cubicBezTo>
                      <a:pt x="38" y="12"/>
                      <a:pt x="43" y="21"/>
                      <a:pt x="35" y="26"/>
                    </a:cubicBezTo>
                    <a:cubicBezTo>
                      <a:pt x="16" y="37"/>
                      <a:pt x="21" y="58"/>
                      <a:pt x="15" y="74"/>
                    </a:cubicBezTo>
                    <a:cubicBezTo>
                      <a:pt x="13" y="71"/>
                      <a:pt x="12" y="68"/>
                      <a:pt x="11" y="65"/>
                    </a:cubicBezTo>
                    <a:close/>
                  </a:path>
                </a:pathLst>
              </a:custGeom>
              <a:solidFill>
                <a:srgbClr val="5A3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25" name="Freeform 281">
                <a:extLst>
                  <a:ext uri="{FF2B5EF4-FFF2-40B4-BE49-F238E27FC236}">
                    <a16:creationId xmlns:a16="http://schemas.microsoft.com/office/drawing/2014/main" id="{62869559-6BD7-401F-9ECC-87B4487AD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7" y="1784"/>
                <a:ext cx="47" cy="16"/>
              </a:xfrm>
              <a:custGeom>
                <a:avLst/>
                <a:gdLst>
                  <a:gd name="T0" fmla="*/ 58 w 87"/>
                  <a:gd name="T1" fmla="*/ 7 h 30"/>
                  <a:gd name="T2" fmla="*/ 87 w 87"/>
                  <a:gd name="T3" fmla="*/ 0 h 30"/>
                  <a:gd name="T4" fmla="*/ 41 w 87"/>
                  <a:gd name="T5" fmla="*/ 20 h 30"/>
                  <a:gd name="T6" fmla="*/ 0 w 87"/>
                  <a:gd name="T7" fmla="*/ 15 h 30"/>
                  <a:gd name="T8" fmla="*/ 51 w 87"/>
                  <a:gd name="T9" fmla="*/ 8 h 30"/>
                  <a:gd name="T10" fmla="*/ 58 w 87"/>
                  <a:gd name="T11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30">
                    <a:moveTo>
                      <a:pt x="58" y="7"/>
                    </a:moveTo>
                    <a:cubicBezTo>
                      <a:pt x="69" y="11"/>
                      <a:pt x="78" y="5"/>
                      <a:pt x="87" y="0"/>
                    </a:cubicBezTo>
                    <a:cubicBezTo>
                      <a:pt x="71" y="29"/>
                      <a:pt x="69" y="30"/>
                      <a:pt x="41" y="20"/>
                    </a:cubicBezTo>
                    <a:cubicBezTo>
                      <a:pt x="27" y="15"/>
                      <a:pt x="13" y="17"/>
                      <a:pt x="0" y="15"/>
                    </a:cubicBezTo>
                    <a:cubicBezTo>
                      <a:pt x="16" y="8"/>
                      <a:pt x="35" y="17"/>
                      <a:pt x="51" y="8"/>
                    </a:cubicBezTo>
                    <a:cubicBezTo>
                      <a:pt x="53" y="6"/>
                      <a:pt x="56" y="6"/>
                      <a:pt x="58" y="7"/>
                    </a:cubicBezTo>
                    <a:close/>
                  </a:path>
                </a:pathLst>
              </a:custGeom>
              <a:solidFill>
                <a:srgbClr val="6A9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26" name="Freeform 282">
                <a:extLst>
                  <a:ext uri="{FF2B5EF4-FFF2-40B4-BE49-F238E27FC236}">
                    <a16:creationId xmlns:a16="http://schemas.microsoft.com/office/drawing/2014/main" id="{EB19C52E-90CD-42A6-8D38-9B0B768B3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1" y="1124"/>
                <a:ext cx="25" cy="43"/>
              </a:xfrm>
              <a:custGeom>
                <a:avLst/>
                <a:gdLst>
                  <a:gd name="T0" fmla="*/ 9 w 45"/>
                  <a:gd name="T1" fmla="*/ 1 h 78"/>
                  <a:gd name="T2" fmla="*/ 17 w 45"/>
                  <a:gd name="T3" fmla="*/ 14 h 78"/>
                  <a:gd name="T4" fmla="*/ 45 w 45"/>
                  <a:gd name="T5" fmla="*/ 78 h 78"/>
                  <a:gd name="T6" fmla="*/ 10 w 45"/>
                  <a:gd name="T7" fmla="*/ 35 h 78"/>
                  <a:gd name="T8" fmla="*/ 9 w 45"/>
                  <a:gd name="T9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78">
                    <a:moveTo>
                      <a:pt x="9" y="1"/>
                    </a:moveTo>
                    <a:cubicBezTo>
                      <a:pt x="20" y="0"/>
                      <a:pt x="16" y="10"/>
                      <a:pt x="17" y="14"/>
                    </a:cubicBezTo>
                    <a:cubicBezTo>
                      <a:pt x="23" y="37"/>
                      <a:pt x="42" y="54"/>
                      <a:pt x="45" y="78"/>
                    </a:cubicBezTo>
                    <a:cubicBezTo>
                      <a:pt x="34" y="63"/>
                      <a:pt x="26" y="47"/>
                      <a:pt x="10" y="35"/>
                    </a:cubicBezTo>
                    <a:cubicBezTo>
                      <a:pt x="0" y="27"/>
                      <a:pt x="10" y="13"/>
                      <a:pt x="9" y="1"/>
                    </a:cubicBezTo>
                    <a:close/>
                  </a:path>
                </a:pathLst>
              </a:custGeom>
              <a:solidFill>
                <a:srgbClr val="57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27" name="Freeform 283">
                <a:extLst>
                  <a:ext uri="{FF2B5EF4-FFF2-40B4-BE49-F238E27FC236}">
                    <a16:creationId xmlns:a16="http://schemas.microsoft.com/office/drawing/2014/main" id="{C8DC5FB9-6F07-46DF-A838-538160EBA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2" y="1562"/>
                <a:ext cx="45" cy="24"/>
              </a:xfrm>
              <a:custGeom>
                <a:avLst/>
                <a:gdLst>
                  <a:gd name="T0" fmla="*/ 40 w 82"/>
                  <a:gd name="T1" fmla="*/ 0 h 44"/>
                  <a:gd name="T2" fmla="*/ 42 w 82"/>
                  <a:gd name="T3" fmla="*/ 1 h 44"/>
                  <a:gd name="T4" fmla="*/ 52 w 82"/>
                  <a:gd name="T5" fmla="*/ 9 h 44"/>
                  <a:gd name="T6" fmla="*/ 82 w 82"/>
                  <a:gd name="T7" fmla="*/ 7 h 44"/>
                  <a:gd name="T8" fmla="*/ 7 w 82"/>
                  <a:gd name="T9" fmla="*/ 42 h 44"/>
                  <a:gd name="T10" fmla="*/ 1 w 82"/>
                  <a:gd name="T11" fmla="*/ 41 h 44"/>
                  <a:gd name="T12" fmla="*/ 3 w 82"/>
                  <a:gd name="T13" fmla="*/ 36 h 44"/>
                  <a:gd name="T14" fmla="*/ 18 w 82"/>
                  <a:gd name="T15" fmla="*/ 25 h 44"/>
                  <a:gd name="T16" fmla="*/ 40 w 8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44">
                    <a:moveTo>
                      <a:pt x="40" y="0"/>
                    </a:moveTo>
                    <a:cubicBezTo>
                      <a:pt x="40" y="1"/>
                      <a:pt x="41" y="1"/>
                      <a:pt x="42" y="1"/>
                    </a:cubicBezTo>
                    <a:cubicBezTo>
                      <a:pt x="45" y="4"/>
                      <a:pt x="42" y="11"/>
                      <a:pt x="52" y="9"/>
                    </a:cubicBezTo>
                    <a:cubicBezTo>
                      <a:pt x="61" y="8"/>
                      <a:pt x="71" y="0"/>
                      <a:pt x="82" y="7"/>
                    </a:cubicBezTo>
                    <a:cubicBezTo>
                      <a:pt x="54" y="14"/>
                      <a:pt x="30" y="26"/>
                      <a:pt x="7" y="42"/>
                    </a:cubicBezTo>
                    <a:cubicBezTo>
                      <a:pt x="3" y="44"/>
                      <a:pt x="3" y="44"/>
                      <a:pt x="1" y="41"/>
                    </a:cubicBezTo>
                    <a:cubicBezTo>
                      <a:pt x="0" y="40"/>
                      <a:pt x="2" y="37"/>
                      <a:pt x="3" y="36"/>
                    </a:cubicBezTo>
                    <a:cubicBezTo>
                      <a:pt x="11" y="36"/>
                      <a:pt x="14" y="30"/>
                      <a:pt x="18" y="25"/>
                    </a:cubicBezTo>
                    <a:cubicBezTo>
                      <a:pt x="23" y="16"/>
                      <a:pt x="32" y="8"/>
                      <a:pt x="40" y="0"/>
                    </a:cubicBezTo>
                    <a:close/>
                  </a:path>
                </a:pathLst>
              </a:custGeom>
              <a:solidFill>
                <a:srgbClr val="9BB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28" name="Freeform 284">
                <a:extLst>
                  <a:ext uri="{FF2B5EF4-FFF2-40B4-BE49-F238E27FC236}">
                    <a16:creationId xmlns:a16="http://schemas.microsoft.com/office/drawing/2014/main" id="{B10259A1-4863-4299-BB66-99ADE15A5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6" y="1044"/>
                <a:ext cx="15" cy="28"/>
              </a:xfrm>
              <a:custGeom>
                <a:avLst/>
                <a:gdLst>
                  <a:gd name="T0" fmla="*/ 13 w 27"/>
                  <a:gd name="T1" fmla="*/ 0 h 50"/>
                  <a:gd name="T2" fmla="*/ 25 w 27"/>
                  <a:gd name="T3" fmla="*/ 38 h 50"/>
                  <a:gd name="T4" fmla="*/ 15 w 27"/>
                  <a:gd name="T5" fmla="*/ 49 h 50"/>
                  <a:gd name="T6" fmla="*/ 6 w 27"/>
                  <a:gd name="T7" fmla="*/ 38 h 50"/>
                  <a:gd name="T8" fmla="*/ 13 w 27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0">
                    <a:moveTo>
                      <a:pt x="13" y="0"/>
                    </a:moveTo>
                    <a:cubicBezTo>
                      <a:pt x="22" y="12"/>
                      <a:pt x="22" y="25"/>
                      <a:pt x="25" y="38"/>
                    </a:cubicBezTo>
                    <a:cubicBezTo>
                      <a:pt x="27" y="46"/>
                      <a:pt x="21" y="48"/>
                      <a:pt x="15" y="49"/>
                    </a:cubicBezTo>
                    <a:cubicBezTo>
                      <a:pt x="7" y="50"/>
                      <a:pt x="4" y="45"/>
                      <a:pt x="6" y="38"/>
                    </a:cubicBezTo>
                    <a:cubicBezTo>
                      <a:pt x="10" y="26"/>
                      <a:pt x="0" y="12"/>
                      <a:pt x="13" y="0"/>
                    </a:cubicBezTo>
                    <a:close/>
                  </a:path>
                </a:pathLst>
              </a:custGeom>
              <a:solidFill>
                <a:srgbClr val="ECCA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29" name="Freeform 285">
                <a:extLst>
                  <a:ext uri="{FF2B5EF4-FFF2-40B4-BE49-F238E27FC236}">
                    <a16:creationId xmlns:a16="http://schemas.microsoft.com/office/drawing/2014/main" id="{82F76988-72E3-4694-BB01-4BD03BE55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6" y="989"/>
                <a:ext cx="8" cy="66"/>
              </a:xfrm>
              <a:custGeom>
                <a:avLst/>
                <a:gdLst>
                  <a:gd name="T0" fmla="*/ 4 w 15"/>
                  <a:gd name="T1" fmla="*/ 69 h 121"/>
                  <a:gd name="T2" fmla="*/ 4 w 15"/>
                  <a:gd name="T3" fmla="*/ 16 h 121"/>
                  <a:gd name="T4" fmla="*/ 8 w 15"/>
                  <a:gd name="T5" fmla="*/ 0 h 121"/>
                  <a:gd name="T6" fmla="*/ 12 w 15"/>
                  <a:gd name="T7" fmla="*/ 25 h 121"/>
                  <a:gd name="T8" fmla="*/ 15 w 15"/>
                  <a:gd name="T9" fmla="*/ 121 h 121"/>
                  <a:gd name="T10" fmla="*/ 13 w 15"/>
                  <a:gd name="T11" fmla="*/ 121 h 121"/>
                  <a:gd name="T12" fmla="*/ 12 w 15"/>
                  <a:gd name="T13" fmla="*/ 120 h 121"/>
                  <a:gd name="T14" fmla="*/ 4 w 15"/>
                  <a:gd name="T15" fmla="*/ 6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21">
                    <a:moveTo>
                      <a:pt x="4" y="69"/>
                    </a:moveTo>
                    <a:cubicBezTo>
                      <a:pt x="14" y="51"/>
                      <a:pt x="0" y="34"/>
                      <a:pt x="4" y="16"/>
                    </a:cubicBezTo>
                    <a:cubicBezTo>
                      <a:pt x="10" y="12"/>
                      <a:pt x="7" y="6"/>
                      <a:pt x="8" y="0"/>
                    </a:cubicBezTo>
                    <a:cubicBezTo>
                      <a:pt x="15" y="8"/>
                      <a:pt x="10" y="17"/>
                      <a:pt x="12" y="25"/>
                    </a:cubicBezTo>
                    <a:cubicBezTo>
                      <a:pt x="14" y="57"/>
                      <a:pt x="9" y="89"/>
                      <a:pt x="15" y="121"/>
                    </a:cubicBezTo>
                    <a:cubicBezTo>
                      <a:pt x="15" y="121"/>
                      <a:pt x="13" y="121"/>
                      <a:pt x="13" y="121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7" y="104"/>
                      <a:pt x="4" y="86"/>
                      <a:pt x="4" y="69"/>
                    </a:cubicBezTo>
                    <a:close/>
                  </a:path>
                </a:pathLst>
              </a:custGeom>
              <a:solidFill>
                <a:srgbClr val="2E5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30" name="Freeform 286">
                <a:extLst>
                  <a:ext uri="{FF2B5EF4-FFF2-40B4-BE49-F238E27FC236}">
                    <a16:creationId xmlns:a16="http://schemas.microsoft.com/office/drawing/2014/main" id="{9BC3DA48-106F-4B10-88FD-326A0F677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8" y="979"/>
                <a:ext cx="16" cy="28"/>
              </a:xfrm>
              <a:custGeom>
                <a:avLst/>
                <a:gdLst>
                  <a:gd name="T0" fmla="*/ 9 w 29"/>
                  <a:gd name="T1" fmla="*/ 5 h 50"/>
                  <a:gd name="T2" fmla="*/ 29 w 29"/>
                  <a:gd name="T3" fmla="*/ 38 h 50"/>
                  <a:gd name="T4" fmla="*/ 11 w 29"/>
                  <a:gd name="T5" fmla="*/ 43 h 50"/>
                  <a:gd name="T6" fmla="*/ 0 w 29"/>
                  <a:gd name="T7" fmla="*/ 4 h 50"/>
                  <a:gd name="T8" fmla="*/ 9 w 29"/>
                  <a:gd name="T9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0">
                    <a:moveTo>
                      <a:pt x="9" y="5"/>
                    </a:moveTo>
                    <a:cubicBezTo>
                      <a:pt x="10" y="20"/>
                      <a:pt x="24" y="26"/>
                      <a:pt x="29" y="38"/>
                    </a:cubicBezTo>
                    <a:cubicBezTo>
                      <a:pt x="26" y="50"/>
                      <a:pt x="16" y="47"/>
                      <a:pt x="11" y="43"/>
                    </a:cubicBezTo>
                    <a:cubicBezTo>
                      <a:pt x="2" y="32"/>
                      <a:pt x="0" y="18"/>
                      <a:pt x="0" y="4"/>
                    </a:cubicBezTo>
                    <a:cubicBezTo>
                      <a:pt x="0" y="0"/>
                      <a:pt x="6" y="2"/>
                      <a:pt x="9" y="5"/>
                    </a:cubicBezTo>
                    <a:close/>
                  </a:path>
                </a:pathLst>
              </a:custGeom>
              <a:solidFill>
                <a:srgbClr val="354B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31" name="Freeform 287">
                <a:extLst>
                  <a:ext uri="{FF2B5EF4-FFF2-40B4-BE49-F238E27FC236}">
                    <a16:creationId xmlns:a16="http://schemas.microsoft.com/office/drawing/2014/main" id="{226B30F8-F698-43FD-986F-E1108EDD4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0" y="1827"/>
                <a:ext cx="37" cy="12"/>
              </a:xfrm>
              <a:custGeom>
                <a:avLst/>
                <a:gdLst>
                  <a:gd name="T0" fmla="*/ 61 w 69"/>
                  <a:gd name="T1" fmla="*/ 9 h 21"/>
                  <a:gd name="T2" fmla="*/ 69 w 69"/>
                  <a:gd name="T3" fmla="*/ 14 h 21"/>
                  <a:gd name="T4" fmla="*/ 29 w 69"/>
                  <a:gd name="T5" fmla="*/ 21 h 21"/>
                  <a:gd name="T6" fmla="*/ 0 w 69"/>
                  <a:gd name="T7" fmla="*/ 0 h 21"/>
                  <a:gd name="T8" fmla="*/ 61 w 69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21">
                    <a:moveTo>
                      <a:pt x="61" y="9"/>
                    </a:moveTo>
                    <a:cubicBezTo>
                      <a:pt x="64" y="11"/>
                      <a:pt x="67" y="12"/>
                      <a:pt x="69" y="14"/>
                    </a:cubicBezTo>
                    <a:cubicBezTo>
                      <a:pt x="56" y="18"/>
                      <a:pt x="43" y="20"/>
                      <a:pt x="29" y="21"/>
                    </a:cubicBezTo>
                    <a:cubicBezTo>
                      <a:pt x="21" y="15"/>
                      <a:pt x="13" y="9"/>
                      <a:pt x="0" y="0"/>
                    </a:cubicBezTo>
                    <a:cubicBezTo>
                      <a:pt x="24" y="4"/>
                      <a:pt x="42" y="6"/>
                      <a:pt x="61" y="9"/>
                    </a:cubicBezTo>
                    <a:close/>
                  </a:path>
                </a:pathLst>
              </a:custGeom>
              <a:solidFill>
                <a:srgbClr val="307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32" name="Freeform 288">
                <a:extLst>
                  <a:ext uri="{FF2B5EF4-FFF2-40B4-BE49-F238E27FC236}">
                    <a16:creationId xmlns:a16="http://schemas.microsoft.com/office/drawing/2014/main" id="{6CFF8A65-119B-4A58-9026-2F3083CD6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6" y="1041"/>
                <a:ext cx="21" cy="22"/>
              </a:xfrm>
              <a:custGeom>
                <a:avLst/>
                <a:gdLst>
                  <a:gd name="T0" fmla="*/ 8 w 39"/>
                  <a:gd name="T1" fmla="*/ 0 h 39"/>
                  <a:gd name="T2" fmla="*/ 39 w 39"/>
                  <a:gd name="T3" fmla="*/ 39 h 39"/>
                  <a:gd name="T4" fmla="*/ 8 w 39"/>
                  <a:gd name="T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9">
                    <a:moveTo>
                      <a:pt x="8" y="0"/>
                    </a:moveTo>
                    <a:cubicBezTo>
                      <a:pt x="20" y="13"/>
                      <a:pt x="31" y="25"/>
                      <a:pt x="39" y="39"/>
                    </a:cubicBezTo>
                    <a:cubicBezTo>
                      <a:pt x="12" y="38"/>
                      <a:pt x="0" y="23"/>
                      <a:pt x="8" y="0"/>
                    </a:cubicBezTo>
                    <a:close/>
                  </a:path>
                </a:pathLst>
              </a:custGeom>
              <a:solidFill>
                <a:srgbClr val="96B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33" name="Freeform 289">
                <a:extLst>
                  <a:ext uri="{FF2B5EF4-FFF2-40B4-BE49-F238E27FC236}">
                    <a16:creationId xmlns:a16="http://schemas.microsoft.com/office/drawing/2014/main" id="{A5A71A58-F80A-428E-AD2F-CA3142168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0" y="1749"/>
                <a:ext cx="37" cy="26"/>
              </a:xfrm>
              <a:custGeom>
                <a:avLst/>
                <a:gdLst>
                  <a:gd name="T0" fmla="*/ 56 w 67"/>
                  <a:gd name="T1" fmla="*/ 4 h 48"/>
                  <a:gd name="T2" fmla="*/ 61 w 67"/>
                  <a:gd name="T3" fmla="*/ 10 h 48"/>
                  <a:gd name="T4" fmla="*/ 67 w 67"/>
                  <a:gd name="T5" fmla="*/ 13 h 48"/>
                  <a:gd name="T6" fmla="*/ 0 w 67"/>
                  <a:gd name="T7" fmla="*/ 48 h 48"/>
                  <a:gd name="T8" fmla="*/ 7 w 67"/>
                  <a:gd name="T9" fmla="*/ 32 h 48"/>
                  <a:gd name="T10" fmla="*/ 51 w 67"/>
                  <a:gd name="T11" fmla="*/ 0 h 48"/>
                  <a:gd name="T12" fmla="*/ 56 w 67"/>
                  <a:gd name="T13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48">
                    <a:moveTo>
                      <a:pt x="56" y="4"/>
                    </a:moveTo>
                    <a:cubicBezTo>
                      <a:pt x="58" y="6"/>
                      <a:pt x="59" y="8"/>
                      <a:pt x="61" y="10"/>
                    </a:cubicBezTo>
                    <a:cubicBezTo>
                      <a:pt x="63" y="11"/>
                      <a:pt x="65" y="11"/>
                      <a:pt x="67" y="13"/>
                    </a:cubicBezTo>
                    <a:cubicBezTo>
                      <a:pt x="37" y="11"/>
                      <a:pt x="23" y="38"/>
                      <a:pt x="0" y="48"/>
                    </a:cubicBezTo>
                    <a:cubicBezTo>
                      <a:pt x="2" y="42"/>
                      <a:pt x="4" y="37"/>
                      <a:pt x="7" y="32"/>
                    </a:cubicBezTo>
                    <a:cubicBezTo>
                      <a:pt x="24" y="24"/>
                      <a:pt x="32" y="5"/>
                      <a:pt x="51" y="0"/>
                    </a:cubicBezTo>
                    <a:cubicBezTo>
                      <a:pt x="53" y="2"/>
                      <a:pt x="55" y="3"/>
                      <a:pt x="56" y="4"/>
                    </a:cubicBezTo>
                    <a:close/>
                  </a:path>
                </a:pathLst>
              </a:custGeom>
              <a:solidFill>
                <a:srgbClr val="4D89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34" name="Freeform 290">
                <a:extLst>
                  <a:ext uri="{FF2B5EF4-FFF2-40B4-BE49-F238E27FC236}">
                    <a16:creationId xmlns:a16="http://schemas.microsoft.com/office/drawing/2014/main" id="{61011269-B22B-4274-9B7A-D996EAE05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7" y="1389"/>
                <a:ext cx="23" cy="26"/>
              </a:xfrm>
              <a:custGeom>
                <a:avLst/>
                <a:gdLst>
                  <a:gd name="T0" fmla="*/ 25 w 43"/>
                  <a:gd name="T1" fmla="*/ 47 h 47"/>
                  <a:gd name="T2" fmla="*/ 10 w 43"/>
                  <a:gd name="T3" fmla="*/ 35 h 47"/>
                  <a:gd name="T4" fmla="*/ 8 w 43"/>
                  <a:gd name="T5" fmla="*/ 9 h 47"/>
                  <a:gd name="T6" fmla="*/ 31 w 43"/>
                  <a:gd name="T7" fmla="*/ 5 h 47"/>
                  <a:gd name="T8" fmla="*/ 37 w 43"/>
                  <a:gd name="T9" fmla="*/ 31 h 47"/>
                  <a:gd name="T10" fmla="*/ 28 w 43"/>
                  <a:gd name="T11" fmla="*/ 43 h 47"/>
                  <a:gd name="T12" fmla="*/ 25 w 43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7">
                    <a:moveTo>
                      <a:pt x="25" y="47"/>
                    </a:moveTo>
                    <a:cubicBezTo>
                      <a:pt x="20" y="43"/>
                      <a:pt x="15" y="39"/>
                      <a:pt x="10" y="35"/>
                    </a:cubicBezTo>
                    <a:cubicBezTo>
                      <a:pt x="0" y="27"/>
                      <a:pt x="2" y="18"/>
                      <a:pt x="8" y="9"/>
                    </a:cubicBezTo>
                    <a:cubicBezTo>
                      <a:pt x="14" y="1"/>
                      <a:pt x="23" y="0"/>
                      <a:pt x="31" y="5"/>
                    </a:cubicBezTo>
                    <a:cubicBezTo>
                      <a:pt x="40" y="12"/>
                      <a:pt x="43" y="20"/>
                      <a:pt x="37" y="31"/>
                    </a:cubicBezTo>
                    <a:cubicBezTo>
                      <a:pt x="34" y="35"/>
                      <a:pt x="27" y="36"/>
                      <a:pt x="28" y="43"/>
                    </a:cubicBezTo>
                    <a:cubicBezTo>
                      <a:pt x="27" y="44"/>
                      <a:pt x="26" y="46"/>
                      <a:pt x="25" y="47"/>
                    </a:cubicBezTo>
                    <a:close/>
                  </a:path>
                </a:pathLst>
              </a:custGeom>
              <a:solidFill>
                <a:srgbClr val="5E29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35" name="Freeform 291">
                <a:extLst>
                  <a:ext uri="{FF2B5EF4-FFF2-40B4-BE49-F238E27FC236}">
                    <a16:creationId xmlns:a16="http://schemas.microsoft.com/office/drawing/2014/main" id="{618BB3C7-60D1-449D-B408-C5407DA26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1" y="1077"/>
                <a:ext cx="24" cy="20"/>
              </a:xfrm>
              <a:custGeom>
                <a:avLst/>
                <a:gdLst>
                  <a:gd name="T0" fmla="*/ 11 w 43"/>
                  <a:gd name="T1" fmla="*/ 35 h 36"/>
                  <a:gd name="T2" fmla="*/ 4 w 43"/>
                  <a:gd name="T3" fmla="*/ 12 h 36"/>
                  <a:gd name="T4" fmla="*/ 23 w 43"/>
                  <a:gd name="T5" fmla="*/ 1 h 36"/>
                  <a:gd name="T6" fmla="*/ 39 w 43"/>
                  <a:gd name="T7" fmla="*/ 20 h 36"/>
                  <a:gd name="T8" fmla="*/ 43 w 43"/>
                  <a:gd name="T9" fmla="*/ 31 h 36"/>
                  <a:gd name="T10" fmla="*/ 31 w 43"/>
                  <a:gd name="T11" fmla="*/ 27 h 36"/>
                  <a:gd name="T12" fmla="*/ 18 w 43"/>
                  <a:gd name="T13" fmla="*/ 16 h 36"/>
                  <a:gd name="T14" fmla="*/ 31 w 43"/>
                  <a:gd name="T15" fmla="*/ 27 h 36"/>
                  <a:gd name="T16" fmla="*/ 11 w 43"/>
                  <a:gd name="T17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36">
                    <a:moveTo>
                      <a:pt x="11" y="35"/>
                    </a:moveTo>
                    <a:cubicBezTo>
                      <a:pt x="1" y="30"/>
                      <a:pt x="0" y="20"/>
                      <a:pt x="4" y="12"/>
                    </a:cubicBezTo>
                    <a:cubicBezTo>
                      <a:pt x="7" y="4"/>
                      <a:pt x="14" y="0"/>
                      <a:pt x="23" y="1"/>
                    </a:cubicBezTo>
                    <a:cubicBezTo>
                      <a:pt x="33" y="3"/>
                      <a:pt x="39" y="10"/>
                      <a:pt x="39" y="20"/>
                    </a:cubicBezTo>
                    <a:cubicBezTo>
                      <a:pt x="39" y="25"/>
                      <a:pt x="39" y="28"/>
                      <a:pt x="43" y="31"/>
                    </a:cubicBezTo>
                    <a:cubicBezTo>
                      <a:pt x="38" y="32"/>
                      <a:pt x="35" y="28"/>
                      <a:pt x="31" y="27"/>
                    </a:cubicBezTo>
                    <a:cubicBezTo>
                      <a:pt x="26" y="24"/>
                      <a:pt x="27" y="16"/>
                      <a:pt x="18" y="16"/>
                    </a:cubicBezTo>
                    <a:cubicBezTo>
                      <a:pt x="19" y="24"/>
                      <a:pt x="28" y="22"/>
                      <a:pt x="31" y="27"/>
                    </a:cubicBezTo>
                    <a:cubicBezTo>
                      <a:pt x="27" y="36"/>
                      <a:pt x="16" y="28"/>
                      <a:pt x="11" y="35"/>
                    </a:cubicBezTo>
                    <a:close/>
                  </a:path>
                </a:pathLst>
              </a:custGeom>
              <a:solidFill>
                <a:srgbClr val="76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36" name="Freeform 292">
                <a:extLst>
                  <a:ext uri="{FF2B5EF4-FFF2-40B4-BE49-F238E27FC236}">
                    <a16:creationId xmlns:a16="http://schemas.microsoft.com/office/drawing/2014/main" id="{E268632A-8325-4D7B-BF59-1AC276811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1" y="1023"/>
                <a:ext cx="14" cy="24"/>
              </a:xfrm>
              <a:custGeom>
                <a:avLst/>
                <a:gdLst>
                  <a:gd name="T0" fmla="*/ 0 w 24"/>
                  <a:gd name="T1" fmla="*/ 10 h 45"/>
                  <a:gd name="T2" fmla="*/ 10 w 24"/>
                  <a:gd name="T3" fmla="*/ 0 h 45"/>
                  <a:gd name="T4" fmla="*/ 23 w 24"/>
                  <a:gd name="T5" fmla="*/ 45 h 45"/>
                  <a:gd name="T6" fmla="*/ 0 w 24"/>
                  <a:gd name="T7" fmla="*/ 10 h 45"/>
                  <a:gd name="T8" fmla="*/ 0 w 24"/>
                  <a:gd name="T9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5">
                    <a:moveTo>
                      <a:pt x="0" y="10"/>
                    </a:moveTo>
                    <a:cubicBezTo>
                      <a:pt x="6" y="10"/>
                      <a:pt x="6" y="2"/>
                      <a:pt x="10" y="0"/>
                    </a:cubicBezTo>
                    <a:cubicBezTo>
                      <a:pt x="24" y="12"/>
                      <a:pt x="15" y="31"/>
                      <a:pt x="23" y="45"/>
                    </a:cubicBezTo>
                    <a:cubicBezTo>
                      <a:pt x="12" y="35"/>
                      <a:pt x="1" y="26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lose/>
                  </a:path>
                </a:pathLst>
              </a:custGeom>
              <a:solidFill>
                <a:srgbClr val="7D9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37" name="Freeform 293">
                <a:extLst>
                  <a:ext uri="{FF2B5EF4-FFF2-40B4-BE49-F238E27FC236}">
                    <a16:creationId xmlns:a16="http://schemas.microsoft.com/office/drawing/2014/main" id="{877F718E-2111-41C7-AEAE-248D176EE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4" y="1225"/>
                <a:ext cx="24" cy="19"/>
              </a:xfrm>
              <a:custGeom>
                <a:avLst/>
                <a:gdLst>
                  <a:gd name="T0" fmla="*/ 8 w 44"/>
                  <a:gd name="T1" fmla="*/ 30 h 34"/>
                  <a:gd name="T2" fmla="*/ 11 w 44"/>
                  <a:gd name="T3" fmla="*/ 6 h 34"/>
                  <a:gd name="T4" fmla="*/ 35 w 44"/>
                  <a:gd name="T5" fmla="*/ 7 h 34"/>
                  <a:gd name="T6" fmla="*/ 36 w 44"/>
                  <a:gd name="T7" fmla="*/ 34 h 34"/>
                  <a:gd name="T8" fmla="*/ 24 w 44"/>
                  <a:gd name="T9" fmla="*/ 33 h 34"/>
                  <a:gd name="T10" fmla="*/ 24 w 44"/>
                  <a:gd name="T11" fmla="*/ 18 h 34"/>
                  <a:gd name="T12" fmla="*/ 13 w 44"/>
                  <a:gd name="T13" fmla="*/ 29 h 34"/>
                  <a:gd name="T14" fmla="*/ 8 w 44"/>
                  <a:gd name="T15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34">
                    <a:moveTo>
                      <a:pt x="8" y="30"/>
                    </a:moveTo>
                    <a:cubicBezTo>
                      <a:pt x="0" y="21"/>
                      <a:pt x="3" y="12"/>
                      <a:pt x="11" y="6"/>
                    </a:cubicBezTo>
                    <a:cubicBezTo>
                      <a:pt x="19" y="0"/>
                      <a:pt x="27" y="0"/>
                      <a:pt x="35" y="7"/>
                    </a:cubicBezTo>
                    <a:cubicBezTo>
                      <a:pt x="44" y="15"/>
                      <a:pt x="42" y="24"/>
                      <a:pt x="36" y="34"/>
                    </a:cubicBezTo>
                    <a:cubicBezTo>
                      <a:pt x="32" y="33"/>
                      <a:pt x="28" y="33"/>
                      <a:pt x="24" y="33"/>
                    </a:cubicBezTo>
                    <a:cubicBezTo>
                      <a:pt x="22" y="28"/>
                      <a:pt x="27" y="23"/>
                      <a:pt x="24" y="18"/>
                    </a:cubicBezTo>
                    <a:cubicBezTo>
                      <a:pt x="16" y="17"/>
                      <a:pt x="17" y="26"/>
                      <a:pt x="13" y="29"/>
                    </a:cubicBezTo>
                    <a:cubicBezTo>
                      <a:pt x="11" y="29"/>
                      <a:pt x="9" y="29"/>
                      <a:pt x="8" y="30"/>
                    </a:cubicBezTo>
                    <a:close/>
                  </a:path>
                </a:pathLst>
              </a:custGeom>
              <a:solidFill>
                <a:srgbClr val="743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38" name="Freeform 294">
                <a:extLst>
                  <a:ext uri="{FF2B5EF4-FFF2-40B4-BE49-F238E27FC236}">
                    <a16:creationId xmlns:a16="http://schemas.microsoft.com/office/drawing/2014/main" id="{30525067-69B4-44D3-A328-969A982EE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3" y="943"/>
                <a:ext cx="14" cy="13"/>
              </a:xfrm>
              <a:custGeom>
                <a:avLst/>
                <a:gdLst>
                  <a:gd name="T0" fmla="*/ 1 w 25"/>
                  <a:gd name="T1" fmla="*/ 24 h 24"/>
                  <a:gd name="T2" fmla="*/ 0 w 25"/>
                  <a:gd name="T3" fmla="*/ 12 h 24"/>
                  <a:gd name="T4" fmla="*/ 13 w 25"/>
                  <a:gd name="T5" fmla="*/ 1 h 24"/>
                  <a:gd name="T6" fmla="*/ 24 w 25"/>
                  <a:gd name="T7" fmla="*/ 12 h 24"/>
                  <a:gd name="T8" fmla="*/ 12 w 25"/>
                  <a:gd name="T9" fmla="*/ 24 h 24"/>
                  <a:gd name="T10" fmla="*/ 1 w 25"/>
                  <a:gd name="T11" fmla="*/ 24 h 24"/>
                  <a:gd name="T12" fmla="*/ 1 w 25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4">
                    <a:moveTo>
                      <a:pt x="1" y="24"/>
                    </a:moveTo>
                    <a:cubicBezTo>
                      <a:pt x="1" y="20"/>
                      <a:pt x="0" y="16"/>
                      <a:pt x="0" y="12"/>
                    </a:cubicBezTo>
                    <a:cubicBezTo>
                      <a:pt x="0" y="4"/>
                      <a:pt x="5" y="0"/>
                      <a:pt x="13" y="1"/>
                    </a:cubicBezTo>
                    <a:cubicBezTo>
                      <a:pt x="19" y="1"/>
                      <a:pt x="24" y="5"/>
                      <a:pt x="24" y="12"/>
                    </a:cubicBezTo>
                    <a:cubicBezTo>
                      <a:pt x="25" y="20"/>
                      <a:pt x="20" y="24"/>
                      <a:pt x="12" y="24"/>
                    </a:cubicBezTo>
                    <a:cubicBezTo>
                      <a:pt x="8" y="24"/>
                      <a:pt x="4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CD3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39" name="Freeform 295">
                <a:extLst>
                  <a:ext uri="{FF2B5EF4-FFF2-40B4-BE49-F238E27FC236}">
                    <a16:creationId xmlns:a16="http://schemas.microsoft.com/office/drawing/2014/main" id="{7ECE188C-442F-4194-8351-D01CD1EBD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1" y="1353"/>
                <a:ext cx="14" cy="31"/>
              </a:xfrm>
              <a:custGeom>
                <a:avLst/>
                <a:gdLst>
                  <a:gd name="T0" fmla="*/ 15 w 25"/>
                  <a:gd name="T1" fmla="*/ 56 h 56"/>
                  <a:gd name="T2" fmla="*/ 10 w 25"/>
                  <a:gd name="T3" fmla="*/ 26 h 56"/>
                  <a:gd name="T4" fmla="*/ 7 w 25"/>
                  <a:gd name="T5" fmla="*/ 0 h 56"/>
                  <a:gd name="T6" fmla="*/ 15 w 25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56">
                    <a:moveTo>
                      <a:pt x="15" y="56"/>
                    </a:moveTo>
                    <a:cubicBezTo>
                      <a:pt x="0" y="48"/>
                      <a:pt x="12" y="36"/>
                      <a:pt x="10" y="26"/>
                    </a:cubicBezTo>
                    <a:cubicBezTo>
                      <a:pt x="8" y="18"/>
                      <a:pt x="8" y="9"/>
                      <a:pt x="7" y="0"/>
                    </a:cubicBezTo>
                    <a:cubicBezTo>
                      <a:pt x="17" y="18"/>
                      <a:pt x="25" y="36"/>
                      <a:pt x="15" y="56"/>
                    </a:cubicBezTo>
                    <a:close/>
                  </a:path>
                </a:pathLst>
              </a:custGeom>
              <a:solidFill>
                <a:srgbClr val="2D5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40" name="Freeform 296">
                <a:extLst>
                  <a:ext uri="{FF2B5EF4-FFF2-40B4-BE49-F238E27FC236}">
                    <a16:creationId xmlns:a16="http://schemas.microsoft.com/office/drawing/2014/main" id="{B215492D-ACA0-44C7-B74B-1910A5CE4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9" y="1594"/>
                <a:ext cx="13" cy="16"/>
              </a:xfrm>
              <a:custGeom>
                <a:avLst/>
                <a:gdLst>
                  <a:gd name="T0" fmla="*/ 0 w 25"/>
                  <a:gd name="T1" fmla="*/ 13 h 28"/>
                  <a:gd name="T2" fmla="*/ 17 w 25"/>
                  <a:gd name="T3" fmla="*/ 4 h 28"/>
                  <a:gd name="T4" fmla="*/ 24 w 25"/>
                  <a:gd name="T5" fmla="*/ 17 h 28"/>
                  <a:gd name="T6" fmla="*/ 8 w 25"/>
                  <a:gd name="T7" fmla="*/ 26 h 28"/>
                  <a:gd name="T8" fmla="*/ 0 w 25"/>
                  <a:gd name="T9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8">
                    <a:moveTo>
                      <a:pt x="0" y="13"/>
                    </a:moveTo>
                    <a:cubicBezTo>
                      <a:pt x="5" y="9"/>
                      <a:pt x="8" y="0"/>
                      <a:pt x="17" y="4"/>
                    </a:cubicBezTo>
                    <a:cubicBezTo>
                      <a:pt x="23" y="6"/>
                      <a:pt x="25" y="11"/>
                      <a:pt x="24" y="17"/>
                    </a:cubicBezTo>
                    <a:cubicBezTo>
                      <a:pt x="23" y="28"/>
                      <a:pt x="15" y="25"/>
                      <a:pt x="8" y="26"/>
                    </a:cubicBezTo>
                    <a:cubicBezTo>
                      <a:pt x="3" y="23"/>
                      <a:pt x="0" y="19"/>
                      <a:pt x="0" y="13"/>
                    </a:cubicBezTo>
                    <a:close/>
                  </a:path>
                </a:pathLst>
              </a:custGeom>
              <a:solidFill>
                <a:srgbClr val="D6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41" name="Freeform 297">
                <a:extLst>
                  <a:ext uri="{FF2B5EF4-FFF2-40B4-BE49-F238E27FC236}">
                    <a16:creationId xmlns:a16="http://schemas.microsoft.com/office/drawing/2014/main" id="{B03BB9F3-12AD-4AE5-B4E0-4A348EE2A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8" y="1410"/>
                <a:ext cx="14" cy="14"/>
              </a:xfrm>
              <a:custGeom>
                <a:avLst/>
                <a:gdLst>
                  <a:gd name="T0" fmla="*/ 6 w 26"/>
                  <a:gd name="T1" fmla="*/ 25 h 26"/>
                  <a:gd name="T2" fmla="*/ 5 w 26"/>
                  <a:gd name="T3" fmla="*/ 5 h 26"/>
                  <a:gd name="T4" fmla="*/ 18 w 26"/>
                  <a:gd name="T5" fmla="*/ 3 h 26"/>
                  <a:gd name="T6" fmla="*/ 22 w 26"/>
                  <a:gd name="T7" fmla="*/ 21 h 26"/>
                  <a:gd name="T8" fmla="*/ 6 w 26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6" y="25"/>
                    </a:moveTo>
                    <a:cubicBezTo>
                      <a:pt x="2" y="18"/>
                      <a:pt x="0" y="12"/>
                      <a:pt x="5" y="5"/>
                    </a:cubicBezTo>
                    <a:cubicBezTo>
                      <a:pt x="8" y="1"/>
                      <a:pt x="14" y="0"/>
                      <a:pt x="18" y="3"/>
                    </a:cubicBezTo>
                    <a:cubicBezTo>
                      <a:pt x="26" y="7"/>
                      <a:pt x="25" y="14"/>
                      <a:pt x="22" y="21"/>
                    </a:cubicBezTo>
                    <a:cubicBezTo>
                      <a:pt x="18" y="25"/>
                      <a:pt x="12" y="26"/>
                      <a:pt x="6" y="25"/>
                    </a:cubicBezTo>
                    <a:close/>
                  </a:path>
                </a:pathLst>
              </a:custGeom>
              <a:solidFill>
                <a:srgbClr val="D92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42" name="Freeform 298">
                <a:extLst>
                  <a:ext uri="{FF2B5EF4-FFF2-40B4-BE49-F238E27FC236}">
                    <a16:creationId xmlns:a16="http://schemas.microsoft.com/office/drawing/2014/main" id="{54292A1C-D149-4485-882A-11FC1F4B6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9" y="1230"/>
                <a:ext cx="14" cy="14"/>
              </a:xfrm>
              <a:custGeom>
                <a:avLst/>
                <a:gdLst>
                  <a:gd name="T0" fmla="*/ 4 w 27"/>
                  <a:gd name="T1" fmla="*/ 20 h 25"/>
                  <a:gd name="T2" fmla="*/ 11 w 27"/>
                  <a:gd name="T3" fmla="*/ 1 h 25"/>
                  <a:gd name="T4" fmla="*/ 22 w 27"/>
                  <a:gd name="T5" fmla="*/ 4 h 25"/>
                  <a:gd name="T6" fmla="*/ 15 w 27"/>
                  <a:gd name="T7" fmla="*/ 24 h 25"/>
                  <a:gd name="T8" fmla="*/ 4 w 27"/>
                  <a:gd name="T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4" y="20"/>
                    </a:moveTo>
                    <a:cubicBezTo>
                      <a:pt x="3" y="12"/>
                      <a:pt x="0" y="4"/>
                      <a:pt x="11" y="1"/>
                    </a:cubicBezTo>
                    <a:cubicBezTo>
                      <a:pt x="15" y="0"/>
                      <a:pt x="20" y="0"/>
                      <a:pt x="22" y="4"/>
                    </a:cubicBezTo>
                    <a:cubicBezTo>
                      <a:pt x="27" y="13"/>
                      <a:pt x="22" y="19"/>
                      <a:pt x="15" y="24"/>
                    </a:cubicBezTo>
                    <a:cubicBezTo>
                      <a:pt x="10" y="25"/>
                      <a:pt x="7" y="22"/>
                      <a:pt x="4" y="20"/>
                    </a:cubicBezTo>
                    <a:close/>
                  </a:path>
                </a:pathLst>
              </a:custGeom>
              <a:solidFill>
                <a:srgbClr val="D42F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43" name="Freeform 299">
                <a:extLst>
                  <a:ext uri="{FF2B5EF4-FFF2-40B4-BE49-F238E27FC236}">
                    <a16:creationId xmlns:a16="http://schemas.microsoft.com/office/drawing/2014/main" id="{C35D366F-601C-401E-B150-453EE8130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4" y="1745"/>
                <a:ext cx="27" cy="21"/>
              </a:xfrm>
              <a:custGeom>
                <a:avLst/>
                <a:gdLst>
                  <a:gd name="T0" fmla="*/ 44 w 49"/>
                  <a:gd name="T1" fmla="*/ 7 h 39"/>
                  <a:gd name="T2" fmla="*/ 0 w 49"/>
                  <a:gd name="T3" fmla="*/ 39 h 39"/>
                  <a:gd name="T4" fmla="*/ 45 w 49"/>
                  <a:gd name="T5" fmla="*/ 0 h 39"/>
                  <a:gd name="T6" fmla="*/ 47 w 49"/>
                  <a:gd name="T7" fmla="*/ 3 h 39"/>
                  <a:gd name="T8" fmla="*/ 44 w 49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9">
                    <a:moveTo>
                      <a:pt x="44" y="7"/>
                    </a:moveTo>
                    <a:cubicBezTo>
                      <a:pt x="29" y="18"/>
                      <a:pt x="19" y="34"/>
                      <a:pt x="0" y="39"/>
                    </a:cubicBezTo>
                    <a:cubicBezTo>
                      <a:pt x="11" y="21"/>
                      <a:pt x="29" y="11"/>
                      <a:pt x="45" y="0"/>
                    </a:cubicBezTo>
                    <a:cubicBezTo>
                      <a:pt x="48" y="0"/>
                      <a:pt x="49" y="1"/>
                      <a:pt x="47" y="3"/>
                    </a:cubicBezTo>
                    <a:cubicBezTo>
                      <a:pt x="46" y="4"/>
                      <a:pt x="45" y="6"/>
                      <a:pt x="44" y="7"/>
                    </a:cubicBezTo>
                    <a:close/>
                  </a:path>
                </a:pathLst>
              </a:custGeom>
              <a:solidFill>
                <a:srgbClr val="77A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44" name="Freeform 300">
                <a:extLst>
                  <a:ext uri="{FF2B5EF4-FFF2-40B4-BE49-F238E27FC236}">
                    <a16:creationId xmlns:a16="http://schemas.microsoft.com/office/drawing/2014/main" id="{51067358-F4EE-4D4F-8A84-BC0C9C7CC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0" y="905"/>
                <a:ext cx="14" cy="14"/>
              </a:xfrm>
              <a:custGeom>
                <a:avLst/>
                <a:gdLst>
                  <a:gd name="T0" fmla="*/ 11 w 25"/>
                  <a:gd name="T1" fmla="*/ 24 h 26"/>
                  <a:gd name="T2" fmla="*/ 4 w 25"/>
                  <a:gd name="T3" fmla="*/ 6 h 26"/>
                  <a:gd name="T4" fmla="*/ 16 w 25"/>
                  <a:gd name="T5" fmla="*/ 1 h 26"/>
                  <a:gd name="T6" fmla="*/ 22 w 25"/>
                  <a:gd name="T7" fmla="*/ 20 h 26"/>
                  <a:gd name="T8" fmla="*/ 11 w 25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11" y="24"/>
                    </a:moveTo>
                    <a:cubicBezTo>
                      <a:pt x="6" y="20"/>
                      <a:pt x="0" y="15"/>
                      <a:pt x="4" y="6"/>
                    </a:cubicBezTo>
                    <a:cubicBezTo>
                      <a:pt x="7" y="1"/>
                      <a:pt x="11" y="0"/>
                      <a:pt x="16" y="1"/>
                    </a:cubicBezTo>
                    <a:cubicBezTo>
                      <a:pt x="25" y="5"/>
                      <a:pt x="24" y="12"/>
                      <a:pt x="22" y="20"/>
                    </a:cubicBezTo>
                    <a:cubicBezTo>
                      <a:pt x="19" y="22"/>
                      <a:pt x="16" y="26"/>
                      <a:pt x="11" y="24"/>
                    </a:cubicBezTo>
                    <a:close/>
                  </a:path>
                </a:pathLst>
              </a:custGeom>
              <a:solidFill>
                <a:srgbClr val="D62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45" name="Freeform 301">
                <a:extLst>
                  <a:ext uri="{FF2B5EF4-FFF2-40B4-BE49-F238E27FC236}">
                    <a16:creationId xmlns:a16="http://schemas.microsoft.com/office/drawing/2014/main" id="{D6EF9AEB-2170-4BB3-AE6F-9A4FC5205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4" y="1564"/>
                <a:ext cx="12" cy="11"/>
              </a:xfrm>
              <a:custGeom>
                <a:avLst/>
                <a:gdLst>
                  <a:gd name="T0" fmla="*/ 10 w 22"/>
                  <a:gd name="T1" fmla="*/ 0 h 20"/>
                  <a:gd name="T2" fmla="*/ 21 w 22"/>
                  <a:gd name="T3" fmla="*/ 10 h 20"/>
                  <a:gd name="T4" fmla="*/ 12 w 22"/>
                  <a:gd name="T5" fmla="*/ 20 h 20"/>
                  <a:gd name="T6" fmla="*/ 0 w 22"/>
                  <a:gd name="T7" fmla="*/ 10 h 20"/>
                  <a:gd name="T8" fmla="*/ 10 w 2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10" y="0"/>
                    </a:moveTo>
                    <a:cubicBezTo>
                      <a:pt x="17" y="0"/>
                      <a:pt x="21" y="3"/>
                      <a:pt x="21" y="10"/>
                    </a:cubicBezTo>
                    <a:cubicBezTo>
                      <a:pt x="22" y="16"/>
                      <a:pt x="18" y="20"/>
                      <a:pt x="12" y="20"/>
                    </a:cubicBezTo>
                    <a:cubicBezTo>
                      <a:pt x="6" y="20"/>
                      <a:pt x="0" y="16"/>
                      <a:pt x="0" y="10"/>
                    </a:cubicBezTo>
                    <a:cubicBezTo>
                      <a:pt x="0" y="4"/>
                      <a:pt x="3" y="0"/>
                      <a:pt x="10" y="0"/>
                    </a:cubicBezTo>
                    <a:close/>
                  </a:path>
                </a:pathLst>
              </a:custGeom>
              <a:solidFill>
                <a:srgbClr val="CF3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46" name="Freeform 302">
                <a:extLst>
                  <a:ext uri="{FF2B5EF4-FFF2-40B4-BE49-F238E27FC236}">
                    <a16:creationId xmlns:a16="http://schemas.microsoft.com/office/drawing/2014/main" id="{67D3F2B4-5F34-46B9-85C1-0936B8695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7" y="1414"/>
                <a:ext cx="8" cy="21"/>
              </a:xfrm>
              <a:custGeom>
                <a:avLst/>
                <a:gdLst>
                  <a:gd name="T0" fmla="*/ 14 w 15"/>
                  <a:gd name="T1" fmla="*/ 37 h 37"/>
                  <a:gd name="T2" fmla="*/ 1 w 15"/>
                  <a:gd name="T3" fmla="*/ 37 h 37"/>
                  <a:gd name="T4" fmla="*/ 7 w 15"/>
                  <a:gd name="T5" fmla="*/ 0 h 37"/>
                  <a:gd name="T6" fmla="*/ 14 w 15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7">
                    <a:moveTo>
                      <a:pt x="14" y="37"/>
                    </a:moveTo>
                    <a:cubicBezTo>
                      <a:pt x="10" y="37"/>
                      <a:pt x="5" y="37"/>
                      <a:pt x="1" y="37"/>
                    </a:cubicBezTo>
                    <a:cubicBezTo>
                      <a:pt x="0" y="24"/>
                      <a:pt x="2" y="12"/>
                      <a:pt x="7" y="0"/>
                    </a:cubicBezTo>
                    <a:cubicBezTo>
                      <a:pt x="15" y="12"/>
                      <a:pt x="12" y="25"/>
                      <a:pt x="14" y="37"/>
                    </a:cubicBezTo>
                    <a:close/>
                  </a:path>
                </a:pathLst>
              </a:custGeom>
              <a:solidFill>
                <a:srgbClr val="4481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47" name="Freeform 303">
                <a:extLst>
                  <a:ext uri="{FF2B5EF4-FFF2-40B4-BE49-F238E27FC236}">
                    <a16:creationId xmlns:a16="http://schemas.microsoft.com/office/drawing/2014/main" id="{135BBA12-8B8D-4CB9-8651-3FD229C10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8" y="1232"/>
                <a:ext cx="14" cy="12"/>
              </a:xfrm>
              <a:custGeom>
                <a:avLst/>
                <a:gdLst>
                  <a:gd name="T0" fmla="*/ 8 w 24"/>
                  <a:gd name="T1" fmla="*/ 22 h 22"/>
                  <a:gd name="T2" fmla="*/ 12 w 24"/>
                  <a:gd name="T3" fmla="*/ 2 h 22"/>
                  <a:gd name="T4" fmla="*/ 24 w 24"/>
                  <a:gd name="T5" fmla="*/ 17 h 22"/>
                  <a:gd name="T6" fmla="*/ 8 w 24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2">
                    <a:moveTo>
                      <a:pt x="8" y="22"/>
                    </a:moveTo>
                    <a:cubicBezTo>
                      <a:pt x="5" y="14"/>
                      <a:pt x="0" y="5"/>
                      <a:pt x="12" y="2"/>
                    </a:cubicBezTo>
                    <a:cubicBezTo>
                      <a:pt x="23" y="0"/>
                      <a:pt x="24" y="9"/>
                      <a:pt x="24" y="17"/>
                    </a:cubicBezTo>
                    <a:cubicBezTo>
                      <a:pt x="19" y="20"/>
                      <a:pt x="14" y="22"/>
                      <a:pt x="8" y="22"/>
                    </a:cubicBezTo>
                    <a:close/>
                  </a:path>
                </a:pathLst>
              </a:custGeom>
              <a:solidFill>
                <a:srgbClr val="CD3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48" name="Freeform 304">
                <a:extLst>
                  <a:ext uri="{FF2B5EF4-FFF2-40B4-BE49-F238E27FC236}">
                    <a16:creationId xmlns:a16="http://schemas.microsoft.com/office/drawing/2014/main" id="{F9CC8738-3CFF-4E3D-9C1F-825F383C7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" y="1034"/>
                <a:ext cx="13" cy="13"/>
              </a:xfrm>
              <a:custGeom>
                <a:avLst/>
                <a:gdLst>
                  <a:gd name="T0" fmla="*/ 0 w 23"/>
                  <a:gd name="T1" fmla="*/ 0 h 24"/>
                  <a:gd name="T2" fmla="*/ 22 w 23"/>
                  <a:gd name="T3" fmla="*/ 24 h 24"/>
                  <a:gd name="T4" fmla="*/ 0 w 23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cubicBezTo>
                      <a:pt x="15" y="1"/>
                      <a:pt x="23" y="7"/>
                      <a:pt x="22" y="24"/>
                    </a:cubicBezTo>
                    <a:cubicBezTo>
                      <a:pt x="11" y="18"/>
                      <a:pt x="6" y="8"/>
                      <a:pt x="0" y="0"/>
                    </a:cubicBezTo>
                    <a:close/>
                  </a:path>
                </a:pathLst>
              </a:custGeom>
              <a:solidFill>
                <a:srgbClr val="758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49" name="Freeform 305">
                <a:extLst>
                  <a:ext uri="{FF2B5EF4-FFF2-40B4-BE49-F238E27FC236}">
                    <a16:creationId xmlns:a16="http://schemas.microsoft.com/office/drawing/2014/main" id="{64E74EE1-D4BF-45AB-9233-71ADB6F1A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1" y="1667"/>
                <a:ext cx="22" cy="6"/>
              </a:xfrm>
              <a:custGeom>
                <a:avLst/>
                <a:gdLst>
                  <a:gd name="T0" fmla="*/ 7 w 40"/>
                  <a:gd name="T1" fmla="*/ 0 h 11"/>
                  <a:gd name="T2" fmla="*/ 40 w 40"/>
                  <a:gd name="T3" fmla="*/ 0 h 11"/>
                  <a:gd name="T4" fmla="*/ 0 w 40"/>
                  <a:gd name="T5" fmla="*/ 5 h 11"/>
                  <a:gd name="T6" fmla="*/ 7 w 40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11">
                    <a:moveTo>
                      <a:pt x="7" y="0"/>
                    </a:moveTo>
                    <a:cubicBezTo>
                      <a:pt x="18" y="0"/>
                      <a:pt x="29" y="0"/>
                      <a:pt x="40" y="0"/>
                    </a:cubicBezTo>
                    <a:cubicBezTo>
                      <a:pt x="27" y="10"/>
                      <a:pt x="14" y="11"/>
                      <a:pt x="0" y="5"/>
                    </a:cubicBezTo>
                    <a:cubicBezTo>
                      <a:pt x="2" y="3"/>
                      <a:pt x="5" y="2"/>
                      <a:pt x="7" y="0"/>
                    </a:cubicBezTo>
                    <a:close/>
                  </a:path>
                </a:pathLst>
              </a:custGeom>
              <a:solidFill>
                <a:srgbClr val="337D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50" name="Freeform 306">
                <a:extLst>
                  <a:ext uri="{FF2B5EF4-FFF2-40B4-BE49-F238E27FC236}">
                    <a16:creationId xmlns:a16="http://schemas.microsoft.com/office/drawing/2014/main" id="{27AA3E8F-CAED-49AD-A8C0-53074D2E2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7" y="1769"/>
                <a:ext cx="38" cy="6"/>
              </a:xfrm>
              <a:custGeom>
                <a:avLst/>
                <a:gdLst>
                  <a:gd name="T0" fmla="*/ 68 w 68"/>
                  <a:gd name="T1" fmla="*/ 7 h 11"/>
                  <a:gd name="T2" fmla="*/ 0 w 68"/>
                  <a:gd name="T3" fmla="*/ 11 h 11"/>
                  <a:gd name="T4" fmla="*/ 68 w 68"/>
                  <a:gd name="T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1">
                    <a:moveTo>
                      <a:pt x="68" y="7"/>
                    </a:moveTo>
                    <a:cubicBezTo>
                      <a:pt x="46" y="8"/>
                      <a:pt x="23" y="10"/>
                      <a:pt x="0" y="11"/>
                    </a:cubicBezTo>
                    <a:cubicBezTo>
                      <a:pt x="22" y="0"/>
                      <a:pt x="45" y="0"/>
                      <a:pt x="68" y="7"/>
                    </a:cubicBezTo>
                    <a:close/>
                  </a:path>
                </a:pathLst>
              </a:custGeom>
              <a:solidFill>
                <a:srgbClr val="165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51" name="Freeform 307">
                <a:extLst>
                  <a:ext uri="{FF2B5EF4-FFF2-40B4-BE49-F238E27FC236}">
                    <a16:creationId xmlns:a16="http://schemas.microsoft.com/office/drawing/2014/main" id="{46A29CFB-67F2-45D7-9C1D-2DA085052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1" y="1039"/>
                <a:ext cx="12" cy="14"/>
              </a:xfrm>
              <a:custGeom>
                <a:avLst/>
                <a:gdLst>
                  <a:gd name="T0" fmla="*/ 0 w 22"/>
                  <a:gd name="T1" fmla="*/ 0 h 25"/>
                  <a:gd name="T2" fmla="*/ 22 w 22"/>
                  <a:gd name="T3" fmla="*/ 24 h 25"/>
                  <a:gd name="T4" fmla="*/ 0 w 22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5">
                    <a:moveTo>
                      <a:pt x="0" y="0"/>
                    </a:moveTo>
                    <a:cubicBezTo>
                      <a:pt x="7" y="7"/>
                      <a:pt x="13" y="14"/>
                      <a:pt x="22" y="24"/>
                    </a:cubicBezTo>
                    <a:cubicBezTo>
                      <a:pt x="2" y="25"/>
                      <a:pt x="0" y="14"/>
                      <a:pt x="0" y="0"/>
                    </a:cubicBezTo>
                    <a:close/>
                  </a:path>
                </a:pathLst>
              </a:custGeom>
              <a:solidFill>
                <a:srgbClr val="E6E6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52" name="Freeform 308">
                <a:extLst>
                  <a:ext uri="{FF2B5EF4-FFF2-40B4-BE49-F238E27FC236}">
                    <a16:creationId xmlns:a16="http://schemas.microsoft.com/office/drawing/2014/main" id="{8D32CB65-20E7-48EC-BAAA-14539F768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2" y="1706"/>
                <a:ext cx="24" cy="8"/>
              </a:xfrm>
              <a:custGeom>
                <a:avLst/>
                <a:gdLst>
                  <a:gd name="T0" fmla="*/ 36 w 44"/>
                  <a:gd name="T1" fmla="*/ 0 h 14"/>
                  <a:gd name="T2" fmla="*/ 44 w 44"/>
                  <a:gd name="T3" fmla="*/ 5 h 14"/>
                  <a:gd name="T4" fmla="*/ 0 w 44"/>
                  <a:gd name="T5" fmla="*/ 14 h 14"/>
                  <a:gd name="T6" fmla="*/ 36 w 44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14">
                    <a:moveTo>
                      <a:pt x="36" y="0"/>
                    </a:moveTo>
                    <a:cubicBezTo>
                      <a:pt x="39" y="1"/>
                      <a:pt x="43" y="1"/>
                      <a:pt x="44" y="5"/>
                    </a:cubicBezTo>
                    <a:cubicBezTo>
                      <a:pt x="31" y="8"/>
                      <a:pt x="17" y="10"/>
                      <a:pt x="0" y="14"/>
                    </a:cubicBezTo>
                    <a:cubicBezTo>
                      <a:pt x="13" y="2"/>
                      <a:pt x="25" y="3"/>
                      <a:pt x="36" y="0"/>
                    </a:cubicBezTo>
                    <a:close/>
                  </a:path>
                </a:pathLst>
              </a:custGeom>
              <a:solidFill>
                <a:srgbClr val="A1B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53" name="Freeform 309">
                <a:extLst>
                  <a:ext uri="{FF2B5EF4-FFF2-40B4-BE49-F238E27FC236}">
                    <a16:creationId xmlns:a16="http://schemas.microsoft.com/office/drawing/2014/main" id="{FA2602AF-0BBA-4D1D-8283-F717A5F76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3" y="1011"/>
                <a:ext cx="13" cy="12"/>
              </a:xfrm>
              <a:custGeom>
                <a:avLst/>
                <a:gdLst>
                  <a:gd name="T0" fmla="*/ 0 w 25"/>
                  <a:gd name="T1" fmla="*/ 0 h 22"/>
                  <a:gd name="T2" fmla="*/ 25 w 25"/>
                  <a:gd name="T3" fmla="*/ 22 h 22"/>
                  <a:gd name="T4" fmla="*/ 0 w 25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2">
                    <a:moveTo>
                      <a:pt x="0" y="0"/>
                    </a:moveTo>
                    <a:cubicBezTo>
                      <a:pt x="10" y="9"/>
                      <a:pt x="18" y="15"/>
                      <a:pt x="25" y="22"/>
                    </a:cubicBezTo>
                    <a:cubicBezTo>
                      <a:pt x="13" y="21"/>
                      <a:pt x="2" y="18"/>
                      <a:pt x="0" y="0"/>
                    </a:cubicBezTo>
                    <a:close/>
                  </a:path>
                </a:pathLst>
              </a:custGeom>
              <a:solidFill>
                <a:srgbClr val="E5E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54" name="Freeform 310">
                <a:extLst>
                  <a:ext uri="{FF2B5EF4-FFF2-40B4-BE49-F238E27FC236}">
                    <a16:creationId xmlns:a16="http://schemas.microsoft.com/office/drawing/2014/main" id="{9C75DBCD-FC78-44F6-856B-0500D9D3F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1" y="1610"/>
                <a:ext cx="14" cy="18"/>
              </a:xfrm>
              <a:custGeom>
                <a:avLst/>
                <a:gdLst>
                  <a:gd name="T0" fmla="*/ 1 w 27"/>
                  <a:gd name="T1" fmla="*/ 0 h 32"/>
                  <a:gd name="T2" fmla="*/ 27 w 27"/>
                  <a:gd name="T3" fmla="*/ 32 h 32"/>
                  <a:gd name="T4" fmla="*/ 0 w 27"/>
                  <a:gd name="T5" fmla="*/ 4 h 32"/>
                  <a:gd name="T6" fmla="*/ 1 w 27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2">
                    <a:moveTo>
                      <a:pt x="1" y="0"/>
                    </a:moveTo>
                    <a:cubicBezTo>
                      <a:pt x="12" y="7"/>
                      <a:pt x="16" y="19"/>
                      <a:pt x="27" y="32"/>
                    </a:cubicBezTo>
                    <a:cubicBezTo>
                      <a:pt x="10" y="25"/>
                      <a:pt x="7" y="13"/>
                      <a:pt x="0" y="4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6BA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55" name="Freeform 311">
                <a:extLst>
                  <a:ext uri="{FF2B5EF4-FFF2-40B4-BE49-F238E27FC236}">
                    <a16:creationId xmlns:a16="http://schemas.microsoft.com/office/drawing/2014/main" id="{61DD554A-AB30-4CD1-BB6F-885905B11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3" y="1797"/>
                <a:ext cx="13" cy="9"/>
              </a:xfrm>
              <a:custGeom>
                <a:avLst/>
                <a:gdLst>
                  <a:gd name="T0" fmla="*/ 24 w 24"/>
                  <a:gd name="T1" fmla="*/ 0 h 16"/>
                  <a:gd name="T2" fmla="*/ 24 w 24"/>
                  <a:gd name="T3" fmla="*/ 4 h 16"/>
                  <a:gd name="T4" fmla="*/ 0 w 24"/>
                  <a:gd name="T5" fmla="*/ 16 h 16"/>
                  <a:gd name="T6" fmla="*/ 24 w 24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6">
                    <a:moveTo>
                      <a:pt x="24" y="0"/>
                    </a:moveTo>
                    <a:cubicBezTo>
                      <a:pt x="24" y="1"/>
                      <a:pt x="24" y="3"/>
                      <a:pt x="24" y="4"/>
                    </a:cubicBezTo>
                    <a:cubicBezTo>
                      <a:pt x="18" y="9"/>
                      <a:pt x="12" y="14"/>
                      <a:pt x="0" y="16"/>
                    </a:cubicBezTo>
                    <a:cubicBezTo>
                      <a:pt x="8" y="6"/>
                      <a:pt x="15" y="1"/>
                      <a:pt x="24" y="0"/>
                    </a:cubicBezTo>
                    <a:close/>
                  </a:path>
                </a:pathLst>
              </a:custGeom>
              <a:solidFill>
                <a:srgbClr val="94A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56" name="Freeform 312">
                <a:extLst>
                  <a:ext uri="{FF2B5EF4-FFF2-40B4-BE49-F238E27FC236}">
                    <a16:creationId xmlns:a16="http://schemas.microsoft.com/office/drawing/2014/main" id="{AC02D410-1103-4DBB-A309-721EF31D0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9" y="1050"/>
                <a:ext cx="121" cy="280"/>
              </a:xfrm>
              <a:custGeom>
                <a:avLst/>
                <a:gdLst>
                  <a:gd name="T0" fmla="*/ 50 w 221"/>
                  <a:gd name="T1" fmla="*/ 4 h 509"/>
                  <a:gd name="T2" fmla="*/ 188 w 221"/>
                  <a:gd name="T3" fmla="*/ 95 h 509"/>
                  <a:gd name="T4" fmla="*/ 192 w 221"/>
                  <a:gd name="T5" fmla="*/ 123 h 509"/>
                  <a:gd name="T6" fmla="*/ 192 w 221"/>
                  <a:gd name="T7" fmla="*/ 330 h 509"/>
                  <a:gd name="T8" fmla="*/ 187 w 221"/>
                  <a:gd name="T9" fmla="*/ 359 h 509"/>
                  <a:gd name="T10" fmla="*/ 180 w 221"/>
                  <a:gd name="T11" fmla="*/ 356 h 509"/>
                  <a:gd name="T12" fmla="*/ 180 w 221"/>
                  <a:gd name="T13" fmla="*/ 158 h 509"/>
                  <a:gd name="T14" fmla="*/ 191 w 221"/>
                  <a:gd name="T15" fmla="*/ 392 h 509"/>
                  <a:gd name="T16" fmla="*/ 212 w 221"/>
                  <a:gd name="T17" fmla="*/ 471 h 509"/>
                  <a:gd name="T18" fmla="*/ 186 w 221"/>
                  <a:gd name="T19" fmla="*/ 507 h 509"/>
                  <a:gd name="T20" fmla="*/ 85 w 221"/>
                  <a:gd name="T21" fmla="*/ 506 h 509"/>
                  <a:gd name="T22" fmla="*/ 36 w 221"/>
                  <a:gd name="T23" fmla="*/ 506 h 509"/>
                  <a:gd name="T24" fmla="*/ 25 w 221"/>
                  <a:gd name="T25" fmla="*/ 478 h 509"/>
                  <a:gd name="T26" fmla="*/ 8 w 221"/>
                  <a:gd name="T27" fmla="*/ 359 h 509"/>
                  <a:gd name="T28" fmla="*/ 5 w 221"/>
                  <a:gd name="T29" fmla="*/ 234 h 509"/>
                  <a:gd name="T30" fmla="*/ 16 w 221"/>
                  <a:gd name="T31" fmla="*/ 57 h 509"/>
                  <a:gd name="T32" fmla="*/ 17 w 221"/>
                  <a:gd name="T33" fmla="*/ 49 h 509"/>
                  <a:gd name="T34" fmla="*/ 32 w 221"/>
                  <a:gd name="T35" fmla="*/ 32 h 509"/>
                  <a:gd name="T36" fmla="*/ 36 w 221"/>
                  <a:gd name="T37" fmla="*/ 12 h 509"/>
                  <a:gd name="T38" fmla="*/ 50 w 221"/>
                  <a:gd name="T39" fmla="*/ 4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509">
                    <a:moveTo>
                      <a:pt x="50" y="4"/>
                    </a:moveTo>
                    <a:cubicBezTo>
                      <a:pt x="96" y="34"/>
                      <a:pt x="142" y="65"/>
                      <a:pt x="188" y="95"/>
                    </a:cubicBezTo>
                    <a:cubicBezTo>
                      <a:pt x="191" y="104"/>
                      <a:pt x="192" y="113"/>
                      <a:pt x="192" y="123"/>
                    </a:cubicBezTo>
                    <a:cubicBezTo>
                      <a:pt x="192" y="192"/>
                      <a:pt x="192" y="261"/>
                      <a:pt x="192" y="330"/>
                    </a:cubicBezTo>
                    <a:cubicBezTo>
                      <a:pt x="192" y="340"/>
                      <a:pt x="193" y="351"/>
                      <a:pt x="187" y="359"/>
                    </a:cubicBezTo>
                    <a:cubicBezTo>
                      <a:pt x="183" y="362"/>
                      <a:pt x="180" y="360"/>
                      <a:pt x="180" y="356"/>
                    </a:cubicBezTo>
                    <a:cubicBezTo>
                      <a:pt x="179" y="286"/>
                      <a:pt x="180" y="215"/>
                      <a:pt x="180" y="158"/>
                    </a:cubicBezTo>
                    <a:cubicBezTo>
                      <a:pt x="186" y="227"/>
                      <a:pt x="167" y="310"/>
                      <a:pt x="191" y="392"/>
                    </a:cubicBezTo>
                    <a:cubicBezTo>
                      <a:pt x="196" y="419"/>
                      <a:pt x="204" y="445"/>
                      <a:pt x="212" y="471"/>
                    </a:cubicBezTo>
                    <a:cubicBezTo>
                      <a:pt x="221" y="497"/>
                      <a:pt x="213" y="509"/>
                      <a:pt x="186" y="507"/>
                    </a:cubicBezTo>
                    <a:cubicBezTo>
                      <a:pt x="152" y="506"/>
                      <a:pt x="118" y="507"/>
                      <a:pt x="85" y="506"/>
                    </a:cubicBezTo>
                    <a:cubicBezTo>
                      <a:pt x="68" y="506"/>
                      <a:pt x="52" y="501"/>
                      <a:pt x="36" y="506"/>
                    </a:cubicBezTo>
                    <a:cubicBezTo>
                      <a:pt x="26" y="499"/>
                      <a:pt x="26" y="488"/>
                      <a:pt x="25" y="478"/>
                    </a:cubicBezTo>
                    <a:cubicBezTo>
                      <a:pt x="22" y="438"/>
                      <a:pt x="15" y="398"/>
                      <a:pt x="8" y="359"/>
                    </a:cubicBezTo>
                    <a:cubicBezTo>
                      <a:pt x="0" y="318"/>
                      <a:pt x="2" y="275"/>
                      <a:pt x="5" y="234"/>
                    </a:cubicBezTo>
                    <a:cubicBezTo>
                      <a:pt x="9" y="175"/>
                      <a:pt x="17" y="116"/>
                      <a:pt x="16" y="57"/>
                    </a:cubicBezTo>
                    <a:cubicBezTo>
                      <a:pt x="16" y="54"/>
                      <a:pt x="17" y="51"/>
                      <a:pt x="17" y="49"/>
                    </a:cubicBezTo>
                    <a:cubicBezTo>
                      <a:pt x="20" y="41"/>
                      <a:pt x="26" y="37"/>
                      <a:pt x="32" y="32"/>
                    </a:cubicBezTo>
                    <a:cubicBezTo>
                      <a:pt x="38" y="26"/>
                      <a:pt x="36" y="19"/>
                      <a:pt x="36" y="12"/>
                    </a:cubicBezTo>
                    <a:cubicBezTo>
                      <a:pt x="36" y="2"/>
                      <a:pt x="41" y="0"/>
                      <a:pt x="50" y="4"/>
                    </a:cubicBezTo>
                    <a:close/>
                  </a:path>
                </a:pathLst>
              </a:custGeom>
              <a:solidFill>
                <a:srgbClr val="025F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57" name="Freeform 313">
                <a:extLst>
                  <a:ext uri="{FF2B5EF4-FFF2-40B4-BE49-F238E27FC236}">
                    <a16:creationId xmlns:a16="http://schemas.microsoft.com/office/drawing/2014/main" id="{0DA840B8-A7DF-4542-AA3C-3DE40E4D1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7" y="1102"/>
                <a:ext cx="93" cy="234"/>
              </a:xfrm>
              <a:custGeom>
                <a:avLst/>
                <a:gdLst>
                  <a:gd name="T0" fmla="*/ 5 w 168"/>
                  <a:gd name="T1" fmla="*/ 265 h 426"/>
                  <a:gd name="T2" fmla="*/ 5 w 168"/>
                  <a:gd name="T3" fmla="*/ 55 h 426"/>
                  <a:gd name="T4" fmla="*/ 8 w 168"/>
                  <a:gd name="T5" fmla="*/ 0 h 426"/>
                  <a:gd name="T6" fmla="*/ 144 w 168"/>
                  <a:gd name="T7" fmla="*/ 91 h 426"/>
                  <a:gd name="T8" fmla="*/ 160 w 168"/>
                  <a:gd name="T9" fmla="*/ 205 h 426"/>
                  <a:gd name="T10" fmla="*/ 165 w 168"/>
                  <a:gd name="T11" fmla="*/ 234 h 426"/>
                  <a:gd name="T12" fmla="*/ 155 w 168"/>
                  <a:gd name="T13" fmla="*/ 261 h 426"/>
                  <a:gd name="T14" fmla="*/ 78 w 168"/>
                  <a:gd name="T15" fmla="*/ 392 h 426"/>
                  <a:gd name="T16" fmla="*/ 53 w 168"/>
                  <a:gd name="T17" fmla="*/ 426 h 426"/>
                  <a:gd name="T18" fmla="*/ 41 w 168"/>
                  <a:gd name="T19" fmla="*/ 409 h 426"/>
                  <a:gd name="T20" fmla="*/ 8 w 168"/>
                  <a:gd name="T21" fmla="*/ 296 h 426"/>
                  <a:gd name="T22" fmla="*/ 5 w 168"/>
                  <a:gd name="T23" fmla="*/ 265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8" h="426">
                    <a:moveTo>
                      <a:pt x="5" y="265"/>
                    </a:moveTo>
                    <a:cubicBezTo>
                      <a:pt x="5" y="195"/>
                      <a:pt x="4" y="125"/>
                      <a:pt x="5" y="55"/>
                    </a:cubicBezTo>
                    <a:cubicBezTo>
                      <a:pt x="5" y="37"/>
                      <a:pt x="7" y="18"/>
                      <a:pt x="8" y="0"/>
                    </a:cubicBezTo>
                    <a:cubicBezTo>
                      <a:pt x="54" y="30"/>
                      <a:pt x="101" y="57"/>
                      <a:pt x="144" y="91"/>
                    </a:cubicBezTo>
                    <a:cubicBezTo>
                      <a:pt x="149" y="129"/>
                      <a:pt x="149" y="168"/>
                      <a:pt x="160" y="205"/>
                    </a:cubicBezTo>
                    <a:cubicBezTo>
                      <a:pt x="163" y="214"/>
                      <a:pt x="167" y="224"/>
                      <a:pt x="165" y="234"/>
                    </a:cubicBezTo>
                    <a:cubicBezTo>
                      <a:pt x="168" y="245"/>
                      <a:pt x="157" y="251"/>
                      <a:pt x="155" y="261"/>
                    </a:cubicBezTo>
                    <a:cubicBezTo>
                      <a:pt x="133" y="307"/>
                      <a:pt x="104" y="348"/>
                      <a:pt x="78" y="392"/>
                    </a:cubicBezTo>
                    <a:cubicBezTo>
                      <a:pt x="72" y="404"/>
                      <a:pt x="68" y="419"/>
                      <a:pt x="53" y="426"/>
                    </a:cubicBezTo>
                    <a:cubicBezTo>
                      <a:pt x="46" y="423"/>
                      <a:pt x="44" y="416"/>
                      <a:pt x="41" y="409"/>
                    </a:cubicBezTo>
                    <a:cubicBezTo>
                      <a:pt x="28" y="372"/>
                      <a:pt x="17" y="334"/>
                      <a:pt x="8" y="296"/>
                    </a:cubicBezTo>
                    <a:cubicBezTo>
                      <a:pt x="9" y="285"/>
                      <a:pt x="0" y="276"/>
                      <a:pt x="5" y="2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58" name="Freeform 314">
                <a:extLst>
                  <a:ext uri="{FF2B5EF4-FFF2-40B4-BE49-F238E27FC236}">
                    <a16:creationId xmlns:a16="http://schemas.microsoft.com/office/drawing/2014/main" id="{22412CDD-822A-4DAF-869C-40F521080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0" y="1054"/>
                <a:ext cx="84" cy="252"/>
              </a:xfrm>
              <a:custGeom>
                <a:avLst/>
                <a:gdLst>
                  <a:gd name="T0" fmla="*/ 142 w 153"/>
                  <a:gd name="T1" fmla="*/ 456 h 459"/>
                  <a:gd name="T2" fmla="*/ 128 w 153"/>
                  <a:gd name="T3" fmla="*/ 441 h 459"/>
                  <a:gd name="T4" fmla="*/ 126 w 153"/>
                  <a:gd name="T5" fmla="*/ 430 h 459"/>
                  <a:gd name="T6" fmla="*/ 121 w 153"/>
                  <a:gd name="T7" fmla="*/ 335 h 459"/>
                  <a:gd name="T8" fmla="*/ 16 w 153"/>
                  <a:gd name="T9" fmla="*/ 459 h 459"/>
                  <a:gd name="T10" fmla="*/ 6 w 153"/>
                  <a:gd name="T11" fmla="*/ 391 h 459"/>
                  <a:gd name="T12" fmla="*/ 55 w 153"/>
                  <a:gd name="T13" fmla="*/ 352 h 459"/>
                  <a:gd name="T14" fmla="*/ 70 w 153"/>
                  <a:gd name="T15" fmla="*/ 347 h 459"/>
                  <a:gd name="T16" fmla="*/ 71 w 153"/>
                  <a:gd name="T17" fmla="*/ 333 h 459"/>
                  <a:gd name="T18" fmla="*/ 60 w 153"/>
                  <a:gd name="T19" fmla="*/ 321 h 459"/>
                  <a:gd name="T20" fmla="*/ 47 w 153"/>
                  <a:gd name="T21" fmla="*/ 332 h 459"/>
                  <a:gd name="T22" fmla="*/ 42 w 153"/>
                  <a:gd name="T23" fmla="*/ 349 h 459"/>
                  <a:gd name="T24" fmla="*/ 6 w 153"/>
                  <a:gd name="T25" fmla="*/ 377 h 459"/>
                  <a:gd name="T26" fmla="*/ 7 w 153"/>
                  <a:gd name="T27" fmla="*/ 316 h 459"/>
                  <a:gd name="T28" fmla="*/ 14 w 153"/>
                  <a:gd name="T29" fmla="*/ 310 h 459"/>
                  <a:gd name="T30" fmla="*/ 80 w 153"/>
                  <a:gd name="T31" fmla="*/ 276 h 459"/>
                  <a:gd name="T32" fmla="*/ 124 w 153"/>
                  <a:gd name="T33" fmla="*/ 188 h 459"/>
                  <a:gd name="T34" fmla="*/ 125 w 153"/>
                  <a:gd name="T35" fmla="*/ 119 h 459"/>
                  <a:gd name="T36" fmla="*/ 87 w 153"/>
                  <a:gd name="T37" fmla="*/ 156 h 459"/>
                  <a:gd name="T38" fmla="*/ 83 w 153"/>
                  <a:gd name="T39" fmla="*/ 89 h 459"/>
                  <a:gd name="T40" fmla="*/ 19 w 153"/>
                  <a:gd name="T41" fmla="*/ 162 h 459"/>
                  <a:gd name="T42" fmla="*/ 52 w 153"/>
                  <a:gd name="T43" fmla="*/ 83 h 459"/>
                  <a:gd name="T44" fmla="*/ 76 w 153"/>
                  <a:gd name="T45" fmla="*/ 79 h 459"/>
                  <a:gd name="T46" fmla="*/ 96 w 153"/>
                  <a:gd name="T47" fmla="*/ 74 h 459"/>
                  <a:gd name="T48" fmla="*/ 96 w 153"/>
                  <a:gd name="T49" fmla="*/ 64 h 459"/>
                  <a:gd name="T50" fmla="*/ 85 w 153"/>
                  <a:gd name="T51" fmla="*/ 50 h 459"/>
                  <a:gd name="T52" fmla="*/ 71 w 153"/>
                  <a:gd name="T53" fmla="*/ 59 h 459"/>
                  <a:gd name="T54" fmla="*/ 66 w 153"/>
                  <a:gd name="T55" fmla="*/ 69 h 459"/>
                  <a:gd name="T56" fmla="*/ 26 w 153"/>
                  <a:gd name="T57" fmla="*/ 93 h 459"/>
                  <a:gd name="T58" fmla="*/ 38 w 153"/>
                  <a:gd name="T59" fmla="*/ 42 h 459"/>
                  <a:gd name="T60" fmla="*/ 48 w 153"/>
                  <a:gd name="T61" fmla="*/ 31 h 459"/>
                  <a:gd name="T62" fmla="*/ 93 w 153"/>
                  <a:gd name="T63" fmla="*/ 6 h 459"/>
                  <a:gd name="T64" fmla="*/ 117 w 153"/>
                  <a:gd name="T65" fmla="*/ 4 h 459"/>
                  <a:gd name="T66" fmla="*/ 121 w 153"/>
                  <a:gd name="T67" fmla="*/ 5 h 459"/>
                  <a:gd name="T68" fmla="*/ 141 w 153"/>
                  <a:gd name="T69" fmla="*/ 42 h 459"/>
                  <a:gd name="T70" fmla="*/ 131 w 153"/>
                  <a:gd name="T71" fmla="*/ 227 h 459"/>
                  <a:gd name="T72" fmla="*/ 138 w 153"/>
                  <a:gd name="T73" fmla="*/ 376 h 459"/>
                  <a:gd name="T74" fmla="*/ 148 w 153"/>
                  <a:gd name="T75" fmla="*/ 441 h 459"/>
                  <a:gd name="T76" fmla="*/ 142 w 153"/>
                  <a:gd name="T77" fmla="*/ 456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3" h="459">
                    <a:moveTo>
                      <a:pt x="142" y="456"/>
                    </a:moveTo>
                    <a:cubicBezTo>
                      <a:pt x="140" y="449"/>
                      <a:pt x="145" y="436"/>
                      <a:pt x="128" y="441"/>
                    </a:cubicBezTo>
                    <a:cubicBezTo>
                      <a:pt x="121" y="442"/>
                      <a:pt x="126" y="434"/>
                      <a:pt x="126" y="430"/>
                    </a:cubicBezTo>
                    <a:cubicBezTo>
                      <a:pt x="129" y="398"/>
                      <a:pt x="127" y="366"/>
                      <a:pt x="121" y="335"/>
                    </a:cubicBezTo>
                    <a:cubicBezTo>
                      <a:pt x="89" y="351"/>
                      <a:pt x="24" y="416"/>
                      <a:pt x="16" y="459"/>
                    </a:cubicBezTo>
                    <a:cubicBezTo>
                      <a:pt x="13" y="436"/>
                      <a:pt x="8" y="413"/>
                      <a:pt x="6" y="391"/>
                    </a:cubicBezTo>
                    <a:cubicBezTo>
                      <a:pt x="5" y="381"/>
                      <a:pt x="44" y="351"/>
                      <a:pt x="55" y="352"/>
                    </a:cubicBezTo>
                    <a:cubicBezTo>
                      <a:pt x="62" y="353"/>
                      <a:pt x="66" y="352"/>
                      <a:pt x="70" y="347"/>
                    </a:cubicBezTo>
                    <a:cubicBezTo>
                      <a:pt x="72" y="342"/>
                      <a:pt x="71" y="338"/>
                      <a:pt x="71" y="333"/>
                    </a:cubicBezTo>
                    <a:cubicBezTo>
                      <a:pt x="71" y="326"/>
                      <a:pt x="66" y="321"/>
                      <a:pt x="60" y="321"/>
                    </a:cubicBezTo>
                    <a:cubicBezTo>
                      <a:pt x="53" y="320"/>
                      <a:pt x="48" y="324"/>
                      <a:pt x="47" y="332"/>
                    </a:cubicBezTo>
                    <a:cubicBezTo>
                      <a:pt x="46" y="338"/>
                      <a:pt x="44" y="344"/>
                      <a:pt x="42" y="349"/>
                    </a:cubicBezTo>
                    <a:cubicBezTo>
                      <a:pt x="29" y="355"/>
                      <a:pt x="19" y="367"/>
                      <a:pt x="6" y="377"/>
                    </a:cubicBezTo>
                    <a:cubicBezTo>
                      <a:pt x="0" y="356"/>
                      <a:pt x="5" y="336"/>
                      <a:pt x="7" y="316"/>
                    </a:cubicBezTo>
                    <a:cubicBezTo>
                      <a:pt x="7" y="312"/>
                      <a:pt x="11" y="310"/>
                      <a:pt x="14" y="310"/>
                    </a:cubicBezTo>
                    <a:cubicBezTo>
                      <a:pt x="41" y="308"/>
                      <a:pt x="61" y="290"/>
                      <a:pt x="80" y="276"/>
                    </a:cubicBezTo>
                    <a:cubicBezTo>
                      <a:pt x="109" y="256"/>
                      <a:pt x="119" y="221"/>
                      <a:pt x="124" y="188"/>
                    </a:cubicBezTo>
                    <a:cubicBezTo>
                      <a:pt x="128" y="167"/>
                      <a:pt x="125" y="145"/>
                      <a:pt x="125" y="119"/>
                    </a:cubicBezTo>
                    <a:cubicBezTo>
                      <a:pt x="113" y="134"/>
                      <a:pt x="102" y="145"/>
                      <a:pt x="87" y="156"/>
                    </a:cubicBezTo>
                    <a:cubicBezTo>
                      <a:pt x="86" y="132"/>
                      <a:pt x="79" y="112"/>
                      <a:pt x="83" y="89"/>
                    </a:cubicBezTo>
                    <a:cubicBezTo>
                      <a:pt x="50" y="104"/>
                      <a:pt x="34" y="131"/>
                      <a:pt x="19" y="162"/>
                    </a:cubicBezTo>
                    <a:cubicBezTo>
                      <a:pt x="14" y="120"/>
                      <a:pt x="23" y="99"/>
                      <a:pt x="52" y="83"/>
                    </a:cubicBezTo>
                    <a:cubicBezTo>
                      <a:pt x="60" y="78"/>
                      <a:pt x="68" y="75"/>
                      <a:pt x="76" y="79"/>
                    </a:cubicBezTo>
                    <a:cubicBezTo>
                      <a:pt x="85" y="83"/>
                      <a:pt x="90" y="79"/>
                      <a:pt x="96" y="74"/>
                    </a:cubicBezTo>
                    <a:cubicBezTo>
                      <a:pt x="95" y="71"/>
                      <a:pt x="96" y="67"/>
                      <a:pt x="96" y="64"/>
                    </a:cubicBezTo>
                    <a:cubicBezTo>
                      <a:pt x="96" y="56"/>
                      <a:pt x="92" y="51"/>
                      <a:pt x="85" y="50"/>
                    </a:cubicBezTo>
                    <a:cubicBezTo>
                      <a:pt x="78" y="48"/>
                      <a:pt x="74" y="53"/>
                      <a:pt x="71" y="59"/>
                    </a:cubicBezTo>
                    <a:cubicBezTo>
                      <a:pt x="70" y="63"/>
                      <a:pt x="69" y="66"/>
                      <a:pt x="66" y="69"/>
                    </a:cubicBezTo>
                    <a:cubicBezTo>
                      <a:pt x="53" y="74"/>
                      <a:pt x="41" y="81"/>
                      <a:pt x="26" y="93"/>
                    </a:cubicBezTo>
                    <a:cubicBezTo>
                      <a:pt x="31" y="73"/>
                      <a:pt x="34" y="58"/>
                      <a:pt x="38" y="42"/>
                    </a:cubicBezTo>
                    <a:cubicBezTo>
                      <a:pt x="39" y="37"/>
                      <a:pt x="43" y="33"/>
                      <a:pt x="48" y="31"/>
                    </a:cubicBezTo>
                    <a:cubicBezTo>
                      <a:pt x="64" y="24"/>
                      <a:pt x="80" y="19"/>
                      <a:pt x="93" y="6"/>
                    </a:cubicBezTo>
                    <a:cubicBezTo>
                      <a:pt x="99" y="0"/>
                      <a:pt x="109" y="10"/>
                      <a:pt x="117" y="4"/>
                    </a:cubicBezTo>
                    <a:cubicBezTo>
                      <a:pt x="119" y="4"/>
                      <a:pt x="121" y="4"/>
                      <a:pt x="121" y="5"/>
                    </a:cubicBezTo>
                    <a:cubicBezTo>
                      <a:pt x="122" y="21"/>
                      <a:pt x="132" y="31"/>
                      <a:pt x="141" y="42"/>
                    </a:cubicBezTo>
                    <a:cubicBezTo>
                      <a:pt x="144" y="104"/>
                      <a:pt x="137" y="165"/>
                      <a:pt x="131" y="227"/>
                    </a:cubicBezTo>
                    <a:cubicBezTo>
                      <a:pt x="127" y="276"/>
                      <a:pt x="127" y="327"/>
                      <a:pt x="138" y="376"/>
                    </a:cubicBezTo>
                    <a:cubicBezTo>
                      <a:pt x="143" y="397"/>
                      <a:pt x="146" y="419"/>
                      <a:pt x="148" y="441"/>
                    </a:cubicBezTo>
                    <a:cubicBezTo>
                      <a:pt x="149" y="447"/>
                      <a:pt x="153" y="455"/>
                      <a:pt x="142" y="456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59" name="Freeform 315">
                <a:extLst>
                  <a:ext uri="{FF2B5EF4-FFF2-40B4-BE49-F238E27FC236}">
                    <a16:creationId xmlns:a16="http://schemas.microsoft.com/office/drawing/2014/main" id="{81C71B0E-7FE5-4671-B182-952BFF04D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" y="1306"/>
                <a:ext cx="93" cy="151"/>
              </a:xfrm>
              <a:custGeom>
                <a:avLst/>
                <a:gdLst>
                  <a:gd name="T0" fmla="*/ 163 w 169"/>
                  <a:gd name="T1" fmla="*/ 259 h 275"/>
                  <a:gd name="T2" fmla="*/ 163 w 169"/>
                  <a:gd name="T3" fmla="*/ 272 h 275"/>
                  <a:gd name="T4" fmla="*/ 155 w 169"/>
                  <a:gd name="T5" fmla="*/ 267 h 275"/>
                  <a:gd name="T6" fmla="*/ 121 w 169"/>
                  <a:gd name="T7" fmla="*/ 223 h 275"/>
                  <a:gd name="T8" fmla="*/ 108 w 169"/>
                  <a:gd name="T9" fmla="*/ 266 h 275"/>
                  <a:gd name="T10" fmla="*/ 105 w 169"/>
                  <a:gd name="T11" fmla="*/ 175 h 275"/>
                  <a:gd name="T12" fmla="*/ 99 w 169"/>
                  <a:gd name="T13" fmla="*/ 157 h 275"/>
                  <a:gd name="T14" fmla="*/ 90 w 169"/>
                  <a:gd name="T15" fmla="*/ 172 h 275"/>
                  <a:gd name="T16" fmla="*/ 31 w 169"/>
                  <a:gd name="T17" fmla="*/ 267 h 275"/>
                  <a:gd name="T18" fmla="*/ 54 w 169"/>
                  <a:gd name="T19" fmla="*/ 190 h 275"/>
                  <a:gd name="T20" fmla="*/ 64 w 169"/>
                  <a:gd name="T21" fmla="*/ 167 h 275"/>
                  <a:gd name="T22" fmla="*/ 55 w 169"/>
                  <a:gd name="T23" fmla="*/ 162 h 275"/>
                  <a:gd name="T24" fmla="*/ 39 w 169"/>
                  <a:gd name="T25" fmla="*/ 163 h 275"/>
                  <a:gd name="T26" fmla="*/ 39 w 169"/>
                  <a:gd name="T27" fmla="*/ 181 h 275"/>
                  <a:gd name="T28" fmla="*/ 41 w 169"/>
                  <a:gd name="T29" fmla="*/ 190 h 275"/>
                  <a:gd name="T30" fmla="*/ 19 w 169"/>
                  <a:gd name="T31" fmla="*/ 230 h 275"/>
                  <a:gd name="T32" fmla="*/ 17 w 169"/>
                  <a:gd name="T33" fmla="*/ 156 h 275"/>
                  <a:gd name="T34" fmla="*/ 22 w 169"/>
                  <a:gd name="T35" fmla="*/ 150 h 275"/>
                  <a:gd name="T36" fmla="*/ 81 w 169"/>
                  <a:gd name="T37" fmla="*/ 15 h 275"/>
                  <a:gd name="T38" fmla="*/ 84 w 169"/>
                  <a:gd name="T39" fmla="*/ 4 h 275"/>
                  <a:gd name="T40" fmla="*/ 89 w 169"/>
                  <a:gd name="T41" fmla="*/ 0 h 275"/>
                  <a:gd name="T42" fmla="*/ 104 w 169"/>
                  <a:gd name="T43" fmla="*/ 58 h 275"/>
                  <a:gd name="T44" fmla="*/ 126 w 169"/>
                  <a:gd name="T45" fmla="*/ 140 h 275"/>
                  <a:gd name="T46" fmla="*/ 139 w 169"/>
                  <a:gd name="T47" fmla="*/ 208 h 275"/>
                  <a:gd name="T48" fmla="*/ 163 w 169"/>
                  <a:gd name="T49" fmla="*/ 259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9" h="275">
                    <a:moveTo>
                      <a:pt x="163" y="259"/>
                    </a:moveTo>
                    <a:cubicBezTo>
                      <a:pt x="167" y="263"/>
                      <a:pt x="169" y="268"/>
                      <a:pt x="163" y="272"/>
                    </a:cubicBezTo>
                    <a:cubicBezTo>
                      <a:pt x="159" y="275"/>
                      <a:pt x="157" y="269"/>
                      <a:pt x="155" y="267"/>
                    </a:cubicBezTo>
                    <a:cubicBezTo>
                      <a:pt x="144" y="253"/>
                      <a:pt x="134" y="240"/>
                      <a:pt x="121" y="223"/>
                    </a:cubicBezTo>
                    <a:cubicBezTo>
                      <a:pt x="121" y="241"/>
                      <a:pt x="119" y="255"/>
                      <a:pt x="108" y="266"/>
                    </a:cubicBezTo>
                    <a:cubicBezTo>
                      <a:pt x="117" y="235"/>
                      <a:pt x="110" y="205"/>
                      <a:pt x="105" y="175"/>
                    </a:cubicBezTo>
                    <a:cubicBezTo>
                      <a:pt x="104" y="169"/>
                      <a:pt x="106" y="159"/>
                      <a:pt x="99" y="157"/>
                    </a:cubicBezTo>
                    <a:cubicBezTo>
                      <a:pt x="90" y="156"/>
                      <a:pt x="94" y="168"/>
                      <a:pt x="90" y="172"/>
                    </a:cubicBezTo>
                    <a:cubicBezTo>
                      <a:pt x="64" y="200"/>
                      <a:pt x="52" y="237"/>
                      <a:pt x="31" y="267"/>
                    </a:cubicBezTo>
                    <a:cubicBezTo>
                      <a:pt x="19" y="244"/>
                      <a:pt x="30" y="207"/>
                      <a:pt x="54" y="190"/>
                    </a:cubicBezTo>
                    <a:cubicBezTo>
                      <a:pt x="63" y="183"/>
                      <a:pt x="68" y="178"/>
                      <a:pt x="64" y="167"/>
                    </a:cubicBezTo>
                    <a:cubicBezTo>
                      <a:pt x="61" y="165"/>
                      <a:pt x="58" y="164"/>
                      <a:pt x="55" y="162"/>
                    </a:cubicBezTo>
                    <a:cubicBezTo>
                      <a:pt x="50" y="159"/>
                      <a:pt x="44" y="158"/>
                      <a:pt x="39" y="163"/>
                    </a:cubicBezTo>
                    <a:cubicBezTo>
                      <a:pt x="34" y="169"/>
                      <a:pt x="34" y="175"/>
                      <a:pt x="39" y="181"/>
                    </a:cubicBezTo>
                    <a:cubicBezTo>
                      <a:pt x="40" y="184"/>
                      <a:pt x="42" y="187"/>
                      <a:pt x="41" y="190"/>
                    </a:cubicBezTo>
                    <a:cubicBezTo>
                      <a:pt x="34" y="203"/>
                      <a:pt x="26" y="217"/>
                      <a:pt x="19" y="230"/>
                    </a:cubicBezTo>
                    <a:cubicBezTo>
                      <a:pt x="0" y="205"/>
                      <a:pt x="14" y="181"/>
                      <a:pt x="17" y="156"/>
                    </a:cubicBezTo>
                    <a:cubicBezTo>
                      <a:pt x="17" y="154"/>
                      <a:pt x="20" y="151"/>
                      <a:pt x="22" y="150"/>
                    </a:cubicBezTo>
                    <a:cubicBezTo>
                      <a:pt x="67" y="116"/>
                      <a:pt x="74" y="66"/>
                      <a:pt x="81" y="15"/>
                    </a:cubicBezTo>
                    <a:cubicBezTo>
                      <a:pt x="83" y="11"/>
                      <a:pt x="82" y="7"/>
                      <a:pt x="84" y="4"/>
                    </a:cubicBezTo>
                    <a:cubicBezTo>
                      <a:pt x="85" y="3"/>
                      <a:pt x="85" y="3"/>
                      <a:pt x="89" y="0"/>
                    </a:cubicBezTo>
                    <a:cubicBezTo>
                      <a:pt x="91" y="21"/>
                      <a:pt x="96" y="40"/>
                      <a:pt x="104" y="58"/>
                    </a:cubicBezTo>
                    <a:cubicBezTo>
                      <a:pt x="115" y="84"/>
                      <a:pt x="123" y="111"/>
                      <a:pt x="126" y="140"/>
                    </a:cubicBezTo>
                    <a:cubicBezTo>
                      <a:pt x="129" y="163"/>
                      <a:pt x="135" y="185"/>
                      <a:pt x="139" y="208"/>
                    </a:cubicBezTo>
                    <a:cubicBezTo>
                      <a:pt x="141" y="227"/>
                      <a:pt x="157" y="241"/>
                      <a:pt x="163" y="259"/>
                    </a:cubicBezTo>
                    <a:close/>
                  </a:path>
                </a:pathLst>
              </a:custGeom>
              <a:solidFill>
                <a:srgbClr val="FD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60" name="Freeform 316">
                <a:extLst>
                  <a:ext uri="{FF2B5EF4-FFF2-40B4-BE49-F238E27FC236}">
                    <a16:creationId xmlns:a16="http://schemas.microsoft.com/office/drawing/2014/main" id="{03DC9CDC-5AC4-491A-8CFC-2D631D888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3" y="1824"/>
                <a:ext cx="146" cy="59"/>
              </a:xfrm>
              <a:custGeom>
                <a:avLst/>
                <a:gdLst>
                  <a:gd name="T0" fmla="*/ 208 w 266"/>
                  <a:gd name="T1" fmla="*/ 57 h 107"/>
                  <a:gd name="T2" fmla="*/ 47 w 266"/>
                  <a:gd name="T3" fmla="*/ 93 h 107"/>
                  <a:gd name="T4" fmla="*/ 9 w 266"/>
                  <a:gd name="T5" fmla="*/ 89 h 107"/>
                  <a:gd name="T6" fmla="*/ 2 w 266"/>
                  <a:gd name="T7" fmla="*/ 86 h 107"/>
                  <a:gd name="T8" fmla="*/ 6 w 266"/>
                  <a:gd name="T9" fmla="*/ 79 h 107"/>
                  <a:gd name="T10" fmla="*/ 46 w 266"/>
                  <a:gd name="T11" fmla="*/ 68 h 107"/>
                  <a:gd name="T12" fmla="*/ 49 w 266"/>
                  <a:gd name="T13" fmla="*/ 67 h 107"/>
                  <a:gd name="T14" fmla="*/ 47 w 266"/>
                  <a:gd name="T15" fmla="*/ 68 h 107"/>
                  <a:gd name="T16" fmla="*/ 38 w 266"/>
                  <a:gd name="T17" fmla="*/ 64 h 107"/>
                  <a:gd name="T18" fmla="*/ 45 w 266"/>
                  <a:gd name="T19" fmla="*/ 58 h 107"/>
                  <a:gd name="T20" fmla="*/ 62 w 266"/>
                  <a:gd name="T21" fmla="*/ 54 h 107"/>
                  <a:gd name="T22" fmla="*/ 242 w 266"/>
                  <a:gd name="T23" fmla="*/ 3 h 107"/>
                  <a:gd name="T24" fmla="*/ 263 w 266"/>
                  <a:gd name="T25" fmla="*/ 4 h 107"/>
                  <a:gd name="T26" fmla="*/ 266 w 266"/>
                  <a:gd name="T27" fmla="*/ 6 h 107"/>
                  <a:gd name="T28" fmla="*/ 208 w 266"/>
                  <a:gd name="T29" fmla="*/ 5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6" h="107">
                    <a:moveTo>
                      <a:pt x="208" y="57"/>
                    </a:moveTo>
                    <a:cubicBezTo>
                      <a:pt x="157" y="83"/>
                      <a:pt x="106" y="107"/>
                      <a:pt x="47" y="93"/>
                    </a:cubicBezTo>
                    <a:cubicBezTo>
                      <a:pt x="35" y="90"/>
                      <a:pt x="22" y="90"/>
                      <a:pt x="9" y="89"/>
                    </a:cubicBezTo>
                    <a:cubicBezTo>
                      <a:pt x="7" y="88"/>
                      <a:pt x="4" y="89"/>
                      <a:pt x="2" y="86"/>
                    </a:cubicBezTo>
                    <a:cubicBezTo>
                      <a:pt x="0" y="82"/>
                      <a:pt x="3" y="80"/>
                      <a:pt x="6" y="79"/>
                    </a:cubicBezTo>
                    <a:cubicBezTo>
                      <a:pt x="21" y="77"/>
                      <a:pt x="35" y="71"/>
                      <a:pt x="46" y="68"/>
                    </a:cubicBezTo>
                    <a:cubicBezTo>
                      <a:pt x="52" y="69"/>
                      <a:pt x="48" y="64"/>
                      <a:pt x="49" y="67"/>
                    </a:cubicBezTo>
                    <a:cubicBezTo>
                      <a:pt x="49" y="68"/>
                      <a:pt x="49" y="68"/>
                      <a:pt x="47" y="68"/>
                    </a:cubicBezTo>
                    <a:cubicBezTo>
                      <a:pt x="44" y="68"/>
                      <a:pt x="39" y="69"/>
                      <a:pt x="38" y="64"/>
                    </a:cubicBezTo>
                    <a:cubicBezTo>
                      <a:pt x="37" y="61"/>
                      <a:pt x="41" y="59"/>
                      <a:pt x="45" y="58"/>
                    </a:cubicBezTo>
                    <a:cubicBezTo>
                      <a:pt x="50" y="56"/>
                      <a:pt x="56" y="56"/>
                      <a:pt x="62" y="54"/>
                    </a:cubicBezTo>
                    <a:cubicBezTo>
                      <a:pt x="122" y="38"/>
                      <a:pt x="180" y="12"/>
                      <a:pt x="242" y="3"/>
                    </a:cubicBezTo>
                    <a:cubicBezTo>
                      <a:pt x="249" y="2"/>
                      <a:pt x="256" y="0"/>
                      <a:pt x="263" y="4"/>
                    </a:cubicBezTo>
                    <a:cubicBezTo>
                      <a:pt x="264" y="5"/>
                      <a:pt x="265" y="5"/>
                      <a:pt x="266" y="6"/>
                    </a:cubicBezTo>
                    <a:cubicBezTo>
                      <a:pt x="244" y="20"/>
                      <a:pt x="225" y="38"/>
                      <a:pt x="208" y="57"/>
                    </a:cubicBezTo>
                    <a:close/>
                  </a:path>
                </a:pathLst>
              </a:custGeom>
              <a:solidFill>
                <a:srgbClr val="8FB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61" name="Freeform 317">
                <a:extLst>
                  <a:ext uri="{FF2B5EF4-FFF2-40B4-BE49-F238E27FC236}">
                    <a16:creationId xmlns:a16="http://schemas.microsoft.com/office/drawing/2014/main" id="{8E79DBC2-A8C2-49E7-9483-4846000BE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6" y="1809"/>
                <a:ext cx="151" cy="48"/>
              </a:xfrm>
              <a:custGeom>
                <a:avLst/>
                <a:gdLst>
                  <a:gd name="T0" fmla="*/ 108 w 276"/>
                  <a:gd name="T1" fmla="*/ 20 h 89"/>
                  <a:gd name="T2" fmla="*/ 276 w 276"/>
                  <a:gd name="T3" fmla="*/ 26 h 89"/>
                  <a:gd name="T4" fmla="*/ 261 w 276"/>
                  <a:gd name="T5" fmla="*/ 35 h 89"/>
                  <a:gd name="T6" fmla="*/ 260 w 276"/>
                  <a:gd name="T7" fmla="*/ 35 h 89"/>
                  <a:gd name="T8" fmla="*/ 216 w 276"/>
                  <a:gd name="T9" fmla="*/ 39 h 89"/>
                  <a:gd name="T10" fmla="*/ 96 w 276"/>
                  <a:gd name="T11" fmla="*/ 74 h 89"/>
                  <a:gd name="T12" fmla="*/ 24 w 276"/>
                  <a:gd name="T13" fmla="*/ 88 h 89"/>
                  <a:gd name="T14" fmla="*/ 5 w 276"/>
                  <a:gd name="T15" fmla="*/ 85 h 89"/>
                  <a:gd name="T16" fmla="*/ 26 w 276"/>
                  <a:gd name="T17" fmla="*/ 53 h 89"/>
                  <a:gd name="T18" fmla="*/ 108 w 276"/>
                  <a:gd name="T19" fmla="*/ 2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6" h="89">
                    <a:moveTo>
                      <a:pt x="108" y="20"/>
                    </a:moveTo>
                    <a:cubicBezTo>
                      <a:pt x="165" y="0"/>
                      <a:pt x="221" y="8"/>
                      <a:pt x="276" y="26"/>
                    </a:cubicBezTo>
                    <a:cubicBezTo>
                      <a:pt x="273" y="35"/>
                      <a:pt x="266" y="34"/>
                      <a:pt x="261" y="35"/>
                    </a:cubicBezTo>
                    <a:cubicBezTo>
                      <a:pt x="261" y="35"/>
                      <a:pt x="260" y="35"/>
                      <a:pt x="260" y="35"/>
                    </a:cubicBezTo>
                    <a:cubicBezTo>
                      <a:pt x="245" y="29"/>
                      <a:pt x="231" y="37"/>
                      <a:pt x="216" y="39"/>
                    </a:cubicBezTo>
                    <a:cubicBezTo>
                      <a:pt x="175" y="45"/>
                      <a:pt x="136" y="61"/>
                      <a:pt x="96" y="74"/>
                    </a:cubicBezTo>
                    <a:cubicBezTo>
                      <a:pt x="73" y="82"/>
                      <a:pt x="49" y="88"/>
                      <a:pt x="24" y="88"/>
                    </a:cubicBezTo>
                    <a:cubicBezTo>
                      <a:pt x="17" y="89"/>
                      <a:pt x="11" y="89"/>
                      <a:pt x="5" y="85"/>
                    </a:cubicBezTo>
                    <a:cubicBezTo>
                      <a:pt x="0" y="68"/>
                      <a:pt x="6" y="59"/>
                      <a:pt x="26" y="53"/>
                    </a:cubicBezTo>
                    <a:cubicBezTo>
                      <a:pt x="55" y="45"/>
                      <a:pt x="82" y="33"/>
                      <a:pt x="108" y="20"/>
                    </a:cubicBezTo>
                    <a:close/>
                  </a:path>
                </a:pathLst>
              </a:custGeom>
              <a:solidFill>
                <a:srgbClr val="5B9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62" name="Freeform 318">
                <a:extLst>
                  <a:ext uri="{FF2B5EF4-FFF2-40B4-BE49-F238E27FC236}">
                    <a16:creationId xmlns:a16="http://schemas.microsoft.com/office/drawing/2014/main" id="{EB747C53-620C-457D-8D5A-16F72EE22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2" y="1628"/>
                <a:ext cx="69" cy="78"/>
              </a:xfrm>
              <a:custGeom>
                <a:avLst/>
                <a:gdLst>
                  <a:gd name="T0" fmla="*/ 89 w 127"/>
                  <a:gd name="T1" fmla="*/ 129 h 142"/>
                  <a:gd name="T2" fmla="*/ 0 w 127"/>
                  <a:gd name="T3" fmla="*/ 40 h 142"/>
                  <a:gd name="T4" fmla="*/ 17 w 127"/>
                  <a:gd name="T5" fmla="*/ 25 h 142"/>
                  <a:gd name="T6" fmla="*/ 55 w 127"/>
                  <a:gd name="T7" fmla="*/ 28 h 142"/>
                  <a:gd name="T8" fmla="*/ 69 w 127"/>
                  <a:gd name="T9" fmla="*/ 76 h 142"/>
                  <a:gd name="T10" fmla="*/ 55 w 127"/>
                  <a:gd name="T11" fmla="*/ 6 h 142"/>
                  <a:gd name="T12" fmla="*/ 81 w 127"/>
                  <a:gd name="T13" fmla="*/ 1 h 142"/>
                  <a:gd name="T14" fmla="*/ 101 w 127"/>
                  <a:gd name="T15" fmla="*/ 79 h 142"/>
                  <a:gd name="T16" fmla="*/ 127 w 127"/>
                  <a:gd name="T17" fmla="*/ 138 h 142"/>
                  <a:gd name="T18" fmla="*/ 106 w 127"/>
                  <a:gd name="T19" fmla="*/ 135 h 142"/>
                  <a:gd name="T20" fmla="*/ 89 w 127"/>
                  <a:gd name="T21" fmla="*/ 129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42">
                    <a:moveTo>
                      <a:pt x="89" y="129"/>
                    </a:moveTo>
                    <a:cubicBezTo>
                      <a:pt x="41" y="118"/>
                      <a:pt x="27" y="72"/>
                      <a:pt x="0" y="40"/>
                    </a:cubicBezTo>
                    <a:cubicBezTo>
                      <a:pt x="8" y="37"/>
                      <a:pt x="12" y="30"/>
                      <a:pt x="17" y="25"/>
                    </a:cubicBezTo>
                    <a:cubicBezTo>
                      <a:pt x="30" y="11"/>
                      <a:pt x="45" y="13"/>
                      <a:pt x="55" y="28"/>
                    </a:cubicBezTo>
                    <a:cubicBezTo>
                      <a:pt x="58" y="45"/>
                      <a:pt x="63" y="62"/>
                      <a:pt x="69" y="76"/>
                    </a:cubicBezTo>
                    <a:cubicBezTo>
                      <a:pt x="62" y="54"/>
                      <a:pt x="50" y="32"/>
                      <a:pt x="55" y="6"/>
                    </a:cubicBezTo>
                    <a:cubicBezTo>
                      <a:pt x="63" y="0"/>
                      <a:pt x="72" y="1"/>
                      <a:pt x="81" y="1"/>
                    </a:cubicBezTo>
                    <a:cubicBezTo>
                      <a:pt x="92" y="26"/>
                      <a:pt x="95" y="53"/>
                      <a:pt x="101" y="79"/>
                    </a:cubicBezTo>
                    <a:cubicBezTo>
                      <a:pt x="106" y="100"/>
                      <a:pt x="109" y="122"/>
                      <a:pt x="127" y="138"/>
                    </a:cubicBezTo>
                    <a:cubicBezTo>
                      <a:pt x="118" y="142"/>
                      <a:pt x="112" y="135"/>
                      <a:pt x="106" y="135"/>
                    </a:cubicBezTo>
                    <a:cubicBezTo>
                      <a:pt x="100" y="133"/>
                      <a:pt x="93" y="135"/>
                      <a:pt x="89" y="129"/>
                    </a:cubicBezTo>
                    <a:close/>
                  </a:path>
                </a:pathLst>
              </a:custGeom>
              <a:solidFill>
                <a:srgbClr val="6B9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63" name="Freeform 319">
                <a:extLst>
                  <a:ext uri="{FF2B5EF4-FFF2-40B4-BE49-F238E27FC236}">
                    <a16:creationId xmlns:a16="http://schemas.microsoft.com/office/drawing/2014/main" id="{D5539023-3319-4ED1-9224-C5400B272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2" y="1572"/>
                <a:ext cx="52" cy="83"/>
              </a:xfrm>
              <a:custGeom>
                <a:avLst/>
                <a:gdLst>
                  <a:gd name="T0" fmla="*/ 89 w 94"/>
                  <a:gd name="T1" fmla="*/ 131 h 152"/>
                  <a:gd name="T2" fmla="*/ 51 w 94"/>
                  <a:gd name="T3" fmla="*/ 137 h 152"/>
                  <a:gd name="T4" fmla="*/ 36 w 94"/>
                  <a:gd name="T5" fmla="*/ 142 h 152"/>
                  <a:gd name="T6" fmla="*/ 10 w 94"/>
                  <a:gd name="T7" fmla="*/ 42 h 152"/>
                  <a:gd name="T8" fmla="*/ 20 w 94"/>
                  <a:gd name="T9" fmla="*/ 12 h 152"/>
                  <a:gd name="T10" fmla="*/ 31 w 94"/>
                  <a:gd name="T11" fmla="*/ 1 h 152"/>
                  <a:gd name="T12" fmla="*/ 48 w 94"/>
                  <a:gd name="T13" fmla="*/ 9 h 152"/>
                  <a:gd name="T14" fmla="*/ 90 w 94"/>
                  <a:gd name="T15" fmla="*/ 114 h 152"/>
                  <a:gd name="T16" fmla="*/ 89 w 94"/>
                  <a:gd name="T17" fmla="*/ 13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52">
                    <a:moveTo>
                      <a:pt x="89" y="131"/>
                    </a:moveTo>
                    <a:cubicBezTo>
                      <a:pt x="74" y="118"/>
                      <a:pt x="56" y="119"/>
                      <a:pt x="51" y="137"/>
                    </a:cubicBezTo>
                    <a:cubicBezTo>
                      <a:pt x="47" y="152"/>
                      <a:pt x="42" y="145"/>
                      <a:pt x="36" y="142"/>
                    </a:cubicBezTo>
                    <a:cubicBezTo>
                      <a:pt x="8" y="114"/>
                      <a:pt x="0" y="81"/>
                      <a:pt x="10" y="42"/>
                    </a:cubicBezTo>
                    <a:cubicBezTo>
                      <a:pt x="14" y="33"/>
                      <a:pt x="16" y="22"/>
                      <a:pt x="20" y="12"/>
                    </a:cubicBezTo>
                    <a:cubicBezTo>
                      <a:pt x="22" y="7"/>
                      <a:pt x="23" y="0"/>
                      <a:pt x="31" y="1"/>
                    </a:cubicBezTo>
                    <a:cubicBezTo>
                      <a:pt x="38" y="1"/>
                      <a:pt x="46" y="2"/>
                      <a:pt x="48" y="9"/>
                    </a:cubicBezTo>
                    <a:cubicBezTo>
                      <a:pt x="60" y="45"/>
                      <a:pt x="80" y="77"/>
                      <a:pt x="90" y="114"/>
                    </a:cubicBezTo>
                    <a:cubicBezTo>
                      <a:pt x="92" y="119"/>
                      <a:pt x="94" y="126"/>
                      <a:pt x="89" y="131"/>
                    </a:cubicBezTo>
                    <a:close/>
                  </a:path>
                </a:pathLst>
              </a:custGeom>
              <a:solidFill>
                <a:srgbClr val="377E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64" name="Freeform 320">
                <a:extLst>
                  <a:ext uri="{FF2B5EF4-FFF2-40B4-BE49-F238E27FC236}">
                    <a16:creationId xmlns:a16="http://schemas.microsoft.com/office/drawing/2014/main" id="{81802930-95F1-469F-B7CF-AE0589ADD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2" y="1288"/>
                <a:ext cx="59" cy="67"/>
              </a:xfrm>
              <a:custGeom>
                <a:avLst/>
                <a:gdLst>
                  <a:gd name="T0" fmla="*/ 52 w 107"/>
                  <a:gd name="T1" fmla="*/ 118 h 121"/>
                  <a:gd name="T2" fmla="*/ 17 w 107"/>
                  <a:gd name="T3" fmla="*/ 53 h 121"/>
                  <a:gd name="T4" fmla="*/ 13 w 107"/>
                  <a:gd name="T5" fmla="*/ 10 h 121"/>
                  <a:gd name="T6" fmla="*/ 45 w 107"/>
                  <a:gd name="T7" fmla="*/ 36 h 121"/>
                  <a:gd name="T8" fmla="*/ 49 w 107"/>
                  <a:gd name="T9" fmla="*/ 36 h 121"/>
                  <a:gd name="T10" fmla="*/ 23 w 107"/>
                  <a:gd name="T11" fmla="*/ 0 h 121"/>
                  <a:gd name="T12" fmla="*/ 107 w 107"/>
                  <a:gd name="T13" fmla="*/ 103 h 121"/>
                  <a:gd name="T14" fmla="*/ 95 w 107"/>
                  <a:gd name="T15" fmla="*/ 95 h 121"/>
                  <a:gd name="T16" fmla="*/ 90 w 107"/>
                  <a:gd name="T17" fmla="*/ 96 h 121"/>
                  <a:gd name="T18" fmla="*/ 93 w 107"/>
                  <a:gd name="T19" fmla="*/ 102 h 121"/>
                  <a:gd name="T20" fmla="*/ 52 w 107"/>
                  <a:gd name="T21" fmla="*/ 11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121">
                    <a:moveTo>
                      <a:pt x="52" y="118"/>
                    </a:moveTo>
                    <a:cubicBezTo>
                      <a:pt x="32" y="101"/>
                      <a:pt x="21" y="79"/>
                      <a:pt x="17" y="53"/>
                    </a:cubicBezTo>
                    <a:cubicBezTo>
                      <a:pt x="15" y="39"/>
                      <a:pt x="0" y="19"/>
                      <a:pt x="13" y="10"/>
                    </a:cubicBezTo>
                    <a:cubicBezTo>
                      <a:pt x="22" y="4"/>
                      <a:pt x="33" y="28"/>
                      <a:pt x="45" y="36"/>
                    </a:cubicBezTo>
                    <a:cubicBezTo>
                      <a:pt x="45" y="36"/>
                      <a:pt x="46" y="36"/>
                      <a:pt x="49" y="36"/>
                    </a:cubicBezTo>
                    <a:cubicBezTo>
                      <a:pt x="43" y="22"/>
                      <a:pt x="28" y="16"/>
                      <a:pt x="23" y="0"/>
                    </a:cubicBezTo>
                    <a:cubicBezTo>
                      <a:pt x="75" y="17"/>
                      <a:pt x="99" y="53"/>
                      <a:pt x="107" y="103"/>
                    </a:cubicBezTo>
                    <a:cubicBezTo>
                      <a:pt x="100" y="104"/>
                      <a:pt x="99" y="97"/>
                      <a:pt x="95" y="95"/>
                    </a:cubicBezTo>
                    <a:cubicBezTo>
                      <a:pt x="93" y="94"/>
                      <a:pt x="91" y="91"/>
                      <a:pt x="90" y="96"/>
                    </a:cubicBezTo>
                    <a:cubicBezTo>
                      <a:pt x="90" y="98"/>
                      <a:pt x="92" y="100"/>
                      <a:pt x="93" y="102"/>
                    </a:cubicBezTo>
                    <a:cubicBezTo>
                      <a:pt x="83" y="117"/>
                      <a:pt x="69" y="121"/>
                      <a:pt x="52" y="118"/>
                    </a:cubicBezTo>
                    <a:close/>
                  </a:path>
                </a:pathLst>
              </a:custGeom>
              <a:solidFill>
                <a:srgbClr val="3F80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65" name="Freeform 321">
                <a:extLst>
                  <a:ext uri="{FF2B5EF4-FFF2-40B4-BE49-F238E27FC236}">
                    <a16:creationId xmlns:a16="http://schemas.microsoft.com/office/drawing/2014/main" id="{4219A75D-0A38-4478-81BA-832D41E2A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2" y="1648"/>
                <a:ext cx="52" cy="69"/>
              </a:xfrm>
              <a:custGeom>
                <a:avLst/>
                <a:gdLst>
                  <a:gd name="T0" fmla="*/ 64 w 95"/>
                  <a:gd name="T1" fmla="*/ 0 h 127"/>
                  <a:gd name="T2" fmla="*/ 80 w 95"/>
                  <a:gd name="T3" fmla="*/ 105 h 127"/>
                  <a:gd name="T4" fmla="*/ 53 w 95"/>
                  <a:gd name="T5" fmla="*/ 119 h 127"/>
                  <a:gd name="T6" fmla="*/ 0 w 95"/>
                  <a:gd name="T7" fmla="*/ 41 h 127"/>
                  <a:gd name="T8" fmla="*/ 28 w 95"/>
                  <a:gd name="T9" fmla="*/ 19 h 127"/>
                  <a:gd name="T10" fmla="*/ 32 w 95"/>
                  <a:gd name="T11" fmla="*/ 24 h 127"/>
                  <a:gd name="T12" fmla="*/ 36 w 95"/>
                  <a:gd name="T13" fmla="*/ 57 h 127"/>
                  <a:gd name="T14" fmla="*/ 47 w 95"/>
                  <a:gd name="T15" fmla="*/ 93 h 127"/>
                  <a:gd name="T16" fmla="*/ 34 w 95"/>
                  <a:gd name="T17" fmla="*/ 18 h 127"/>
                  <a:gd name="T18" fmla="*/ 64 w 95"/>
                  <a:gd name="T1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27">
                    <a:moveTo>
                      <a:pt x="64" y="0"/>
                    </a:moveTo>
                    <a:cubicBezTo>
                      <a:pt x="95" y="31"/>
                      <a:pt x="83" y="69"/>
                      <a:pt x="80" y="105"/>
                    </a:cubicBezTo>
                    <a:cubicBezTo>
                      <a:pt x="78" y="124"/>
                      <a:pt x="71" y="127"/>
                      <a:pt x="53" y="119"/>
                    </a:cubicBezTo>
                    <a:cubicBezTo>
                      <a:pt x="20" y="103"/>
                      <a:pt x="1" y="78"/>
                      <a:pt x="0" y="41"/>
                    </a:cubicBezTo>
                    <a:cubicBezTo>
                      <a:pt x="0" y="21"/>
                      <a:pt x="15" y="21"/>
                      <a:pt x="28" y="19"/>
                    </a:cubicBezTo>
                    <a:cubicBezTo>
                      <a:pt x="30" y="20"/>
                      <a:pt x="31" y="22"/>
                      <a:pt x="32" y="24"/>
                    </a:cubicBezTo>
                    <a:cubicBezTo>
                      <a:pt x="38" y="34"/>
                      <a:pt x="36" y="46"/>
                      <a:pt x="36" y="57"/>
                    </a:cubicBezTo>
                    <a:cubicBezTo>
                      <a:pt x="36" y="70"/>
                      <a:pt x="39" y="83"/>
                      <a:pt x="47" y="93"/>
                    </a:cubicBezTo>
                    <a:cubicBezTo>
                      <a:pt x="30" y="71"/>
                      <a:pt x="40" y="43"/>
                      <a:pt x="34" y="18"/>
                    </a:cubicBezTo>
                    <a:cubicBezTo>
                      <a:pt x="41" y="7"/>
                      <a:pt x="51" y="1"/>
                      <a:pt x="64" y="0"/>
                    </a:cubicBezTo>
                    <a:close/>
                  </a:path>
                </a:pathLst>
              </a:custGeom>
              <a:solidFill>
                <a:srgbClr val="87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66" name="Freeform 322">
                <a:extLst>
                  <a:ext uri="{FF2B5EF4-FFF2-40B4-BE49-F238E27FC236}">
                    <a16:creationId xmlns:a16="http://schemas.microsoft.com/office/drawing/2014/main" id="{8D8E434A-C44D-4D39-A1F6-9ED6FCF7F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3" y="1674"/>
                <a:ext cx="76" cy="60"/>
              </a:xfrm>
              <a:custGeom>
                <a:avLst/>
                <a:gdLst>
                  <a:gd name="T0" fmla="*/ 56 w 138"/>
                  <a:gd name="T1" fmla="*/ 96 h 110"/>
                  <a:gd name="T2" fmla="*/ 3 w 138"/>
                  <a:gd name="T3" fmla="*/ 18 h 110"/>
                  <a:gd name="T4" fmla="*/ 17 w 138"/>
                  <a:gd name="T5" fmla="*/ 1 h 110"/>
                  <a:gd name="T6" fmla="*/ 89 w 138"/>
                  <a:gd name="T7" fmla="*/ 20 h 110"/>
                  <a:gd name="T8" fmla="*/ 99 w 138"/>
                  <a:gd name="T9" fmla="*/ 34 h 110"/>
                  <a:gd name="T10" fmla="*/ 129 w 138"/>
                  <a:gd name="T11" fmla="*/ 95 h 110"/>
                  <a:gd name="T12" fmla="*/ 130 w 138"/>
                  <a:gd name="T13" fmla="*/ 110 h 110"/>
                  <a:gd name="T14" fmla="*/ 125 w 138"/>
                  <a:gd name="T15" fmla="*/ 110 h 110"/>
                  <a:gd name="T16" fmla="*/ 99 w 138"/>
                  <a:gd name="T17" fmla="*/ 94 h 110"/>
                  <a:gd name="T18" fmla="*/ 56 w 138"/>
                  <a:gd name="T19" fmla="*/ 9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10">
                    <a:moveTo>
                      <a:pt x="56" y="96"/>
                    </a:moveTo>
                    <a:cubicBezTo>
                      <a:pt x="33" y="74"/>
                      <a:pt x="21" y="44"/>
                      <a:pt x="3" y="18"/>
                    </a:cubicBezTo>
                    <a:cubicBezTo>
                      <a:pt x="0" y="14"/>
                      <a:pt x="12" y="0"/>
                      <a:pt x="17" y="1"/>
                    </a:cubicBezTo>
                    <a:cubicBezTo>
                      <a:pt x="42" y="7"/>
                      <a:pt x="67" y="8"/>
                      <a:pt x="89" y="20"/>
                    </a:cubicBezTo>
                    <a:cubicBezTo>
                      <a:pt x="96" y="23"/>
                      <a:pt x="97" y="28"/>
                      <a:pt x="99" y="34"/>
                    </a:cubicBezTo>
                    <a:cubicBezTo>
                      <a:pt x="104" y="57"/>
                      <a:pt x="113" y="78"/>
                      <a:pt x="129" y="95"/>
                    </a:cubicBezTo>
                    <a:cubicBezTo>
                      <a:pt x="132" y="99"/>
                      <a:pt x="138" y="104"/>
                      <a:pt x="130" y="110"/>
                    </a:cubicBezTo>
                    <a:cubicBezTo>
                      <a:pt x="129" y="110"/>
                      <a:pt x="127" y="110"/>
                      <a:pt x="125" y="110"/>
                    </a:cubicBezTo>
                    <a:cubicBezTo>
                      <a:pt x="116" y="105"/>
                      <a:pt x="111" y="94"/>
                      <a:pt x="99" y="94"/>
                    </a:cubicBezTo>
                    <a:cubicBezTo>
                      <a:pt x="84" y="82"/>
                      <a:pt x="70" y="88"/>
                      <a:pt x="56" y="96"/>
                    </a:cubicBezTo>
                    <a:close/>
                  </a:path>
                </a:pathLst>
              </a:custGeom>
              <a:solidFill>
                <a:srgbClr val="2A7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67" name="Freeform 323">
                <a:extLst>
                  <a:ext uri="{FF2B5EF4-FFF2-40B4-BE49-F238E27FC236}">
                    <a16:creationId xmlns:a16="http://schemas.microsoft.com/office/drawing/2014/main" id="{BC671465-7566-4609-8318-9EB731D83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3" y="1152"/>
                <a:ext cx="46" cy="79"/>
              </a:xfrm>
              <a:custGeom>
                <a:avLst/>
                <a:gdLst>
                  <a:gd name="T0" fmla="*/ 28 w 84"/>
                  <a:gd name="T1" fmla="*/ 143 h 143"/>
                  <a:gd name="T2" fmla="*/ 7 w 84"/>
                  <a:gd name="T3" fmla="*/ 0 h 143"/>
                  <a:gd name="T4" fmla="*/ 73 w 84"/>
                  <a:gd name="T5" fmla="*/ 43 h 143"/>
                  <a:gd name="T6" fmla="*/ 78 w 84"/>
                  <a:gd name="T7" fmla="*/ 63 h 143"/>
                  <a:gd name="T8" fmla="*/ 28 w 84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43">
                    <a:moveTo>
                      <a:pt x="28" y="143"/>
                    </a:moveTo>
                    <a:cubicBezTo>
                      <a:pt x="9" y="97"/>
                      <a:pt x="0" y="50"/>
                      <a:pt x="7" y="0"/>
                    </a:cubicBezTo>
                    <a:cubicBezTo>
                      <a:pt x="29" y="15"/>
                      <a:pt x="50" y="29"/>
                      <a:pt x="73" y="43"/>
                    </a:cubicBezTo>
                    <a:cubicBezTo>
                      <a:pt x="82" y="48"/>
                      <a:pt x="84" y="53"/>
                      <a:pt x="78" y="63"/>
                    </a:cubicBezTo>
                    <a:cubicBezTo>
                      <a:pt x="62" y="90"/>
                      <a:pt x="49" y="119"/>
                      <a:pt x="28" y="143"/>
                    </a:cubicBezTo>
                    <a:close/>
                  </a:path>
                </a:pathLst>
              </a:custGeom>
              <a:solidFill>
                <a:srgbClr val="0A5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68" name="Freeform 324">
                <a:extLst>
                  <a:ext uri="{FF2B5EF4-FFF2-40B4-BE49-F238E27FC236}">
                    <a16:creationId xmlns:a16="http://schemas.microsoft.com/office/drawing/2014/main" id="{D2071E04-A25F-4E01-ABEA-D18543367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5" y="1819"/>
                <a:ext cx="120" cy="39"/>
              </a:xfrm>
              <a:custGeom>
                <a:avLst/>
                <a:gdLst>
                  <a:gd name="T0" fmla="*/ 219 w 219"/>
                  <a:gd name="T1" fmla="*/ 0 h 70"/>
                  <a:gd name="T2" fmla="*/ 199 w 219"/>
                  <a:gd name="T3" fmla="*/ 16 h 70"/>
                  <a:gd name="T4" fmla="*/ 136 w 219"/>
                  <a:gd name="T5" fmla="*/ 39 h 70"/>
                  <a:gd name="T6" fmla="*/ 116 w 219"/>
                  <a:gd name="T7" fmla="*/ 62 h 70"/>
                  <a:gd name="T8" fmla="*/ 98 w 219"/>
                  <a:gd name="T9" fmla="*/ 69 h 70"/>
                  <a:gd name="T10" fmla="*/ 22 w 219"/>
                  <a:gd name="T11" fmla="*/ 69 h 70"/>
                  <a:gd name="T12" fmla="*/ 3 w 219"/>
                  <a:gd name="T13" fmla="*/ 61 h 70"/>
                  <a:gd name="T14" fmla="*/ 17 w 219"/>
                  <a:gd name="T15" fmla="*/ 45 h 70"/>
                  <a:gd name="T16" fmla="*/ 28 w 219"/>
                  <a:gd name="T17" fmla="*/ 39 h 70"/>
                  <a:gd name="T18" fmla="*/ 129 w 219"/>
                  <a:gd name="T19" fmla="*/ 9 h 70"/>
                  <a:gd name="T20" fmla="*/ 219 w 219"/>
                  <a:gd name="T2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9" h="70">
                    <a:moveTo>
                      <a:pt x="219" y="0"/>
                    </a:moveTo>
                    <a:cubicBezTo>
                      <a:pt x="216" y="9"/>
                      <a:pt x="206" y="15"/>
                      <a:pt x="199" y="16"/>
                    </a:cubicBezTo>
                    <a:cubicBezTo>
                      <a:pt x="176" y="20"/>
                      <a:pt x="159" y="38"/>
                      <a:pt x="136" y="39"/>
                    </a:cubicBezTo>
                    <a:cubicBezTo>
                      <a:pt x="123" y="40"/>
                      <a:pt x="115" y="49"/>
                      <a:pt x="116" y="62"/>
                    </a:cubicBezTo>
                    <a:cubicBezTo>
                      <a:pt x="111" y="69"/>
                      <a:pt x="104" y="68"/>
                      <a:pt x="98" y="69"/>
                    </a:cubicBezTo>
                    <a:cubicBezTo>
                      <a:pt x="72" y="69"/>
                      <a:pt x="47" y="69"/>
                      <a:pt x="22" y="69"/>
                    </a:cubicBezTo>
                    <a:cubicBezTo>
                      <a:pt x="15" y="68"/>
                      <a:pt x="5" y="70"/>
                      <a:pt x="3" y="61"/>
                    </a:cubicBezTo>
                    <a:cubicBezTo>
                      <a:pt x="0" y="51"/>
                      <a:pt x="11" y="49"/>
                      <a:pt x="17" y="45"/>
                    </a:cubicBezTo>
                    <a:cubicBezTo>
                      <a:pt x="21" y="43"/>
                      <a:pt x="24" y="41"/>
                      <a:pt x="28" y="39"/>
                    </a:cubicBezTo>
                    <a:cubicBezTo>
                      <a:pt x="61" y="27"/>
                      <a:pt x="93" y="8"/>
                      <a:pt x="129" y="9"/>
                    </a:cubicBezTo>
                    <a:cubicBezTo>
                      <a:pt x="160" y="10"/>
                      <a:pt x="190" y="5"/>
                      <a:pt x="219" y="0"/>
                    </a:cubicBezTo>
                    <a:close/>
                  </a:path>
                </a:pathLst>
              </a:custGeom>
              <a:solidFill>
                <a:srgbClr val="2F7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69" name="Freeform 325">
                <a:extLst>
                  <a:ext uri="{FF2B5EF4-FFF2-40B4-BE49-F238E27FC236}">
                    <a16:creationId xmlns:a16="http://schemas.microsoft.com/office/drawing/2014/main" id="{812C08A3-01CC-4B8A-AEC0-A60E59B21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2" y="1691"/>
                <a:ext cx="62" cy="102"/>
              </a:xfrm>
              <a:custGeom>
                <a:avLst/>
                <a:gdLst>
                  <a:gd name="T0" fmla="*/ 45 w 113"/>
                  <a:gd name="T1" fmla="*/ 13 h 185"/>
                  <a:gd name="T2" fmla="*/ 89 w 113"/>
                  <a:gd name="T3" fmla="*/ 135 h 185"/>
                  <a:gd name="T4" fmla="*/ 109 w 113"/>
                  <a:gd name="T5" fmla="*/ 176 h 185"/>
                  <a:gd name="T6" fmla="*/ 102 w 113"/>
                  <a:gd name="T7" fmla="*/ 185 h 185"/>
                  <a:gd name="T8" fmla="*/ 55 w 113"/>
                  <a:gd name="T9" fmla="*/ 134 h 185"/>
                  <a:gd name="T10" fmla="*/ 29 w 113"/>
                  <a:gd name="T11" fmla="*/ 80 h 185"/>
                  <a:gd name="T12" fmla="*/ 14 w 113"/>
                  <a:gd name="T13" fmla="*/ 53 h 185"/>
                  <a:gd name="T14" fmla="*/ 4 w 113"/>
                  <a:gd name="T15" fmla="*/ 24 h 185"/>
                  <a:gd name="T16" fmla="*/ 45 w 113"/>
                  <a:gd name="T17" fmla="*/ 1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85">
                    <a:moveTo>
                      <a:pt x="45" y="13"/>
                    </a:moveTo>
                    <a:cubicBezTo>
                      <a:pt x="59" y="54"/>
                      <a:pt x="86" y="90"/>
                      <a:pt x="89" y="135"/>
                    </a:cubicBezTo>
                    <a:cubicBezTo>
                      <a:pt x="90" y="151"/>
                      <a:pt x="102" y="162"/>
                      <a:pt x="109" y="176"/>
                    </a:cubicBezTo>
                    <a:cubicBezTo>
                      <a:pt x="113" y="185"/>
                      <a:pt x="109" y="185"/>
                      <a:pt x="102" y="185"/>
                    </a:cubicBezTo>
                    <a:cubicBezTo>
                      <a:pt x="76" y="177"/>
                      <a:pt x="63" y="158"/>
                      <a:pt x="55" y="134"/>
                    </a:cubicBezTo>
                    <a:cubicBezTo>
                      <a:pt x="52" y="114"/>
                      <a:pt x="40" y="97"/>
                      <a:pt x="29" y="80"/>
                    </a:cubicBezTo>
                    <a:cubicBezTo>
                      <a:pt x="24" y="71"/>
                      <a:pt x="19" y="62"/>
                      <a:pt x="14" y="53"/>
                    </a:cubicBezTo>
                    <a:cubicBezTo>
                      <a:pt x="10" y="44"/>
                      <a:pt x="0" y="37"/>
                      <a:pt x="4" y="24"/>
                    </a:cubicBezTo>
                    <a:cubicBezTo>
                      <a:pt x="18" y="1"/>
                      <a:pt x="22" y="0"/>
                      <a:pt x="45" y="13"/>
                    </a:cubicBezTo>
                    <a:close/>
                  </a:path>
                </a:pathLst>
              </a:custGeom>
              <a:solidFill>
                <a:srgbClr val="5693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70" name="Freeform 326">
                <a:extLst>
                  <a:ext uri="{FF2B5EF4-FFF2-40B4-BE49-F238E27FC236}">
                    <a16:creationId xmlns:a16="http://schemas.microsoft.com/office/drawing/2014/main" id="{0BF4E746-6AAA-4B43-A818-6A4869527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3" y="1523"/>
                <a:ext cx="72" cy="65"/>
              </a:xfrm>
              <a:custGeom>
                <a:avLst/>
                <a:gdLst>
                  <a:gd name="T0" fmla="*/ 92 w 132"/>
                  <a:gd name="T1" fmla="*/ 0 h 118"/>
                  <a:gd name="T2" fmla="*/ 132 w 132"/>
                  <a:gd name="T3" fmla="*/ 113 h 118"/>
                  <a:gd name="T4" fmla="*/ 123 w 132"/>
                  <a:gd name="T5" fmla="*/ 111 h 118"/>
                  <a:gd name="T6" fmla="*/ 61 w 132"/>
                  <a:gd name="T7" fmla="*/ 81 h 118"/>
                  <a:gd name="T8" fmla="*/ 0 w 132"/>
                  <a:gd name="T9" fmla="*/ 35 h 118"/>
                  <a:gd name="T10" fmla="*/ 57 w 132"/>
                  <a:gd name="T11" fmla="*/ 15 h 118"/>
                  <a:gd name="T12" fmla="*/ 77 w 132"/>
                  <a:gd name="T13" fmla="*/ 49 h 118"/>
                  <a:gd name="T14" fmla="*/ 62 w 132"/>
                  <a:gd name="T15" fmla="*/ 15 h 118"/>
                  <a:gd name="T16" fmla="*/ 92 w 132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18">
                    <a:moveTo>
                      <a:pt x="92" y="0"/>
                    </a:moveTo>
                    <a:cubicBezTo>
                      <a:pt x="97" y="40"/>
                      <a:pt x="117" y="75"/>
                      <a:pt x="132" y="113"/>
                    </a:cubicBezTo>
                    <a:cubicBezTo>
                      <a:pt x="129" y="118"/>
                      <a:pt x="125" y="112"/>
                      <a:pt x="123" y="111"/>
                    </a:cubicBezTo>
                    <a:cubicBezTo>
                      <a:pt x="103" y="99"/>
                      <a:pt x="84" y="88"/>
                      <a:pt x="61" y="81"/>
                    </a:cubicBezTo>
                    <a:cubicBezTo>
                      <a:pt x="36" y="74"/>
                      <a:pt x="16" y="56"/>
                      <a:pt x="0" y="35"/>
                    </a:cubicBezTo>
                    <a:cubicBezTo>
                      <a:pt x="20" y="30"/>
                      <a:pt x="37" y="19"/>
                      <a:pt x="57" y="15"/>
                    </a:cubicBezTo>
                    <a:cubicBezTo>
                      <a:pt x="63" y="27"/>
                      <a:pt x="69" y="39"/>
                      <a:pt x="77" y="49"/>
                    </a:cubicBezTo>
                    <a:cubicBezTo>
                      <a:pt x="73" y="38"/>
                      <a:pt x="59" y="30"/>
                      <a:pt x="62" y="15"/>
                    </a:cubicBezTo>
                    <a:cubicBezTo>
                      <a:pt x="71" y="8"/>
                      <a:pt x="83" y="8"/>
                      <a:pt x="92" y="0"/>
                    </a:cubicBezTo>
                    <a:close/>
                  </a:path>
                </a:pathLst>
              </a:custGeom>
              <a:solidFill>
                <a:srgbClr val="80A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71" name="Freeform 327">
                <a:extLst>
                  <a:ext uri="{FF2B5EF4-FFF2-40B4-BE49-F238E27FC236}">
                    <a16:creationId xmlns:a16="http://schemas.microsoft.com/office/drawing/2014/main" id="{8BB363EE-6E9B-4F21-A81B-D0CA16D8F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" y="1656"/>
                <a:ext cx="58" cy="73"/>
              </a:xfrm>
              <a:custGeom>
                <a:avLst/>
                <a:gdLst>
                  <a:gd name="T0" fmla="*/ 7 w 106"/>
                  <a:gd name="T1" fmla="*/ 36 h 132"/>
                  <a:gd name="T2" fmla="*/ 0 w 106"/>
                  <a:gd name="T3" fmla="*/ 5 h 132"/>
                  <a:gd name="T4" fmla="*/ 18 w 106"/>
                  <a:gd name="T5" fmla="*/ 7 h 132"/>
                  <a:gd name="T6" fmla="*/ 92 w 106"/>
                  <a:gd name="T7" fmla="*/ 80 h 132"/>
                  <a:gd name="T8" fmla="*/ 95 w 106"/>
                  <a:gd name="T9" fmla="*/ 86 h 132"/>
                  <a:gd name="T10" fmla="*/ 99 w 106"/>
                  <a:gd name="T11" fmla="*/ 110 h 132"/>
                  <a:gd name="T12" fmla="*/ 61 w 106"/>
                  <a:gd name="T13" fmla="*/ 128 h 132"/>
                  <a:gd name="T14" fmla="*/ 50 w 106"/>
                  <a:gd name="T15" fmla="*/ 131 h 132"/>
                  <a:gd name="T16" fmla="*/ 9 w 106"/>
                  <a:gd name="T17" fmla="*/ 50 h 132"/>
                  <a:gd name="T18" fmla="*/ 7 w 106"/>
                  <a:gd name="T19" fmla="*/ 3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132">
                    <a:moveTo>
                      <a:pt x="7" y="36"/>
                    </a:moveTo>
                    <a:cubicBezTo>
                      <a:pt x="5" y="26"/>
                      <a:pt x="3" y="15"/>
                      <a:pt x="0" y="5"/>
                    </a:cubicBezTo>
                    <a:cubicBezTo>
                      <a:pt x="7" y="0"/>
                      <a:pt x="13" y="3"/>
                      <a:pt x="18" y="7"/>
                    </a:cubicBezTo>
                    <a:cubicBezTo>
                      <a:pt x="44" y="30"/>
                      <a:pt x="72" y="51"/>
                      <a:pt x="92" y="80"/>
                    </a:cubicBezTo>
                    <a:cubicBezTo>
                      <a:pt x="93" y="82"/>
                      <a:pt x="94" y="84"/>
                      <a:pt x="95" y="86"/>
                    </a:cubicBezTo>
                    <a:cubicBezTo>
                      <a:pt x="94" y="94"/>
                      <a:pt x="106" y="100"/>
                      <a:pt x="99" y="110"/>
                    </a:cubicBezTo>
                    <a:cubicBezTo>
                      <a:pt x="84" y="110"/>
                      <a:pt x="69" y="112"/>
                      <a:pt x="61" y="128"/>
                    </a:cubicBezTo>
                    <a:cubicBezTo>
                      <a:pt x="59" y="131"/>
                      <a:pt x="54" y="132"/>
                      <a:pt x="50" y="131"/>
                    </a:cubicBezTo>
                    <a:cubicBezTo>
                      <a:pt x="20" y="112"/>
                      <a:pt x="14" y="81"/>
                      <a:pt x="9" y="50"/>
                    </a:cubicBezTo>
                    <a:cubicBezTo>
                      <a:pt x="9" y="45"/>
                      <a:pt x="11" y="40"/>
                      <a:pt x="7" y="36"/>
                    </a:cubicBezTo>
                    <a:close/>
                  </a:path>
                </a:pathLst>
              </a:custGeom>
              <a:solidFill>
                <a:srgbClr val="2D7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72" name="Freeform 328">
                <a:extLst>
                  <a:ext uri="{FF2B5EF4-FFF2-40B4-BE49-F238E27FC236}">
                    <a16:creationId xmlns:a16="http://schemas.microsoft.com/office/drawing/2014/main" id="{8653503D-7E0A-413C-A64D-B0F8462CA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6" y="1724"/>
                <a:ext cx="105" cy="37"/>
              </a:xfrm>
              <a:custGeom>
                <a:avLst/>
                <a:gdLst>
                  <a:gd name="T0" fmla="*/ 192 w 192"/>
                  <a:gd name="T1" fmla="*/ 11 h 66"/>
                  <a:gd name="T2" fmla="*/ 144 w 192"/>
                  <a:gd name="T3" fmla="*/ 30 h 66"/>
                  <a:gd name="T4" fmla="*/ 8 w 192"/>
                  <a:gd name="T5" fmla="*/ 47 h 66"/>
                  <a:gd name="T6" fmla="*/ 0 w 192"/>
                  <a:gd name="T7" fmla="*/ 44 h 66"/>
                  <a:gd name="T8" fmla="*/ 17 w 192"/>
                  <a:gd name="T9" fmla="*/ 21 h 66"/>
                  <a:gd name="T10" fmla="*/ 57 w 192"/>
                  <a:gd name="T11" fmla="*/ 3 h 66"/>
                  <a:gd name="T12" fmla="*/ 170 w 192"/>
                  <a:gd name="T13" fmla="*/ 3 h 66"/>
                  <a:gd name="T14" fmla="*/ 192 w 192"/>
                  <a:gd name="T15" fmla="*/ 1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66">
                    <a:moveTo>
                      <a:pt x="192" y="11"/>
                    </a:moveTo>
                    <a:cubicBezTo>
                      <a:pt x="175" y="15"/>
                      <a:pt x="160" y="25"/>
                      <a:pt x="144" y="30"/>
                    </a:cubicBezTo>
                    <a:cubicBezTo>
                      <a:pt x="100" y="45"/>
                      <a:pt x="56" y="66"/>
                      <a:pt x="8" y="47"/>
                    </a:cubicBezTo>
                    <a:cubicBezTo>
                      <a:pt x="5" y="46"/>
                      <a:pt x="3" y="45"/>
                      <a:pt x="0" y="44"/>
                    </a:cubicBezTo>
                    <a:cubicBezTo>
                      <a:pt x="0" y="31"/>
                      <a:pt x="9" y="25"/>
                      <a:pt x="17" y="21"/>
                    </a:cubicBezTo>
                    <a:cubicBezTo>
                      <a:pt x="30" y="15"/>
                      <a:pt x="43" y="7"/>
                      <a:pt x="57" y="3"/>
                    </a:cubicBezTo>
                    <a:cubicBezTo>
                      <a:pt x="95" y="6"/>
                      <a:pt x="132" y="1"/>
                      <a:pt x="170" y="3"/>
                    </a:cubicBezTo>
                    <a:cubicBezTo>
                      <a:pt x="178" y="3"/>
                      <a:pt x="188" y="0"/>
                      <a:pt x="192" y="11"/>
                    </a:cubicBezTo>
                    <a:close/>
                  </a:path>
                </a:pathLst>
              </a:custGeom>
              <a:solidFill>
                <a:srgbClr val="8DB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73" name="Freeform 329">
                <a:extLst>
                  <a:ext uri="{FF2B5EF4-FFF2-40B4-BE49-F238E27FC236}">
                    <a16:creationId xmlns:a16="http://schemas.microsoft.com/office/drawing/2014/main" id="{C969EA0F-0E5D-4DBF-A814-4290D2FF5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5" y="1254"/>
                <a:ext cx="48" cy="82"/>
              </a:xfrm>
              <a:custGeom>
                <a:avLst/>
                <a:gdLst>
                  <a:gd name="T0" fmla="*/ 52 w 87"/>
                  <a:gd name="T1" fmla="*/ 149 h 149"/>
                  <a:gd name="T2" fmla="*/ 13 w 87"/>
                  <a:gd name="T3" fmla="*/ 81 h 149"/>
                  <a:gd name="T4" fmla="*/ 4 w 87"/>
                  <a:gd name="T5" fmla="*/ 28 h 149"/>
                  <a:gd name="T6" fmla="*/ 6 w 87"/>
                  <a:gd name="T7" fmla="*/ 0 h 149"/>
                  <a:gd name="T8" fmla="*/ 29 w 87"/>
                  <a:gd name="T9" fmla="*/ 32 h 149"/>
                  <a:gd name="T10" fmla="*/ 87 w 87"/>
                  <a:gd name="T11" fmla="*/ 123 h 149"/>
                  <a:gd name="T12" fmla="*/ 52 w 87"/>
                  <a:gd name="T13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149">
                    <a:moveTo>
                      <a:pt x="52" y="149"/>
                    </a:moveTo>
                    <a:cubicBezTo>
                      <a:pt x="42" y="124"/>
                      <a:pt x="33" y="100"/>
                      <a:pt x="13" y="81"/>
                    </a:cubicBezTo>
                    <a:cubicBezTo>
                      <a:pt x="0" y="67"/>
                      <a:pt x="1" y="47"/>
                      <a:pt x="4" y="28"/>
                    </a:cubicBezTo>
                    <a:cubicBezTo>
                      <a:pt x="5" y="20"/>
                      <a:pt x="5" y="12"/>
                      <a:pt x="6" y="0"/>
                    </a:cubicBezTo>
                    <a:cubicBezTo>
                      <a:pt x="15" y="12"/>
                      <a:pt x="22" y="22"/>
                      <a:pt x="29" y="32"/>
                    </a:cubicBezTo>
                    <a:cubicBezTo>
                      <a:pt x="63" y="53"/>
                      <a:pt x="84" y="82"/>
                      <a:pt x="87" y="123"/>
                    </a:cubicBezTo>
                    <a:cubicBezTo>
                      <a:pt x="78" y="135"/>
                      <a:pt x="65" y="142"/>
                      <a:pt x="52" y="149"/>
                    </a:cubicBezTo>
                    <a:close/>
                  </a:path>
                </a:pathLst>
              </a:custGeom>
              <a:solidFill>
                <a:srgbClr val="458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74" name="Freeform 330">
                <a:extLst>
                  <a:ext uri="{FF2B5EF4-FFF2-40B4-BE49-F238E27FC236}">
                    <a16:creationId xmlns:a16="http://schemas.microsoft.com/office/drawing/2014/main" id="{122E1413-8055-40B1-A9B2-A7DB59FC8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1" y="1344"/>
                <a:ext cx="83" cy="51"/>
              </a:xfrm>
              <a:custGeom>
                <a:avLst/>
                <a:gdLst>
                  <a:gd name="T0" fmla="*/ 0 w 152"/>
                  <a:gd name="T1" fmla="*/ 16 h 92"/>
                  <a:gd name="T2" fmla="*/ 41 w 152"/>
                  <a:gd name="T3" fmla="*/ 0 h 92"/>
                  <a:gd name="T4" fmla="*/ 72 w 152"/>
                  <a:gd name="T5" fmla="*/ 28 h 92"/>
                  <a:gd name="T6" fmla="*/ 126 w 152"/>
                  <a:gd name="T7" fmla="*/ 66 h 92"/>
                  <a:gd name="T8" fmla="*/ 152 w 152"/>
                  <a:gd name="T9" fmla="*/ 86 h 92"/>
                  <a:gd name="T10" fmla="*/ 0 w 152"/>
                  <a:gd name="T11" fmla="*/ 1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92">
                    <a:moveTo>
                      <a:pt x="0" y="16"/>
                    </a:moveTo>
                    <a:cubicBezTo>
                      <a:pt x="14" y="11"/>
                      <a:pt x="27" y="6"/>
                      <a:pt x="41" y="0"/>
                    </a:cubicBezTo>
                    <a:cubicBezTo>
                      <a:pt x="52" y="8"/>
                      <a:pt x="62" y="17"/>
                      <a:pt x="72" y="28"/>
                    </a:cubicBezTo>
                    <a:cubicBezTo>
                      <a:pt x="87" y="44"/>
                      <a:pt x="102" y="60"/>
                      <a:pt x="126" y="66"/>
                    </a:cubicBezTo>
                    <a:cubicBezTo>
                      <a:pt x="137" y="69"/>
                      <a:pt x="146" y="76"/>
                      <a:pt x="152" y="86"/>
                    </a:cubicBezTo>
                    <a:cubicBezTo>
                      <a:pt x="100" y="92"/>
                      <a:pt x="37" y="73"/>
                      <a:pt x="0" y="16"/>
                    </a:cubicBezTo>
                    <a:close/>
                  </a:path>
                </a:pathLst>
              </a:custGeom>
              <a:solidFill>
                <a:srgbClr val="6EA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75" name="Freeform 331">
                <a:extLst>
                  <a:ext uri="{FF2B5EF4-FFF2-40B4-BE49-F238E27FC236}">
                    <a16:creationId xmlns:a16="http://schemas.microsoft.com/office/drawing/2014/main" id="{0815FD88-A4D5-432E-879A-F24D095D7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8" y="1492"/>
                <a:ext cx="57" cy="70"/>
              </a:xfrm>
              <a:custGeom>
                <a:avLst/>
                <a:gdLst>
                  <a:gd name="T0" fmla="*/ 30 w 104"/>
                  <a:gd name="T1" fmla="*/ 16 h 128"/>
                  <a:gd name="T2" fmla="*/ 80 w 104"/>
                  <a:gd name="T3" fmla="*/ 76 h 128"/>
                  <a:gd name="T4" fmla="*/ 104 w 104"/>
                  <a:gd name="T5" fmla="*/ 109 h 128"/>
                  <a:gd name="T6" fmla="*/ 65 w 104"/>
                  <a:gd name="T7" fmla="*/ 128 h 128"/>
                  <a:gd name="T8" fmla="*/ 10 w 104"/>
                  <a:gd name="T9" fmla="*/ 36 h 128"/>
                  <a:gd name="T10" fmla="*/ 9 w 104"/>
                  <a:gd name="T11" fmla="*/ 34 h 128"/>
                  <a:gd name="T12" fmla="*/ 9 w 104"/>
                  <a:gd name="T13" fmla="*/ 7 h 128"/>
                  <a:gd name="T14" fmla="*/ 30 w 104"/>
                  <a:gd name="T15" fmla="*/ 1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28">
                    <a:moveTo>
                      <a:pt x="30" y="16"/>
                    </a:moveTo>
                    <a:cubicBezTo>
                      <a:pt x="48" y="35"/>
                      <a:pt x="67" y="53"/>
                      <a:pt x="80" y="76"/>
                    </a:cubicBezTo>
                    <a:cubicBezTo>
                      <a:pt x="86" y="88"/>
                      <a:pt x="96" y="98"/>
                      <a:pt x="104" y="109"/>
                    </a:cubicBezTo>
                    <a:cubicBezTo>
                      <a:pt x="95" y="123"/>
                      <a:pt x="78" y="121"/>
                      <a:pt x="65" y="128"/>
                    </a:cubicBezTo>
                    <a:cubicBezTo>
                      <a:pt x="36" y="104"/>
                      <a:pt x="23" y="70"/>
                      <a:pt x="10" y="36"/>
                    </a:cubicBezTo>
                    <a:cubicBezTo>
                      <a:pt x="9" y="34"/>
                      <a:pt x="10" y="37"/>
                      <a:pt x="9" y="34"/>
                    </a:cubicBezTo>
                    <a:cubicBezTo>
                      <a:pt x="7" y="25"/>
                      <a:pt x="0" y="14"/>
                      <a:pt x="9" y="7"/>
                    </a:cubicBezTo>
                    <a:cubicBezTo>
                      <a:pt x="17" y="0"/>
                      <a:pt x="21" y="16"/>
                      <a:pt x="30" y="16"/>
                    </a:cubicBezTo>
                    <a:close/>
                  </a:path>
                </a:pathLst>
              </a:custGeom>
              <a:solidFill>
                <a:srgbClr val="4E8D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76" name="Freeform 332">
                <a:extLst>
                  <a:ext uri="{FF2B5EF4-FFF2-40B4-BE49-F238E27FC236}">
                    <a16:creationId xmlns:a16="http://schemas.microsoft.com/office/drawing/2014/main" id="{124206A8-4A96-44A8-9050-0DF376859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7" y="1441"/>
                <a:ext cx="75" cy="50"/>
              </a:xfrm>
              <a:custGeom>
                <a:avLst/>
                <a:gdLst>
                  <a:gd name="T0" fmla="*/ 16 w 136"/>
                  <a:gd name="T1" fmla="*/ 4 h 90"/>
                  <a:gd name="T2" fmla="*/ 70 w 136"/>
                  <a:gd name="T3" fmla="*/ 16 h 90"/>
                  <a:gd name="T4" fmla="*/ 124 w 136"/>
                  <a:gd name="T5" fmla="*/ 57 h 90"/>
                  <a:gd name="T6" fmla="*/ 136 w 136"/>
                  <a:gd name="T7" fmla="*/ 84 h 90"/>
                  <a:gd name="T8" fmla="*/ 119 w 136"/>
                  <a:gd name="T9" fmla="*/ 85 h 90"/>
                  <a:gd name="T10" fmla="*/ 87 w 136"/>
                  <a:gd name="T11" fmla="*/ 90 h 90"/>
                  <a:gd name="T12" fmla="*/ 61 w 136"/>
                  <a:gd name="T13" fmla="*/ 68 h 90"/>
                  <a:gd name="T14" fmla="*/ 9 w 136"/>
                  <a:gd name="T15" fmla="*/ 20 h 90"/>
                  <a:gd name="T16" fmla="*/ 2 w 136"/>
                  <a:gd name="T17" fmla="*/ 7 h 90"/>
                  <a:gd name="T18" fmla="*/ 16 w 136"/>
                  <a:gd name="T19" fmla="*/ 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" h="90">
                    <a:moveTo>
                      <a:pt x="16" y="4"/>
                    </a:moveTo>
                    <a:cubicBezTo>
                      <a:pt x="34" y="8"/>
                      <a:pt x="51" y="13"/>
                      <a:pt x="70" y="16"/>
                    </a:cubicBezTo>
                    <a:cubicBezTo>
                      <a:pt x="96" y="20"/>
                      <a:pt x="113" y="33"/>
                      <a:pt x="124" y="57"/>
                    </a:cubicBezTo>
                    <a:cubicBezTo>
                      <a:pt x="127" y="66"/>
                      <a:pt x="132" y="75"/>
                      <a:pt x="136" y="84"/>
                    </a:cubicBezTo>
                    <a:cubicBezTo>
                      <a:pt x="131" y="89"/>
                      <a:pt x="125" y="87"/>
                      <a:pt x="119" y="85"/>
                    </a:cubicBezTo>
                    <a:cubicBezTo>
                      <a:pt x="108" y="83"/>
                      <a:pt x="97" y="84"/>
                      <a:pt x="87" y="90"/>
                    </a:cubicBezTo>
                    <a:cubicBezTo>
                      <a:pt x="74" y="88"/>
                      <a:pt x="69" y="76"/>
                      <a:pt x="61" y="68"/>
                    </a:cubicBezTo>
                    <a:cubicBezTo>
                      <a:pt x="45" y="51"/>
                      <a:pt x="26" y="36"/>
                      <a:pt x="9" y="20"/>
                    </a:cubicBezTo>
                    <a:cubicBezTo>
                      <a:pt x="5" y="16"/>
                      <a:pt x="0" y="13"/>
                      <a:pt x="2" y="7"/>
                    </a:cubicBezTo>
                    <a:cubicBezTo>
                      <a:pt x="5" y="0"/>
                      <a:pt x="10" y="2"/>
                      <a:pt x="16" y="4"/>
                    </a:cubicBezTo>
                    <a:close/>
                  </a:path>
                </a:pathLst>
              </a:custGeom>
              <a:solidFill>
                <a:srgbClr val="377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77" name="Freeform 333">
                <a:extLst>
                  <a:ext uri="{FF2B5EF4-FFF2-40B4-BE49-F238E27FC236}">
                    <a16:creationId xmlns:a16="http://schemas.microsoft.com/office/drawing/2014/main" id="{AF0DB6DA-85AF-400D-B817-3AF1FE733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" y="1494"/>
                <a:ext cx="54" cy="52"/>
              </a:xfrm>
              <a:custGeom>
                <a:avLst/>
                <a:gdLst>
                  <a:gd name="T0" fmla="*/ 95 w 99"/>
                  <a:gd name="T1" fmla="*/ 67 h 94"/>
                  <a:gd name="T2" fmla="*/ 39 w 99"/>
                  <a:gd name="T3" fmla="*/ 87 h 94"/>
                  <a:gd name="T4" fmla="*/ 25 w 99"/>
                  <a:gd name="T5" fmla="*/ 69 h 94"/>
                  <a:gd name="T6" fmla="*/ 0 w 99"/>
                  <a:gd name="T7" fmla="*/ 27 h 94"/>
                  <a:gd name="T8" fmla="*/ 44 w 99"/>
                  <a:gd name="T9" fmla="*/ 1 h 94"/>
                  <a:gd name="T10" fmla="*/ 91 w 99"/>
                  <a:gd name="T11" fmla="*/ 50 h 94"/>
                  <a:gd name="T12" fmla="*/ 94 w 99"/>
                  <a:gd name="T13" fmla="*/ 55 h 94"/>
                  <a:gd name="T14" fmla="*/ 95 w 99"/>
                  <a:gd name="T15" fmla="*/ 6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94">
                    <a:moveTo>
                      <a:pt x="95" y="67"/>
                    </a:moveTo>
                    <a:cubicBezTo>
                      <a:pt x="77" y="77"/>
                      <a:pt x="63" y="94"/>
                      <a:pt x="39" y="87"/>
                    </a:cubicBezTo>
                    <a:cubicBezTo>
                      <a:pt x="32" y="83"/>
                      <a:pt x="27" y="76"/>
                      <a:pt x="25" y="69"/>
                    </a:cubicBezTo>
                    <a:cubicBezTo>
                      <a:pt x="20" y="53"/>
                      <a:pt x="10" y="40"/>
                      <a:pt x="0" y="27"/>
                    </a:cubicBezTo>
                    <a:cubicBezTo>
                      <a:pt x="6" y="8"/>
                      <a:pt x="19" y="0"/>
                      <a:pt x="44" y="1"/>
                    </a:cubicBezTo>
                    <a:cubicBezTo>
                      <a:pt x="63" y="14"/>
                      <a:pt x="76" y="33"/>
                      <a:pt x="91" y="50"/>
                    </a:cubicBezTo>
                    <a:cubicBezTo>
                      <a:pt x="92" y="52"/>
                      <a:pt x="93" y="53"/>
                      <a:pt x="94" y="55"/>
                    </a:cubicBezTo>
                    <a:cubicBezTo>
                      <a:pt x="96" y="59"/>
                      <a:pt x="99" y="63"/>
                      <a:pt x="95" y="67"/>
                    </a:cubicBezTo>
                    <a:close/>
                  </a:path>
                </a:pathLst>
              </a:custGeom>
              <a:solidFill>
                <a:srgbClr val="5A9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78" name="Freeform 334">
                <a:extLst>
                  <a:ext uri="{FF2B5EF4-FFF2-40B4-BE49-F238E27FC236}">
                    <a16:creationId xmlns:a16="http://schemas.microsoft.com/office/drawing/2014/main" id="{8560F0A4-4A6B-4789-B38F-A13614461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3" y="1552"/>
                <a:ext cx="89" cy="38"/>
              </a:xfrm>
              <a:custGeom>
                <a:avLst/>
                <a:gdLst>
                  <a:gd name="T0" fmla="*/ 0 w 162"/>
                  <a:gd name="T1" fmla="*/ 19 h 70"/>
                  <a:gd name="T2" fmla="*/ 39 w 162"/>
                  <a:gd name="T3" fmla="*/ 0 h 70"/>
                  <a:gd name="T4" fmla="*/ 111 w 162"/>
                  <a:gd name="T5" fmla="*/ 41 h 70"/>
                  <a:gd name="T6" fmla="*/ 162 w 162"/>
                  <a:gd name="T7" fmla="*/ 70 h 70"/>
                  <a:gd name="T8" fmla="*/ 58 w 162"/>
                  <a:gd name="T9" fmla="*/ 63 h 70"/>
                  <a:gd name="T10" fmla="*/ 0 w 162"/>
                  <a:gd name="T11" fmla="*/ 1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" h="70">
                    <a:moveTo>
                      <a:pt x="0" y="19"/>
                    </a:moveTo>
                    <a:cubicBezTo>
                      <a:pt x="9" y="4"/>
                      <a:pt x="27" y="7"/>
                      <a:pt x="39" y="0"/>
                    </a:cubicBezTo>
                    <a:cubicBezTo>
                      <a:pt x="61" y="17"/>
                      <a:pt x="82" y="35"/>
                      <a:pt x="111" y="41"/>
                    </a:cubicBezTo>
                    <a:cubicBezTo>
                      <a:pt x="130" y="44"/>
                      <a:pt x="146" y="58"/>
                      <a:pt x="162" y="70"/>
                    </a:cubicBezTo>
                    <a:cubicBezTo>
                      <a:pt x="128" y="54"/>
                      <a:pt x="93" y="66"/>
                      <a:pt x="58" y="63"/>
                    </a:cubicBezTo>
                    <a:cubicBezTo>
                      <a:pt x="29" y="61"/>
                      <a:pt x="18" y="36"/>
                      <a:pt x="0" y="19"/>
                    </a:cubicBezTo>
                    <a:close/>
                  </a:path>
                </a:pathLst>
              </a:custGeom>
              <a:solidFill>
                <a:srgbClr val="82A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79" name="Freeform 335">
                <a:extLst>
                  <a:ext uri="{FF2B5EF4-FFF2-40B4-BE49-F238E27FC236}">
                    <a16:creationId xmlns:a16="http://schemas.microsoft.com/office/drawing/2014/main" id="{BB7B2065-6667-4354-B1D7-49DB6B857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4" y="1621"/>
                <a:ext cx="78" cy="49"/>
              </a:xfrm>
              <a:custGeom>
                <a:avLst/>
                <a:gdLst>
                  <a:gd name="T0" fmla="*/ 142 w 142"/>
                  <a:gd name="T1" fmla="*/ 89 h 89"/>
                  <a:gd name="T2" fmla="*/ 104 w 142"/>
                  <a:gd name="T3" fmla="*/ 74 h 89"/>
                  <a:gd name="T4" fmla="*/ 18 w 142"/>
                  <a:gd name="T5" fmla="*/ 43 h 89"/>
                  <a:gd name="T6" fmla="*/ 6 w 142"/>
                  <a:gd name="T7" fmla="*/ 31 h 89"/>
                  <a:gd name="T8" fmla="*/ 0 w 142"/>
                  <a:gd name="T9" fmla="*/ 0 h 89"/>
                  <a:gd name="T10" fmla="*/ 45 w 142"/>
                  <a:gd name="T11" fmla="*/ 7 h 89"/>
                  <a:gd name="T12" fmla="*/ 142 w 142"/>
                  <a:gd name="T1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89">
                    <a:moveTo>
                      <a:pt x="142" y="89"/>
                    </a:moveTo>
                    <a:cubicBezTo>
                      <a:pt x="125" y="87"/>
                      <a:pt x="114" y="82"/>
                      <a:pt x="104" y="74"/>
                    </a:cubicBezTo>
                    <a:cubicBezTo>
                      <a:pt x="79" y="53"/>
                      <a:pt x="49" y="46"/>
                      <a:pt x="18" y="43"/>
                    </a:cubicBezTo>
                    <a:cubicBezTo>
                      <a:pt x="10" y="42"/>
                      <a:pt x="7" y="37"/>
                      <a:pt x="6" y="31"/>
                    </a:cubicBezTo>
                    <a:cubicBezTo>
                      <a:pt x="3" y="22"/>
                      <a:pt x="1" y="13"/>
                      <a:pt x="0" y="0"/>
                    </a:cubicBezTo>
                    <a:cubicBezTo>
                      <a:pt x="14" y="19"/>
                      <a:pt x="30" y="4"/>
                      <a:pt x="45" y="7"/>
                    </a:cubicBezTo>
                    <a:cubicBezTo>
                      <a:pt x="92" y="16"/>
                      <a:pt x="113" y="53"/>
                      <a:pt x="142" y="89"/>
                    </a:cubicBezTo>
                    <a:close/>
                  </a:path>
                </a:pathLst>
              </a:custGeom>
              <a:solidFill>
                <a:srgbClr val="3B7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80" name="Freeform 336">
                <a:extLst>
                  <a:ext uri="{FF2B5EF4-FFF2-40B4-BE49-F238E27FC236}">
                    <a16:creationId xmlns:a16="http://schemas.microsoft.com/office/drawing/2014/main" id="{28C83C64-F6E3-49E1-8DBD-7F636E59C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" y="961"/>
                <a:ext cx="38" cy="48"/>
              </a:xfrm>
              <a:custGeom>
                <a:avLst/>
                <a:gdLst>
                  <a:gd name="T0" fmla="*/ 69 w 69"/>
                  <a:gd name="T1" fmla="*/ 35 h 88"/>
                  <a:gd name="T2" fmla="*/ 14 w 69"/>
                  <a:gd name="T3" fmla="*/ 76 h 88"/>
                  <a:gd name="T4" fmla="*/ 0 w 69"/>
                  <a:gd name="T5" fmla="*/ 72 h 88"/>
                  <a:gd name="T6" fmla="*/ 49 w 69"/>
                  <a:gd name="T7" fmla="*/ 3 h 88"/>
                  <a:gd name="T8" fmla="*/ 68 w 69"/>
                  <a:gd name="T9" fmla="*/ 18 h 88"/>
                  <a:gd name="T10" fmla="*/ 69 w 69"/>
                  <a:gd name="T11" fmla="*/ 3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88">
                    <a:moveTo>
                      <a:pt x="69" y="35"/>
                    </a:moveTo>
                    <a:cubicBezTo>
                      <a:pt x="64" y="86"/>
                      <a:pt x="61" y="88"/>
                      <a:pt x="14" y="76"/>
                    </a:cubicBezTo>
                    <a:cubicBezTo>
                      <a:pt x="9" y="75"/>
                      <a:pt x="5" y="73"/>
                      <a:pt x="0" y="72"/>
                    </a:cubicBezTo>
                    <a:cubicBezTo>
                      <a:pt x="1" y="41"/>
                      <a:pt x="20" y="13"/>
                      <a:pt x="49" y="3"/>
                    </a:cubicBezTo>
                    <a:cubicBezTo>
                      <a:pt x="59" y="0"/>
                      <a:pt x="65" y="9"/>
                      <a:pt x="68" y="18"/>
                    </a:cubicBezTo>
                    <a:cubicBezTo>
                      <a:pt x="69" y="23"/>
                      <a:pt x="69" y="29"/>
                      <a:pt x="69" y="35"/>
                    </a:cubicBezTo>
                    <a:close/>
                  </a:path>
                </a:pathLst>
              </a:custGeom>
              <a:solidFill>
                <a:srgbClr val="186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81" name="Freeform 337">
                <a:extLst>
                  <a:ext uri="{FF2B5EF4-FFF2-40B4-BE49-F238E27FC236}">
                    <a16:creationId xmlns:a16="http://schemas.microsoft.com/office/drawing/2014/main" id="{71459687-EFDE-424C-9F6C-7CA967EB1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2" y="1257"/>
                <a:ext cx="45" cy="68"/>
              </a:xfrm>
              <a:custGeom>
                <a:avLst/>
                <a:gdLst>
                  <a:gd name="T0" fmla="*/ 8 w 82"/>
                  <a:gd name="T1" fmla="*/ 124 h 124"/>
                  <a:gd name="T2" fmla="*/ 15 w 82"/>
                  <a:gd name="T3" fmla="*/ 63 h 124"/>
                  <a:gd name="T4" fmla="*/ 60 w 82"/>
                  <a:gd name="T5" fmla="*/ 7 h 124"/>
                  <a:gd name="T6" fmla="*/ 75 w 82"/>
                  <a:gd name="T7" fmla="*/ 1 h 124"/>
                  <a:gd name="T8" fmla="*/ 81 w 82"/>
                  <a:gd name="T9" fmla="*/ 7 h 124"/>
                  <a:gd name="T10" fmla="*/ 65 w 82"/>
                  <a:gd name="T11" fmla="*/ 75 h 124"/>
                  <a:gd name="T12" fmla="*/ 55 w 82"/>
                  <a:gd name="T13" fmla="*/ 93 h 124"/>
                  <a:gd name="T14" fmla="*/ 27 w 82"/>
                  <a:gd name="T15" fmla="*/ 114 h 124"/>
                  <a:gd name="T16" fmla="*/ 8 w 82"/>
                  <a:gd name="T1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4">
                    <a:moveTo>
                      <a:pt x="8" y="124"/>
                    </a:moveTo>
                    <a:cubicBezTo>
                      <a:pt x="0" y="102"/>
                      <a:pt x="4" y="81"/>
                      <a:pt x="15" y="63"/>
                    </a:cubicBezTo>
                    <a:cubicBezTo>
                      <a:pt x="27" y="42"/>
                      <a:pt x="40" y="21"/>
                      <a:pt x="60" y="7"/>
                    </a:cubicBezTo>
                    <a:cubicBezTo>
                      <a:pt x="65" y="5"/>
                      <a:pt x="69" y="0"/>
                      <a:pt x="75" y="1"/>
                    </a:cubicBezTo>
                    <a:cubicBezTo>
                      <a:pt x="78" y="1"/>
                      <a:pt x="82" y="3"/>
                      <a:pt x="81" y="7"/>
                    </a:cubicBezTo>
                    <a:cubicBezTo>
                      <a:pt x="74" y="29"/>
                      <a:pt x="77" y="54"/>
                      <a:pt x="65" y="75"/>
                    </a:cubicBezTo>
                    <a:cubicBezTo>
                      <a:pt x="63" y="82"/>
                      <a:pt x="62" y="88"/>
                      <a:pt x="55" y="93"/>
                    </a:cubicBezTo>
                    <a:cubicBezTo>
                      <a:pt x="43" y="96"/>
                      <a:pt x="30" y="98"/>
                      <a:pt x="27" y="114"/>
                    </a:cubicBezTo>
                    <a:cubicBezTo>
                      <a:pt x="25" y="121"/>
                      <a:pt x="16" y="124"/>
                      <a:pt x="8" y="124"/>
                    </a:cubicBezTo>
                    <a:close/>
                  </a:path>
                </a:pathLst>
              </a:custGeom>
              <a:solidFill>
                <a:srgbClr val="367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82" name="Freeform 338">
                <a:extLst>
                  <a:ext uri="{FF2B5EF4-FFF2-40B4-BE49-F238E27FC236}">
                    <a16:creationId xmlns:a16="http://schemas.microsoft.com/office/drawing/2014/main" id="{88D4F472-BBC1-4313-80DE-0259BD0F8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6" y="1073"/>
                <a:ext cx="42" cy="313"/>
              </a:xfrm>
              <a:custGeom>
                <a:avLst/>
                <a:gdLst>
                  <a:gd name="T0" fmla="*/ 62 w 76"/>
                  <a:gd name="T1" fmla="*/ 566 h 569"/>
                  <a:gd name="T2" fmla="*/ 36 w 76"/>
                  <a:gd name="T3" fmla="*/ 472 h 569"/>
                  <a:gd name="T4" fmla="*/ 29 w 76"/>
                  <a:gd name="T5" fmla="*/ 438 h 569"/>
                  <a:gd name="T6" fmla="*/ 25 w 76"/>
                  <a:gd name="T7" fmla="*/ 436 h 569"/>
                  <a:gd name="T8" fmla="*/ 22 w 76"/>
                  <a:gd name="T9" fmla="*/ 439 h 569"/>
                  <a:gd name="T10" fmla="*/ 22 w 76"/>
                  <a:gd name="T11" fmla="*/ 421 h 569"/>
                  <a:gd name="T12" fmla="*/ 20 w 76"/>
                  <a:gd name="T13" fmla="*/ 375 h 569"/>
                  <a:gd name="T14" fmla="*/ 14 w 76"/>
                  <a:gd name="T15" fmla="*/ 116 h 569"/>
                  <a:gd name="T16" fmla="*/ 17 w 76"/>
                  <a:gd name="T17" fmla="*/ 3 h 569"/>
                  <a:gd name="T18" fmla="*/ 27 w 76"/>
                  <a:gd name="T19" fmla="*/ 3 h 569"/>
                  <a:gd name="T20" fmla="*/ 13 w 76"/>
                  <a:gd name="T21" fmla="*/ 240 h 569"/>
                  <a:gd name="T22" fmla="*/ 32 w 76"/>
                  <a:gd name="T23" fmla="*/ 406 h 569"/>
                  <a:gd name="T24" fmla="*/ 41 w 76"/>
                  <a:gd name="T25" fmla="*/ 463 h 569"/>
                  <a:gd name="T26" fmla="*/ 52 w 76"/>
                  <a:gd name="T27" fmla="*/ 484 h 569"/>
                  <a:gd name="T28" fmla="*/ 56 w 76"/>
                  <a:gd name="T29" fmla="*/ 497 h 569"/>
                  <a:gd name="T30" fmla="*/ 59 w 76"/>
                  <a:gd name="T31" fmla="*/ 503 h 569"/>
                  <a:gd name="T32" fmla="*/ 70 w 76"/>
                  <a:gd name="T33" fmla="*/ 566 h 569"/>
                  <a:gd name="T34" fmla="*/ 62 w 76"/>
                  <a:gd name="T35" fmla="*/ 566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" h="569">
                    <a:moveTo>
                      <a:pt x="62" y="566"/>
                    </a:moveTo>
                    <a:cubicBezTo>
                      <a:pt x="58" y="534"/>
                      <a:pt x="47" y="503"/>
                      <a:pt x="36" y="472"/>
                    </a:cubicBezTo>
                    <a:cubicBezTo>
                      <a:pt x="32" y="461"/>
                      <a:pt x="29" y="450"/>
                      <a:pt x="29" y="438"/>
                    </a:cubicBezTo>
                    <a:cubicBezTo>
                      <a:pt x="29" y="437"/>
                      <a:pt x="30" y="428"/>
                      <a:pt x="25" y="436"/>
                    </a:cubicBezTo>
                    <a:cubicBezTo>
                      <a:pt x="24" y="437"/>
                      <a:pt x="23" y="438"/>
                      <a:pt x="22" y="439"/>
                    </a:cubicBezTo>
                    <a:cubicBezTo>
                      <a:pt x="22" y="433"/>
                      <a:pt x="22" y="427"/>
                      <a:pt x="22" y="421"/>
                    </a:cubicBezTo>
                    <a:cubicBezTo>
                      <a:pt x="32" y="406"/>
                      <a:pt x="24" y="389"/>
                      <a:pt x="20" y="375"/>
                    </a:cubicBezTo>
                    <a:cubicBezTo>
                      <a:pt x="0" y="289"/>
                      <a:pt x="4" y="203"/>
                      <a:pt x="14" y="116"/>
                    </a:cubicBezTo>
                    <a:cubicBezTo>
                      <a:pt x="19" y="79"/>
                      <a:pt x="19" y="41"/>
                      <a:pt x="17" y="3"/>
                    </a:cubicBezTo>
                    <a:cubicBezTo>
                      <a:pt x="20" y="0"/>
                      <a:pt x="24" y="0"/>
                      <a:pt x="27" y="3"/>
                    </a:cubicBezTo>
                    <a:cubicBezTo>
                      <a:pt x="29" y="82"/>
                      <a:pt x="16" y="161"/>
                      <a:pt x="13" y="240"/>
                    </a:cubicBezTo>
                    <a:cubicBezTo>
                      <a:pt x="10" y="297"/>
                      <a:pt x="27" y="351"/>
                      <a:pt x="32" y="406"/>
                    </a:cubicBezTo>
                    <a:cubicBezTo>
                      <a:pt x="34" y="425"/>
                      <a:pt x="33" y="445"/>
                      <a:pt x="41" y="463"/>
                    </a:cubicBezTo>
                    <a:cubicBezTo>
                      <a:pt x="49" y="468"/>
                      <a:pt x="49" y="477"/>
                      <a:pt x="52" y="484"/>
                    </a:cubicBezTo>
                    <a:cubicBezTo>
                      <a:pt x="53" y="489"/>
                      <a:pt x="55" y="493"/>
                      <a:pt x="56" y="497"/>
                    </a:cubicBezTo>
                    <a:cubicBezTo>
                      <a:pt x="57" y="499"/>
                      <a:pt x="58" y="501"/>
                      <a:pt x="59" y="503"/>
                    </a:cubicBezTo>
                    <a:cubicBezTo>
                      <a:pt x="65" y="523"/>
                      <a:pt x="76" y="543"/>
                      <a:pt x="70" y="566"/>
                    </a:cubicBezTo>
                    <a:cubicBezTo>
                      <a:pt x="68" y="568"/>
                      <a:pt x="65" y="569"/>
                      <a:pt x="62" y="566"/>
                    </a:cubicBezTo>
                    <a:close/>
                  </a:path>
                </a:pathLst>
              </a:custGeom>
              <a:solidFill>
                <a:srgbClr val="20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83" name="Freeform 339">
                <a:extLst>
                  <a:ext uri="{FF2B5EF4-FFF2-40B4-BE49-F238E27FC236}">
                    <a16:creationId xmlns:a16="http://schemas.microsoft.com/office/drawing/2014/main" id="{338F084E-CCFC-4C93-93EC-9F620987E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7" y="1103"/>
                <a:ext cx="38" cy="71"/>
              </a:xfrm>
              <a:custGeom>
                <a:avLst/>
                <a:gdLst>
                  <a:gd name="T0" fmla="*/ 1 w 70"/>
                  <a:gd name="T1" fmla="*/ 81 h 129"/>
                  <a:gd name="T2" fmla="*/ 7 w 70"/>
                  <a:gd name="T3" fmla="*/ 0 h 129"/>
                  <a:gd name="T4" fmla="*/ 15 w 70"/>
                  <a:gd name="T5" fmla="*/ 9 h 129"/>
                  <a:gd name="T6" fmla="*/ 37 w 70"/>
                  <a:gd name="T7" fmla="*/ 23 h 129"/>
                  <a:gd name="T8" fmla="*/ 65 w 70"/>
                  <a:gd name="T9" fmla="*/ 103 h 129"/>
                  <a:gd name="T10" fmla="*/ 60 w 70"/>
                  <a:gd name="T11" fmla="*/ 129 h 129"/>
                  <a:gd name="T12" fmla="*/ 54 w 70"/>
                  <a:gd name="T13" fmla="*/ 128 h 129"/>
                  <a:gd name="T14" fmla="*/ 37 w 70"/>
                  <a:gd name="T15" fmla="*/ 100 h 129"/>
                  <a:gd name="T16" fmla="*/ 1 w 70"/>
                  <a:gd name="T17" fmla="*/ 8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129">
                    <a:moveTo>
                      <a:pt x="1" y="81"/>
                    </a:moveTo>
                    <a:cubicBezTo>
                      <a:pt x="1" y="54"/>
                      <a:pt x="0" y="27"/>
                      <a:pt x="7" y="0"/>
                    </a:cubicBezTo>
                    <a:cubicBezTo>
                      <a:pt x="12" y="1"/>
                      <a:pt x="10" y="11"/>
                      <a:pt x="15" y="9"/>
                    </a:cubicBezTo>
                    <a:cubicBezTo>
                      <a:pt x="31" y="1"/>
                      <a:pt x="35" y="15"/>
                      <a:pt x="37" y="23"/>
                    </a:cubicBezTo>
                    <a:cubicBezTo>
                      <a:pt x="44" y="51"/>
                      <a:pt x="62" y="74"/>
                      <a:pt x="65" y="103"/>
                    </a:cubicBezTo>
                    <a:cubicBezTo>
                      <a:pt x="65" y="112"/>
                      <a:pt x="70" y="122"/>
                      <a:pt x="60" y="129"/>
                    </a:cubicBezTo>
                    <a:cubicBezTo>
                      <a:pt x="58" y="129"/>
                      <a:pt x="56" y="129"/>
                      <a:pt x="54" y="128"/>
                    </a:cubicBezTo>
                    <a:cubicBezTo>
                      <a:pt x="44" y="121"/>
                      <a:pt x="43" y="109"/>
                      <a:pt x="37" y="100"/>
                    </a:cubicBezTo>
                    <a:cubicBezTo>
                      <a:pt x="28" y="87"/>
                      <a:pt x="18" y="77"/>
                      <a:pt x="1" y="81"/>
                    </a:cubicBezTo>
                    <a:close/>
                  </a:path>
                </a:pathLst>
              </a:custGeom>
              <a:solidFill>
                <a:srgbClr val="145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84" name="Freeform 340">
                <a:extLst>
                  <a:ext uri="{FF2B5EF4-FFF2-40B4-BE49-F238E27FC236}">
                    <a16:creationId xmlns:a16="http://schemas.microsoft.com/office/drawing/2014/main" id="{FAE9A4CC-460F-43FE-A521-4FAA92FCD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4" y="1757"/>
                <a:ext cx="75" cy="64"/>
              </a:xfrm>
              <a:custGeom>
                <a:avLst/>
                <a:gdLst>
                  <a:gd name="T0" fmla="*/ 5 w 137"/>
                  <a:gd name="T1" fmla="*/ 56 h 115"/>
                  <a:gd name="T2" fmla="*/ 2 w 137"/>
                  <a:gd name="T3" fmla="*/ 16 h 115"/>
                  <a:gd name="T4" fmla="*/ 7 w 137"/>
                  <a:gd name="T5" fmla="*/ 0 h 115"/>
                  <a:gd name="T6" fmla="*/ 17 w 137"/>
                  <a:gd name="T7" fmla="*/ 16 h 115"/>
                  <a:gd name="T8" fmla="*/ 21 w 137"/>
                  <a:gd name="T9" fmla="*/ 35 h 115"/>
                  <a:gd name="T10" fmla="*/ 67 w 137"/>
                  <a:gd name="T11" fmla="*/ 70 h 115"/>
                  <a:gd name="T12" fmla="*/ 113 w 137"/>
                  <a:gd name="T13" fmla="*/ 84 h 115"/>
                  <a:gd name="T14" fmla="*/ 133 w 137"/>
                  <a:gd name="T15" fmla="*/ 108 h 115"/>
                  <a:gd name="T16" fmla="*/ 33 w 137"/>
                  <a:gd name="T17" fmla="*/ 109 h 115"/>
                  <a:gd name="T18" fmla="*/ 16 w 137"/>
                  <a:gd name="T19" fmla="*/ 88 h 115"/>
                  <a:gd name="T20" fmla="*/ 16 w 137"/>
                  <a:gd name="T21" fmla="*/ 88 h 115"/>
                  <a:gd name="T22" fmla="*/ 5 w 137"/>
                  <a:gd name="T23" fmla="*/ 5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115">
                    <a:moveTo>
                      <a:pt x="5" y="56"/>
                    </a:moveTo>
                    <a:cubicBezTo>
                      <a:pt x="4" y="43"/>
                      <a:pt x="3" y="30"/>
                      <a:pt x="2" y="16"/>
                    </a:cubicBezTo>
                    <a:cubicBezTo>
                      <a:pt x="6" y="12"/>
                      <a:pt x="0" y="4"/>
                      <a:pt x="7" y="0"/>
                    </a:cubicBezTo>
                    <a:cubicBezTo>
                      <a:pt x="15" y="2"/>
                      <a:pt x="15" y="10"/>
                      <a:pt x="17" y="16"/>
                    </a:cubicBezTo>
                    <a:cubicBezTo>
                      <a:pt x="19" y="22"/>
                      <a:pt x="19" y="29"/>
                      <a:pt x="21" y="35"/>
                    </a:cubicBezTo>
                    <a:cubicBezTo>
                      <a:pt x="29" y="72"/>
                      <a:pt x="29" y="73"/>
                      <a:pt x="67" y="70"/>
                    </a:cubicBezTo>
                    <a:cubicBezTo>
                      <a:pt x="85" y="69"/>
                      <a:pt x="100" y="72"/>
                      <a:pt x="113" y="84"/>
                    </a:cubicBezTo>
                    <a:cubicBezTo>
                      <a:pt x="122" y="91"/>
                      <a:pt x="137" y="91"/>
                      <a:pt x="133" y="108"/>
                    </a:cubicBezTo>
                    <a:cubicBezTo>
                      <a:pt x="100" y="115"/>
                      <a:pt x="67" y="104"/>
                      <a:pt x="33" y="109"/>
                    </a:cubicBezTo>
                    <a:cubicBezTo>
                      <a:pt x="21" y="111"/>
                      <a:pt x="25" y="92"/>
                      <a:pt x="16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21" y="75"/>
                      <a:pt x="12" y="66"/>
                      <a:pt x="5" y="56"/>
                    </a:cubicBezTo>
                    <a:close/>
                  </a:path>
                </a:pathLst>
              </a:custGeom>
              <a:solidFill>
                <a:srgbClr val="374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85" name="Freeform 341">
                <a:extLst>
                  <a:ext uri="{FF2B5EF4-FFF2-40B4-BE49-F238E27FC236}">
                    <a16:creationId xmlns:a16="http://schemas.microsoft.com/office/drawing/2014/main" id="{63790501-A55D-496D-94AE-BA20493E1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4" y="1323"/>
                <a:ext cx="58" cy="64"/>
              </a:xfrm>
              <a:custGeom>
                <a:avLst/>
                <a:gdLst>
                  <a:gd name="T0" fmla="*/ 0 w 106"/>
                  <a:gd name="T1" fmla="*/ 24 h 116"/>
                  <a:gd name="T2" fmla="*/ 32 w 106"/>
                  <a:gd name="T3" fmla="*/ 0 h 116"/>
                  <a:gd name="T4" fmla="*/ 53 w 106"/>
                  <a:gd name="T5" fmla="*/ 37 h 116"/>
                  <a:gd name="T6" fmla="*/ 87 w 106"/>
                  <a:gd name="T7" fmla="*/ 85 h 116"/>
                  <a:gd name="T8" fmla="*/ 100 w 106"/>
                  <a:gd name="T9" fmla="*/ 115 h 116"/>
                  <a:gd name="T10" fmla="*/ 98 w 106"/>
                  <a:gd name="T11" fmla="*/ 116 h 116"/>
                  <a:gd name="T12" fmla="*/ 2 w 106"/>
                  <a:gd name="T13" fmla="*/ 37 h 116"/>
                  <a:gd name="T14" fmla="*/ 0 w 106"/>
                  <a:gd name="T15" fmla="*/ 2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" h="116">
                    <a:moveTo>
                      <a:pt x="0" y="24"/>
                    </a:moveTo>
                    <a:cubicBezTo>
                      <a:pt x="7" y="11"/>
                      <a:pt x="20" y="5"/>
                      <a:pt x="32" y="0"/>
                    </a:cubicBezTo>
                    <a:cubicBezTo>
                      <a:pt x="42" y="10"/>
                      <a:pt x="46" y="24"/>
                      <a:pt x="53" y="37"/>
                    </a:cubicBezTo>
                    <a:cubicBezTo>
                      <a:pt x="62" y="55"/>
                      <a:pt x="72" y="72"/>
                      <a:pt x="87" y="85"/>
                    </a:cubicBezTo>
                    <a:cubicBezTo>
                      <a:pt x="93" y="94"/>
                      <a:pt x="106" y="101"/>
                      <a:pt x="100" y="115"/>
                    </a:cubicBezTo>
                    <a:cubicBezTo>
                      <a:pt x="100" y="116"/>
                      <a:pt x="99" y="116"/>
                      <a:pt x="98" y="116"/>
                    </a:cubicBezTo>
                    <a:cubicBezTo>
                      <a:pt x="61" y="96"/>
                      <a:pt x="20" y="82"/>
                      <a:pt x="2" y="37"/>
                    </a:cubicBezTo>
                    <a:cubicBezTo>
                      <a:pt x="1" y="33"/>
                      <a:pt x="1" y="28"/>
                      <a:pt x="0" y="24"/>
                    </a:cubicBezTo>
                    <a:close/>
                  </a:path>
                </a:pathLst>
              </a:custGeom>
              <a:solidFill>
                <a:srgbClr val="76A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86" name="Freeform 342">
                <a:extLst>
                  <a:ext uri="{FF2B5EF4-FFF2-40B4-BE49-F238E27FC236}">
                    <a16:creationId xmlns:a16="http://schemas.microsoft.com/office/drawing/2014/main" id="{1F1B94D1-A584-429C-81E3-397845954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5" y="1448"/>
                <a:ext cx="51" cy="61"/>
              </a:xfrm>
              <a:custGeom>
                <a:avLst/>
                <a:gdLst>
                  <a:gd name="T0" fmla="*/ 92 w 94"/>
                  <a:gd name="T1" fmla="*/ 88 h 111"/>
                  <a:gd name="T2" fmla="*/ 49 w 94"/>
                  <a:gd name="T3" fmla="*/ 111 h 111"/>
                  <a:gd name="T4" fmla="*/ 9 w 94"/>
                  <a:gd name="T5" fmla="*/ 42 h 111"/>
                  <a:gd name="T6" fmla="*/ 1 w 94"/>
                  <a:gd name="T7" fmla="*/ 19 h 111"/>
                  <a:gd name="T8" fmla="*/ 17 w 94"/>
                  <a:gd name="T9" fmla="*/ 9 h 111"/>
                  <a:gd name="T10" fmla="*/ 93 w 94"/>
                  <a:gd name="T11" fmla="*/ 82 h 111"/>
                  <a:gd name="T12" fmla="*/ 92 w 94"/>
                  <a:gd name="T13" fmla="*/ 8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111">
                    <a:moveTo>
                      <a:pt x="92" y="88"/>
                    </a:moveTo>
                    <a:cubicBezTo>
                      <a:pt x="74" y="89"/>
                      <a:pt x="59" y="95"/>
                      <a:pt x="49" y="111"/>
                    </a:cubicBezTo>
                    <a:cubicBezTo>
                      <a:pt x="26" y="94"/>
                      <a:pt x="16" y="68"/>
                      <a:pt x="9" y="42"/>
                    </a:cubicBezTo>
                    <a:cubicBezTo>
                      <a:pt x="6" y="34"/>
                      <a:pt x="3" y="27"/>
                      <a:pt x="1" y="19"/>
                    </a:cubicBezTo>
                    <a:cubicBezTo>
                      <a:pt x="0" y="6"/>
                      <a:pt x="6" y="0"/>
                      <a:pt x="17" y="9"/>
                    </a:cubicBezTo>
                    <a:cubicBezTo>
                      <a:pt x="45" y="31"/>
                      <a:pt x="70" y="56"/>
                      <a:pt x="93" y="82"/>
                    </a:cubicBezTo>
                    <a:cubicBezTo>
                      <a:pt x="94" y="84"/>
                      <a:pt x="93" y="86"/>
                      <a:pt x="92" y="88"/>
                    </a:cubicBezTo>
                    <a:close/>
                  </a:path>
                </a:pathLst>
              </a:custGeom>
              <a:solidFill>
                <a:srgbClr val="377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87" name="Freeform 343">
                <a:extLst>
                  <a:ext uri="{FF2B5EF4-FFF2-40B4-BE49-F238E27FC236}">
                    <a16:creationId xmlns:a16="http://schemas.microsoft.com/office/drawing/2014/main" id="{32D6CEAF-6D78-4971-95D4-43E91D6FC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6" y="1168"/>
                <a:ext cx="65" cy="59"/>
              </a:xfrm>
              <a:custGeom>
                <a:avLst/>
                <a:gdLst>
                  <a:gd name="T0" fmla="*/ 40 w 117"/>
                  <a:gd name="T1" fmla="*/ 9 h 107"/>
                  <a:gd name="T2" fmla="*/ 43 w 117"/>
                  <a:gd name="T3" fmla="*/ 10 h 107"/>
                  <a:gd name="T4" fmla="*/ 117 w 117"/>
                  <a:gd name="T5" fmla="*/ 107 h 107"/>
                  <a:gd name="T6" fmla="*/ 0 w 117"/>
                  <a:gd name="T7" fmla="*/ 9 h 107"/>
                  <a:gd name="T8" fmla="*/ 40 w 117"/>
                  <a:gd name="T9" fmla="*/ 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07">
                    <a:moveTo>
                      <a:pt x="40" y="9"/>
                    </a:moveTo>
                    <a:cubicBezTo>
                      <a:pt x="41" y="10"/>
                      <a:pt x="42" y="10"/>
                      <a:pt x="43" y="10"/>
                    </a:cubicBezTo>
                    <a:cubicBezTo>
                      <a:pt x="57" y="50"/>
                      <a:pt x="88" y="77"/>
                      <a:pt x="117" y="107"/>
                    </a:cubicBezTo>
                    <a:cubicBezTo>
                      <a:pt x="61" y="94"/>
                      <a:pt x="19" y="65"/>
                      <a:pt x="0" y="9"/>
                    </a:cubicBezTo>
                    <a:cubicBezTo>
                      <a:pt x="13" y="0"/>
                      <a:pt x="27" y="2"/>
                      <a:pt x="40" y="9"/>
                    </a:cubicBezTo>
                    <a:close/>
                  </a:path>
                </a:pathLst>
              </a:custGeom>
              <a:solidFill>
                <a:srgbClr val="669C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88" name="Freeform 344">
                <a:extLst>
                  <a:ext uri="{FF2B5EF4-FFF2-40B4-BE49-F238E27FC236}">
                    <a16:creationId xmlns:a16="http://schemas.microsoft.com/office/drawing/2014/main" id="{C6C0759D-8C44-471B-B4AF-1950C003A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5" y="1482"/>
                <a:ext cx="49" cy="51"/>
              </a:xfrm>
              <a:custGeom>
                <a:avLst/>
                <a:gdLst>
                  <a:gd name="T0" fmla="*/ 2 w 89"/>
                  <a:gd name="T1" fmla="*/ 13 h 92"/>
                  <a:gd name="T2" fmla="*/ 29 w 89"/>
                  <a:gd name="T3" fmla="*/ 5 h 92"/>
                  <a:gd name="T4" fmla="*/ 50 w 89"/>
                  <a:gd name="T5" fmla="*/ 9 h 92"/>
                  <a:gd name="T6" fmla="*/ 89 w 89"/>
                  <a:gd name="T7" fmla="*/ 74 h 92"/>
                  <a:gd name="T8" fmla="*/ 61 w 89"/>
                  <a:gd name="T9" fmla="*/ 90 h 92"/>
                  <a:gd name="T10" fmla="*/ 50 w 89"/>
                  <a:gd name="T11" fmla="*/ 77 h 92"/>
                  <a:gd name="T12" fmla="*/ 50 w 89"/>
                  <a:gd name="T13" fmla="*/ 77 h 92"/>
                  <a:gd name="T14" fmla="*/ 11 w 89"/>
                  <a:gd name="T15" fmla="*/ 31 h 92"/>
                  <a:gd name="T16" fmla="*/ 2 w 89"/>
                  <a:gd name="T17" fmla="*/ 1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92">
                    <a:moveTo>
                      <a:pt x="2" y="13"/>
                    </a:moveTo>
                    <a:cubicBezTo>
                      <a:pt x="8" y="0"/>
                      <a:pt x="18" y="1"/>
                      <a:pt x="29" y="5"/>
                    </a:cubicBezTo>
                    <a:cubicBezTo>
                      <a:pt x="36" y="7"/>
                      <a:pt x="43" y="8"/>
                      <a:pt x="50" y="9"/>
                    </a:cubicBezTo>
                    <a:cubicBezTo>
                      <a:pt x="69" y="27"/>
                      <a:pt x="87" y="45"/>
                      <a:pt x="89" y="74"/>
                    </a:cubicBezTo>
                    <a:cubicBezTo>
                      <a:pt x="87" y="92"/>
                      <a:pt x="73" y="88"/>
                      <a:pt x="61" y="90"/>
                    </a:cubicBezTo>
                    <a:cubicBezTo>
                      <a:pt x="53" y="89"/>
                      <a:pt x="54" y="81"/>
                      <a:pt x="50" y="77"/>
                    </a:cubicBezTo>
                    <a:cubicBezTo>
                      <a:pt x="50" y="77"/>
                      <a:pt x="50" y="77"/>
                      <a:pt x="50" y="77"/>
                    </a:cubicBezTo>
                    <a:cubicBezTo>
                      <a:pt x="38" y="61"/>
                      <a:pt x="25" y="46"/>
                      <a:pt x="11" y="31"/>
                    </a:cubicBezTo>
                    <a:cubicBezTo>
                      <a:pt x="7" y="26"/>
                      <a:pt x="0" y="22"/>
                      <a:pt x="2" y="13"/>
                    </a:cubicBezTo>
                    <a:close/>
                  </a:path>
                </a:pathLst>
              </a:custGeom>
              <a:solidFill>
                <a:srgbClr val="5A9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89" name="Freeform 345">
                <a:extLst>
                  <a:ext uri="{FF2B5EF4-FFF2-40B4-BE49-F238E27FC236}">
                    <a16:creationId xmlns:a16="http://schemas.microsoft.com/office/drawing/2014/main" id="{6E89AA46-DCDE-4122-8141-826629E68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7" y="1789"/>
                <a:ext cx="96" cy="29"/>
              </a:xfrm>
              <a:custGeom>
                <a:avLst/>
                <a:gdLst>
                  <a:gd name="T0" fmla="*/ 71 w 175"/>
                  <a:gd name="T1" fmla="*/ 10 h 53"/>
                  <a:gd name="T2" fmla="*/ 164 w 175"/>
                  <a:gd name="T3" fmla="*/ 9 h 53"/>
                  <a:gd name="T4" fmla="*/ 164 w 175"/>
                  <a:gd name="T5" fmla="*/ 27 h 53"/>
                  <a:gd name="T6" fmla="*/ 141 w 175"/>
                  <a:gd name="T7" fmla="*/ 34 h 53"/>
                  <a:gd name="T8" fmla="*/ 129 w 175"/>
                  <a:gd name="T9" fmla="*/ 41 h 53"/>
                  <a:gd name="T10" fmla="*/ 6 w 175"/>
                  <a:gd name="T11" fmla="*/ 45 h 53"/>
                  <a:gd name="T12" fmla="*/ 8 w 175"/>
                  <a:gd name="T13" fmla="*/ 35 h 53"/>
                  <a:gd name="T14" fmla="*/ 28 w 175"/>
                  <a:gd name="T15" fmla="*/ 28 h 53"/>
                  <a:gd name="T16" fmla="*/ 37 w 175"/>
                  <a:gd name="T17" fmla="*/ 13 h 53"/>
                  <a:gd name="T18" fmla="*/ 71 w 175"/>
                  <a:gd name="T1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5" h="53">
                    <a:moveTo>
                      <a:pt x="71" y="10"/>
                    </a:moveTo>
                    <a:cubicBezTo>
                      <a:pt x="102" y="9"/>
                      <a:pt x="133" y="0"/>
                      <a:pt x="164" y="9"/>
                    </a:cubicBezTo>
                    <a:cubicBezTo>
                      <a:pt x="175" y="16"/>
                      <a:pt x="172" y="22"/>
                      <a:pt x="164" y="27"/>
                    </a:cubicBezTo>
                    <a:cubicBezTo>
                      <a:pt x="157" y="32"/>
                      <a:pt x="148" y="32"/>
                      <a:pt x="141" y="34"/>
                    </a:cubicBezTo>
                    <a:cubicBezTo>
                      <a:pt x="136" y="35"/>
                      <a:pt x="130" y="33"/>
                      <a:pt x="129" y="41"/>
                    </a:cubicBezTo>
                    <a:cubicBezTo>
                      <a:pt x="88" y="52"/>
                      <a:pt x="48" y="53"/>
                      <a:pt x="6" y="45"/>
                    </a:cubicBezTo>
                    <a:cubicBezTo>
                      <a:pt x="0" y="41"/>
                      <a:pt x="3" y="38"/>
                      <a:pt x="8" y="35"/>
                    </a:cubicBezTo>
                    <a:cubicBezTo>
                      <a:pt x="14" y="32"/>
                      <a:pt x="22" y="31"/>
                      <a:pt x="28" y="28"/>
                    </a:cubicBezTo>
                    <a:cubicBezTo>
                      <a:pt x="37" y="25"/>
                      <a:pt x="38" y="20"/>
                      <a:pt x="37" y="13"/>
                    </a:cubicBezTo>
                    <a:cubicBezTo>
                      <a:pt x="48" y="11"/>
                      <a:pt x="60" y="14"/>
                      <a:pt x="71" y="10"/>
                    </a:cubicBezTo>
                    <a:close/>
                  </a:path>
                </a:pathLst>
              </a:custGeom>
              <a:solidFill>
                <a:srgbClr val="6BA1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90" name="Freeform 346">
                <a:extLst>
                  <a:ext uri="{FF2B5EF4-FFF2-40B4-BE49-F238E27FC236}">
                    <a16:creationId xmlns:a16="http://schemas.microsoft.com/office/drawing/2014/main" id="{28D2A349-54CC-44CD-A27B-CFDEA7399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8" y="1432"/>
                <a:ext cx="34" cy="73"/>
              </a:xfrm>
              <a:custGeom>
                <a:avLst/>
                <a:gdLst>
                  <a:gd name="T0" fmla="*/ 48 w 63"/>
                  <a:gd name="T1" fmla="*/ 101 h 132"/>
                  <a:gd name="T2" fmla="*/ 48 w 63"/>
                  <a:gd name="T3" fmla="*/ 132 h 132"/>
                  <a:gd name="T4" fmla="*/ 31 w 63"/>
                  <a:gd name="T5" fmla="*/ 12 h 132"/>
                  <a:gd name="T6" fmla="*/ 61 w 63"/>
                  <a:gd name="T7" fmla="*/ 28 h 132"/>
                  <a:gd name="T8" fmla="*/ 48 w 63"/>
                  <a:gd name="T9" fmla="*/ 10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32">
                    <a:moveTo>
                      <a:pt x="48" y="101"/>
                    </a:moveTo>
                    <a:cubicBezTo>
                      <a:pt x="48" y="111"/>
                      <a:pt x="48" y="120"/>
                      <a:pt x="48" y="132"/>
                    </a:cubicBezTo>
                    <a:cubicBezTo>
                      <a:pt x="3" y="82"/>
                      <a:pt x="0" y="54"/>
                      <a:pt x="31" y="12"/>
                    </a:cubicBezTo>
                    <a:cubicBezTo>
                      <a:pt x="52" y="0"/>
                      <a:pt x="61" y="4"/>
                      <a:pt x="61" y="28"/>
                    </a:cubicBezTo>
                    <a:cubicBezTo>
                      <a:pt x="62" y="53"/>
                      <a:pt x="63" y="78"/>
                      <a:pt x="48" y="101"/>
                    </a:cubicBezTo>
                    <a:close/>
                  </a:path>
                </a:pathLst>
              </a:custGeom>
              <a:solidFill>
                <a:srgbClr val="3E8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91" name="Freeform 347">
                <a:extLst>
                  <a:ext uri="{FF2B5EF4-FFF2-40B4-BE49-F238E27FC236}">
                    <a16:creationId xmlns:a16="http://schemas.microsoft.com/office/drawing/2014/main" id="{9460E4FD-504F-4DB0-8472-5A5E5EF84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6" y="1136"/>
                <a:ext cx="29" cy="79"/>
              </a:xfrm>
              <a:custGeom>
                <a:avLst/>
                <a:gdLst>
                  <a:gd name="T0" fmla="*/ 39 w 53"/>
                  <a:gd name="T1" fmla="*/ 8 h 145"/>
                  <a:gd name="T2" fmla="*/ 49 w 53"/>
                  <a:gd name="T3" fmla="*/ 102 h 145"/>
                  <a:gd name="T4" fmla="*/ 47 w 53"/>
                  <a:gd name="T5" fmla="*/ 145 h 145"/>
                  <a:gd name="T6" fmla="*/ 27 w 53"/>
                  <a:gd name="T7" fmla="*/ 137 h 145"/>
                  <a:gd name="T8" fmla="*/ 11 w 53"/>
                  <a:gd name="T9" fmla="*/ 88 h 145"/>
                  <a:gd name="T10" fmla="*/ 0 w 53"/>
                  <a:gd name="T11" fmla="*/ 12 h 145"/>
                  <a:gd name="T12" fmla="*/ 4 w 53"/>
                  <a:gd name="T13" fmla="*/ 6 h 145"/>
                  <a:gd name="T14" fmla="*/ 39 w 53"/>
                  <a:gd name="T15" fmla="*/ 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145">
                    <a:moveTo>
                      <a:pt x="39" y="8"/>
                    </a:moveTo>
                    <a:cubicBezTo>
                      <a:pt x="38" y="40"/>
                      <a:pt x="49" y="70"/>
                      <a:pt x="49" y="102"/>
                    </a:cubicBezTo>
                    <a:cubicBezTo>
                      <a:pt x="49" y="116"/>
                      <a:pt x="53" y="131"/>
                      <a:pt x="47" y="145"/>
                    </a:cubicBezTo>
                    <a:cubicBezTo>
                      <a:pt x="46" y="129"/>
                      <a:pt x="34" y="140"/>
                      <a:pt x="27" y="137"/>
                    </a:cubicBezTo>
                    <a:cubicBezTo>
                      <a:pt x="14" y="123"/>
                      <a:pt x="12" y="104"/>
                      <a:pt x="11" y="88"/>
                    </a:cubicBezTo>
                    <a:cubicBezTo>
                      <a:pt x="9" y="62"/>
                      <a:pt x="5" y="37"/>
                      <a:pt x="0" y="12"/>
                    </a:cubicBezTo>
                    <a:cubicBezTo>
                      <a:pt x="1" y="9"/>
                      <a:pt x="2" y="8"/>
                      <a:pt x="4" y="6"/>
                    </a:cubicBezTo>
                    <a:cubicBezTo>
                      <a:pt x="16" y="1"/>
                      <a:pt x="28" y="0"/>
                      <a:pt x="39" y="8"/>
                    </a:cubicBezTo>
                    <a:close/>
                  </a:path>
                </a:pathLst>
              </a:custGeom>
              <a:solidFill>
                <a:srgbClr val="5C9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92" name="Freeform 348">
                <a:extLst>
                  <a:ext uri="{FF2B5EF4-FFF2-40B4-BE49-F238E27FC236}">
                    <a16:creationId xmlns:a16="http://schemas.microsoft.com/office/drawing/2014/main" id="{FB76B591-1C47-4240-A502-4F92FC6DB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4" y="1487"/>
                <a:ext cx="302" cy="86"/>
              </a:xfrm>
              <a:custGeom>
                <a:avLst/>
                <a:gdLst>
                  <a:gd name="T0" fmla="*/ 4 w 550"/>
                  <a:gd name="T1" fmla="*/ 0 h 156"/>
                  <a:gd name="T2" fmla="*/ 9 w 550"/>
                  <a:gd name="T3" fmla="*/ 1 h 156"/>
                  <a:gd name="T4" fmla="*/ 47 w 550"/>
                  <a:gd name="T5" fmla="*/ 19 h 156"/>
                  <a:gd name="T6" fmla="*/ 178 w 550"/>
                  <a:gd name="T7" fmla="*/ 82 h 156"/>
                  <a:gd name="T8" fmla="*/ 196 w 550"/>
                  <a:gd name="T9" fmla="*/ 89 h 156"/>
                  <a:gd name="T10" fmla="*/ 364 w 550"/>
                  <a:gd name="T11" fmla="*/ 126 h 156"/>
                  <a:gd name="T12" fmla="*/ 398 w 550"/>
                  <a:gd name="T13" fmla="*/ 123 h 156"/>
                  <a:gd name="T14" fmla="*/ 467 w 550"/>
                  <a:gd name="T15" fmla="*/ 111 h 156"/>
                  <a:gd name="T16" fmla="*/ 543 w 550"/>
                  <a:gd name="T17" fmla="*/ 91 h 156"/>
                  <a:gd name="T18" fmla="*/ 550 w 550"/>
                  <a:gd name="T19" fmla="*/ 97 h 156"/>
                  <a:gd name="T20" fmla="*/ 237 w 550"/>
                  <a:gd name="T21" fmla="*/ 118 h 156"/>
                  <a:gd name="T22" fmla="*/ 29 w 550"/>
                  <a:gd name="T23" fmla="*/ 22 h 156"/>
                  <a:gd name="T24" fmla="*/ 0 w 550"/>
                  <a:gd name="T25" fmla="*/ 5 h 156"/>
                  <a:gd name="T26" fmla="*/ 4 w 550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0" h="156">
                    <a:moveTo>
                      <a:pt x="4" y="0"/>
                    </a:moveTo>
                    <a:cubicBezTo>
                      <a:pt x="6" y="0"/>
                      <a:pt x="8" y="0"/>
                      <a:pt x="9" y="1"/>
                    </a:cubicBezTo>
                    <a:cubicBezTo>
                      <a:pt x="22" y="5"/>
                      <a:pt x="36" y="10"/>
                      <a:pt x="47" y="19"/>
                    </a:cubicBezTo>
                    <a:cubicBezTo>
                      <a:pt x="86" y="48"/>
                      <a:pt x="131" y="68"/>
                      <a:pt x="178" y="82"/>
                    </a:cubicBezTo>
                    <a:cubicBezTo>
                      <a:pt x="184" y="84"/>
                      <a:pt x="191" y="85"/>
                      <a:pt x="196" y="89"/>
                    </a:cubicBezTo>
                    <a:cubicBezTo>
                      <a:pt x="248" y="119"/>
                      <a:pt x="306" y="123"/>
                      <a:pt x="364" y="126"/>
                    </a:cubicBezTo>
                    <a:cubicBezTo>
                      <a:pt x="376" y="126"/>
                      <a:pt x="387" y="122"/>
                      <a:pt x="398" y="123"/>
                    </a:cubicBezTo>
                    <a:cubicBezTo>
                      <a:pt x="422" y="124"/>
                      <a:pt x="444" y="116"/>
                      <a:pt x="467" y="111"/>
                    </a:cubicBezTo>
                    <a:cubicBezTo>
                      <a:pt x="494" y="109"/>
                      <a:pt x="517" y="96"/>
                      <a:pt x="543" y="91"/>
                    </a:cubicBezTo>
                    <a:cubicBezTo>
                      <a:pt x="547" y="91"/>
                      <a:pt x="549" y="93"/>
                      <a:pt x="550" y="97"/>
                    </a:cubicBezTo>
                    <a:cubicBezTo>
                      <a:pt x="448" y="140"/>
                      <a:pt x="342" y="156"/>
                      <a:pt x="237" y="118"/>
                    </a:cubicBezTo>
                    <a:cubicBezTo>
                      <a:pt x="165" y="93"/>
                      <a:pt x="90" y="71"/>
                      <a:pt x="29" y="22"/>
                    </a:cubicBezTo>
                    <a:cubicBezTo>
                      <a:pt x="20" y="15"/>
                      <a:pt x="10" y="10"/>
                      <a:pt x="0" y="5"/>
                    </a:cubicBezTo>
                    <a:cubicBezTo>
                      <a:pt x="2" y="3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1D2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93" name="Freeform 349">
                <a:extLst>
                  <a:ext uri="{FF2B5EF4-FFF2-40B4-BE49-F238E27FC236}">
                    <a16:creationId xmlns:a16="http://schemas.microsoft.com/office/drawing/2014/main" id="{39B3E08D-4FD2-4E0A-99FC-4A3A7BBFB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8" y="1701"/>
                <a:ext cx="84" cy="28"/>
              </a:xfrm>
              <a:custGeom>
                <a:avLst/>
                <a:gdLst>
                  <a:gd name="T0" fmla="*/ 61 w 153"/>
                  <a:gd name="T1" fmla="*/ 7 h 52"/>
                  <a:gd name="T2" fmla="*/ 153 w 153"/>
                  <a:gd name="T3" fmla="*/ 27 h 52"/>
                  <a:gd name="T4" fmla="*/ 134 w 153"/>
                  <a:gd name="T5" fmla="*/ 44 h 52"/>
                  <a:gd name="T6" fmla="*/ 100 w 153"/>
                  <a:gd name="T7" fmla="*/ 47 h 52"/>
                  <a:gd name="T8" fmla="*/ 5 w 153"/>
                  <a:gd name="T9" fmla="*/ 37 h 52"/>
                  <a:gd name="T10" fmla="*/ 9 w 153"/>
                  <a:gd name="T11" fmla="*/ 20 h 52"/>
                  <a:gd name="T12" fmla="*/ 61 w 153"/>
                  <a:gd name="T1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52">
                    <a:moveTo>
                      <a:pt x="61" y="7"/>
                    </a:moveTo>
                    <a:cubicBezTo>
                      <a:pt x="91" y="14"/>
                      <a:pt x="123" y="16"/>
                      <a:pt x="153" y="27"/>
                    </a:cubicBezTo>
                    <a:cubicBezTo>
                      <a:pt x="153" y="40"/>
                      <a:pt x="145" y="44"/>
                      <a:pt x="134" y="44"/>
                    </a:cubicBezTo>
                    <a:cubicBezTo>
                      <a:pt x="122" y="45"/>
                      <a:pt x="111" y="43"/>
                      <a:pt x="100" y="47"/>
                    </a:cubicBezTo>
                    <a:cubicBezTo>
                      <a:pt x="67" y="52"/>
                      <a:pt x="35" y="50"/>
                      <a:pt x="5" y="37"/>
                    </a:cubicBezTo>
                    <a:cubicBezTo>
                      <a:pt x="0" y="30"/>
                      <a:pt x="3" y="23"/>
                      <a:pt x="9" y="20"/>
                    </a:cubicBezTo>
                    <a:cubicBezTo>
                      <a:pt x="25" y="12"/>
                      <a:pt x="41" y="0"/>
                      <a:pt x="61" y="7"/>
                    </a:cubicBezTo>
                    <a:close/>
                  </a:path>
                </a:pathLst>
              </a:custGeom>
              <a:solidFill>
                <a:srgbClr val="69A0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94" name="Freeform 350">
                <a:extLst>
                  <a:ext uri="{FF2B5EF4-FFF2-40B4-BE49-F238E27FC236}">
                    <a16:creationId xmlns:a16="http://schemas.microsoft.com/office/drawing/2014/main" id="{5FDEC683-378B-4A46-92F8-B284C7AB5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9" y="963"/>
                <a:ext cx="39" cy="107"/>
              </a:xfrm>
              <a:custGeom>
                <a:avLst/>
                <a:gdLst>
                  <a:gd name="T0" fmla="*/ 33 w 72"/>
                  <a:gd name="T1" fmla="*/ 182 h 194"/>
                  <a:gd name="T2" fmla="*/ 25 w 72"/>
                  <a:gd name="T3" fmla="*/ 194 h 194"/>
                  <a:gd name="T4" fmla="*/ 24 w 72"/>
                  <a:gd name="T5" fmla="*/ 149 h 194"/>
                  <a:gd name="T6" fmla="*/ 22 w 72"/>
                  <a:gd name="T7" fmla="*/ 78 h 194"/>
                  <a:gd name="T8" fmla="*/ 0 w 72"/>
                  <a:gd name="T9" fmla="*/ 62 h 194"/>
                  <a:gd name="T10" fmla="*/ 26 w 72"/>
                  <a:gd name="T11" fmla="*/ 9 h 194"/>
                  <a:gd name="T12" fmla="*/ 43 w 72"/>
                  <a:gd name="T13" fmla="*/ 12 h 194"/>
                  <a:gd name="T14" fmla="*/ 52 w 72"/>
                  <a:gd name="T15" fmla="*/ 69 h 194"/>
                  <a:gd name="T16" fmla="*/ 57 w 72"/>
                  <a:gd name="T17" fmla="*/ 75 h 194"/>
                  <a:gd name="T18" fmla="*/ 56 w 72"/>
                  <a:gd name="T19" fmla="*/ 74 h 194"/>
                  <a:gd name="T20" fmla="*/ 56 w 72"/>
                  <a:gd name="T21" fmla="*/ 99 h 194"/>
                  <a:gd name="T22" fmla="*/ 48 w 72"/>
                  <a:gd name="T23" fmla="*/ 92 h 194"/>
                  <a:gd name="T24" fmla="*/ 44 w 72"/>
                  <a:gd name="T25" fmla="*/ 106 h 194"/>
                  <a:gd name="T26" fmla="*/ 33 w 72"/>
                  <a:gd name="T27" fmla="*/ 18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194">
                    <a:moveTo>
                      <a:pt x="33" y="182"/>
                    </a:moveTo>
                    <a:cubicBezTo>
                      <a:pt x="30" y="186"/>
                      <a:pt x="30" y="192"/>
                      <a:pt x="25" y="194"/>
                    </a:cubicBezTo>
                    <a:cubicBezTo>
                      <a:pt x="20" y="179"/>
                      <a:pt x="22" y="164"/>
                      <a:pt x="24" y="149"/>
                    </a:cubicBezTo>
                    <a:cubicBezTo>
                      <a:pt x="31" y="125"/>
                      <a:pt x="25" y="102"/>
                      <a:pt x="22" y="78"/>
                    </a:cubicBezTo>
                    <a:cubicBezTo>
                      <a:pt x="20" y="63"/>
                      <a:pt x="5" y="71"/>
                      <a:pt x="0" y="62"/>
                    </a:cubicBezTo>
                    <a:cubicBezTo>
                      <a:pt x="4" y="42"/>
                      <a:pt x="17" y="26"/>
                      <a:pt x="26" y="9"/>
                    </a:cubicBezTo>
                    <a:cubicBezTo>
                      <a:pt x="31" y="0"/>
                      <a:pt x="41" y="8"/>
                      <a:pt x="43" y="12"/>
                    </a:cubicBezTo>
                    <a:cubicBezTo>
                      <a:pt x="49" y="30"/>
                      <a:pt x="72" y="47"/>
                      <a:pt x="52" y="69"/>
                    </a:cubicBezTo>
                    <a:cubicBezTo>
                      <a:pt x="52" y="69"/>
                      <a:pt x="55" y="73"/>
                      <a:pt x="57" y="75"/>
                    </a:cubicBezTo>
                    <a:cubicBezTo>
                      <a:pt x="57" y="75"/>
                      <a:pt x="56" y="74"/>
                      <a:pt x="56" y="74"/>
                    </a:cubicBezTo>
                    <a:cubicBezTo>
                      <a:pt x="56" y="82"/>
                      <a:pt x="56" y="91"/>
                      <a:pt x="56" y="99"/>
                    </a:cubicBezTo>
                    <a:cubicBezTo>
                      <a:pt x="50" y="100"/>
                      <a:pt x="50" y="90"/>
                      <a:pt x="48" y="92"/>
                    </a:cubicBezTo>
                    <a:cubicBezTo>
                      <a:pt x="43" y="94"/>
                      <a:pt x="43" y="100"/>
                      <a:pt x="44" y="106"/>
                    </a:cubicBezTo>
                    <a:cubicBezTo>
                      <a:pt x="48" y="132"/>
                      <a:pt x="41" y="157"/>
                      <a:pt x="33" y="182"/>
                    </a:cubicBezTo>
                    <a:close/>
                  </a:path>
                </a:pathLst>
              </a:custGeom>
              <a:solidFill>
                <a:srgbClr val="225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95" name="Freeform 351">
                <a:extLst>
                  <a:ext uri="{FF2B5EF4-FFF2-40B4-BE49-F238E27FC236}">
                    <a16:creationId xmlns:a16="http://schemas.microsoft.com/office/drawing/2014/main" id="{CA080092-3972-48C8-A47E-F551201A5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8" y="1693"/>
                <a:ext cx="84" cy="29"/>
              </a:xfrm>
              <a:custGeom>
                <a:avLst/>
                <a:gdLst>
                  <a:gd name="T0" fmla="*/ 152 w 152"/>
                  <a:gd name="T1" fmla="*/ 21 h 53"/>
                  <a:gd name="T2" fmla="*/ 96 w 152"/>
                  <a:gd name="T3" fmla="*/ 48 h 53"/>
                  <a:gd name="T4" fmla="*/ 80 w 152"/>
                  <a:gd name="T5" fmla="*/ 50 h 53"/>
                  <a:gd name="T6" fmla="*/ 16 w 152"/>
                  <a:gd name="T7" fmla="*/ 35 h 53"/>
                  <a:gd name="T8" fmla="*/ 0 w 152"/>
                  <a:gd name="T9" fmla="*/ 26 h 53"/>
                  <a:gd name="T10" fmla="*/ 16 w 152"/>
                  <a:gd name="T11" fmla="*/ 14 h 53"/>
                  <a:gd name="T12" fmla="*/ 152 w 152"/>
                  <a:gd name="T13" fmla="*/ 2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53">
                    <a:moveTo>
                      <a:pt x="152" y="21"/>
                    </a:moveTo>
                    <a:cubicBezTo>
                      <a:pt x="131" y="25"/>
                      <a:pt x="109" y="28"/>
                      <a:pt x="96" y="48"/>
                    </a:cubicBezTo>
                    <a:cubicBezTo>
                      <a:pt x="91" y="53"/>
                      <a:pt x="85" y="51"/>
                      <a:pt x="80" y="50"/>
                    </a:cubicBezTo>
                    <a:cubicBezTo>
                      <a:pt x="59" y="44"/>
                      <a:pt x="37" y="40"/>
                      <a:pt x="16" y="35"/>
                    </a:cubicBezTo>
                    <a:cubicBezTo>
                      <a:pt x="10" y="34"/>
                      <a:pt x="0" y="36"/>
                      <a:pt x="0" y="26"/>
                    </a:cubicBezTo>
                    <a:cubicBezTo>
                      <a:pt x="0" y="17"/>
                      <a:pt x="9" y="17"/>
                      <a:pt x="16" y="14"/>
                    </a:cubicBezTo>
                    <a:cubicBezTo>
                      <a:pt x="62" y="0"/>
                      <a:pt x="107" y="1"/>
                      <a:pt x="152" y="21"/>
                    </a:cubicBezTo>
                    <a:close/>
                  </a:path>
                </a:pathLst>
              </a:custGeom>
              <a:solidFill>
                <a:srgbClr val="3B7D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96" name="Freeform 352">
                <a:extLst>
                  <a:ext uri="{FF2B5EF4-FFF2-40B4-BE49-F238E27FC236}">
                    <a16:creationId xmlns:a16="http://schemas.microsoft.com/office/drawing/2014/main" id="{194AD317-B2D5-4A36-8D31-C17E3EB6A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1" y="845"/>
                <a:ext cx="42" cy="77"/>
              </a:xfrm>
              <a:custGeom>
                <a:avLst/>
                <a:gdLst>
                  <a:gd name="T0" fmla="*/ 39 w 77"/>
                  <a:gd name="T1" fmla="*/ 2 h 140"/>
                  <a:gd name="T2" fmla="*/ 49 w 77"/>
                  <a:gd name="T3" fmla="*/ 19 h 140"/>
                  <a:gd name="T4" fmla="*/ 44 w 77"/>
                  <a:gd name="T5" fmla="*/ 52 h 140"/>
                  <a:gd name="T6" fmla="*/ 57 w 77"/>
                  <a:gd name="T7" fmla="*/ 20 h 140"/>
                  <a:gd name="T8" fmla="*/ 65 w 77"/>
                  <a:gd name="T9" fmla="*/ 12 h 140"/>
                  <a:gd name="T10" fmla="*/ 74 w 77"/>
                  <a:gd name="T11" fmla="*/ 22 h 140"/>
                  <a:gd name="T12" fmla="*/ 64 w 77"/>
                  <a:gd name="T13" fmla="*/ 63 h 140"/>
                  <a:gd name="T14" fmla="*/ 56 w 77"/>
                  <a:gd name="T15" fmla="*/ 73 h 140"/>
                  <a:gd name="T16" fmla="*/ 27 w 77"/>
                  <a:gd name="T17" fmla="*/ 115 h 140"/>
                  <a:gd name="T18" fmla="*/ 9 w 77"/>
                  <a:gd name="T19" fmla="*/ 136 h 140"/>
                  <a:gd name="T20" fmla="*/ 12 w 77"/>
                  <a:gd name="T21" fmla="*/ 108 h 140"/>
                  <a:gd name="T22" fmla="*/ 13 w 77"/>
                  <a:gd name="T23" fmla="*/ 105 h 140"/>
                  <a:gd name="T24" fmla="*/ 4 w 77"/>
                  <a:gd name="T25" fmla="*/ 70 h 140"/>
                  <a:gd name="T26" fmla="*/ 39 w 77"/>
                  <a:gd name="T27" fmla="*/ 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140">
                    <a:moveTo>
                      <a:pt x="39" y="2"/>
                    </a:moveTo>
                    <a:cubicBezTo>
                      <a:pt x="54" y="0"/>
                      <a:pt x="51" y="11"/>
                      <a:pt x="49" y="19"/>
                    </a:cubicBezTo>
                    <a:cubicBezTo>
                      <a:pt x="47" y="29"/>
                      <a:pt x="41" y="38"/>
                      <a:pt x="44" y="52"/>
                    </a:cubicBezTo>
                    <a:cubicBezTo>
                      <a:pt x="49" y="40"/>
                      <a:pt x="53" y="30"/>
                      <a:pt x="57" y="20"/>
                    </a:cubicBezTo>
                    <a:cubicBezTo>
                      <a:pt x="59" y="17"/>
                      <a:pt x="58" y="10"/>
                      <a:pt x="65" y="12"/>
                    </a:cubicBezTo>
                    <a:cubicBezTo>
                      <a:pt x="70" y="13"/>
                      <a:pt x="73" y="17"/>
                      <a:pt x="74" y="22"/>
                    </a:cubicBezTo>
                    <a:cubicBezTo>
                      <a:pt x="77" y="37"/>
                      <a:pt x="75" y="51"/>
                      <a:pt x="64" y="63"/>
                    </a:cubicBezTo>
                    <a:cubicBezTo>
                      <a:pt x="61" y="66"/>
                      <a:pt x="58" y="70"/>
                      <a:pt x="56" y="73"/>
                    </a:cubicBezTo>
                    <a:cubicBezTo>
                      <a:pt x="38" y="82"/>
                      <a:pt x="36" y="101"/>
                      <a:pt x="27" y="115"/>
                    </a:cubicBezTo>
                    <a:cubicBezTo>
                      <a:pt x="22" y="123"/>
                      <a:pt x="19" y="140"/>
                      <a:pt x="9" y="136"/>
                    </a:cubicBezTo>
                    <a:cubicBezTo>
                      <a:pt x="0" y="132"/>
                      <a:pt x="9" y="118"/>
                      <a:pt x="12" y="108"/>
                    </a:cubicBezTo>
                    <a:cubicBezTo>
                      <a:pt x="12" y="107"/>
                      <a:pt x="13" y="106"/>
                      <a:pt x="13" y="105"/>
                    </a:cubicBezTo>
                    <a:cubicBezTo>
                      <a:pt x="23" y="81"/>
                      <a:pt x="23" y="81"/>
                      <a:pt x="4" y="70"/>
                    </a:cubicBezTo>
                    <a:cubicBezTo>
                      <a:pt x="15" y="47"/>
                      <a:pt x="24" y="23"/>
                      <a:pt x="39" y="2"/>
                    </a:cubicBezTo>
                    <a:close/>
                  </a:path>
                </a:pathLst>
              </a:custGeom>
              <a:solidFill>
                <a:srgbClr val="296D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97" name="Freeform 353">
                <a:extLst>
                  <a:ext uri="{FF2B5EF4-FFF2-40B4-BE49-F238E27FC236}">
                    <a16:creationId xmlns:a16="http://schemas.microsoft.com/office/drawing/2014/main" id="{D27AB524-3E87-49A4-9B45-8FD80EC64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6" y="1312"/>
                <a:ext cx="40" cy="83"/>
              </a:xfrm>
              <a:custGeom>
                <a:avLst/>
                <a:gdLst>
                  <a:gd name="T0" fmla="*/ 60 w 74"/>
                  <a:gd name="T1" fmla="*/ 135 h 151"/>
                  <a:gd name="T2" fmla="*/ 45 w 74"/>
                  <a:gd name="T3" fmla="*/ 109 h 151"/>
                  <a:gd name="T4" fmla="*/ 1 w 74"/>
                  <a:gd name="T5" fmla="*/ 30 h 151"/>
                  <a:gd name="T6" fmla="*/ 20 w 74"/>
                  <a:gd name="T7" fmla="*/ 0 h 151"/>
                  <a:gd name="T8" fmla="*/ 74 w 74"/>
                  <a:gd name="T9" fmla="*/ 151 h 151"/>
                  <a:gd name="T10" fmla="*/ 60 w 74"/>
                  <a:gd name="T11" fmla="*/ 13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51">
                    <a:moveTo>
                      <a:pt x="60" y="135"/>
                    </a:moveTo>
                    <a:cubicBezTo>
                      <a:pt x="59" y="124"/>
                      <a:pt x="50" y="117"/>
                      <a:pt x="45" y="109"/>
                    </a:cubicBezTo>
                    <a:cubicBezTo>
                      <a:pt x="26" y="85"/>
                      <a:pt x="9" y="60"/>
                      <a:pt x="1" y="30"/>
                    </a:cubicBezTo>
                    <a:cubicBezTo>
                      <a:pt x="0" y="3"/>
                      <a:pt x="0" y="2"/>
                      <a:pt x="20" y="0"/>
                    </a:cubicBezTo>
                    <a:cubicBezTo>
                      <a:pt x="51" y="45"/>
                      <a:pt x="65" y="96"/>
                      <a:pt x="74" y="151"/>
                    </a:cubicBezTo>
                    <a:cubicBezTo>
                      <a:pt x="63" y="148"/>
                      <a:pt x="61" y="142"/>
                      <a:pt x="60" y="135"/>
                    </a:cubicBezTo>
                    <a:close/>
                  </a:path>
                </a:pathLst>
              </a:custGeom>
              <a:solidFill>
                <a:srgbClr val="78A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98" name="Freeform 354">
                <a:extLst>
                  <a:ext uri="{FF2B5EF4-FFF2-40B4-BE49-F238E27FC236}">
                    <a16:creationId xmlns:a16="http://schemas.microsoft.com/office/drawing/2014/main" id="{7A0325DD-8987-40A1-A102-2F1E82A9A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1" y="1654"/>
                <a:ext cx="87" cy="44"/>
              </a:xfrm>
              <a:custGeom>
                <a:avLst/>
                <a:gdLst>
                  <a:gd name="T0" fmla="*/ 152 w 158"/>
                  <a:gd name="T1" fmla="*/ 81 h 81"/>
                  <a:gd name="T2" fmla="*/ 54 w 158"/>
                  <a:gd name="T3" fmla="*/ 72 h 81"/>
                  <a:gd name="T4" fmla="*/ 40 w 158"/>
                  <a:gd name="T5" fmla="*/ 67 h 81"/>
                  <a:gd name="T6" fmla="*/ 0 w 158"/>
                  <a:gd name="T7" fmla="*/ 21 h 81"/>
                  <a:gd name="T8" fmla="*/ 29 w 158"/>
                  <a:gd name="T9" fmla="*/ 9 h 81"/>
                  <a:gd name="T10" fmla="*/ 143 w 158"/>
                  <a:gd name="T11" fmla="*/ 67 h 81"/>
                  <a:gd name="T12" fmla="*/ 152 w 158"/>
                  <a:gd name="T13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81">
                    <a:moveTo>
                      <a:pt x="152" y="81"/>
                    </a:moveTo>
                    <a:cubicBezTo>
                      <a:pt x="120" y="72"/>
                      <a:pt x="88" y="66"/>
                      <a:pt x="54" y="72"/>
                    </a:cubicBezTo>
                    <a:cubicBezTo>
                      <a:pt x="48" y="73"/>
                      <a:pt x="44" y="71"/>
                      <a:pt x="40" y="67"/>
                    </a:cubicBezTo>
                    <a:cubicBezTo>
                      <a:pt x="27" y="51"/>
                      <a:pt x="14" y="36"/>
                      <a:pt x="0" y="21"/>
                    </a:cubicBezTo>
                    <a:cubicBezTo>
                      <a:pt x="7" y="2"/>
                      <a:pt x="13" y="0"/>
                      <a:pt x="29" y="9"/>
                    </a:cubicBezTo>
                    <a:cubicBezTo>
                      <a:pt x="66" y="31"/>
                      <a:pt x="102" y="54"/>
                      <a:pt x="143" y="67"/>
                    </a:cubicBezTo>
                    <a:cubicBezTo>
                      <a:pt x="149" y="69"/>
                      <a:pt x="158" y="71"/>
                      <a:pt x="152" y="81"/>
                    </a:cubicBezTo>
                    <a:close/>
                  </a:path>
                </a:pathLst>
              </a:custGeom>
              <a:solidFill>
                <a:srgbClr val="458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99" name="Freeform 355">
                <a:extLst>
                  <a:ext uri="{FF2B5EF4-FFF2-40B4-BE49-F238E27FC236}">
                    <a16:creationId xmlns:a16="http://schemas.microsoft.com/office/drawing/2014/main" id="{75459CD2-2542-42BE-A803-A918F7F84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2" y="1768"/>
                <a:ext cx="89" cy="24"/>
              </a:xfrm>
              <a:custGeom>
                <a:avLst/>
                <a:gdLst>
                  <a:gd name="T0" fmla="*/ 33 w 162"/>
                  <a:gd name="T1" fmla="*/ 8 h 43"/>
                  <a:gd name="T2" fmla="*/ 114 w 162"/>
                  <a:gd name="T3" fmla="*/ 14 h 43"/>
                  <a:gd name="T4" fmla="*/ 162 w 162"/>
                  <a:gd name="T5" fmla="*/ 34 h 43"/>
                  <a:gd name="T6" fmla="*/ 92 w 162"/>
                  <a:gd name="T7" fmla="*/ 40 h 43"/>
                  <a:gd name="T8" fmla="*/ 40 w 162"/>
                  <a:gd name="T9" fmla="*/ 38 h 43"/>
                  <a:gd name="T10" fmla="*/ 24 w 162"/>
                  <a:gd name="T11" fmla="*/ 37 h 43"/>
                  <a:gd name="T12" fmla="*/ 1 w 162"/>
                  <a:gd name="T13" fmla="*/ 26 h 43"/>
                  <a:gd name="T14" fmla="*/ 21 w 162"/>
                  <a:gd name="T15" fmla="*/ 12 h 43"/>
                  <a:gd name="T16" fmla="*/ 33 w 162"/>
                  <a:gd name="T17" fmla="*/ 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43">
                    <a:moveTo>
                      <a:pt x="33" y="8"/>
                    </a:moveTo>
                    <a:cubicBezTo>
                      <a:pt x="60" y="0"/>
                      <a:pt x="87" y="3"/>
                      <a:pt x="114" y="14"/>
                    </a:cubicBezTo>
                    <a:cubicBezTo>
                      <a:pt x="130" y="20"/>
                      <a:pt x="145" y="27"/>
                      <a:pt x="162" y="34"/>
                    </a:cubicBezTo>
                    <a:cubicBezTo>
                      <a:pt x="139" y="43"/>
                      <a:pt x="115" y="39"/>
                      <a:pt x="92" y="40"/>
                    </a:cubicBezTo>
                    <a:cubicBezTo>
                      <a:pt x="75" y="39"/>
                      <a:pt x="57" y="41"/>
                      <a:pt x="40" y="38"/>
                    </a:cubicBezTo>
                    <a:cubicBezTo>
                      <a:pt x="35" y="37"/>
                      <a:pt x="29" y="38"/>
                      <a:pt x="24" y="37"/>
                    </a:cubicBezTo>
                    <a:cubicBezTo>
                      <a:pt x="15" y="35"/>
                      <a:pt x="2" y="36"/>
                      <a:pt x="1" y="26"/>
                    </a:cubicBezTo>
                    <a:cubicBezTo>
                      <a:pt x="0" y="14"/>
                      <a:pt x="13" y="15"/>
                      <a:pt x="21" y="12"/>
                    </a:cubicBezTo>
                    <a:cubicBezTo>
                      <a:pt x="25" y="11"/>
                      <a:pt x="29" y="11"/>
                      <a:pt x="33" y="8"/>
                    </a:cubicBezTo>
                    <a:close/>
                  </a:path>
                </a:pathLst>
              </a:custGeom>
              <a:solidFill>
                <a:srgbClr val="468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00" name="Freeform 356">
                <a:extLst>
                  <a:ext uri="{FF2B5EF4-FFF2-40B4-BE49-F238E27FC236}">
                    <a16:creationId xmlns:a16="http://schemas.microsoft.com/office/drawing/2014/main" id="{4AE2BDF3-15FF-4976-A260-4B24B7E59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1" y="1718"/>
                <a:ext cx="64" cy="31"/>
              </a:xfrm>
              <a:custGeom>
                <a:avLst/>
                <a:gdLst>
                  <a:gd name="T0" fmla="*/ 117 w 117"/>
                  <a:gd name="T1" fmla="*/ 20 h 56"/>
                  <a:gd name="T2" fmla="*/ 65 w 117"/>
                  <a:gd name="T3" fmla="*/ 56 h 56"/>
                  <a:gd name="T4" fmla="*/ 1 w 117"/>
                  <a:gd name="T5" fmla="*/ 28 h 56"/>
                  <a:gd name="T6" fmla="*/ 2 w 117"/>
                  <a:gd name="T7" fmla="*/ 16 h 56"/>
                  <a:gd name="T8" fmla="*/ 32 w 117"/>
                  <a:gd name="T9" fmla="*/ 0 h 56"/>
                  <a:gd name="T10" fmla="*/ 116 w 117"/>
                  <a:gd name="T11" fmla="*/ 16 h 56"/>
                  <a:gd name="T12" fmla="*/ 117 w 117"/>
                  <a:gd name="T13" fmla="*/ 2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56">
                    <a:moveTo>
                      <a:pt x="117" y="20"/>
                    </a:moveTo>
                    <a:cubicBezTo>
                      <a:pt x="101" y="35"/>
                      <a:pt x="75" y="34"/>
                      <a:pt x="65" y="56"/>
                    </a:cubicBezTo>
                    <a:cubicBezTo>
                      <a:pt x="42" y="50"/>
                      <a:pt x="19" y="46"/>
                      <a:pt x="1" y="28"/>
                    </a:cubicBezTo>
                    <a:cubicBezTo>
                      <a:pt x="0" y="24"/>
                      <a:pt x="0" y="20"/>
                      <a:pt x="2" y="16"/>
                    </a:cubicBezTo>
                    <a:cubicBezTo>
                      <a:pt x="9" y="4"/>
                      <a:pt x="21" y="3"/>
                      <a:pt x="32" y="0"/>
                    </a:cubicBezTo>
                    <a:cubicBezTo>
                      <a:pt x="61" y="1"/>
                      <a:pt x="88" y="13"/>
                      <a:pt x="116" y="16"/>
                    </a:cubicBezTo>
                    <a:cubicBezTo>
                      <a:pt x="117" y="16"/>
                      <a:pt x="117" y="18"/>
                      <a:pt x="117" y="20"/>
                    </a:cubicBezTo>
                    <a:close/>
                  </a:path>
                </a:pathLst>
              </a:custGeom>
              <a:solidFill>
                <a:srgbClr val="609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01" name="Freeform 357">
                <a:extLst>
                  <a:ext uri="{FF2B5EF4-FFF2-40B4-BE49-F238E27FC236}">
                    <a16:creationId xmlns:a16="http://schemas.microsoft.com/office/drawing/2014/main" id="{C236EB2F-955D-4AC7-B97B-25B247FCD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3" y="1656"/>
                <a:ext cx="64" cy="50"/>
              </a:xfrm>
              <a:custGeom>
                <a:avLst/>
                <a:gdLst>
                  <a:gd name="T0" fmla="*/ 117 w 117"/>
                  <a:gd name="T1" fmla="*/ 76 h 91"/>
                  <a:gd name="T2" fmla="*/ 107 w 117"/>
                  <a:gd name="T3" fmla="*/ 75 h 91"/>
                  <a:gd name="T4" fmla="*/ 86 w 117"/>
                  <a:gd name="T5" fmla="*/ 84 h 91"/>
                  <a:gd name="T6" fmla="*/ 77 w 117"/>
                  <a:gd name="T7" fmla="*/ 88 h 91"/>
                  <a:gd name="T8" fmla="*/ 69 w 117"/>
                  <a:gd name="T9" fmla="*/ 84 h 91"/>
                  <a:gd name="T10" fmla="*/ 69 w 117"/>
                  <a:gd name="T11" fmla="*/ 84 h 91"/>
                  <a:gd name="T12" fmla="*/ 14 w 117"/>
                  <a:gd name="T13" fmla="*/ 24 h 91"/>
                  <a:gd name="T14" fmla="*/ 17 w 117"/>
                  <a:gd name="T15" fmla="*/ 0 h 91"/>
                  <a:gd name="T16" fmla="*/ 117 w 117"/>
                  <a:gd name="T17" fmla="*/ 7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91">
                    <a:moveTo>
                      <a:pt x="117" y="76"/>
                    </a:moveTo>
                    <a:cubicBezTo>
                      <a:pt x="114" y="76"/>
                      <a:pt x="110" y="76"/>
                      <a:pt x="107" y="75"/>
                    </a:cubicBezTo>
                    <a:cubicBezTo>
                      <a:pt x="97" y="71"/>
                      <a:pt x="87" y="68"/>
                      <a:pt x="86" y="84"/>
                    </a:cubicBezTo>
                    <a:cubicBezTo>
                      <a:pt x="86" y="86"/>
                      <a:pt x="80" y="87"/>
                      <a:pt x="77" y="88"/>
                    </a:cubicBezTo>
                    <a:cubicBezTo>
                      <a:pt x="73" y="91"/>
                      <a:pt x="72" y="86"/>
                      <a:pt x="69" y="84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56" y="59"/>
                      <a:pt x="33" y="43"/>
                      <a:pt x="14" y="24"/>
                    </a:cubicBezTo>
                    <a:cubicBezTo>
                      <a:pt x="0" y="11"/>
                      <a:pt x="1" y="6"/>
                      <a:pt x="17" y="0"/>
                    </a:cubicBezTo>
                    <a:cubicBezTo>
                      <a:pt x="57" y="17"/>
                      <a:pt x="92" y="39"/>
                      <a:pt x="117" y="76"/>
                    </a:cubicBezTo>
                    <a:close/>
                  </a:path>
                </a:pathLst>
              </a:custGeom>
              <a:solidFill>
                <a:srgbClr val="2D7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02" name="Freeform 358">
                <a:extLst>
                  <a:ext uri="{FF2B5EF4-FFF2-40B4-BE49-F238E27FC236}">
                    <a16:creationId xmlns:a16="http://schemas.microsoft.com/office/drawing/2014/main" id="{7E1BE3B2-1546-4233-AD86-47CDAA27C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" y="1116"/>
                <a:ext cx="46" cy="62"/>
              </a:xfrm>
              <a:custGeom>
                <a:avLst/>
                <a:gdLst>
                  <a:gd name="T0" fmla="*/ 6 w 84"/>
                  <a:gd name="T1" fmla="*/ 105 h 113"/>
                  <a:gd name="T2" fmla="*/ 10 w 84"/>
                  <a:gd name="T3" fmla="*/ 68 h 113"/>
                  <a:gd name="T4" fmla="*/ 41 w 84"/>
                  <a:gd name="T5" fmla="*/ 19 h 113"/>
                  <a:gd name="T6" fmla="*/ 59 w 84"/>
                  <a:gd name="T7" fmla="*/ 3 h 113"/>
                  <a:gd name="T8" fmla="*/ 61 w 84"/>
                  <a:gd name="T9" fmla="*/ 24 h 113"/>
                  <a:gd name="T10" fmla="*/ 72 w 84"/>
                  <a:gd name="T11" fmla="*/ 10 h 113"/>
                  <a:gd name="T12" fmla="*/ 62 w 84"/>
                  <a:gd name="T13" fmla="*/ 60 h 113"/>
                  <a:gd name="T14" fmla="*/ 49 w 84"/>
                  <a:gd name="T15" fmla="*/ 77 h 113"/>
                  <a:gd name="T16" fmla="*/ 23 w 84"/>
                  <a:gd name="T17" fmla="*/ 113 h 113"/>
                  <a:gd name="T18" fmla="*/ 19 w 84"/>
                  <a:gd name="T19" fmla="*/ 88 h 113"/>
                  <a:gd name="T20" fmla="*/ 6 w 84"/>
                  <a:gd name="T21" fmla="*/ 105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113">
                    <a:moveTo>
                      <a:pt x="6" y="105"/>
                    </a:moveTo>
                    <a:cubicBezTo>
                      <a:pt x="0" y="92"/>
                      <a:pt x="2" y="80"/>
                      <a:pt x="10" y="68"/>
                    </a:cubicBezTo>
                    <a:cubicBezTo>
                      <a:pt x="21" y="52"/>
                      <a:pt x="31" y="36"/>
                      <a:pt x="41" y="19"/>
                    </a:cubicBezTo>
                    <a:cubicBezTo>
                      <a:pt x="46" y="12"/>
                      <a:pt x="51" y="0"/>
                      <a:pt x="59" y="3"/>
                    </a:cubicBezTo>
                    <a:cubicBezTo>
                      <a:pt x="69" y="6"/>
                      <a:pt x="54" y="17"/>
                      <a:pt x="61" y="24"/>
                    </a:cubicBezTo>
                    <a:cubicBezTo>
                      <a:pt x="65" y="22"/>
                      <a:pt x="63" y="13"/>
                      <a:pt x="72" y="10"/>
                    </a:cubicBezTo>
                    <a:cubicBezTo>
                      <a:pt x="73" y="28"/>
                      <a:pt x="84" y="46"/>
                      <a:pt x="62" y="60"/>
                    </a:cubicBezTo>
                    <a:cubicBezTo>
                      <a:pt x="56" y="64"/>
                      <a:pt x="51" y="71"/>
                      <a:pt x="49" y="77"/>
                    </a:cubicBezTo>
                    <a:cubicBezTo>
                      <a:pt x="43" y="91"/>
                      <a:pt x="32" y="101"/>
                      <a:pt x="23" y="113"/>
                    </a:cubicBezTo>
                    <a:cubicBezTo>
                      <a:pt x="14" y="106"/>
                      <a:pt x="22" y="97"/>
                      <a:pt x="19" y="88"/>
                    </a:cubicBezTo>
                    <a:cubicBezTo>
                      <a:pt x="9" y="90"/>
                      <a:pt x="13" y="102"/>
                      <a:pt x="6" y="105"/>
                    </a:cubicBezTo>
                    <a:close/>
                  </a:path>
                </a:pathLst>
              </a:custGeom>
              <a:solidFill>
                <a:srgbClr val="326B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03" name="Freeform 359">
                <a:extLst>
                  <a:ext uri="{FF2B5EF4-FFF2-40B4-BE49-F238E27FC236}">
                    <a16:creationId xmlns:a16="http://schemas.microsoft.com/office/drawing/2014/main" id="{8BA055A9-BA24-4BAC-80C8-BD1E713CC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5" y="1457"/>
                <a:ext cx="21" cy="98"/>
              </a:xfrm>
              <a:custGeom>
                <a:avLst/>
                <a:gdLst>
                  <a:gd name="T0" fmla="*/ 13 w 38"/>
                  <a:gd name="T1" fmla="*/ 153 h 179"/>
                  <a:gd name="T2" fmla="*/ 1 w 38"/>
                  <a:gd name="T3" fmla="*/ 56 h 179"/>
                  <a:gd name="T4" fmla="*/ 10 w 38"/>
                  <a:gd name="T5" fmla="*/ 12 h 179"/>
                  <a:gd name="T6" fmla="*/ 19 w 38"/>
                  <a:gd name="T7" fmla="*/ 0 h 179"/>
                  <a:gd name="T8" fmla="*/ 25 w 38"/>
                  <a:gd name="T9" fmla="*/ 12 h 179"/>
                  <a:gd name="T10" fmla="*/ 29 w 38"/>
                  <a:gd name="T11" fmla="*/ 179 h 179"/>
                  <a:gd name="T12" fmla="*/ 22 w 38"/>
                  <a:gd name="T13" fmla="*/ 154 h 179"/>
                  <a:gd name="T14" fmla="*/ 23 w 38"/>
                  <a:gd name="T15" fmla="*/ 124 h 179"/>
                  <a:gd name="T16" fmla="*/ 21 w 38"/>
                  <a:gd name="T17" fmla="*/ 120 h 179"/>
                  <a:gd name="T18" fmla="*/ 22 w 38"/>
                  <a:gd name="T19" fmla="*/ 121 h 179"/>
                  <a:gd name="T20" fmla="*/ 13 w 38"/>
                  <a:gd name="T21" fmla="*/ 1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79">
                    <a:moveTo>
                      <a:pt x="13" y="153"/>
                    </a:moveTo>
                    <a:cubicBezTo>
                      <a:pt x="1" y="122"/>
                      <a:pt x="0" y="89"/>
                      <a:pt x="1" y="56"/>
                    </a:cubicBezTo>
                    <a:cubicBezTo>
                      <a:pt x="4" y="41"/>
                      <a:pt x="8" y="27"/>
                      <a:pt x="10" y="12"/>
                    </a:cubicBezTo>
                    <a:cubicBezTo>
                      <a:pt x="10" y="6"/>
                      <a:pt x="13" y="0"/>
                      <a:pt x="19" y="0"/>
                    </a:cubicBezTo>
                    <a:cubicBezTo>
                      <a:pt x="27" y="0"/>
                      <a:pt x="21" y="9"/>
                      <a:pt x="25" y="12"/>
                    </a:cubicBezTo>
                    <a:cubicBezTo>
                      <a:pt x="38" y="68"/>
                      <a:pt x="25" y="124"/>
                      <a:pt x="29" y="179"/>
                    </a:cubicBezTo>
                    <a:cubicBezTo>
                      <a:pt x="17" y="174"/>
                      <a:pt x="20" y="162"/>
                      <a:pt x="22" y="154"/>
                    </a:cubicBezTo>
                    <a:cubicBezTo>
                      <a:pt x="23" y="143"/>
                      <a:pt x="23" y="132"/>
                      <a:pt x="23" y="124"/>
                    </a:cubicBezTo>
                    <a:cubicBezTo>
                      <a:pt x="23" y="118"/>
                      <a:pt x="19" y="121"/>
                      <a:pt x="21" y="120"/>
                    </a:cubicBezTo>
                    <a:cubicBezTo>
                      <a:pt x="22" y="120"/>
                      <a:pt x="22" y="121"/>
                      <a:pt x="22" y="121"/>
                    </a:cubicBezTo>
                    <a:cubicBezTo>
                      <a:pt x="21" y="132"/>
                      <a:pt x="31" y="147"/>
                      <a:pt x="13" y="153"/>
                    </a:cubicBezTo>
                    <a:close/>
                  </a:path>
                </a:pathLst>
              </a:custGeom>
              <a:solidFill>
                <a:srgbClr val="5F9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04" name="Freeform 360">
                <a:extLst>
                  <a:ext uri="{FF2B5EF4-FFF2-40B4-BE49-F238E27FC236}">
                    <a16:creationId xmlns:a16="http://schemas.microsoft.com/office/drawing/2014/main" id="{2B8B65A2-66DE-4DF3-B33D-C01245CD5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5" y="1147"/>
                <a:ext cx="32" cy="62"/>
              </a:xfrm>
              <a:custGeom>
                <a:avLst/>
                <a:gdLst>
                  <a:gd name="T0" fmla="*/ 23 w 57"/>
                  <a:gd name="T1" fmla="*/ 92 h 113"/>
                  <a:gd name="T2" fmla="*/ 0 w 57"/>
                  <a:gd name="T3" fmla="*/ 15 h 113"/>
                  <a:gd name="T4" fmla="*/ 41 w 57"/>
                  <a:gd name="T5" fmla="*/ 13 h 113"/>
                  <a:gd name="T6" fmla="*/ 48 w 57"/>
                  <a:gd name="T7" fmla="*/ 35 h 113"/>
                  <a:gd name="T8" fmla="*/ 57 w 57"/>
                  <a:gd name="T9" fmla="*/ 99 h 113"/>
                  <a:gd name="T10" fmla="*/ 38 w 57"/>
                  <a:gd name="T11" fmla="*/ 104 h 113"/>
                  <a:gd name="T12" fmla="*/ 23 w 57"/>
                  <a:gd name="T13" fmla="*/ 9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13">
                    <a:moveTo>
                      <a:pt x="23" y="92"/>
                    </a:moveTo>
                    <a:cubicBezTo>
                      <a:pt x="2" y="70"/>
                      <a:pt x="3" y="42"/>
                      <a:pt x="0" y="15"/>
                    </a:cubicBezTo>
                    <a:cubicBezTo>
                      <a:pt x="13" y="0"/>
                      <a:pt x="27" y="6"/>
                      <a:pt x="41" y="13"/>
                    </a:cubicBezTo>
                    <a:cubicBezTo>
                      <a:pt x="46" y="19"/>
                      <a:pt x="48" y="27"/>
                      <a:pt x="48" y="35"/>
                    </a:cubicBezTo>
                    <a:cubicBezTo>
                      <a:pt x="48" y="57"/>
                      <a:pt x="51" y="78"/>
                      <a:pt x="57" y="99"/>
                    </a:cubicBezTo>
                    <a:cubicBezTo>
                      <a:pt x="54" y="113"/>
                      <a:pt x="46" y="112"/>
                      <a:pt x="38" y="104"/>
                    </a:cubicBezTo>
                    <a:cubicBezTo>
                      <a:pt x="33" y="100"/>
                      <a:pt x="30" y="93"/>
                      <a:pt x="23" y="92"/>
                    </a:cubicBezTo>
                    <a:close/>
                  </a:path>
                </a:pathLst>
              </a:custGeom>
              <a:solidFill>
                <a:srgbClr val="589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05" name="Freeform 361">
                <a:extLst>
                  <a:ext uri="{FF2B5EF4-FFF2-40B4-BE49-F238E27FC236}">
                    <a16:creationId xmlns:a16="http://schemas.microsoft.com/office/drawing/2014/main" id="{6A5F019B-B6AB-47D1-9150-3047DEF0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2" y="1811"/>
                <a:ext cx="79" cy="29"/>
              </a:xfrm>
              <a:custGeom>
                <a:avLst/>
                <a:gdLst>
                  <a:gd name="T0" fmla="*/ 129 w 144"/>
                  <a:gd name="T1" fmla="*/ 22 h 53"/>
                  <a:gd name="T2" fmla="*/ 68 w 144"/>
                  <a:gd name="T3" fmla="*/ 46 h 53"/>
                  <a:gd name="T4" fmla="*/ 24 w 144"/>
                  <a:gd name="T5" fmla="*/ 34 h 53"/>
                  <a:gd name="T6" fmla="*/ 0 w 144"/>
                  <a:gd name="T7" fmla="*/ 14 h 53"/>
                  <a:gd name="T8" fmla="*/ 16 w 144"/>
                  <a:gd name="T9" fmla="*/ 3 h 53"/>
                  <a:gd name="T10" fmla="*/ 98 w 144"/>
                  <a:gd name="T11" fmla="*/ 4 h 53"/>
                  <a:gd name="T12" fmla="*/ 135 w 144"/>
                  <a:gd name="T13" fmla="*/ 7 h 53"/>
                  <a:gd name="T14" fmla="*/ 136 w 144"/>
                  <a:gd name="T15" fmla="*/ 17 h 53"/>
                  <a:gd name="T16" fmla="*/ 129 w 144"/>
                  <a:gd name="T17" fmla="*/ 2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" h="53">
                    <a:moveTo>
                      <a:pt x="129" y="22"/>
                    </a:moveTo>
                    <a:cubicBezTo>
                      <a:pt x="109" y="30"/>
                      <a:pt x="89" y="39"/>
                      <a:pt x="68" y="46"/>
                    </a:cubicBezTo>
                    <a:cubicBezTo>
                      <a:pt x="51" y="53"/>
                      <a:pt x="38" y="42"/>
                      <a:pt x="24" y="34"/>
                    </a:cubicBezTo>
                    <a:cubicBezTo>
                      <a:pt x="15" y="29"/>
                      <a:pt x="8" y="21"/>
                      <a:pt x="0" y="14"/>
                    </a:cubicBezTo>
                    <a:cubicBezTo>
                      <a:pt x="0" y="3"/>
                      <a:pt x="9" y="0"/>
                      <a:pt x="16" y="3"/>
                    </a:cubicBezTo>
                    <a:cubicBezTo>
                      <a:pt x="44" y="13"/>
                      <a:pt x="71" y="6"/>
                      <a:pt x="98" y="4"/>
                    </a:cubicBezTo>
                    <a:cubicBezTo>
                      <a:pt x="111" y="4"/>
                      <a:pt x="123" y="4"/>
                      <a:pt x="135" y="7"/>
                    </a:cubicBezTo>
                    <a:cubicBezTo>
                      <a:pt x="143" y="9"/>
                      <a:pt x="144" y="13"/>
                      <a:pt x="136" y="17"/>
                    </a:cubicBezTo>
                    <a:cubicBezTo>
                      <a:pt x="133" y="18"/>
                      <a:pt x="129" y="18"/>
                      <a:pt x="129" y="22"/>
                    </a:cubicBezTo>
                    <a:close/>
                  </a:path>
                </a:pathLst>
              </a:custGeom>
              <a:solidFill>
                <a:srgbClr val="589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06" name="Freeform 362">
                <a:extLst>
                  <a:ext uri="{FF2B5EF4-FFF2-40B4-BE49-F238E27FC236}">
                    <a16:creationId xmlns:a16="http://schemas.microsoft.com/office/drawing/2014/main" id="{BBAF702A-98B7-4005-93D9-FBB32462E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7" y="1545"/>
                <a:ext cx="56" cy="132"/>
              </a:xfrm>
              <a:custGeom>
                <a:avLst/>
                <a:gdLst>
                  <a:gd name="T0" fmla="*/ 79 w 101"/>
                  <a:gd name="T1" fmla="*/ 180 h 241"/>
                  <a:gd name="T2" fmla="*/ 67 w 101"/>
                  <a:gd name="T3" fmla="*/ 139 h 241"/>
                  <a:gd name="T4" fmla="*/ 36 w 101"/>
                  <a:gd name="T5" fmla="*/ 64 h 241"/>
                  <a:gd name="T6" fmla="*/ 23 w 101"/>
                  <a:gd name="T7" fmla="*/ 55 h 241"/>
                  <a:gd name="T8" fmla="*/ 12 w 101"/>
                  <a:gd name="T9" fmla="*/ 65 h 241"/>
                  <a:gd name="T10" fmla="*/ 0 w 101"/>
                  <a:gd name="T11" fmla="*/ 91 h 241"/>
                  <a:gd name="T12" fmla="*/ 48 w 101"/>
                  <a:gd name="T13" fmla="*/ 0 h 241"/>
                  <a:gd name="T14" fmla="*/ 63 w 101"/>
                  <a:gd name="T15" fmla="*/ 55 h 241"/>
                  <a:gd name="T16" fmla="*/ 52 w 101"/>
                  <a:gd name="T17" fmla="*/ 70 h 241"/>
                  <a:gd name="T18" fmla="*/ 76 w 101"/>
                  <a:gd name="T19" fmla="*/ 128 h 241"/>
                  <a:gd name="T20" fmla="*/ 83 w 101"/>
                  <a:gd name="T21" fmla="*/ 155 h 241"/>
                  <a:gd name="T22" fmla="*/ 101 w 101"/>
                  <a:gd name="T23" fmla="*/ 241 h 241"/>
                  <a:gd name="T24" fmla="*/ 79 w 101"/>
                  <a:gd name="T25" fmla="*/ 18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241">
                    <a:moveTo>
                      <a:pt x="79" y="180"/>
                    </a:moveTo>
                    <a:cubicBezTo>
                      <a:pt x="81" y="164"/>
                      <a:pt x="73" y="151"/>
                      <a:pt x="67" y="139"/>
                    </a:cubicBezTo>
                    <a:cubicBezTo>
                      <a:pt x="55" y="114"/>
                      <a:pt x="44" y="90"/>
                      <a:pt x="36" y="64"/>
                    </a:cubicBezTo>
                    <a:cubicBezTo>
                      <a:pt x="33" y="56"/>
                      <a:pt x="29" y="56"/>
                      <a:pt x="23" y="55"/>
                    </a:cubicBezTo>
                    <a:cubicBezTo>
                      <a:pt x="14" y="52"/>
                      <a:pt x="14" y="60"/>
                      <a:pt x="12" y="65"/>
                    </a:cubicBezTo>
                    <a:cubicBezTo>
                      <a:pt x="8" y="74"/>
                      <a:pt x="8" y="84"/>
                      <a:pt x="0" y="91"/>
                    </a:cubicBezTo>
                    <a:cubicBezTo>
                      <a:pt x="6" y="57"/>
                      <a:pt x="15" y="24"/>
                      <a:pt x="48" y="0"/>
                    </a:cubicBezTo>
                    <a:cubicBezTo>
                      <a:pt x="53" y="20"/>
                      <a:pt x="58" y="38"/>
                      <a:pt x="63" y="55"/>
                    </a:cubicBezTo>
                    <a:cubicBezTo>
                      <a:pt x="53" y="55"/>
                      <a:pt x="50" y="59"/>
                      <a:pt x="52" y="70"/>
                    </a:cubicBezTo>
                    <a:cubicBezTo>
                      <a:pt x="57" y="91"/>
                      <a:pt x="69" y="108"/>
                      <a:pt x="76" y="128"/>
                    </a:cubicBezTo>
                    <a:cubicBezTo>
                      <a:pt x="79" y="137"/>
                      <a:pt x="84" y="145"/>
                      <a:pt x="83" y="155"/>
                    </a:cubicBezTo>
                    <a:cubicBezTo>
                      <a:pt x="82" y="185"/>
                      <a:pt x="93" y="212"/>
                      <a:pt x="101" y="241"/>
                    </a:cubicBezTo>
                    <a:cubicBezTo>
                      <a:pt x="88" y="222"/>
                      <a:pt x="80" y="202"/>
                      <a:pt x="79" y="180"/>
                    </a:cubicBezTo>
                    <a:close/>
                  </a:path>
                </a:pathLst>
              </a:custGeom>
              <a:solidFill>
                <a:srgbClr val="195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07" name="Freeform 363">
                <a:extLst>
                  <a:ext uri="{FF2B5EF4-FFF2-40B4-BE49-F238E27FC236}">
                    <a16:creationId xmlns:a16="http://schemas.microsoft.com/office/drawing/2014/main" id="{F25EF26A-9A62-41D1-A7F3-09D2465E2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7" y="1457"/>
                <a:ext cx="29" cy="77"/>
              </a:xfrm>
              <a:custGeom>
                <a:avLst/>
                <a:gdLst>
                  <a:gd name="T0" fmla="*/ 27 w 52"/>
                  <a:gd name="T1" fmla="*/ 8 h 141"/>
                  <a:gd name="T2" fmla="*/ 44 w 52"/>
                  <a:gd name="T3" fmla="*/ 83 h 141"/>
                  <a:gd name="T4" fmla="*/ 43 w 52"/>
                  <a:gd name="T5" fmla="*/ 119 h 141"/>
                  <a:gd name="T6" fmla="*/ 38 w 52"/>
                  <a:gd name="T7" fmla="*/ 104 h 141"/>
                  <a:gd name="T8" fmla="*/ 35 w 52"/>
                  <a:gd name="T9" fmla="*/ 112 h 141"/>
                  <a:gd name="T10" fmla="*/ 13 w 52"/>
                  <a:gd name="T11" fmla="*/ 137 h 141"/>
                  <a:gd name="T12" fmla="*/ 5 w 52"/>
                  <a:gd name="T13" fmla="*/ 137 h 141"/>
                  <a:gd name="T14" fmla="*/ 2 w 52"/>
                  <a:gd name="T15" fmla="*/ 104 h 141"/>
                  <a:gd name="T16" fmla="*/ 6 w 52"/>
                  <a:gd name="T17" fmla="*/ 19 h 141"/>
                  <a:gd name="T18" fmla="*/ 27 w 52"/>
                  <a:gd name="T19" fmla="*/ 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141">
                    <a:moveTo>
                      <a:pt x="27" y="8"/>
                    </a:moveTo>
                    <a:cubicBezTo>
                      <a:pt x="42" y="31"/>
                      <a:pt x="52" y="54"/>
                      <a:pt x="44" y="83"/>
                    </a:cubicBezTo>
                    <a:cubicBezTo>
                      <a:pt x="41" y="94"/>
                      <a:pt x="43" y="107"/>
                      <a:pt x="43" y="119"/>
                    </a:cubicBezTo>
                    <a:cubicBezTo>
                      <a:pt x="32" y="116"/>
                      <a:pt x="39" y="109"/>
                      <a:pt x="38" y="104"/>
                    </a:cubicBezTo>
                    <a:cubicBezTo>
                      <a:pt x="35" y="105"/>
                      <a:pt x="39" y="111"/>
                      <a:pt x="35" y="112"/>
                    </a:cubicBezTo>
                    <a:cubicBezTo>
                      <a:pt x="22" y="116"/>
                      <a:pt x="17" y="125"/>
                      <a:pt x="13" y="137"/>
                    </a:cubicBezTo>
                    <a:cubicBezTo>
                      <a:pt x="12" y="141"/>
                      <a:pt x="8" y="141"/>
                      <a:pt x="5" y="137"/>
                    </a:cubicBezTo>
                    <a:cubicBezTo>
                      <a:pt x="0" y="126"/>
                      <a:pt x="1" y="115"/>
                      <a:pt x="2" y="104"/>
                    </a:cubicBezTo>
                    <a:cubicBezTo>
                      <a:pt x="4" y="76"/>
                      <a:pt x="11" y="48"/>
                      <a:pt x="6" y="19"/>
                    </a:cubicBezTo>
                    <a:cubicBezTo>
                      <a:pt x="4" y="5"/>
                      <a:pt x="14" y="0"/>
                      <a:pt x="27" y="8"/>
                    </a:cubicBezTo>
                    <a:close/>
                  </a:path>
                </a:pathLst>
              </a:custGeom>
              <a:solidFill>
                <a:srgbClr val="518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08" name="Freeform 364">
                <a:extLst>
                  <a:ext uri="{FF2B5EF4-FFF2-40B4-BE49-F238E27FC236}">
                    <a16:creationId xmlns:a16="http://schemas.microsoft.com/office/drawing/2014/main" id="{681AE832-78CC-4479-8547-38C6FB8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7" y="1257"/>
                <a:ext cx="50" cy="70"/>
              </a:xfrm>
              <a:custGeom>
                <a:avLst/>
                <a:gdLst>
                  <a:gd name="T0" fmla="*/ 91 w 91"/>
                  <a:gd name="T1" fmla="*/ 101 h 129"/>
                  <a:gd name="T2" fmla="*/ 75 w 91"/>
                  <a:gd name="T3" fmla="*/ 129 h 129"/>
                  <a:gd name="T4" fmla="*/ 65 w 91"/>
                  <a:gd name="T5" fmla="*/ 114 h 129"/>
                  <a:gd name="T6" fmla="*/ 19 w 91"/>
                  <a:gd name="T7" fmla="*/ 36 h 129"/>
                  <a:gd name="T8" fmla="*/ 12 w 91"/>
                  <a:gd name="T9" fmla="*/ 24 h 129"/>
                  <a:gd name="T10" fmla="*/ 1 w 91"/>
                  <a:gd name="T11" fmla="*/ 0 h 129"/>
                  <a:gd name="T12" fmla="*/ 91 w 91"/>
                  <a:gd name="T13" fmla="*/ 10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29">
                    <a:moveTo>
                      <a:pt x="91" y="101"/>
                    </a:moveTo>
                    <a:cubicBezTo>
                      <a:pt x="75" y="104"/>
                      <a:pt x="75" y="116"/>
                      <a:pt x="75" y="129"/>
                    </a:cubicBezTo>
                    <a:cubicBezTo>
                      <a:pt x="66" y="128"/>
                      <a:pt x="66" y="120"/>
                      <a:pt x="65" y="114"/>
                    </a:cubicBezTo>
                    <a:cubicBezTo>
                      <a:pt x="59" y="82"/>
                      <a:pt x="44" y="56"/>
                      <a:pt x="19" y="36"/>
                    </a:cubicBezTo>
                    <a:cubicBezTo>
                      <a:pt x="16" y="33"/>
                      <a:pt x="13" y="29"/>
                      <a:pt x="12" y="24"/>
                    </a:cubicBezTo>
                    <a:cubicBezTo>
                      <a:pt x="8" y="17"/>
                      <a:pt x="0" y="12"/>
                      <a:pt x="1" y="0"/>
                    </a:cubicBezTo>
                    <a:cubicBezTo>
                      <a:pt x="51" y="17"/>
                      <a:pt x="82" y="49"/>
                      <a:pt x="91" y="101"/>
                    </a:cubicBezTo>
                    <a:close/>
                  </a:path>
                </a:pathLst>
              </a:custGeom>
              <a:solidFill>
                <a:srgbClr val="458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09" name="Freeform 365">
                <a:extLst>
                  <a:ext uri="{FF2B5EF4-FFF2-40B4-BE49-F238E27FC236}">
                    <a16:creationId xmlns:a16="http://schemas.microsoft.com/office/drawing/2014/main" id="{DA4AA859-DFE1-49E3-AEC9-7485EDDCF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2" y="1676"/>
                <a:ext cx="92" cy="124"/>
              </a:xfrm>
              <a:custGeom>
                <a:avLst/>
                <a:gdLst>
                  <a:gd name="T0" fmla="*/ 4 w 167"/>
                  <a:gd name="T1" fmla="*/ 0 h 226"/>
                  <a:gd name="T2" fmla="*/ 15 w 167"/>
                  <a:gd name="T3" fmla="*/ 40 h 226"/>
                  <a:gd name="T4" fmla="*/ 47 w 167"/>
                  <a:gd name="T5" fmla="*/ 92 h 226"/>
                  <a:gd name="T6" fmla="*/ 123 w 167"/>
                  <a:gd name="T7" fmla="*/ 160 h 226"/>
                  <a:gd name="T8" fmla="*/ 138 w 167"/>
                  <a:gd name="T9" fmla="*/ 178 h 226"/>
                  <a:gd name="T10" fmla="*/ 140 w 167"/>
                  <a:gd name="T11" fmla="*/ 188 h 226"/>
                  <a:gd name="T12" fmla="*/ 167 w 167"/>
                  <a:gd name="T13" fmla="*/ 221 h 226"/>
                  <a:gd name="T14" fmla="*/ 152 w 167"/>
                  <a:gd name="T15" fmla="*/ 221 h 226"/>
                  <a:gd name="T16" fmla="*/ 66 w 167"/>
                  <a:gd name="T17" fmla="*/ 140 h 226"/>
                  <a:gd name="T18" fmla="*/ 36 w 167"/>
                  <a:gd name="T19" fmla="*/ 104 h 226"/>
                  <a:gd name="T20" fmla="*/ 41 w 167"/>
                  <a:gd name="T21" fmla="*/ 99 h 226"/>
                  <a:gd name="T22" fmla="*/ 0 w 167"/>
                  <a:gd name="T23" fmla="*/ 16 h 226"/>
                  <a:gd name="T24" fmla="*/ 4 w 167"/>
                  <a:gd name="T2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226">
                    <a:moveTo>
                      <a:pt x="4" y="0"/>
                    </a:moveTo>
                    <a:cubicBezTo>
                      <a:pt x="8" y="13"/>
                      <a:pt x="13" y="26"/>
                      <a:pt x="15" y="40"/>
                    </a:cubicBezTo>
                    <a:cubicBezTo>
                      <a:pt x="18" y="62"/>
                      <a:pt x="32" y="78"/>
                      <a:pt x="47" y="92"/>
                    </a:cubicBezTo>
                    <a:cubicBezTo>
                      <a:pt x="76" y="111"/>
                      <a:pt x="99" y="136"/>
                      <a:pt x="123" y="160"/>
                    </a:cubicBezTo>
                    <a:cubicBezTo>
                      <a:pt x="128" y="165"/>
                      <a:pt x="133" y="172"/>
                      <a:pt x="138" y="178"/>
                    </a:cubicBezTo>
                    <a:cubicBezTo>
                      <a:pt x="140" y="181"/>
                      <a:pt x="143" y="184"/>
                      <a:pt x="140" y="188"/>
                    </a:cubicBezTo>
                    <a:cubicBezTo>
                      <a:pt x="143" y="204"/>
                      <a:pt x="159" y="208"/>
                      <a:pt x="167" y="221"/>
                    </a:cubicBezTo>
                    <a:cubicBezTo>
                      <a:pt x="163" y="226"/>
                      <a:pt x="158" y="225"/>
                      <a:pt x="152" y="221"/>
                    </a:cubicBezTo>
                    <a:cubicBezTo>
                      <a:pt x="121" y="197"/>
                      <a:pt x="96" y="166"/>
                      <a:pt x="66" y="140"/>
                    </a:cubicBezTo>
                    <a:cubicBezTo>
                      <a:pt x="54" y="130"/>
                      <a:pt x="38" y="123"/>
                      <a:pt x="36" y="104"/>
                    </a:cubicBezTo>
                    <a:cubicBezTo>
                      <a:pt x="39" y="103"/>
                      <a:pt x="45" y="103"/>
                      <a:pt x="41" y="99"/>
                    </a:cubicBezTo>
                    <a:cubicBezTo>
                      <a:pt x="17" y="76"/>
                      <a:pt x="9" y="46"/>
                      <a:pt x="0" y="16"/>
                    </a:cubicBezTo>
                    <a:cubicBezTo>
                      <a:pt x="6" y="12"/>
                      <a:pt x="4" y="6"/>
                      <a:pt x="4" y="0"/>
                    </a:cubicBezTo>
                    <a:close/>
                  </a:path>
                </a:pathLst>
              </a:custGeom>
              <a:solidFill>
                <a:srgbClr val="294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10" name="Freeform 366">
                <a:extLst>
                  <a:ext uri="{FF2B5EF4-FFF2-40B4-BE49-F238E27FC236}">
                    <a16:creationId xmlns:a16="http://schemas.microsoft.com/office/drawing/2014/main" id="{86B25D9C-FDC5-4D60-9E5D-36B2D09AE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4" y="1744"/>
                <a:ext cx="80" cy="44"/>
              </a:xfrm>
              <a:custGeom>
                <a:avLst/>
                <a:gdLst>
                  <a:gd name="T0" fmla="*/ 111 w 145"/>
                  <a:gd name="T1" fmla="*/ 55 h 79"/>
                  <a:gd name="T2" fmla="*/ 145 w 145"/>
                  <a:gd name="T3" fmla="*/ 79 h 79"/>
                  <a:gd name="T4" fmla="*/ 0 w 145"/>
                  <a:gd name="T5" fmla="*/ 16 h 79"/>
                  <a:gd name="T6" fmla="*/ 35 w 145"/>
                  <a:gd name="T7" fmla="*/ 7 h 79"/>
                  <a:gd name="T8" fmla="*/ 71 w 145"/>
                  <a:gd name="T9" fmla="*/ 31 h 79"/>
                  <a:gd name="T10" fmla="*/ 111 w 145"/>
                  <a:gd name="T11" fmla="*/ 5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79">
                    <a:moveTo>
                      <a:pt x="111" y="55"/>
                    </a:moveTo>
                    <a:cubicBezTo>
                      <a:pt x="121" y="65"/>
                      <a:pt x="135" y="70"/>
                      <a:pt x="145" y="79"/>
                    </a:cubicBezTo>
                    <a:cubicBezTo>
                      <a:pt x="89" y="76"/>
                      <a:pt x="38" y="59"/>
                      <a:pt x="0" y="16"/>
                    </a:cubicBezTo>
                    <a:cubicBezTo>
                      <a:pt x="8" y="0"/>
                      <a:pt x="23" y="9"/>
                      <a:pt x="35" y="7"/>
                    </a:cubicBezTo>
                    <a:cubicBezTo>
                      <a:pt x="50" y="11"/>
                      <a:pt x="60" y="21"/>
                      <a:pt x="71" y="31"/>
                    </a:cubicBezTo>
                    <a:cubicBezTo>
                      <a:pt x="83" y="41"/>
                      <a:pt x="96" y="51"/>
                      <a:pt x="111" y="55"/>
                    </a:cubicBezTo>
                    <a:close/>
                  </a:path>
                </a:pathLst>
              </a:custGeom>
              <a:solidFill>
                <a:srgbClr val="7BA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11" name="Freeform 367">
                <a:extLst>
                  <a:ext uri="{FF2B5EF4-FFF2-40B4-BE49-F238E27FC236}">
                    <a16:creationId xmlns:a16="http://schemas.microsoft.com/office/drawing/2014/main" id="{D42ABB78-6C08-4147-9BE3-B6F33F4C6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3" y="1643"/>
                <a:ext cx="147" cy="67"/>
              </a:xfrm>
              <a:custGeom>
                <a:avLst/>
                <a:gdLst>
                  <a:gd name="T0" fmla="*/ 167 w 268"/>
                  <a:gd name="T1" fmla="*/ 100 h 122"/>
                  <a:gd name="T2" fmla="*/ 156 w 268"/>
                  <a:gd name="T3" fmla="*/ 91 h 122"/>
                  <a:gd name="T4" fmla="*/ 47 w 268"/>
                  <a:gd name="T5" fmla="*/ 35 h 122"/>
                  <a:gd name="T6" fmla="*/ 15 w 268"/>
                  <a:gd name="T7" fmla="*/ 40 h 122"/>
                  <a:gd name="T8" fmla="*/ 0 w 268"/>
                  <a:gd name="T9" fmla="*/ 0 h 122"/>
                  <a:gd name="T10" fmla="*/ 63 w 268"/>
                  <a:gd name="T11" fmla="*/ 8 h 122"/>
                  <a:gd name="T12" fmla="*/ 80 w 268"/>
                  <a:gd name="T13" fmla="*/ 12 h 122"/>
                  <a:gd name="T14" fmla="*/ 73 w 268"/>
                  <a:gd name="T15" fmla="*/ 16 h 122"/>
                  <a:gd name="T16" fmla="*/ 58 w 268"/>
                  <a:gd name="T17" fmla="*/ 22 h 122"/>
                  <a:gd name="T18" fmla="*/ 71 w 268"/>
                  <a:gd name="T19" fmla="*/ 36 h 122"/>
                  <a:gd name="T20" fmla="*/ 120 w 268"/>
                  <a:gd name="T21" fmla="*/ 64 h 122"/>
                  <a:gd name="T22" fmla="*/ 247 w 268"/>
                  <a:gd name="T23" fmla="*/ 105 h 122"/>
                  <a:gd name="T24" fmla="*/ 251 w 268"/>
                  <a:gd name="T25" fmla="*/ 101 h 122"/>
                  <a:gd name="T26" fmla="*/ 268 w 268"/>
                  <a:gd name="T27" fmla="*/ 107 h 122"/>
                  <a:gd name="T28" fmla="*/ 262 w 268"/>
                  <a:gd name="T29" fmla="*/ 110 h 122"/>
                  <a:gd name="T30" fmla="*/ 268 w 268"/>
                  <a:gd name="T31" fmla="*/ 115 h 122"/>
                  <a:gd name="T32" fmla="*/ 227 w 268"/>
                  <a:gd name="T33" fmla="*/ 111 h 122"/>
                  <a:gd name="T34" fmla="*/ 167 w 268"/>
                  <a:gd name="T35" fmla="*/ 10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8" h="122">
                    <a:moveTo>
                      <a:pt x="167" y="100"/>
                    </a:moveTo>
                    <a:cubicBezTo>
                      <a:pt x="167" y="92"/>
                      <a:pt x="161" y="92"/>
                      <a:pt x="156" y="91"/>
                    </a:cubicBezTo>
                    <a:cubicBezTo>
                      <a:pt x="116" y="79"/>
                      <a:pt x="81" y="57"/>
                      <a:pt x="47" y="35"/>
                    </a:cubicBezTo>
                    <a:cubicBezTo>
                      <a:pt x="32" y="26"/>
                      <a:pt x="24" y="27"/>
                      <a:pt x="15" y="40"/>
                    </a:cubicBezTo>
                    <a:cubicBezTo>
                      <a:pt x="6" y="29"/>
                      <a:pt x="0" y="16"/>
                      <a:pt x="0" y="0"/>
                    </a:cubicBezTo>
                    <a:cubicBezTo>
                      <a:pt x="21" y="4"/>
                      <a:pt x="42" y="10"/>
                      <a:pt x="63" y="8"/>
                    </a:cubicBezTo>
                    <a:cubicBezTo>
                      <a:pt x="69" y="8"/>
                      <a:pt x="75" y="7"/>
                      <a:pt x="80" y="12"/>
                    </a:cubicBezTo>
                    <a:cubicBezTo>
                      <a:pt x="78" y="14"/>
                      <a:pt x="76" y="15"/>
                      <a:pt x="73" y="16"/>
                    </a:cubicBezTo>
                    <a:cubicBezTo>
                      <a:pt x="68" y="18"/>
                      <a:pt x="59" y="15"/>
                      <a:pt x="58" y="22"/>
                    </a:cubicBezTo>
                    <a:cubicBezTo>
                      <a:pt x="56" y="31"/>
                      <a:pt x="66" y="33"/>
                      <a:pt x="71" y="36"/>
                    </a:cubicBezTo>
                    <a:cubicBezTo>
                      <a:pt x="87" y="46"/>
                      <a:pt x="104" y="55"/>
                      <a:pt x="120" y="64"/>
                    </a:cubicBezTo>
                    <a:cubicBezTo>
                      <a:pt x="161" y="81"/>
                      <a:pt x="203" y="96"/>
                      <a:pt x="247" y="105"/>
                    </a:cubicBezTo>
                    <a:cubicBezTo>
                      <a:pt x="248" y="104"/>
                      <a:pt x="250" y="102"/>
                      <a:pt x="251" y="101"/>
                    </a:cubicBezTo>
                    <a:cubicBezTo>
                      <a:pt x="258" y="101"/>
                      <a:pt x="263" y="104"/>
                      <a:pt x="268" y="107"/>
                    </a:cubicBezTo>
                    <a:cubicBezTo>
                      <a:pt x="266" y="108"/>
                      <a:pt x="264" y="109"/>
                      <a:pt x="262" y="110"/>
                    </a:cubicBezTo>
                    <a:cubicBezTo>
                      <a:pt x="264" y="112"/>
                      <a:pt x="266" y="114"/>
                      <a:pt x="268" y="115"/>
                    </a:cubicBezTo>
                    <a:cubicBezTo>
                      <a:pt x="253" y="122"/>
                      <a:pt x="241" y="113"/>
                      <a:pt x="227" y="111"/>
                    </a:cubicBezTo>
                    <a:cubicBezTo>
                      <a:pt x="206" y="111"/>
                      <a:pt x="187" y="104"/>
                      <a:pt x="167" y="100"/>
                    </a:cubicBezTo>
                    <a:close/>
                  </a:path>
                </a:pathLst>
              </a:custGeom>
              <a:solidFill>
                <a:srgbClr val="2C5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12" name="Freeform 368">
                <a:extLst>
                  <a:ext uri="{FF2B5EF4-FFF2-40B4-BE49-F238E27FC236}">
                    <a16:creationId xmlns:a16="http://schemas.microsoft.com/office/drawing/2014/main" id="{C3D66D19-16F0-4776-9131-09F2C4425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0" y="1384"/>
                <a:ext cx="56" cy="64"/>
              </a:xfrm>
              <a:custGeom>
                <a:avLst/>
                <a:gdLst>
                  <a:gd name="T0" fmla="*/ 0 w 102"/>
                  <a:gd name="T1" fmla="*/ 0 h 117"/>
                  <a:gd name="T2" fmla="*/ 8 w 102"/>
                  <a:gd name="T3" fmla="*/ 0 h 117"/>
                  <a:gd name="T4" fmla="*/ 10 w 102"/>
                  <a:gd name="T5" fmla="*/ 2 h 117"/>
                  <a:gd name="T6" fmla="*/ 28 w 102"/>
                  <a:gd name="T7" fmla="*/ 54 h 117"/>
                  <a:gd name="T8" fmla="*/ 40 w 102"/>
                  <a:gd name="T9" fmla="*/ 61 h 117"/>
                  <a:gd name="T10" fmla="*/ 70 w 102"/>
                  <a:gd name="T11" fmla="*/ 49 h 117"/>
                  <a:gd name="T12" fmla="*/ 101 w 102"/>
                  <a:gd name="T13" fmla="*/ 41 h 117"/>
                  <a:gd name="T14" fmla="*/ 100 w 102"/>
                  <a:gd name="T15" fmla="*/ 49 h 117"/>
                  <a:gd name="T16" fmla="*/ 101 w 102"/>
                  <a:gd name="T17" fmla="*/ 49 h 117"/>
                  <a:gd name="T18" fmla="*/ 55 w 102"/>
                  <a:gd name="T19" fmla="*/ 109 h 117"/>
                  <a:gd name="T20" fmla="*/ 42 w 102"/>
                  <a:gd name="T21" fmla="*/ 117 h 117"/>
                  <a:gd name="T22" fmla="*/ 11 w 102"/>
                  <a:gd name="T23" fmla="*/ 60 h 117"/>
                  <a:gd name="T24" fmla="*/ 0 w 102"/>
                  <a:gd name="T2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" h="117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8" y="1"/>
                      <a:pt x="9" y="1"/>
                      <a:pt x="10" y="2"/>
                    </a:cubicBezTo>
                    <a:cubicBezTo>
                      <a:pt x="15" y="20"/>
                      <a:pt x="18" y="37"/>
                      <a:pt x="28" y="54"/>
                    </a:cubicBezTo>
                    <a:cubicBezTo>
                      <a:pt x="32" y="62"/>
                      <a:pt x="34" y="63"/>
                      <a:pt x="40" y="61"/>
                    </a:cubicBezTo>
                    <a:cubicBezTo>
                      <a:pt x="50" y="58"/>
                      <a:pt x="63" y="65"/>
                      <a:pt x="70" y="49"/>
                    </a:cubicBezTo>
                    <a:cubicBezTo>
                      <a:pt x="73" y="41"/>
                      <a:pt x="89" y="37"/>
                      <a:pt x="101" y="41"/>
                    </a:cubicBezTo>
                    <a:cubicBezTo>
                      <a:pt x="102" y="44"/>
                      <a:pt x="101" y="46"/>
                      <a:pt x="100" y="49"/>
                    </a:cubicBezTo>
                    <a:cubicBezTo>
                      <a:pt x="100" y="49"/>
                      <a:pt x="101" y="49"/>
                      <a:pt x="101" y="49"/>
                    </a:cubicBezTo>
                    <a:cubicBezTo>
                      <a:pt x="85" y="69"/>
                      <a:pt x="68" y="88"/>
                      <a:pt x="55" y="109"/>
                    </a:cubicBezTo>
                    <a:cubicBezTo>
                      <a:pt x="50" y="116"/>
                      <a:pt x="47" y="115"/>
                      <a:pt x="42" y="117"/>
                    </a:cubicBezTo>
                    <a:cubicBezTo>
                      <a:pt x="23" y="102"/>
                      <a:pt x="15" y="82"/>
                      <a:pt x="11" y="60"/>
                    </a:cubicBezTo>
                    <a:cubicBezTo>
                      <a:pt x="7" y="40"/>
                      <a:pt x="4" y="20"/>
                      <a:pt x="0" y="0"/>
                    </a:cubicBezTo>
                    <a:close/>
                  </a:path>
                </a:pathLst>
              </a:custGeom>
              <a:solidFill>
                <a:srgbClr val="3D3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13" name="Freeform 369">
                <a:extLst>
                  <a:ext uri="{FF2B5EF4-FFF2-40B4-BE49-F238E27FC236}">
                    <a16:creationId xmlns:a16="http://schemas.microsoft.com/office/drawing/2014/main" id="{CA411F03-09F4-414E-AA7F-37301B010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9" y="1823"/>
                <a:ext cx="222" cy="40"/>
              </a:xfrm>
              <a:custGeom>
                <a:avLst/>
                <a:gdLst>
                  <a:gd name="T0" fmla="*/ 56 w 404"/>
                  <a:gd name="T1" fmla="*/ 33 h 74"/>
                  <a:gd name="T2" fmla="*/ 28 w 404"/>
                  <a:gd name="T3" fmla="*/ 56 h 74"/>
                  <a:gd name="T4" fmla="*/ 144 w 404"/>
                  <a:gd name="T5" fmla="*/ 56 h 74"/>
                  <a:gd name="T6" fmla="*/ 288 w 404"/>
                  <a:gd name="T7" fmla="*/ 27 h 74"/>
                  <a:gd name="T8" fmla="*/ 399 w 404"/>
                  <a:gd name="T9" fmla="*/ 2 h 74"/>
                  <a:gd name="T10" fmla="*/ 403 w 404"/>
                  <a:gd name="T11" fmla="*/ 5 h 74"/>
                  <a:gd name="T12" fmla="*/ 399 w 404"/>
                  <a:gd name="T13" fmla="*/ 9 h 74"/>
                  <a:gd name="T14" fmla="*/ 274 w 404"/>
                  <a:gd name="T15" fmla="*/ 38 h 74"/>
                  <a:gd name="T16" fmla="*/ 196 w 404"/>
                  <a:gd name="T17" fmla="*/ 62 h 74"/>
                  <a:gd name="T18" fmla="*/ 24 w 404"/>
                  <a:gd name="T19" fmla="*/ 72 h 74"/>
                  <a:gd name="T20" fmla="*/ 23 w 404"/>
                  <a:gd name="T21" fmla="*/ 74 h 74"/>
                  <a:gd name="T22" fmla="*/ 3 w 404"/>
                  <a:gd name="T23" fmla="*/ 52 h 74"/>
                  <a:gd name="T24" fmla="*/ 29 w 404"/>
                  <a:gd name="T25" fmla="*/ 41 h 74"/>
                  <a:gd name="T26" fmla="*/ 56 w 404"/>
                  <a:gd name="T27" fmla="*/ 3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4" h="74">
                    <a:moveTo>
                      <a:pt x="56" y="33"/>
                    </a:moveTo>
                    <a:cubicBezTo>
                      <a:pt x="48" y="40"/>
                      <a:pt x="41" y="46"/>
                      <a:pt x="28" y="56"/>
                    </a:cubicBezTo>
                    <a:cubicBezTo>
                      <a:pt x="70" y="56"/>
                      <a:pt x="107" y="56"/>
                      <a:pt x="144" y="56"/>
                    </a:cubicBezTo>
                    <a:cubicBezTo>
                      <a:pt x="195" y="63"/>
                      <a:pt x="242" y="43"/>
                      <a:pt x="288" y="27"/>
                    </a:cubicBezTo>
                    <a:cubicBezTo>
                      <a:pt x="324" y="14"/>
                      <a:pt x="362" y="11"/>
                      <a:pt x="399" y="2"/>
                    </a:cubicBezTo>
                    <a:cubicBezTo>
                      <a:pt x="401" y="2"/>
                      <a:pt x="404" y="0"/>
                      <a:pt x="403" y="5"/>
                    </a:cubicBezTo>
                    <a:cubicBezTo>
                      <a:pt x="403" y="6"/>
                      <a:pt x="401" y="8"/>
                      <a:pt x="399" y="9"/>
                    </a:cubicBezTo>
                    <a:cubicBezTo>
                      <a:pt x="356" y="14"/>
                      <a:pt x="314" y="24"/>
                      <a:pt x="274" y="38"/>
                    </a:cubicBezTo>
                    <a:cubicBezTo>
                      <a:pt x="248" y="47"/>
                      <a:pt x="223" y="57"/>
                      <a:pt x="196" y="62"/>
                    </a:cubicBezTo>
                    <a:cubicBezTo>
                      <a:pt x="139" y="69"/>
                      <a:pt x="81" y="72"/>
                      <a:pt x="24" y="72"/>
                    </a:cubicBezTo>
                    <a:cubicBezTo>
                      <a:pt x="24" y="72"/>
                      <a:pt x="23" y="74"/>
                      <a:pt x="23" y="74"/>
                    </a:cubicBezTo>
                    <a:cubicBezTo>
                      <a:pt x="16" y="67"/>
                      <a:pt x="0" y="64"/>
                      <a:pt x="3" y="52"/>
                    </a:cubicBezTo>
                    <a:cubicBezTo>
                      <a:pt x="5" y="44"/>
                      <a:pt x="20" y="45"/>
                      <a:pt x="29" y="41"/>
                    </a:cubicBezTo>
                    <a:cubicBezTo>
                      <a:pt x="38" y="38"/>
                      <a:pt x="47" y="36"/>
                      <a:pt x="56" y="33"/>
                    </a:cubicBezTo>
                    <a:close/>
                  </a:path>
                </a:pathLst>
              </a:custGeom>
              <a:solidFill>
                <a:srgbClr val="2C5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14" name="Freeform 370">
                <a:extLst>
                  <a:ext uri="{FF2B5EF4-FFF2-40B4-BE49-F238E27FC236}">
                    <a16:creationId xmlns:a16="http://schemas.microsoft.com/office/drawing/2014/main" id="{52899374-2360-4E2D-B002-EC13F76FA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4" y="1079"/>
                <a:ext cx="40" cy="67"/>
              </a:xfrm>
              <a:custGeom>
                <a:avLst/>
                <a:gdLst>
                  <a:gd name="T0" fmla="*/ 61 w 73"/>
                  <a:gd name="T1" fmla="*/ 112 h 122"/>
                  <a:gd name="T2" fmla="*/ 61 w 73"/>
                  <a:gd name="T3" fmla="*/ 116 h 122"/>
                  <a:gd name="T4" fmla="*/ 54 w 73"/>
                  <a:gd name="T5" fmla="*/ 121 h 122"/>
                  <a:gd name="T6" fmla="*/ 45 w 73"/>
                  <a:gd name="T7" fmla="*/ 109 h 122"/>
                  <a:gd name="T8" fmla="*/ 1 w 73"/>
                  <a:gd name="T9" fmla="*/ 60 h 122"/>
                  <a:gd name="T10" fmla="*/ 17 w 73"/>
                  <a:gd name="T11" fmla="*/ 12 h 122"/>
                  <a:gd name="T12" fmla="*/ 38 w 73"/>
                  <a:gd name="T13" fmla="*/ 10 h 122"/>
                  <a:gd name="T14" fmla="*/ 73 w 73"/>
                  <a:gd name="T15" fmla="*/ 60 h 122"/>
                  <a:gd name="T16" fmla="*/ 48 w 73"/>
                  <a:gd name="T17" fmla="*/ 66 h 122"/>
                  <a:gd name="T18" fmla="*/ 61 w 73"/>
                  <a:gd name="T19" fmla="*/ 11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122">
                    <a:moveTo>
                      <a:pt x="61" y="112"/>
                    </a:moveTo>
                    <a:cubicBezTo>
                      <a:pt x="61" y="114"/>
                      <a:pt x="61" y="115"/>
                      <a:pt x="61" y="116"/>
                    </a:cubicBezTo>
                    <a:cubicBezTo>
                      <a:pt x="59" y="119"/>
                      <a:pt x="58" y="122"/>
                      <a:pt x="54" y="121"/>
                    </a:cubicBezTo>
                    <a:cubicBezTo>
                      <a:pt x="49" y="119"/>
                      <a:pt x="46" y="114"/>
                      <a:pt x="45" y="109"/>
                    </a:cubicBezTo>
                    <a:cubicBezTo>
                      <a:pt x="38" y="86"/>
                      <a:pt x="27" y="66"/>
                      <a:pt x="1" y="60"/>
                    </a:cubicBezTo>
                    <a:cubicBezTo>
                      <a:pt x="0" y="42"/>
                      <a:pt x="11" y="28"/>
                      <a:pt x="17" y="12"/>
                    </a:cubicBezTo>
                    <a:cubicBezTo>
                      <a:pt x="22" y="2"/>
                      <a:pt x="33" y="0"/>
                      <a:pt x="38" y="10"/>
                    </a:cubicBezTo>
                    <a:cubicBezTo>
                      <a:pt x="48" y="28"/>
                      <a:pt x="63" y="42"/>
                      <a:pt x="73" y="60"/>
                    </a:cubicBezTo>
                    <a:cubicBezTo>
                      <a:pt x="66" y="68"/>
                      <a:pt x="56" y="61"/>
                      <a:pt x="48" y="66"/>
                    </a:cubicBezTo>
                    <a:cubicBezTo>
                      <a:pt x="48" y="83"/>
                      <a:pt x="63" y="95"/>
                      <a:pt x="61" y="112"/>
                    </a:cubicBezTo>
                    <a:close/>
                  </a:path>
                </a:pathLst>
              </a:custGeom>
              <a:solidFill>
                <a:srgbClr val="105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15" name="Freeform 371">
                <a:extLst>
                  <a:ext uri="{FF2B5EF4-FFF2-40B4-BE49-F238E27FC236}">
                    <a16:creationId xmlns:a16="http://schemas.microsoft.com/office/drawing/2014/main" id="{DD5CE4AA-047A-427D-92D3-03CB50176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4" y="1715"/>
                <a:ext cx="55" cy="45"/>
              </a:xfrm>
              <a:custGeom>
                <a:avLst/>
                <a:gdLst>
                  <a:gd name="T0" fmla="*/ 69 w 101"/>
                  <a:gd name="T1" fmla="*/ 33 h 82"/>
                  <a:gd name="T2" fmla="*/ 101 w 101"/>
                  <a:gd name="T3" fmla="*/ 65 h 82"/>
                  <a:gd name="T4" fmla="*/ 72 w 101"/>
                  <a:gd name="T5" fmla="*/ 77 h 82"/>
                  <a:gd name="T6" fmla="*/ 0 w 101"/>
                  <a:gd name="T7" fmla="*/ 21 h 82"/>
                  <a:gd name="T8" fmla="*/ 45 w 101"/>
                  <a:gd name="T9" fmla="*/ 17 h 82"/>
                  <a:gd name="T10" fmla="*/ 69 w 101"/>
                  <a:gd name="T11" fmla="*/ 3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82">
                    <a:moveTo>
                      <a:pt x="69" y="33"/>
                    </a:moveTo>
                    <a:cubicBezTo>
                      <a:pt x="80" y="44"/>
                      <a:pt x="90" y="55"/>
                      <a:pt x="101" y="65"/>
                    </a:cubicBezTo>
                    <a:cubicBezTo>
                      <a:pt x="92" y="73"/>
                      <a:pt x="85" y="82"/>
                      <a:pt x="72" y="77"/>
                    </a:cubicBezTo>
                    <a:cubicBezTo>
                      <a:pt x="48" y="59"/>
                      <a:pt x="24" y="40"/>
                      <a:pt x="0" y="21"/>
                    </a:cubicBezTo>
                    <a:cubicBezTo>
                      <a:pt x="13" y="1"/>
                      <a:pt x="22" y="0"/>
                      <a:pt x="45" y="17"/>
                    </a:cubicBezTo>
                    <a:cubicBezTo>
                      <a:pt x="57" y="17"/>
                      <a:pt x="60" y="30"/>
                      <a:pt x="69" y="33"/>
                    </a:cubicBezTo>
                    <a:close/>
                  </a:path>
                </a:pathLst>
              </a:custGeom>
              <a:solidFill>
                <a:srgbClr val="4D8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16" name="Freeform 372">
                <a:extLst>
                  <a:ext uri="{FF2B5EF4-FFF2-40B4-BE49-F238E27FC236}">
                    <a16:creationId xmlns:a16="http://schemas.microsoft.com/office/drawing/2014/main" id="{62BAD542-DF0D-4D25-89FB-7967796FE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7" y="1137"/>
                <a:ext cx="60" cy="74"/>
              </a:xfrm>
              <a:custGeom>
                <a:avLst/>
                <a:gdLst>
                  <a:gd name="T0" fmla="*/ 6 w 110"/>
                  <a:gd name="T1" fmla="*/ 134 h 134"/>
                  <a:gd name="T2" fmla="*/ 2 w 110"/>
                  <a:gd name="T3" fmla="*/ 134 h 134"/>
                  <a:gd name="T4" fmla="*/ 15 w 110"/>
                  <a:gd name="T5" fmla="*/ 116 h 134"/>
                  <a:gd name="T6" fmla="*/ 55 w 110"/>
                  <a:gd name="T7" fmla="*/ 76 h 134"/>
                  <a:gd name="T8" fmla="*/ 45 w 110"/>
                  <a:gd name="T9" fmla="*/ 57 h 134"/>
                  <a:gd name="T10" fmla="*/ 38 w 110"/>
                  <a:gd name="T11" fmla="*/ 55 h 134"/>
                  <a:gd name="T12" fmla="*/ 90 w 110"/>
                  <a:gd name="T13" fmla="*/ 3 h 134"/>
                  <a:gd name="T14" fmla="*/ 108 w 110"/>
                  <a:gd name="T15" fmla="*/ 24 h 134"/>
                  <a:gd name="T16" fmla="*/ 102 w 110"/>
                  <a:gd name="T17" fmla="*/ 50 h 134"/>
                  <a:gd name="T18" fmla="*/ 71 w 110"/>
                  <a:gd name="T19" fmla="*/ 80 h 134"/>
                  <a:gd name="T20" fmla="*/ 53 w 110"/>
                  <a:gd name="T21" fmla="*/ 104 h 134"/>
                  <a:gd name="T22" fmla="*/ 6 w 110"/>
                  <a:gd name="T23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0" h="134">
                    <a:moveTo>
                      <a:pt x="6" y="134"/>
                    </a:moveTo>
                    <a:cubicBezTo>
                      <a:pt x="4" y="134"/>
                      <a:pt x="3" y="134"/>
                      <a:pt x="2" y="134"/>
                    </a:cubicBezTo>
                    <a:cubicBezTo>
                      <a:pt x="0" y="124"/>
                      <a:pt x="9" y="121"/>
                      <a:pt x="15" y="116"/>
                    </a:cubicBezTo>
                    <a:cubicBezTo>
                      <a:pt x="29" y="103"/>
                      <a:pt x="45" y="93"/>
                      <a:pt x="55" y="76"/>
                    </a:cubicBezTo>
                    <a:cubicBezTo>
                      <a:pt x="64" y="60"/>
                      <a:pt x="63" y="58"/>
                      <a:pt x="45" y="57"/>
                    </a:cubicBezTo>
                    <a:cubicBezTo>
                      <a:pt x="43" y="57"/>
                      <a:pt x="40" y="56"/>
                      <a:pt x="38" y="55"/>
                    </a:cubicBezTo>
                    <a:cubicBezTo>
                      <a:pt x="46" y="28"/>
                      <a:pt x="69" y="17"/>
                      <a:pt x="90" y="3"/>
                    </a:cubicBezTo>
                    <a:cubicBezTo>
                      <a:pt x="96" y="0"/>
                      <a:pt x="110" y="14"/>
                      <a:pt x="108" y="24"/>
                    </a:cubicBezTo>
                    <a:cubicBezTo>
                      <a:pt x="107" y="33"/>
                      <a:pt x="108" y="42"/>
                      <a:pt x="102" y="50"/>
                    </a:cubicBezTo>
                    <a:cubicBezTo>
                      <a:pt x="86" y="55"/>
                      <a:pt x="77" y="65"/>
                      <a:pt x="71" y="80"/>
                    </a:cubicBezTo>
                    <a:cubicBezTo>
                      <a:pt x="67" y="90"/>
                      <a:pt x="60" y="97"/>
                      <a:pt x="53" y="104"/>
                    </a:cubicBezTo>
                    <a:cubicBezTo>
                      <a:pt x="38" y="115"/>
                      <a:pt x="27" y="132"/>
                      <a:pt x="6" y="134"/>
                    </a:cubicBezTo>
                    <a:close/>
                  </a:path>
                </a:pathLst>
              </a:custGeom>
              <a:solidFill>
                <a:srgbClr val="1D5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17" name="Freeform 373">
                <a:extLst>
                  <a:ext uri="{FF2B5EF4-FFF2-40B4-BE49-F238E27FC236}">
                    <a16:creationId xmlns:a16="http://schemas.microsoft.com/office/drawing/2014/main" id="{27ED8699-D857-42A3-B04D-0442C657D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" y="1410"/>
                <a:ext cx="28" cy="78"/>
              </a:xfrm>
              <a:custGeom>
                <a:avLst/>
                <a:gdLst>
                  <a:gd name="T0" fmla="*/ 44 w 51"/>
                  <a:gd name="T1" fmla="*/ 96 h 141"/>
                  <a:gd name="T2" fmla="*/ 38 w 51"/>
                  <a:gd name="T3" fmla="*/ 88 h 141"/>
                  <a:gd name="T4" fmla="*/ 33 w 51"/>
                  <a:gd name="T5" fmla="*/ 97 h 141"/>
                  <a:gd name="T6" fmla="*/ 20 w 51"/>
                  <a:gd name="T7" fmla="*/ 140 h 141"/>
                  <a:gd name="T8" fmla="*/ 17 w 51"/>
                  <a:gd name="T9" fmla="*/ 141 h 141"/>
                  <a:gd name="T10" fmla="*/ 25 w 51"/>
                  <a:gd name="T11" fmla="*/ 75 h 141"/>
                  <a:gd name="T12" fmla="*/ 0 w 51"/>
                  <a:gd name="T13" fmla="*/ 52 h 141"/>
                  <a:gd name="T14" fmla="*/ 19 w 51"/>
                  <a:gd name="T15" fmla="*/ 13 h 141"/>
                  <a:gd name="T16" fmla="*/ 41 w 51"/>
                  <a:gd name="T17" fmla="*/ 1 h 141"/>
                  <a:gd name="T18" fmla="*/ 48 w 51"/>
                  <a:gd name="T19" fmla="*/ 19 h 141"/>
                  <a:gd name="T20" fmla="*/ 44 w 51"/>
                  <a:gd name="T21" fmla="*/ 9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141">
                    <a:moveTo>
                      <a:pt x="44" y="96"/>
                    </a:moveTo>
                    <a:cubicBezTo>
                      <a:pt x="42" y="93"/>
                      <a:pt x="40" y="88"/>
                      <a:pt x="38" y="88"/>
                    </a:cubicBezTo>
                    <a:cubicBezTo>
                      <a:pt x="33" y="88"/>
                      <a:pt x="34" y="93"/>
                      <a:pt x="33" y="97"/>
                    </a:cubicBezTo>
                    <a:cubicBezTo>
                      <a:pt x="27" y="111"/>
                      <a:pt x="32" y="128"/>
                      <a:pt x="20" y="140"/>
                    </a:cubicBezTo>
                    <a:cubicBezTo>
                      <a:pt x="19" y="141"/>
                      <a:pt x="18" y="141"/>
                      <a:pt x="17" y="141"/>
                    </a:cubicBezTo>
                    <a:cubicBezTo>
                      <a:pt x="19" y="119"/>
                      <a:pt x="26" y="98"/>
                      <a:pt x="25" y="75"/>
                    </a:cubicBezTo>
                    <a:cubicBezTo>
                      <a:pt x="23" y="49"/>
                      <a:pt x="24" y="49"/>
                      <a:pt x="0" y="52"/>
                    </a:cubicBezTo>
                    <a:cubicBezTo>
                      <a:pt x="7" y="39"/>
                      <a:pt x="13" y="26"/>
                      <a:pt x="19" y="13"/>
                    </a:cubicBezTo>
                    <a:cubicBezTo>
                      <a:pt x="23" y="3"/>
                      <a:pt x="33" y="0"/>
                      <a:pt x="41" y="1"/>
                    </a:cubicBezTo>
                    <a:cubicBezTo>
                      <a:pt x="48" y="2"/>
                      <a:pt x="47" y="12"/>
                      <a:pt x="48" y="19"/>
                    </a:cubicBezTo>
                    <a:cubicBezTo>
                      <a:pt x="51" y="45"/>
                      <a:pt x="45" y="71"/>
                      <a:pt x="44" y="96"/>
                    </a:cubicBezTo>
                    <a:close/>
                  </a:path>
                </a:pathLst>
              </a:custGeom>
              <a:solidFill>
                <a:srgbClr val="296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18" name="Freeform 374">
                <a:extLst>
                  <a:ext uri="{FF2B5EF4-FFF2-40B4-BE49-F238E27FC236}">
                    <a16:creationId xmlns:a16="http://schemas.microsoft.com/office/drawing/2014/main" id="{36708A9A-DB5F-4B48-A078-DFD687DF8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6" y="1701"/>
                <a:ext cx="180" cy="30"/>
              </a:xfrm>
              <a:custGeom>
                <a:avLst/>
                <a:gdLst>
                  <a:gd name="T0" fmla="*/ 180 w 327"/>
                  <a:gd name="T1" fmla="*/ 51 h 54"/>
                  <a:gd name="T2" fmla="*/ 92 w 327"/>
                  <a:gd name="T3" fmla="*/ 35 h 54"/>
                  <a:gd name="T4" fmla="*/ 37 w 327"/>
                  <a:gd name="T5" fmla="*/ 25 h 54"/>
                  <a:gd name="T6" fmla="*/ 20 w 327"/>
                  <a:gd name="T7" fmla="*/ 27 h 54"/>
                  <a:gd name="T8" fmla="*/ 0 w 327"/>
                  <a:gd name="T9" fmla="*/ 15 h 54"/>
                  <a:gd name="T10" fmla="*/ 56 w 327"/>
                  <a:gd name="T11" fmla="*/ 0 h 54"/>
                  <a:gd name="T12" fmla="*/ 41 w 327"/>
                  <a:gd name="T13" fmla="*/ 12 h 54"/>
                  <a:gd name="T14" fmla="*/ 136 w 327"/>
                  <a:gd name="T15" fmla="*/ 34 h 54"/>
                  <a:gd name="T16" fmla="*/ 208 w 327"/>
                  <a:gd name="T17" fmla="*/ 47 h 54"/>
                  <a:gd name="T18" fmla="*/ 232 w 327"/>
                  <a:gd name="T19" fmla="*/ 43 h 54"/>
                  <a:gd name="T20" fmla="*/ 309 w 327"/>
                  <a:gd name="T21" fmla="*/ 39 h 54"/>
                  <a:gd name="T22" fmla="*/ 327 w 327"/>
                  <a:gd name="T23" fmla="*/ 48 h 54"/>
                  <a:gd name="T24" fmla="*/ 319 w 327"/>
                  <a:gd name="T25" fmla="*/ 54 h 54"/>
                  <a:gd name="T26" fmla="*/ 241 w 327"/>
                  <a:gd name="T27" fmla="*/ 51 h 54"/>
                  <a:gd name="T28" fmla="*/ 180 w 327"/>
                  <a:gd name="T29" fmla="*/ 5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7" h="54">
                    <a:moveTo>
                      <a:pt x="180" y="51"/>
                    </a:moveTo>
                    <a:cubicBezTo>
                      <a:pt x="150" y="47"/>
                      <a:pt x="122" y="36"/>
                      <a:pt x="92" y="35"/>
                    </a:cubicBezTo>
                    <a:cubicBezTo>
                      <a:pt x="73" y="34"/>
                      <a:pt x="55" y="31"/>
                      <a:pt x="37" y="25"/>
                    </a:cubicBezTo>
                    <a:cubicBezTo>
                      <a:pt x="31" y="25"/>
                      <a:pt x="25" y="22"/>
                      <a:pt x="20" y="27"/>
                    </a:cubicBezTo>
                    <a:cubicBezTo>
                      <a:pt x="11" y="27"/>
                      <a:pt x="7" y="20"/>
                      <a:pt x="0" y="15"/>
                    </a:cubicBezTo>
                    <a:cubicBezTo>
                      <a:pt x="17" y="3"/>
                      <a:pt x="36" y="1"/>
                      <a:pt x="56" y="0"/>
                    </a:cubicBezTo>
                    <a:cubicBezTo>
                      <a:pt x="51" y="3"/>
                      <a:pt x="47" y="7"/>
                      <a:pt x="41" y="12"/>
                    </a:cubicBezTo>
                    <a:cubicBezTo>
                      <a:pt x="74" y="20"/>
                      <a:pt x="105" y="27"/>
                      <a:pt x="136" y="34"/>
                    </a:cubicBezTo>
                    <a:cubicBezTo>
                      <a:pt x="160" y="39"/>
                      <a:pt x="184" y="45"/>
                      <a:pt x="208" y="47"/>
                    </a:cubicBezTo>
                    <a:cubicBezTo>
                      <a:pt x="216" y="47"/>
                      <a:pt x="224" y="47"/>
                      <a:pt x="232" y="43"/>
                    </a:cubicBezTo>
                    <a:cubicBezTo>
                      <a:pt x="257" y="42"/>
                      <a:pt x="283" y="37"/>
                      <a:pt x="309" y="39"/>
                    </a:cubicBezTo>
                    <a:cubicBezTo>
                      <a:pt x="316" y="40"/>
                      <a:pt x="324" y="40"/>
                      <a:pt x="327" y="48"/>
                    </a:cubicBezTo>
                    <a:cubicBezTo>
                      <a:pt x="325" y="51"/>
                      <a:pt x="323" y="54"/>
                      <a:pt x="319" y="54"/>
                    </a:cubicBezTo>
                    <a:cubicBezTo>
                      <a:pt x="293" y="48"/>
                      <a:pt x="267" y="50"/>
                      <a:pt x="241" y="51"/>
                    </a:cubicBezTo>
                    <a:cubicBezTo>
                      <a:pt x="220" y="53"/>
                      <a:pt x="200" y="54"/>
                      <a:pt x="180" y="51"/>
                    </a:cubicBezTo>
                    <a:close/>
                  </a:path>
                </a:pathLst>
              </a:custGeom>
              <a:solidFill>
                <a:srgbClr val="436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19" name="Freeform 375">
                <a:extLst>
                  <a:ext uri="{FF2B5EF4-FFF2-40B4-BE49-F238E27FC236}">
                    <a16:creationId xmlns:a16="http://schemas.microsoft.com/office/drawing/2014/main" id="{E8A534E7-C36B-42B4-8932-05B34DB2E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3" y="1112"/>
                <a:ext cx="37" cy="44"/>
              </a:xfrm>
              <a:custGeom>
                <a:avLst/>
                <a:gdLst>
                  <a:gd name="T0" fmla="*/ 3 w 67"/>
                  <a:gd name="T1" fmla="*/ 0 h 80"/>
                  <a:gd name="T2" fmla="*/ 50 w 67"/>
                  <a:gd name="T3" fmla="*/ 41 h 80"/>
                  <a:gd name="T4" fmla="*/ 58 w 67"/>
                  <a:gd name="T5" fmla="*/ 61 h 80"/>
                  <a:gd name="T6" fmla="*/ 63 w 67"/>
                  <a:gd name="T7" fmla="*/ 80 h 80"/>
                  <a:gd name="T8" fmla="*/ 23 w 67"/>
                  <a:gd name="T9" fmla="*/ 80 h 80"/>
                  <a:gd name="T10" fmla="*/ 1 w 67"/>
                  <a:gd name="T11" fmla="*/ 6 h 80"/>
                  <a:gd name="T12" fmla="*/ 3 w 67"/>
                  <a:gd name="T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80">
                    <a:moveTo>
                      <a:pt x="3" y="0"/>
                    </a:moveTo>
                    <a:cubicBezTo>
                      <a:pt x="27" y="0"/>
                      <a:pt x="42" y="12"/>
                      <a:pt x="50" y="41"/>
                    </a:cubicBezTo>
                    <a:cubicBezTo>
                      <a:pt x="52" y="48"/>
                      <a:pt x="53" y="55"/>
                      <a:pt x="58" y="61"/>
                    </a:cubicBezTo>
                    <a:cubicBezTo>
                      <a:pt x="67" y="66"/>
                      <a:pt x="67" y="73"/>
                      <a:pt x="63" y="80"/>
                    </a:cubicBezTo>
                    <a:cubicBezTo>
                      <a:pt x="50" y="77"/>
                      <a:pt x="36" y="73"/>
                      <a:pt x="23" y="80"/>
                    </a:cubicBezTo>
                    <a:cubicBezTo>
                      <a:pt x="20" y="54"/>
                      <a:pt x="0" y="33"/>
                      <a:pt x="1" y="6"/>
                    </a:cubicBezTo>
                    <a:cubicBezTo>
                      <a:pt x="1" y="4"/>
                      <a:pt x="2" y="2"/>
                      <a:pt x="3" y="0"/>
                    </a:cubicBezTo>
                    <a:close/>
                  </a:path>
                </a:pathLst>
              </a:custGeom>
              <a:solidFill>
                <a:srgbClr val="237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20" name="Freeform 376">
                <a:extLst>
                  <a:ext uri="{FF2B5EF4-FFF2-40B4-BE49-F238E27FC236}">
                    <a16:creationId xmlns:a16="http://schemas.microsoft.com/office/drawing/2014/main" id="{67CEB1D0-0D1E-4831-B2C9-EF54DA7E7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9" y="1795"/>
                <a:ext cx="84" cy="26"/>
              </a:xfrm>
              <a:custGeom>
                <a:avLst/>
                <a:gdLst>
                  <a:gd name="T0" fmla="*/ 141 w 154"/>
                  <a:gd name="T1" fmla="*/ 5 h 47"/>
                  <a:gd name="T2" fmla="*/ 143 w 154"/>
                  <a:gd name="T3" fmla="*/ 19 h 47"/>
                  <a:gd name="T4" fmla="*/ 109 w 154"/>
                  <a:gd name="T5" fmla="*/ 31 h 47"/>
                  <a:gd name="T6" fmla="*/ 8 w 154"/>
                  <a:gd name="T7" fmla="*/ 33 h 47"/>
                  <a:gd name="T8" fmla="*/ 1 w 154"/>
                  <a:gd name="T9" fmla="*/ 25 h 47"/>
                  <a:gd name="T10" fmla="*/ 9 w 154"/>
                  <a:gd name="T11" fmla="*/ 21 h 47"/>
                  <a:gd name="T12" fmla="*/ 20 w 154"/>
                  <a:gd name="T13" fmla="*/ 20 h 47"/>
                  <a:gd name="T14" fmla="*/ 61 w 154"/>
                  <a:gd name="T15" fmla="*/ 13 h 47"/>
                  <a:gd name="T16" fmla="*/ 92 w 154"/>
                  <a:gd name="T17" fmla="*/ 4 h 47"/>
                  <a:gd name="T18" fmla="*/ 141 w 154"/>
                  <a:gd name="T19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47">
                    <a:moveTo>
                      <a:pt x="141" y="5"/>
                    </a:moveTo>
                    <a:cubicBezTo>
                      <a:pt x="146" y="9"/>
                      <a:pt x="154" y="10"/>
                      <a:pt x="143" y="19"/>
                    </a:cubicBezTo>
                    <a:cubicBezTo>
                      <a:pt x="133" y="27"/>
                      <a:pt x="120" y="26"/>
                      <a:pt x="109" y="31"/>
                    </a:cubicBezTo>
                    <a:cubicBezTo>
                      <a:pt x="75" y="37"/>
                      <a:pt x="42" y="47"/>
                      <a:pt x="8" y="33"/>
                    </a:cubicBezTo>
                    <a:cubicBezTo>
                      <a:pt x="5" y="31"/>
                      <a:pt x="0" y="30"/>
                      <a:pt x="1" y="25"/>
                    </a:cubicBezTo>
                    <a:cubicBezTo>
                      <a:pt x="1" y="22"/>
                      <a:pt x="6" y="22"/>
                      <a:pt x="9" y="21"/>
                    </a:cubicBezTo>
                    <a:cubicBezTo>
                      <a:pt x="13" y="21"/>
                      <a:pt x="17" y="20"/>
                      <a:pt x="20" y="20"/>
                    </a:cubicBezTo>
                    <a:cubicBezTo>
                      <a:pt x="34" y="17"/>
                      <a:pt x="48" y="18"/>
                      <a:pt x="61" y="13"/>
                    </a:cubicBezTo>
                    <a:cubicBezTo>
                      <a:pt x="71" y="10"/>
                      <a:pt x="82" y="7"/>
                      <a:pt x="92" y="4"/>
                    </a:cubicBezTo>
                    <a:cubicBezTo>
                      <a:pt x="108" y="2"/>
                      <a:pt x="125" y="0"/>
                      <a:pt x="141" y="5"/>
                    </a:cubicBezTo>
                    <a:close/>
                  </a:path>
                </a:pathLst>
              </a:custGeom>
              <a:solidFill>
                <a:srgbClr val="418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21" name="Freeform 377">
                <a:extLst>
                  <a:ext uri="{FF2B5EF4-FFF2-40B4-BE49-F238E27FC236}">
                    <a16:creationId xmlns:a16="http://schemas.microsoft.com/office/drawing/2014/main" id="{2A231C78-EF86-4090-A3D8-D16CEE0A8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0" y="1608"/>
                <a:ext cx="29" cy="62"/>
              </a:xfrm>
              <a:custGeom>
                <a:avLst/>
                <a:gdLst>
                  <a:gd name="T0" fmla="*/ 49 w 53"/>
                  <a:gd name="T1" fmla="*/ 93 h 114"/>
                  <a:gd name="T2" fmla="*/ 21 w 53"/>
                  <a:gd name="T3" fmla="*/ 114 h 114"/>
                  <a:gd name="T4" fmla="*/ 1 w 53"/>
                  <a:gd name="T5" fmla="*/ 33 h 114"/>
                  <a:gd name="T6" fmla="*/ 1 w 53"/>
                  <a:gd name="T7" fmla="*/ 24 h 114"/>
                  <a:gd name="T8" fmla="*/ 15 w 53"/>
                  <a:gd name="T9" fmla="*/ 3 h 114"/>
                  <a:gd name="T10" fmla="*/ 34 w 53"/>
                  <a:gd name="T11" fmla="*/ 14 h 114"/>
                  <a:gd name="T12" fmla="*/ 52 w 53"/>
                  <a:gd name="T13" fmla="*/ 84 h 114"/>
                  <a:gd name="T14" fmla="*/ 49 w 53"/>
                  <a:gd name="T15" fmla="*/ 9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114">
                    <a:moveTo>
                      <a:pt x="49" y="93"/>
                    </a:moveTo>
                    <a:cubicBezTo>
                      <a:pt x="40" y="100"/>
                      <a:pt x="25" y="100"/>
                      <a:pt x="21" y="114"/>
                    </a:cubicBezTo>
                    <a:cubicBezTo>
                      <a:pt x="11" y="88"/>
                      <a:pt x="12" y="59"/>
                      <a:pt x="1" y="33"/>
                    </a:cubicBezTo>
                    <a:cubicBezTo>
                      <a:pt x="0" y="30"/>
                      <a:pt x="1" y="27"/>
                      <a:pt x="1" y="24"/>
                    </a:cubicBezTo>
                    <a:cubicBezTo>
                      <a:pt x="2" y="14"/>
                      <a:pt x="5" y="6"/>
                      <a:pt x="15" y="3"/>
                    </a:cubicBezTo>
                    <a:cubicBezTo>
                      <a:pt x="25" y="0"/>
                      <a:pt x="28" y="10"/>
                      <a:pt x="34" y="14"/>
                    </a:cubicBezTo>
                    <a:cubicBezTo>
                      <a:pt x="42" y="37"/>
                      <a:pt x="44" y="61"/>
                      <a:pt x="52" y="84"/>
                    </a:cubicBezTo>
                    <a:cubicBezTo>
                      <a:pt x="53" y="87"/>
                      <a:pt x="52" y="91"/>
                      <a:pt x="49" y="93"/>
                    </a:cubicBezTo>
                    <a:close/>
                  </a:path>
                </a:pathLst>
              </a:custGeom>
              <a:solidFill>
                <a:srgbClr val="589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22" name="Freeform 378">
                <a:extLst>
                  <a:ext uri="{FF2B5EF4-FFF2-40B4-BE49-F238E27FC236}">
                    <a16:creationId xmlns:a16="http://schemas.microsoft.com/office/drawing/2014/main" id="{4D5776C1-7E28-499B-A546-3A012F63F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9" y="1605"/>
                <a:ext cx="28" cy="52"/>
              </a:xfrm>
              <a:custGeom>
                <a:avLst/>
                <a:gdLst>
                  <a:gd name="T0" fmla="*/ 50 w 50"/>
                  <a:gd name="T1" fmla="*/ 78 h 95"/>
                  <a:gd name="T2" fmla="*/ 22 w 50"/>
                  <a:gd name="T3" fmla="*/ 94 h 95"/>
                  <a:gd name="T4" fmla="*/ 17 w 50"/>
                  <a:gd name="T5" fmla="*/ 93 h 95"/>
                  <a:gd name="T6" fmla="*/ 0 w 50"/>
                  <a:gd name="T7" fmla="*/ 16 h 95"/>
                  <a:gd name="T8" fmla="*/ 30 w 50"/>
                  <a:gd name="T9" fmla="*/ 3 h 95"/>
                  <a:gd name="T10" fmla="*/ 50 w 50"/>
                  <a:gd name="T11" fmla="*/ 7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95">
                    <a:moveTo>
                      <a:pt x="50" y="78"/>
                    </a:moveTo>
                    <a:cubicBezTo>
                      <a:pt x="41" y="84"/>
                      <a:pt x="31" y="89"/>
                      <a:pt x="22" y="94"/>
                    </a:cubicBezTo>
                    <a:cubicBezTo>
                      <a:pt x="20" y="95"/>
                      <a:pt x="18" y="95"/>
                      <a:pt x="17" y="93"/>
                    </a:cubicBezTo>
                    <a:cubicBezTo>
                      <a:pt x="5" y="69"/>
                      <a:pt x="3" y="42"/>
                      <a:pt x="0" y="16"/>
                    </a:cubicBezTo>
                    <a:cubicBezTo>
                      <a:pt x="7" y="6"/>
                      <a:pt x="16" y="0"/>
                      <a:pt x="30" y="3"/>
                    </a:cubicBezTo>
                    <a:cubicBezTo>
                      <a:pt x="41" y="27"/>
                      <a:pt x="45" y="53"/>
                      <a:pt x="50" y="78"/>
                    </a:cubicBezTo>
                    <a:close/>
                  </a:path>
                </a:pathLst>
              </a:custGeom>
              <a:solidFill>
                <a:srgbClr val="599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23" name="Freeform 379">
                <a:extLst>
                  <a:ext uri="{FF2B5EF4-FFF2-40B4-BE49-F238E27FC236}">
                    <a16:creationId xmlns:a16="http://schemas.microsoft.com/office/drawing/2014/main" id="{A267C461-57BE-4DBA-95B8-CB5F3126B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9" y="1511"/>
                <a:ext cx="34" cy="72"/>
              </a:xfrm>
              <a:custGeom>
                <a:avLst/>
                <a:gdLst>
                  <a:gd name="T0" fmla="*/ 23 w 62"/>
                  <a:gd name="T1" fmla="*/ 42 h 132"/>
                  <a:gd name="T2" fmla="*/ 27 w 62"/>
                  <a:gd name="T3" fmla="*/ 29 h 132"/>
                  <a:gd name="T4" fmla="*/ 40 w 62"/>
                  <a:gd name="T5" fmla="*/ 13 h 132"/>
                  <a:gd name="T6" fmla="*/ 52 w 62"/>
                  <a:gd name="T7" fmla="*/ 0 h 132"/>
                  <a:gd name="T8" fmla="*/ 58 w 62"/>
                  <a:gd name="T9" fmla="*/ 21 h 132"/>
                  <a:gd name="T10" fmla="*/ 30 w 62"/>
                  <a:gd name="T11" fmla="*/ 90 h 132"/>
                  <a:gd name="T12" fmla="*/ 9 w 62"/>
                  <a:gd name="T13" fmla="*/ 132 h 132"/>
                  <a:gd name="T14" fmla="*/ 3 w 62"/>
                  <a:gd name="T15" fmla="*/ 114 h 132"/>
                  <a:gd name="T16" fmla="*/ 23 w 62"/>
                  <a:gd name="T17" fmla="*/ 4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132">
                    <a:moveTo>
                      <a:pt x="23" y="42"/>
                    </a:moveTo>
                    <a:cubicBezTo>
                      <a:pt x="27" y="38"/>
                      <a:pt x="27" y="33"/>
                      <a:pt x="27" y="29"/>
                    </a:cubicBezTo>
                    <a:cubicBezTo>
                      <a:pt x="26" y="19"/>
                      <a:pt x="29" y="12"/>
                      <a:pt x="40" y="13"/>
                    </a:cubicBezTo>
                    <a:cubicBezTo>
                      <a:pt x="50" y="14"/>
                      <a:pt x="50" y="6"/>
                      <a:pt x="52" y="0"/>
                    </a:cubicBezTo>
                    <a:cubicBezTo>
                      <a:pt x="57" y="7"/>
                      <a:pt x="51" y="15"/>
                      <a:pt x="58" y="21"/>
                    </a:cubicBezTo>
                    <a:cubicBezTo>
                      <a:pt x="62" y="49"/>
                      <a:pt x="46" y="70"/>
                      <a:pt x="30" y="90"/>
                    </a:cubicBezTo>
                    <a:cubicBezTo>
                      <a:pt x="20" y="103"/>
                      <a:pt x="11" y="115"/>
                      <a:pt x="9" y="132"/>
                    </a:cubicBezTo>
                    <a:cubicBezTo>
                      <a:pt x="0" y="127"/>
                      <a:pt x="4" y="120"/>
                      <a:pt x="3" y="114"/>
                    </a:cubicBezTo>
                    <a:cubicBezTo>
                      <a:pt x="4" y="88"/>
                      <a:pt x="10" y="64"/>
                      <a:pt x="23" y="42"/>
                    </a:cubicBezTo>
                    <a:close/>
                  </a:path>
                </a:pathLst>
              </a:custGeom>
              <a:solidFill>
                <a:srgbClr val="7EAC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24" name="Freeform 380">
                <a:extLst>
                  <a:ext uri="{FF2B5EF4-FFF2-40B4-BE49-F238E27FC236}">
                    <a16:creationId xmlns:a16="http://schemas.microsoft.com/office/drawing/2014/main" id="{79913FAE-03FB-421E-92AA-B491F69DD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8" y="1562"/>
                <a:ext cx="31" cy="64"/>
              </a:xfrm>
              <a:custGeom>
                <a:avLst/>
                <a:gdLst>
                  <a:gd name="T0" fmla="*/ 52 w 56"/>
                  <a:gd name="T1" fmla="*/ 96 h 116"/>
                  <a:gd name="T2" fmla="*/ 29 w 56"/>
                  <a:gd name="T3" fmla="*/ 105 h 116"/>
                  <a:gd name="T4" fmla="*/ 23 w 56"/>
                  <a:gd name="T5" fmla="*/ 116 h 116"/>
                  <a:gd name="T6" fmla="*/ 27 w 56"/>
                  <a:gd name="T7" fmla="*/ 8 h 116"/>
                  <a:gd name="T8" fmla="*/ 41 w 56"/>
                  <a:gd name="T9" fmla="*/ 11 h 116"/>
                  <a:gd name="T10" fmla="*/ 54 w 56"/>
                  <a:gd name="T11" fmla="*/ 81 h 116"/>
                  <a:gd name="T12" fmla="*/ 52 w 56"/>
                  <a:gd name="T13" fmla="*/ 9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16">
                    <a:moveTo>
                      <a:pt x="52" y="96"/>
                    </a:moveTo>
                    <a:cubicBezTo>
                      <a:pt x="40" y="88"/>
                      <a:pt x="30" y="84"/>
                      <a:pt x="29" y="105"/>
                    </a:cubicBezTo>
                    <a:cubicBezTo>
                      <a:pt x="29" y="109"/>
                      <a:pt x="25" y="113"/>
                      <a:pt x="23" y="116"/>
                    </a:cubicBezTo>
                    <a:cubicBezTo>
                      <a:pt x="0" y="79"/>
                      <a:pt x="1" y="43"/>
                      <a:pt x="27" y="8"/>
                    </a:cubicBezTo>
                    <a:cubicBezTo>
                      <a:pt x="34" y="0"/>
                      <a:pt x="43" y="0"/>
                      <a:pt x="41" y="11"/>
                    </a:cubicBezTo>
                    <a:cubicBezTo>
                      <a:pt x="38" y="36"/>
                      <a:pt x="47" y="58"/>
                      <a:pt x="54" y="81"/>
                    </a:cubicBezTo>
                    <a:cubicBezTo>
                      <a:pt x="55" y="86"/>
                      <a:pt x="56" y="91"/>
                      <a:pt x="52" y="96"/>
                    </a:cubicBezTo>
                    <a:close/>
                  </a:path>
                </a:pathLst>
              </a:custGeom>
              <a:solidFill>
                <a:srgbClr val="2F7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25" name="Freeform 381">
                <a:extLst>
                  <a:ext uri="{FF2B5EF4-FFF2-40B4-BE49-F238E27FC236}">
                    <a16:creationId xmlns:a16="http://schemas.microsoft.com/office/drawing/2014/main" id="{9C6169B3-6A07-45E9-9C41-9EC1FE613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8" y="1649"/>
                <a:ext cx="58" cy="31"/>
              </a:xfrm>
              <a:custGeom>
                <a:avLst/>
                <a:gdLst>
                  <a:gd name="T0" fmla="*/ 71 w 107"/>
                  <a:gd name="T1" fmla="*/ 57 h 57"/>
                  <a:gd name="T2" fmla="*/ 17 w 107"/>
                  <a:gd name="T3" fmla="*/ 26 h 57"/>
                  <a:gd name="T4" fmla="*/ 4 w 107"/>
                  <a:gd name="T5" fmla="*/ 9 h 57"/>
                  <a:gd name="T6" fmla="*/ 23 w 107"/>
                  <a:gd name="T7" fmla="*/ 2 h 57"/>
                  <a:gd name="T8" fmla="*/ 35 w 107"/>
                  <a:gd name="T9" fmla="*/ 2 h 57"/>
                  <a:gd name="T10" fmla="*/ 107 w 107"/>
                  <a:gd name="T11" fmla="*/ 38 h 57"/>
                  <a:gd name="T12" fmla="*/ 71 w 107"/>
                  <a:gd name="T1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57">
                    <a:moveTo>
                      <a:pt x="71" y="57"/>
                    </a:moveTo>
                    <a:cubicBezTo>
                      <a:pt x="53" y="47"/>
                      <a:pt x="35" y="37"/>
                      <a:pt x="17" y="26"/>
                    </a:cubicBezTo>
                    <a:cubicBezTo>
                      <a:pt x="11" y="22"/>
                      <a:pt x="0" y="20"/>
                      <a:pt x="4" y="9"/>
                    </a:cubicBezTo>
                    <a:cubicBezTo>
                      <a:pt x="7" y="0"/>
                      <a:pt x="16" y="3"/>
                      <a:pt x="23" y="2"/>
                    </a:cubicBezTo>
                    <a:cubicBezTo>
                      <a:pt x="27" y="2"/>
                      <a:pt x="31" y="2"/>
                      <a:pt x="35" y="2"/>
                    </a:cubicBezTo>
                    <a:cubicBezTo>
                      <a:pt x="60" y="11"/>
                      <a:pt x="83" y="26"/>
                      <a:pt x="107" y="38"/>
                    </a:cubicBezTo>
                    <a:cubicBezTo>
                      <a:pt x="97" y="49"/>
                      <a:pt x="83" y="51"/>
                      <a:pt x="71" y="57"/>
                    </a:cubicBezTo>
                    <a:close/>
                  </a:path>
                </a:pathLst>
              </a:custGeom>
              <a:solidFill>
                <a:srgbClr val="3B8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26" name="Freeform 382">
                <a:extLst>
                  <a:ext uri="{FF2B5EF4-FFF2-40B4-BE49-F238E27FC236}">
                    <a16:creationId xmlns:a16="http://schemas.microsoft.com/office/drawing/2014/main" id="{B97E9535-A722-454E-9ECC-7C2EAE935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7" y="1670"/>
                <a:ext cx="71" cy="34"/>
              </a:xfrm>
              <a:custGeom>
                <a:avLst/>
                <a:gdLst>
                  <a:gd name="T0" fmla="*/ 0 w 131"/>
                  <a:gd name="T1" fmla="*/ 19 h 63"/>
                  <a:gd name="T2" fmla="*/ 36 w 131"/>
                  <a:gd name="T3" fmla="*/ 0 h 63"/>
                  <a:gd name="T4" fmla="*/ 85 w 131"/>
                  <a:gd name="T5" fmla="*/ 31 h 63"/>
                  <a:gd name="T6" fmla="*/ 131 w 131"/>
                  <a:gd name="T7" fmla="*/ 57 h 63"/>
                  <a:gd name="T8" fmla="*/ 88 w 131"/>
                  <a:gd name="T9" fmla="*/ 51 h 63"/>
                  <a:gd name="T10" fmla="*/ 0 w 131"/>
                  <a:gd name="T11" fmla="*/ 1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63">
                    <a:moveTo>
                      <a:pt x="0" y="19"/>
                    </a:moveTo>
                    <a:cubicBezTo>
                      <a:pt x="8" y="5"/>
                      <a:pt x="23" y="5"/>
                      <a:pt x="36" y="0"/>
                    </a:cubicBezTo>
                    <a:cubicBezTo>
                      <a:pt x="55" y="5"/>
                      <a:pt x="74" y="10"/>
                      <a:pt x="85" y="31"/>
                    </a:cubicBezTo>
                    <a:cubicBezTo>
                      <a:pt x="94" y="47"/>
                      <a:pt x="114" y="51"/>
                      <a:pt x="131" y="57"/>
                    </a:cubicBezTo>
                    <a:cubicBezTo>
                      <a:pt x="115" y="63"/>
                      <a:pt x="101" y="54"/>
                      <a:pt x="88" y="51"/>
                    </a:cubicBezTo>
                    <a:cubicBezTo>
                      <a:pt x="58" y="43"/>
                      <a:pt x="28" y="34"/>
                      <a:pt x="0" y="19"/>
                    </a:cubicBezTo>
                    <a:close/>
                  </a:path>
                </a:pathLst>
              </a:custGeom>
              <a:solidFill>
                <a:srgbClr val="5F9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27" name="Freeform 383">
                <a:extLst>
                  <a:ext uri="{FF2B5EF4-FFF2-40B4-BE49-F238E27FC236}">
                    <a16:creationId xmlns:a16="http://schemas.microsoft.com/office/drawing/2014/main" id="{BAA5AB6A-C455-40D2-833D-7DE65FE6F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4" y="1750"/>
                <a:ext cx="62" cy="48"/>
              </a:xfrm>
              <a:custGeom>
                <a:avLst/>
                <a:gdLst>
                  <a:gd name="T0" fmla="*/ 0 w 113"/>
                  <a:gd name="T1" fmla="*/ 14 h 87"/>
                  <a:gd name="T2" fmla="*/ 29 w 113"/>
                  <a:gd name="T3" fmla="*/ 2 h 87"/>
                  <a:gd name="T4" fmla="*/ 113 w 113"/>
                  <a:gd name="T5" fmla="*/ 87 h 87"/>
                  <a:gd name="T6" fmla="*/ 0 w 113"/>
                  <a:gd name="T7" fmla="*/ 1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87">
                    <a:moveTo>
                      <a:pt x="0" y="14"/>
                    </a:moveTo>
                    <a:cubicBezTo>
                      <a:pt x="11" y="15"/>
                      <a:pt x="16" y="0"/>
                      <a:pt x="29" y="2"/>
                    </a:cubicBezTo>
                    <a:cubicBezTo>
                      <a:pt x="58" y="30"/>
                      <a:pt x="90" y="54"/>
                      <a:pt x="113" y="87"/>
                    </a:cubicBezTo>
                    <a:cubicBezTo>
                      <a:pt x="73" y="68"/>
                      <a:pt x="29" y="52"/>
                      <a:pt x="0" y="14"/>
                    </a:cubicBezTo>
                    <a:close/>
                  </a:path>
                </a:pathLst>
              </a:custGeom>
              <a:solidFill>
                <a:srgbClr val="73A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28" name="Freeform 384">
                <a:extLst>
                  <a:ext uri="{FF2B5EF4-FFF2-40B4-BE49-F238E27FC236}">
                    <a16:creationId xmlns:a16="http://schemas.microsoft.com/office/drawing/2014/main" id="{48B481D4-2CFD-426C-B4F9-95C4D0CB7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1" y="1496"/>
                <a:ext cx="20" cy="73"/>
              </a:xfrm>
              <a:custGeom>
                <a:avLst/>
                <a:gdLst>
                  <a:gd name="T0" fmla="*/ 13 w 36"/>
                  <a:gd name="T1" fmla="*/ 133 h 133"/>
                  <a:gd name="T2" fmla="*/ 10 w 36"/>
                  <a:gd name="T3" fmla="*/ 17 h 133"/>
                  <a:gd name="T4" fmla="*/ 35 w 36"/>
                  <a:gd name="T5" fmla="*/ 12 h 133"/>
                  <a:gd name="T6" fmla="*/ 22 w 36"/>
                  <a:gd name="T7" fmla="*/ 118 h 133"/>
                  <a:gd name="T8" fmla="*/ 13 w 36"/>
                  <a:gd name="T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33">
                    <a:moveTo>
                      <a:pt x="13" y="133"/>
                    </a:moveTo>
                    <a:cubicBezTo>
                      <a:pt x="0" y="95"/>
                      <a:pt x="6" y="56"/>
                      <a:pt x="10" y="17"/>
                    </a:cubicBezTo>
                    <a:cubicBezTo>
                      <a:pt x="24" y="0"/>
                      <a:pt x="26" y="0"/>
                      <a:pt x="35" y="12"/>
                    </a:cubicBezTo>
                    <a:cubicBezTo>
                      <a:pt x="35" y="48"/>
                      <a:pt x="36" y="84"/>
                      <a:pt x="22" y="118"/>
                    </a:cubicBezTo>
                    <a:cubicBezTo>
                      <a:pt x="20" y="123"/>
                      <a:pt x="22" y="132"/>
                      <a:pt x="13" y="133"/>
                    </a:cubicBezTo>
                    <a:close/>
                  </a:path>
                </a:pathLst>
              </a:custGeom>
              <a:solidFill>
                <a:srgbClr val="679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29" name="Freeform 385">
                <a:extLst>
                  <a:ext uri="{FF2B5EF4-FFF2-40B4-BE49-F238E27FC236}">
                    <a16:creationId xmlns:a16="http://schemas.microsoft.com/office/drawing/2014/main" id="{7791887D-7ADD-4DCA-ADD4-8B9B2BC57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" y="1569"/>
                <a:ext cx="36" cy="65"/>
              </a:xfrm>
              <a:custGeom>
                <a:avLst/>
                <a:gdLst>
                  <a:gd name="T0" fmla="*/ 42 w 66"/>
                  <a:gd name="T1" fmla="*/ 111 h 118"/>
                  <a:gd name="T2" fmla="*/ 6 w 66"/>
                  <a:gd name="T3" fmla="*/ 22 h 118"/>
                  <a:gd name="T4" fmla="*/ 5 w 66"/>
                  <a:gd name="T5" fmla="*/ 5 h 118"/>
                  <a:gd name="T6" fmla="*/ 22 w 66"/>
                  <a:gd name="T7" fmla="*/ 11 h 118"/>
                  <a:gd name="T8" fmla="*/ 56 w 66"/>
                  <a:gd name="T9" fmla="*/ 84 h 118"/>
                  <a:gd name="T10" fmla="*/ 66 w 66"/>
                  <a:gd name="T11" fmla="*/ 108 h 118"/>
                  <a:gd name="T12" fmla="*/ 42 w 66"/>
                  <a:gd name="T13" fmla="*/ 1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18">
                    <a:moveTo>
                      <a:pt x="42" y="111"/>
                    </a:moveTo>
                    <a:cubicBezTo>
                      <a:pt x="29" y="82"/>
                      <a:pt x="12" y="54"/>
                      <a:pt x="6" y="22"/>
                    </a:cubicBezTo>
                    <a:cubicBezTo>
                      <a:pt x="4" y="16"/>
                      <a:pt x="0" y="10"/>
                      <a:pt x="5" y="5"/>
                    </a:cubicBezTo>
                    <a:cubicBezTo>
                      <a:pt x="12" y="0"/>
                      <a:pt x="17" y="9"/>
                      <a:pt x="22" y="11"/>
                    </a:cubicBezTo>
                    <a:cubicBezTo>
                      <a:pt x="28" y="38"/>
                      <a:pt x="43" y="61"/>
                      <a:pt x="56" y="84"/>
                    </a:cubicBezTo>
                    <a:cubicBezTo>
                      <a:pt x="61" y="91"/>
                      <a:pt x="66" y="98"/>
                      <a:pt x="66" y="108"/>
                    </a:cubicBezTo>
                    <a:cubicBezTo>
                      <a:pt x="59" y="118"/>
                      <a:pt x="51" y="116"/>
                      <a:pt x="42" y="111"/>
                    </a:cubicBezTo>
                    <a:close/>
                  </a:path>
                </a:pathLst>
              </a:custGeom>
              <a:solidFill>
                <a:srgbClr val="377E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30" name="Freeform 386">
                <a:extLst>
                  <a:ext uri="{FF2B5EF4-FFF2-40B4-BE49-F238E27FC236}">
                    <a16:creationId xmlns:a16="http://schemas.microsoft.com/office/drawing/2014/main" id="{82FB194B-0D46-40B5-B473-0D1B1B071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4" y="1161"/>
                <a:ext cx="43" cy="50"/>
              </a:xfrm>
              <a:custGeom>
                <a:avLst/>
                <a:gdLst>
                  <a:gd name="T0" fmla="*/ 43 w 77"/>
                  <a:gd name="T1" fmla="*/ 11 h 90"/>
                  <a:gd name="T2" fmla="*/ 71 w 77"/>
                  <a:gd name="T3" fmla="*/ 9 h 90"/>
                  <a:gd name="T4" fmla="*/ 60 w 77"/>
                  <a:gd name="T5" fmla="*/ 40 h 90"/>
                  <a:gd name="T6" fmla="*/ 7 w 77"/>
                  <a:gd name="T7" fmla="*/ 90 h 90"/>
                  <a:gd name="T8" fmla="*/ 14 w 77"/>
                  <a:gd name="T9" fmla="*/ 46 h 90"/>
                  <a:gd name="T10" fmla="*/ 43 w 77"/>
                  <a:gd name="T11" fmla="*/ 1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90">
                    <a:moveTo>
                      <a:pt x="43" y="11"/>
                    </a:moveTo>
                    <a:cubicBezTo>
                      <a:pt x="53" y="12"/>
                      <a:pt x="66" y="0"/>
                      <a:pt x="71" y="9"/>
                    </a:cubicBezTo>
                    <a:cubicBezTo>
                      <a:pt x="77" y="19"/>
                      <a:pt x="66" y="30"/>
                      <a:pt x="60" y="40"/>
                    </a:cubicBezTo>
                    <a:cubicBezTo>
                      <a:pt x="47" y="62"/>
                      <a:pt x="22" y="71"/>
                      <a:pt x="7" y="90"/>
                    </a:cubicBezTo>
                    <a:cubicBezTo>
                      <a:pt x="0" y="73"/>
                      <a:pt x="0" y="59"/>
                      <a:pt x="14" y="46"/>
                    </a:cubicBezTo>
                    <a:cubicBezTo>
                      <a:pt x="25" y="35"/>
                      <a:pt x="38" y="26"/>
                      <a:pt x="43" y="11"/>
                    </a:cubicBezTo>
                    <a:close/>
                  </a:path>
                </a:pathLst>
              </a:custGeom>
              <a:solidFill>
                <a:srgbClr val="5991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31" name="Freeform 387">
                <a:extLst>
                  <a:ext uri="{FF2B5EF4-FFF2-40B4-BE49-F238E27FC236}">
                    <a16:creationId xmlns:a16="http://schemas.microsoft.com/office/drawing/2014/main" id="{162EA32E-EC85-42E5-B1DD-D52697BB9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5" y="884"/>
                <a:ext cx="37" cy="43"/>
              </a:xfrm>
              <a:custGeom>
                <a:avLst/>
                <a:gdLst>
                  <a:gd name="T0" fmla="*/ 15 w 67"/>
                  <a:gd name="T1" fmla="*/ 0 h 79"/>
                  <a:gd name="T2" fmla="*/ 32 w 67"/>
                  <a:gd name="T3" fmla="*/ 30 h 79"/>
                  <a:gd name="T4" fmla="*/ 18 w 67"/>
                  <a:gd name="T5" fmla="*/ 64 h 79"/>
                  <a:gd name="T6" fmla="*/ 22 w 67"/>
                  <a:gd name="T7" fmla="*/ 67 h 79"/>
                  <a:gd name="T8" fmla="*/ 46 w 67"/>
                  <a:gd name="T9" fmla="*/ 17 h 79"/>
                  <a:gd name="T10" fmla="*/ 67 w 67"/>
                  <a:gd name="T11" fmla="*/ 3 h 79"/>
                  <a:gd name="T12" fmla="*/ 42 w 67"/>
                  <a:gd name="T13" fmla="*/ 59 h 79"/>
                  <a:gd name="T14" fmla="*/ 14 w 67"/>
                  <a:gd name="T15" fmla="*/ 79 h 79"/>
                  <a:gd name="T16" fmla="*/ 15 w 67"/>
                  <a:gd name="T1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79">
                    <a:moveTo>
                      <a:pt x="15" y="0"/>
                    </a:moveTo>
                    <a:cubicBezTo>
                      <a:pt x="43" y="1"/>
                      <a:pt x="44" y="1"/>
                      <a:pt x="32" y="30"/>
                    </a:cubicBezTo>
                    <a:cubicBezTo>
                      <a:pt x="27" y="42"/>
                      <a:pt x="23" y="53"/>
                      <a:pt x="18" y="64"/>
                    </a:cubicBezTo>
                    <a:cubicBezTo>
                      <a:pt x="19" y="65"/>
                      <a:pt x="21" y="66"/>
                      <a:pt x="22" y="67"/>
                    </a:cubicBezTo>
                    <a:cubicBezTo>
                      <a:pt x="30" y="50"/>
                      <a:pt x="39" y="34"/>
                      <a:pt x="46" y="17"/>
                    </a:cubicBezTo>
                    <a:cubicBezTo>
                      <a:pt x="50" y="6"/>
                      <a:pt x="56" y="2"/>
                      <a:pt x="67" y="3"/>
                    </a:cubicBezTo>
                    <a:cubicBezTo>
                      <a:pt x="59" y="22"/>
                      <a:pt x="62" y="46"/>
                      <a:pt x="42" y="59"/>
                    </a:cubicBezTo>
                    <a:cubicBezTo>
                      <a:pt x="33" y="66"/>
                      <a:pt x="25" y="72"/>
                      <a:pt x="14" y="79"/>
                    </a:cubicBezTo>
                    <a:cubicBezTo>
                      <a:pt x="14" y="51"/>
                      <a:pt x="0" y="26"/>
                      <a:pt x="15" y="0"/>
                    </a:cubicBezTo>
                    <a:close/>
                  </a:path>
                </a:pathLst>
              </a:custGeom>
              <a:solidFill>
                <a:srgbClr val="71A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32" name="Freeform 388">
                <a:extLst>
                  <a:ext uri="{FF2B5EF4-FFF2-40B4-BE49-F238E27FC236}">
                    <a16:creationId xmlns:a16="http://schemas.microsoft.com/office/drawing/2014/main" id="{26EF2B9C-988C-4C3B-A053-8941CB731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8" y="1720"/>
                <a:ext cx="82" cy="48"/>
              </a:xfrm>
              <a:custGeom>
                <a:avLst/>
                <a:gdLst>
                  <a:gd name="T0" fmla="*/ 0 w 149"/>
                  <a:gd name="T1" fmla="*/ 0 h 88"/>
                  <a:gd name="T2" fmla="*/ 54 w 149"/>
                  <a:gd name="T3" fmla="*/ 29 h 88"/>
                  <a:gd name="T4" fmla="*/ 137 w 149"/>
                  <a:gd name="T5" fmla="*/ 71 h 88"/>
                  <a:gd name="T6" fmla="*/ 148 w 149"/>
                  <a:gd name="T7" fmla="*/ 80 h 88"/>
                  <a:gd name="T8" fmla="*/ 133 w 149"/>
                  <a:gd name="T9" fmla="*/ 84 h 88"/>
                  <a:gd name="T10" fmla="*/ 108 w 149"/>
                  <a:gd name="T11" fmla="*/ 76 h 88"/>
                  <a:gd name="T12" fmla="*/ 48 w 149"/>
                  <a:gd name="T13" fmla="*/ 44 h 88"/>
                  <a:gd name="T14" fmla="*/ 0 w 149"/>
                  <a:gd name="T1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9" h="88">
                    <a:moveTo>
                      <a:pt x="0" y="0"/>
                    </a:moveTo>
                    <a:cubicBezTo>
                      <a:pt x="21" y="6"/>
                      <a:pt x="37" y="19"/>
                      <a:pt x="54" y="29"/>
                    </a:cubicBezTo>
                    <a:cubicBezTo>
                      <a:pt x="80" y="45"/>
                      <a:pt x="108" y="58"/>
                      <a:pt x="137" y="71"/>
                    </a:cubicBezTo>
                    <a:cubicBezTo>
                      <a:pt x="141" y="73"/>
                      <a:pt x="149" y="73"/>
                      <a:pt x="148" y="80"/>
                    </a:cubicBezTo>
                    <a:cubicBezTo>
                      <a:pt x="147" y="88"/>
                      <a:pt x="138" y="83"/>
                      <a:pt x="133" y="84"/>
                    </a:cubicBezTo>
                    <a:cubicBezTo>
                      <a:pt x="123" y="85"/>
                      <a:pt x="116" y="81"/>
                      <a:pt x="108" y="76"/>
                    </a:cubicBezTo>
                    <a:cubicBezTo>
                      <a:pt x="89" y="64"/>
                      <a:pt x="68" y="54"/>
                      <a:pt x="48" y="44"/>
                    </a:cubicBezTo>
                    <a:cubicBezTo>
                      <a:pt x="28" y="35"/>
                      <a:pt x="11" y="23"/>
                      <a:pt x="0" y="0"/>
                    </a:cubicBezTo>
                    <a:close/>
                  </a:path>
                </a:pathLst>
              </a:custGeom>
              <a:solidFill>
                <a:srgbClr val="165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33" name="Freeform 389">
                <a:extLst>
                  <a:ext uri="{FF2B5EF4-FFF2-40B4-BE49-F238E27FC236}">
                    <a16:creationId xmlns:a16="http://schemas.microsoft.com/office/drawing/2014/main" id="{88C2D14D-9563-447A-BADC-F63AB441F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0" y="1773"/>
                <a:ext cx="72" cy="27"/>
              </a:xfrm>
              <a:custGeom>
                <a:avLst/>
                <a:gdLst>
                  <a:gd name="T0" fmla="*/ 73 w 132"/>
                  <a:gd name="T1" fmla="*/ 0 h 50"/>
                  <a:gd name="T2" fmla="*/ 43 w 132"/>
                  <a:gd name="T3" fmla="*/ 18 h 50"/>
                  <a:gd name="T4" fmla="*/ 114 w 132"/>
                  <a:gd name="T5" fmla="*/ 28 h 50"/>
                  <a:gd name="T6" fmla="*/ 132 w 132"/>
                  <a:gd name="T7" fmla="*/ 32 h 50"/>
                  <a:gd name="T8" fmla="*/ 36 w 132"/>
                  <a:gd name="T9" fmla="*/ 46 h 50"/>
                  <a:gd name="T10" fmla="*/ 0 w 132"/>
                  <a:gd name="T11" fmla="*/ 8 h 50"/>
                  <a:gd name="T12" fmla="*/ 73 w 132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50">
                    <a:moveTo>
                      <a:pt x="73" y="0"/>
                    </a:moveTo>
                    <a:cubicBezTo>
                      <a:pt x="67" y="14"/>
                      <a:pt x="48" y="2"/>
                      <a:pt x="43" y="18"/>
                    </a:cubicBezTo>
                    <a:cubicBezTo>
                      <a:pt x="66" y="26"/>
                      <a:pt x="91" y="24"/>
                      <a:pt x="114" y="28"/>
                    </a:cubicBezTo>
                    <a:cubicBezTo>
                      <a:pt x="120" y="29"/>
                      <a:pt x="127" y="26"/>
                      <a:pt x="132" y="32"/>
                    </a:cubicBezTo>
                    <a:cubicBezTo>
                      <a:pt x="101" y="39"/>
                      <a:pt x="68" y="34"/>
                      <a:pt x="36" y="46"/>
                    </a:cubicBezTo>
                    <a:cubicBezTo>
                      <a:pt x="26" y="50"/>
                      <a:pt x="7" y="29"/>
                      <a:pt x="0" y="8"/>
                    </a:cubicBezTo>
                    <a:cubicBezTo>
                      <a:pt x="25" y="10"/>
                      <a:pt x="48" y="1"/>
                      <a:pt x="73" y="0"/>
                    </a:cubicBezTo>
                    <a:close/>
                  </a:path>
                </a:pathLst>
              </a:custGeom>
              <a:solidFill>
                <a:srgbClr val="3060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34" name="Freeform 390">
                <a:extLst>
                  <a:ext uri="{FF2B5EF4-FFF2-40B4-BE49-F238E27FC236}">
                    <a16:creationId xmlns:a16="http://schemas.microsoft.com/office/drawing/2014/main" id="{6B2EC299-3FD4-4861-8D36-A32571074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2" y="1799"/>
                <a:ext cx="183" cy="23"/>
              </a:xfrm>
              <a:custGeom>
                <a:avLst/>
                <a:gdLst>
                  <a:gd name="T0" fmla="*/ 39 w 332"/>
                  <a:gd name="T1" fmla="*/ 14 h 42"/>
                  <a:gd name="T2" fmla="*/ 38 w 332"/>
                  <a:gd name="T3" fmla="*/ 21 h 42"/>
                  <a:gd name="T4" fmla="*/ 84 w 332"/>
                  <a:gd name="T5" fmla="*/ 29 h 42"/>
                  <a:gd name="T6" fmla="*/ 139 w 332"/>
                  <a:gd name="T7" fmla="*/ 24 h 42"/>
                  <a:gd name="T8" fmla="*/ 267 w 332"/>
                  <a:gd name="T9" fmla="*/ 18 h 42"/>
                  <a:gd name="T10" fmla="*/ 316 w 332"/>
                  <a:gd name="T11" fmla="*/ 2 h 42"/>
                  <a:gd name="T12" fmla="*/ 330 w 332"/>
                  <a:gd name="T13" fmla="*/ 6 h 42"/>
                  <a:gd name="T14" fmla="*/ 321 w 332"/>
                  <a:gd name="T15" fmla="*/ 16 h 42"/>
                  <a:gd name="T16" fmla="*/ 174 w 332"/>
                  <a:gd name="T17" fmla="*/ 37 h 42"/>
                  <a:gd name="T18" fmla="*/ 158 w 332"/>
                  <a:gd name="T19" fmla="*/ 34 h 42"/>
                  <a:gd name="T20" fmla="*/ 88 w 332"/>
                  <a:gd name="T21" fmla="*/ 36 h 42"/>
                  <a:gd name="T22" fmla="*/ 43 w 332"/>
                  <a:gd name="T23" fmla="*/ 33 h 42"/>
                  <a:gd name="T24" fmla="*/ 18 w 332"/>
                  <a:gd name="T25" fmla="*/ 37 h 42"/>
                  <a:gd name="T26" fmla="*/ 0 w 332"/>
                  <a:gd name="T27" fmla="*/ 19 h 42"/>
                  <a:gd name="T28" fmla="*/ 39 w 332"/>
                  <a:gd name="T2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2" h="42">
                    <a:moveTo>
                      <a:pt x="39" y="14"/>
                    </a:moveTo>
                    <a:cubicBezTo>
                      <a:pt x="39" y="17"/>
                      <a:pt x="29" y="17"/>
                      <a:pt x="38" y="21"/>
                    </a:cubicBezTo>
                    <a:cubicBezTo>
                      <a:pt x="52" y="29"/>
                      <a:pt x="68" y="32"/>
                      <a:pt x="84" y="29"/>
                    </a:cubicBezTo>
                    <a:cubicBezTo>
                      <a:pt x="102" y="25"/>
                      <a:pt x="120" y="26"/>
                      <a:pt x="139" y="24"/>
                    </a:cubicBezTo>
                    <a:cubicBezTo>
                      <a:pt x="182" y="29"/>
                      <a:pt x="225" y="30"/>
                      <a:pt x="267" y="18"/>
                    </a:cubicBezTo>
                    <a:cubicBezTo>
                      <a:pt x="283" y="12"/>
                      <a:pt x="300" y="10"/>
                      <a:pt x="316" y="2"/>
                    </a:cubicBezTo>
                    <a:cubicBezTo>
                      <a:pt x="320" y="0"/>
                      <a:pt x="328" y="0"/>
                      <a:pt x="330" y="6"/>
                    </a:cubicBezTo>
                    <a:cubicBezTo>
                      <a:pt x="332" y="12"/>
                      <a:pt x="326" y="15"/>
                      <a:pt x="321" y="16"/>
                    </a:cubicBezTo>
                    <a:cubicBezTo>
                      <a:pt x="272" y="26"/>
                      <a:pt x="224" y="42"/>
                      <a:pt x="174" y="37"/>
                    </a:cubicBezTo>
                    <a:cubicBezTo>
                      <a:pt x="168" y="37"/>
                      <a:pt x="163" y="37"/>
                      <a:pt x="158" y="34"/>
                    </a:cubicBezTo>
                    <a:cubicBezTo>
                      <a:pt x="135" y="30"/>
                      <a:pt x="111" y="32"/>
                      <a:pt x="88" y="36"/>
                    </a:cubicBezTo>
                    <a:cubicBezTo>
                      <a:pt x="72" y="39"/>
                      <a:pt x="57" y="39"/>
                      <a:pt x="43" y="33"/>
                    </a:cubicBezTo>
                    <a:cubicBezTo>
                      <a:pt x="33" y="29"/>
                      <a:pt x="25" y="26"/>
                      <a:pt x="18" y="37"/>
                    </a:cubicBezTo>
                    <a:cubicBezTo>
                      <a:pt x="10" y="33"/>
                      <a:pt x="6" y="27"/>
                      <a:pt x="0" y="19"/>
                    </a:cubicBezTo>
                    <a:cubicBezTo>
                      <a:pt x="14" y="15"/>
                      <a:pt x="26" y="11"/>
                      <a:pt x="39" y="14"/>
                    </a:cubicBezTo>
                    <a:close/>
                  </a:path>
                </a:pathLst>
              </a:custGeom>
              <a:solidFill>
                <a:srgbClr val="3055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35" name="Freeform 391">
                <a:extLst>
                  <a:ext uri="{FF2B5EF4-FFF2-40B4-BE49-F238E27FC236}">
                    <a16:creationId xmlns:a16="http://schemas.microsoft.com/office/drawing/2014/main" id="{64E803C2-7AB3-4006-9D74-86FF48B4C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4" y="1296"/>
                <a:ext cx="53" cy="86"/>
              </a:xfrm>
              <a:custGeom>
                <a:avLst/>
                <a:gdLst>
                  <a:gd name="T0" fmla="*/ 32 w 97"/>
                  <a:gd name="T1" fmla="*/ 22 h 158"/>
                  <a:gd name="T2" fmla="*/ 40 w 97"/>
                  <a:gd name="T3" fmla="*/ 5 h 158"/>
                  <a:gd name="T4" fmla="*/ 45 w 97"/>
                  <a:gd name="T5" fmla="*/ 6 h 158"/>
                  <a:gd name="T6" fmla="*/ 45 w 97"/>
                  <a:gd name="T7" fmla="*/ 19 h 158"/>
                  <a:gd name="T8" fmla="*/ 75 w 97"/>
                  <a:gd name="T9" fmla="*/ 1 h 158"/>
                  <a:gd name="T10" fmla="*/ 83 w 97"/>
                  <a:gd name="T11" fmla="*/ 9 h 158"/>
                  <a:gd name="T12" fmla="*/ 95 w 97"/>
                  <a:gd name="T13" fmla="*/ 25 h 158"/>
                  <a:gd name="T14" fmla="*/ 68 w 97"/>
                  <a:gd name="T15" fmla="*/ 51 h 158"/>
                  <a:gd name="T16" fmla="*/ 63 w 97"/>
                  <a:gd name="T17" fmla="*/ 30 h 158"/>
                  <a:gd name="T18" fmla="*/ 31 w 97"/>
                  <a:gd name="T19" fmla="*/ 88 h 158"/>
                  <a:gd name="T20" fmla="*/ 21 w 97"/>
                  <a:gd name="T21" fmla="*/ 145 h 158"/>
                  <a:gd name="T22" fmla="*/ 12 w 97"/>
                  <a:gd name="T23" fmla="*/ 154 h 158"/>
                  <a:gd name="T24" fmla="*/ 5 w 97"/>
                  <a:gd name="T25" fmla="*/ 121 h 158"/>
                  <a:gd name="T26" fmla="*/ 2 w 97"/>
                  <a:gd name="T27" fmla="*/ 111 h 158"/>
                  <a:gd name="T28" fmla="*/ 22 w 97"/>
                  <a:gd name="T29" fmla="*/ 35 h 158"/>
                  <a:gd name="T30" fmla="*/ 32 w 97"/>
                  <a:gd name="T31" fmla="*/ 2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158">
                    <a:moveTo>
                      <a:pt x="32" y="22"/>
                    </a:moveTo>
                    <a:cubicBezTo>
                      <a:pt x="35" y="16"/>
                      <a:pt x="37" y="11"/>
                      <a:pt x="40" y="5"/>
                    </a:cubicBezTo>
                    <a:cubicBezTo>
                      <a:pt x="42" y="4"/>
                      <a:pt x="43" y="4"/>
                      <a:pt x="45" y="6"/>
                    </a:cubicBezTo>
                    <a:cubicBezTo>
                      <a:pt x="48" y="10"/>
                      <a:pt x="45" y="15"/>
                      <a:pt x="45" y="19"/>
                    </a:cubicBezTo>
                    <a:cubicBezTo>
                      <a:pt x="54" y="12"/>
                      <a:pt x="61" y="0"/>
                      <a:pt x="75" y="1"/>
                    </a:cubicBezTo>
                    <a:cubicBezTo>
                      <a:pt x="76" y="6"/>
                      <a:pt x="78" y="9"/>
                      <a:pt x="83" y="9"/>
                    </a:cubicBezTo>
                    <a:cubicBezTo>
                      <a:pt x="95" y="8"/>
                      <a:pt x="97" y="16"/>
                      <a:pt x="95" y="25"/>
                    </a:cubicBezTo>
                    <a:cubicBezTo>
                      <a:pt x="84" y="31"/>
                      <a:pt x="84" y="50"/>
                      <a:pt x="68" y="51"/>
                    </a:cubicBezTo>
                    <a:cubicBezTo>
                      <a:pt x="62" y="46"/>
                      <a:pt x="66" y="38"/>
                      <a:pt x="63" y="30"/>
                    </a:cubicBezTo>
                    <a:cubicBezTo>
                      <a:pt x="39" y="44"/>
                      <a:pt x="40" y="69"/>
                      <a:pt x="31" y="88"/>
                    </a:cubicBezTo>
                    <a:cubicBezTo>
                      <a:pt x="24" y="107"/>
                      <a:pt x="21" y="126"/>
                      <a:pt x="21" y="145"/>
                    </a:cubicBezTo>
                    <a:cubicBezTo>
                      <a:pt x="19" y="149"/>
                      <a:pt x="21" y="158"/>
                      <a:pt x="12" y="154"/>
                    </a:cubicBezTo>
                    <a:cubicBezTo>
                      <a:pt x="13" y="142"/>
                      <a:pt x="10" y="131"/>
                      <a:pt x="5" y="121"/>
                    </a:cubicBezTo>
                    <a:cubicBezTo>
                      <a:pt x="0" y="119"/>
                      <a:pt x="0" y="114"/>
                      <a:pt x="2" y="111"/>
                    </a:cubicBezTo>
                    <a:cubicBezTo>
                      <a:pt x="13" y="87"/>
                      <a:pt x="14" y="60"/>
                      <a:pt x="22" y="35"/>
                    </a:cubicBezTo>
                    <a:cubicBezTo>
                      <a:pt x="23" y="29"/>
                      <a:pt x="25" y="23"/>
                      <a:pt x="32" y="22"/>
                    </a:cubicBezTo>
                    <a:close/>
                  </a:path>
                </a:pathLst>
              </a:custGeom>
              <a:solidFill>
                <a:srgbClr val="204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36" name="Freeform 392">
                <a:extLst>
                  <a:ext uri="{FF2B5EF4-FFF2-40B4-BE49-F238E27FC236}">
                    <a16:creationId xmlns:a16="http://schemas.microsoft.com/office/drawing/2014/main" id="{A1A3B5F5-08B3-482A-9FDC-B154E7AED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5" y="1303"/>
                <a:ext cx="26" cy="62"/>
              </a:xfrm>
              <a:custGeom>
                <a:avLst/>
                <a:gdLst>
                  <a:gd name="T0" fmla="*/ 47 w 47"/>
                  <a:gd name="T1" fmla="*/ 8 h 113"/>
                  <a:gd name="T2" fmla="*/ 20 w 47"/>
                  <a:gd name="T3" fmla="*/ 107 h 113"/>
                  <a:gd name="T4" fmla="*/ 14 w 47"/>
                  <a:gd name="T5" fmla="*/ 107 h 113"/>
                  <a:gd name="T6" fmla="*/ 2 w 47"/>
                  <a:gd name="T7" fmla="*/ 40 h 113"/>
                  <a:gd name="T8" fmla="*/ 14 w 47"/>
                  <a:gd name="T9" fmla="*/ 19 h 113"/>
                  <a:gd name="T10" fmla="*/ 47 w 47"/>
                  <a:gd name="T11" fmla="*/ 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13">
                    <a:moveTo>
                      <a:pt x="47" y="8"/>
                    </a:moveTo>
                    <a:cubicBezTo>
                      <a:pt x="36" y="40"/>
                      <a:pt x="32" y="75"/>
                      <a:pt x="20" y="107"/>
                    </a:cubicBezTo>
                    <a:cubicBezTo>
                      <a:pt x="17" y="113"/>
                      <a:pt x="16" y="113"/>
                      <a:pt x="14" y="107"/>
                    </a:cubicBezTo>
                    <a:cubicBezTo>
                      <a:pt x="6" y="85"/>
                      <a:pt x="0" y="63"/>
                      <a:pt x="2" y="40"/>
                    </a:cubicBezTo>
                    <a:cubicBezTo>
                      <a:pt x="2" y="31"/>
                      <a:pt x="28" y="37"/>
                      <a:pt x="14" y="19"/>
                    </a:cubicBezTo>
                    <a:cubicBezTo>
                      <a:pt x="26" y="18"/>
                      <a:pt x="32" y="0"/>
                      <a:pt x="47" y="8"/>
                    </a:cubicBezTo>
                    <a:close/>
                  </a:path>
                </a:pathLst>
              </a:custGeom>
              <a:solidFill>
                <a:srgbClr val="5A9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37" name="Freeform 393">
                <a:extLst>
                  <a:ext uri="{FF2B5EF4-FFF2-40B4-BE49-F238E27FC236}">
                    <a16:creationId xmlns:a16="http://schemas.microsoft.com/office/drawing/2014/main" id="{376739A5-32F1-40F6-9293-BF50D8522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2" y="997"/>
                <a:ext cx="27" cy="47"/>
              </a:xfrm>
              <a:custGeom>
                <a:avLst/>
                <a:gdLst>
                  <a:gd name="T0" fmla="*/ 12 w 48"/>
                  <a:gd name="T1" fmla="*/ 0 h 85"/>
                  <a:gd name="T2" fmla="*/ 42 w 48"/>
                  <a:gd name="T3" fmla="*/ 30 h 85"/>
                  <a:gd name="T4" fmla="*/ 42 w 48"/>
                  <a:gd name="T5" fmla="*/ 85 h 85"/>
                  <a:gd name="T6" fmla="*/ 8 w 48"/>
                  <a:gd name="T7" fmla="*/ 65 h 85"/>
                  <a:gd name="T8" fmla="*/ 12 w 48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85">
                    <a:moveTo>
                      <a:pt x="12" y="0"/>
                    </a:moveTo>
                    <a:cubicBezTo>
                      <a:pt x="41" y="1"/>
                      <a:pt x="40" y="1"/>
                      <a:pt x="42" y="30"/>
                    </a:cubicBezTo>
                    <a:cubicBezTo>
                      <a:pt x="42" y="49"/>
                      <a:pt x="48" y="67"/>
                      <a:pt x="42" y="85"/>
                    </a:cubicBezTo>
                    <a:cubicBezTo>
                      <a:pt x="34" y="72"/>
                      <a:pt x="18" y="73"/>
                      <a:pt x="8" y="65"/>
                    </a:cubicBezTo>
                    <a:cubicBezTo>
                      <a:pt x="0" y="42"/>
                      <a:pt x="7" y="21"/>
                      <a:pt x="12" y="0"/>
                    </a:cubicBezTo>
                    <a:close/>
                  </a:path>
                </a:pathLst>
              </a:custGeom>
              <a:solidFill>
                <a:srgbClr val="4B8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38" name="Freeform 394">
                <a:extLst>
                  <a:ext uri="{FF2B5EF4-FFF2-40B4-BE49-F238E27FC236}">
                    <a16:creationId xmlns:a16="http://schemas.microsoft.com/office/drawing/2014/main" id="{1312D0CB-C30E-47FA-B208-79AAA77CF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0" y="1711"/>
                <a:ext cx="85" cy="66"/>
              </a:xfrm>
              <a:custGeom>
                <a:avLst/>
                <a:gdLst>
                  <a:gd name="T0" fmla="*/ 155 w 155"/>
                  <a:gd name="T1" fmla="*/ 116 h 121"/>
                  <a:gd name="T2" fmla="*/ 135 w 155"/>
                  <a:gd name="T3" fmla="*/ 113 h 121"/>
                  <a:gd name="T4" fmla="*/ 84 w 155"/>
                  <a:gd name="T5" fmla="*/ 73 h 121"/>
                  <a:gd name="T6" fmla="*/ 8 w 155"/>
                  <a:gd name="T7" fmla="*/ 21 h 121"/>
                  <a:gd name="T8" fmla="*/ 4 w 155"/>
                  <a:gd name="T9" fmla="*/ 7 h 121"/>
                  <a:gd name="T10" fmla="*/ 36 w 155"/>
                  <a:gd name="T11" fmla="*/ 9 h 121"/>
                  <a:gd name="T12" fmla="*/ 103 w 155"/>
                  <a:gd name="T13" fmla="*/ 70 h 121"/>
                  <a:gd name="T14" fmla="*/ 140 w 155"/>
                  <a:gd name="T15" fmla="*/ 101 h 121"/>
                  <a:gd name="T16" fmla="*/ 155 w 155"/>
                  <a:gd name="T17" fmla="*/ 11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121">
                    <a:moveTo>
                      <a:pt x="155" y="116"/>
                    </a:moveTo>
                    <a:cubicBezTo>
                      <a:pt x="148" y="121"/>
                      <a:pt x="141" y="117"/>
                      <a:pt x="135" y="113"/>
                    </a:cubicBezTo>
                    <a:cubicBezTo>
                      <a:pt x="118" y="100"/>
                      <a:pt x="101" y="86"/>
                      <a:pt x="84" y="73"/>
                    </a:cubicBezTo>
                    <a:cubicBezTo>
                      <a:pt x="58" y="56"/>
                      <a:pt x="32" y="40"/>
                      <a:pt x="8" y="21"/>
                    </a:cubicBezTo>
                    <a:cubicBezTo>
                      <a:pt x="3" y="17"/>
                      <a:pt x="0" y="8"/>
                      <a:pt x="4" y="7"/>
                    </a:cubicBezTo>
                    <a:cubicBezTo>
                      <a:pt x="14" y="4"/>
                      <a:pt x="29" y="0"/>
                      <a:pt x="36" y="9"/>
                    </a:cubicBezTo>
                    <a:cubicBezTo>
                      <a:pt x="54" y="35"/>
                      <a:pt x="80" y="50"/>
                      <a:pt x="103" y="70"/>
                    </a:cubicBezTo>
                    <a:cubicBezTo>
                      <a:pt x="112" y="84"/>
                      <a:pt x="124" y="95"/>
                      <a:pt x="140" y="101"/>
                    </a:cubicBezTo>
                    <a:cubicBezTo>
                      <a:pt x="146" y="105"/>
                      <a:pt x="152" y="110"/>
                      <a:pt x="155" y="116"/>
                    </a:cubicBezTo>
                    <a:close/>
                  </a:path>
                </a:pathLst>
              </a:custGeom>
              <a:solidFill>
                <a:srgbClr val="2C5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39" name="Freeform 395">
                <a:extLst>
                  <a:ext uri="{FF2B5EF4-FFF2-40B4-BE49-F238E27FC236}">
                    <a16:creationId xmlns:a16="http://schemas.microsoft.com/office/drawing/2014/main" id="{6807BFA0-F6E6-448C-97CA-05EBC70E9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8" y="849"/>
                <a:ext cx="36" cy="53"/>
              </a:xfrm>
              <a:custGeom>
                <a:avLst/>
                <a:gdLst>
                  <a:gd name="T0" fmla="*/ 0 w 66"/>
                  <a:gd name="T1" fmla="*/ 84 h 98"/>
                  <a:gd name="T2" fmla="*/ 56 w 66"/>
                  <a:gd name="T3" fmla="*/ 2 h 98"/>
                  <a:gd name="T4" fmla="*/ 63 w 66"/>
                  <a:gd name="T5" fmla="*/ 0 h 98"/>
                  <a:gd name="T6" fmla="*/ 20 w 66"/>
                  <a:gd name="T7" fmla="*/ 92 h 98"/>
                  <a:gd name="T8" fmla="*/ 0 w 66"/>
                  <a:gd name="T9" fmla="*/ 8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8">
                    <a:moveTo>
                      <a:pt x="0" y="84"/>
                    </a:moveTo>
                    <a:cubicBezTo>
                      <a:pt x="15" y="54"/>
                      <a:pt x="37" y="29"/>
                      <a:pt x="56" y="2"/>
                    </a:cubicBezTo>
                    <a:cubicBezTo>
                      <a:pt x="57" y="1"/>
                      <a:pt x="61" y="1"/>
                      <a:pt x="63" y="0"/>
                    </a:cubicBezTo>
                    <a:cubicBezTo>
                      <a:pt x="66" y="39"/>
                      <a:pt x="45" y="66"/>
                      <a:pt x="20" y="92"/>
                    </a:cubicBezTo>
                    <a:cubicBezTo>
                      <a:pt x="12" y="94"/>
                      <a:pt x="3" y="98"/>
                      <a:pt x="0" y="84"/>
                    </a:cubicBezTo>
                    <a:close/>
                  </a:path>
                </a:pathLst>
              </a:custGeom>
              <a:solidFill>
                <a:srgbClr val="4E8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40" name="Freeform 396">
                <a:extLst>
                  <a:ext uri="{FF2B5EF4-FFF2-40B4-BE49-F238E27FC236}">
                    <a16:creationId xmlns:a16="http://schemas.microsoft.com/office/drawing/2014/main" id="{D1CDCAF0-B122-4BB3-B716-A2A6581DB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8" y="1794"/>
                <a:ext cx="127" cy="29"/>
              </a:xfrm>
              <a:custGeom>
                <a:avLst/>
                <a:gdLst>
                  <a:gd name="T0" fmla="*/ 20 w 231"/>
                  <a:gd name="T1" fmla="*/ 42 h 53"/>
                  <a:gd name="T2" fmla="*/ 190 w 231"/>
                  <a:gd name="T3" fmla="*/ 14 h 53"/>
                  <a:gd name="T4" fmla="*/ 129 w 231"/>
                  <a:gd name="T5" fmla="*/ 26 h 53"/>
                  <a:gd name="T6" fmla="*/ 152 w 231"/>
                  <a:gd name="T7" fmla="*/ 17 h 53"/>
                  <a:gd name="T8" fmla="*/ 161 w 231"/>
                  <a:gd name="T9" fmla="*/ 0 h 53"/>
                  <a:gd name="T10" fmla="*/ 231 w 231"/>
                  <a:gd name="T11" fmla="*/ 14 h 53"/>
                  <a:gd name="T12" fmla="*/ 109 w 231"/>
                  <a:gd name="T13" fmla="*/ 45 h 53"/>
                  <a:gd name="T14" fmla="*/ 68 w 231"/>
                  <a:gd name="T15" fmla="*/ 48 h 53"/>
                  <a:gd name="T16" fmla="*/ 29 w 231"/>
                  <a:gd name="T17" fmla="*/ 48 h 53"/>
                  <a:gd name="T18" fmla="*/ 9 w 231"/>
                  <a:gd name="T19" fmla="*/ 53 h 53"/>
                  <a:gd name="T20" fmla="*/ 7 w 231"/>
                  <a:gd name="T21" fmla="*/ 49 h 53"/>
                  <a:gd name="T22" fmla="*/ 20 w 231"/>
                  <a:gd name="T2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1" h="53">
                    <a:moveTo>
                      <a:pt x="20" y="42"/>
                    </a:moveTo>
                    <a:cubicBezTo>
                      <a:pt x="79" y="44"/>
                      <a:pt x="135" y="34"/>
                      <a:pt x="190" y="14"/>
                    </a:cubicBezTo>
                    <a:cubicBezTo>
                      <a:pt x="170" y="18"/>
                      <a:pt x="149" y="22"/>
                      <a:pt x="129" y="26"/>
                    </a:cubicBezTo>
                    <a:cubicBezTo>
                      <a:pt x="135" y="18"/>
                      <a:pt x="144" y="18"/>
                      <a:pt x="152" y="17"/>
                    </a:cubicBezTo>
                    <a:cubicBezTo>
                      <a:pt x="163" y="16"/>
                      <a:pt x="164" y="9"/>
                      <a:pt x="161" y="0"/>
                    </a:cubicBezTo>
                    <a:cubicBezTo>
                      <a:pt x="183" y="4"/>
                      <a:pt x="204" y="9"/>
                      <a:pt x="231" y="14"/>
                    </a:cubicBezTo>
                    <a:cubicBezTo>
                      <a:pt x="188" y="29"/>
                      <a:pt x="147" y="34"/>
                      <a:pt x="109" y="45"/>
                    </a:cubicBezTo>
                    <a:cubicBezTo>
                      <a:pt x="95" y="48"/>
                      <a:pt x="82" y="51"/>
                      <a:pt x="68" y="48"/>
                    </a:cubicBezTo>
                    <a:cubicBezTo>
                      <a:pt x="55" y="46"/>
                      <a:pt x="42" y="47"/>
                      <a:pt x="29" y="48"/>
                    </a:cubicBezTo>
                    <a:cubicBezTo>
                      <a:pt x="22" y="50"/>
                      <a:pt x="15" y="51"/>
                      <a:pt x="9" y="53"/>
                    </a:cubicBezTo>
                    <a:cubicBezTo>
                      <a:pt x="7" y="52"/>
                      <a:pt x="0" y="53"/>
                      <a:pt x="7" y="49"/>
                    </a:cubicBezTo>
                    <a:cubicBezTo>
                      <a:pt x="11" y="46"/>
                      <a:pt x="16" y="44"/>
                      <a:pt x="20" y="42"/>
                    </a:cubicBezTo>
                    <a:close/>
                  </a:path>
                </a:pathLst>
              </a:custGeom>
              <a:solidFill>
                <a:srgbClr val="95B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41" name="Freeform 397">
                <a:extLst>
                  <a:ext uri="{FF2B5EF4-FFF2-40B4-BE49-F238E27FC236}">
                    <a16:creationId xmlns:a16="http://schemas.microsoft.com/office/drawing/2014/main" id="{103B44F0-C7FE-4F70-992C-46E2BB470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3" y="1822"/>
                <a:ext cx="69" cy="34"/>
              </a:xfrm>
              <a:custGeom>
                <a:avLst/>
                <a:gdLst>
                  <a:gd name="T0" fmla="*/ 123 w 126"/>
                  <a:gd name="T1" fmla="*/ 17 h 62"/>
                  <a:gd name="T2" fmla="*/ 0 w 126"/>
                  <a:gd name="T3" fmla="*/ 62 h 62"/>
                  <a:gd name="T4" fmla="*/ 123 w 126"/>
                  <a:gd name="T5" fmla="*/ 10 h 62"/>
                  <a:gd name="T6" fmla="*/ 123 w 126"/>
                  <a:gd name="T7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62">
                    <a:moveTo>
                      <a:pt x="123" y="17"/>
                    </a:moveTo>
                    <a:cubicBezTo>
                      <a:pt x="81" y="31"/>
                      <a:pt x="39" y="43"/>
                      <a:pt x="0" y="62"/>
                    </a:cubicBezTo>
                    <a:cubicBezTo>
                      <a:pt x="31" y="22"/>
                      <a:pt x="70" y="0"/>
                      <a:pt x="123" y="10"/>
                    </a:cubicBezTo>
                    <a:cubicBezTo>
                      <a:pt x="126" y="13"/>
                      <a:pt x="126" y="15"/>
                      <a:pt x="123" y="17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42" name="Freeform 398">
                <a:extLst>
                  <a:ext uri="{FF2B5EF4-FFF2-40B4-BE49-F238E27FC236}">
                    <a16:creationId xmlns:a16="http://schemas.microsoft.com/office/drawing/2014/main" id="{A1B6442D-9DAA-456F-BA8C-985881105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6" y="1475"/>
                <a:ext cx="38" cy="36"/>
              </a:xfrm>
              <a:custGeom>
                <a:avLst/>
                <a:gdLst>
                  <a:gd name="T0" fmla="*/ 70 w 70"/>
                  <a:gd name="T1" fmla="*/ 47 h 67"/>
                  <a:gd name="T2" fmla="*/ 50 w 70"/>
                  <a:gd name="T3" fmla="*/ 40 h 67"/>
                  <a:gd name="T4" fmla="*/ 50 w 70"/>
                  <a:gd name="T5" fmla="*/ 67 h 67"/>
                  <a:gd name="T6" fmla="*/ 13 w 70"/>
                  <a:gd name="T7" fmla="*/ 22 h 67"/>
                  <a:gd name="T8" fmla="*/ 27 w 70"/>
                  <a:gd name="T9" fmla="*/ 20 h 67"/>
                  <a:gd name="T10" fmla="*/ 0 w 70"/>
                  <a:gd name="T11" fmla="*/ 5 h 67"/>
                  <a:gd name="T12" fmla="*/ 48 w 70"/>
                  <a:gd name="T13" fmla="*/ 4 h 67"/>
                  <a:gd name="T14" fmla="*/ 66 w 70"/>
                  <a:gd name="T15" fmla="*/ 38 h 67"/>
                  <a:gd name="T16" fmla="*/ 70 w 70"/>
                  <a:gd name="T17" fmla="*/ 4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67">
                    <a:moveTo>
                      <a:pt x="70" y="47"/>
                    </a:moveTo>
                    <a:cubicBezTo>
                      <a:pt x="61" y="50"/>
                      <a:pt x="58" y="40"/>
                      <a:pt x="50" y="40"/>
                    </a:cubicBezTo>
                    <a:cubicBezTo>
                      <a:pt x="53" y="49"/>
                      <a:pt x="50" y="58"/>
                      <a:pt x="50" y="67"/>
                    </a:cubicBezTo>
                    <a:cubicBezTo>
                      <a:pt x="37" y="52"/>
                      <a:pt x="25" y="37"/>
                      <a:pt x="13" y="22"/>
                    </a:cubicBezTo>
                    <a:cubicBezTo>
                      <a:pt x="17" y="18"/>
                      <a:pt x="23" y="27"/>
                      <a:pt x="27" y="20"/>
                    </a:cubicBezTo>
                    <a:cubicBezTo>
                      <a:pt x="21" y="12"/>
                      <a:pt x="9" y="13"/>
                      <a:pt x="0" y="5"/>
                    </a:cubicBezTo>
                    <a:cubicBezTo>
                      <a:pt x="17" y="2"/>
                      <a:pt x="33" y="0"/>
                      <a:pt x="48" y="4"/>
                    </a:cubicBezTo>
                    <a:cubicBezTo>
                      <a:pt x="64" y="9"/>
                      <a:pt x="68" y="24"/>
                      <a:pt x="66" y="38"/>
                    </a:cubicBezTo>
                    <a:cubicBezTo>
                      <a:pt x="65" y="44"/>
                      <a:pt x="70" y="44"/>
                      <a:pt x="70" y="47"/>
                    </a:cubicBezTo>
                    <a:close/>
                  </a:path>
                </a:pathLst>
              </a:custGeom>
              <a:solidFill>
                <a:srgbClr val="1F6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43" name="Freeform 399">
                <a:extLst>
                  <a:ext uri="{FF2B5EF4-FFF2-40B4-BE49-F238E27FC236}">
                    <a16:creationId xmlns:a16="http://schemas.microsoft.com/office/drawing/2014/main" id="{679A24A8-E51B-4AC3-9DF6-4694E1ECC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3" y="1450"/>
                <a:ext cx="22" cy="56"/>
              </a:xfrm>
              <a:custGeom>
                <a:avLst/>
                <a:gdLst>
                  <a:gd name="T0" fmla="*/ 29 w 41"/>
                  <a:gd name="T1" fmla="*/ 92 h 102"/>
                  <a:gd name="T2" fmla="*/ 7 w 41"/>
                  <a:gd name="T3" fmla="*/ 100 h 102"/>
                  <a:gd name="T4" fmla="*/ 14 w 41"/>
                  <a:gd name="T5" fmla="*/ 4 h 102"/>
                  <a:gd name="T6" fmla="*/ 29 w 41"/>
                  <a:gd name="T7" fmla="*/ 13 h 102"/>
                  <a:gd name="T8" fmla="*/ 36 w 41"/>
                  <a:gd name="T9" fmla="*/ 85 h 102"/>
                  <a:gd name="T10" fmla="*/ 29 w 41"/>
                  <a:gd name="T11" fmla="*/ 9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02">
                    <a:moveTo>
                      <a:pt x="29" y="92"/>
                    </a:moveTo>
                    <a:cubicBezTo>
                      <a:pt x="18" y="84"/>
                      <a:pt x="16" y="102"/>
                      <a:pt x="7" y="100"/>
                    </a:cubicBezTo>
                    <a:cubicBezTo>
                      <a:pt x="8" y="68"/>
                      <a:pt x="0" y="35"/>
                      <a:pt x="14" y="4"/>
                    </a:cubicBezTo>
                    <a:cubicBezTo>
                      <a:pt x="23" y="0"/>
                      <a:pt x="28" y="6"/>
                      <a:pt x="29" y="13"/>
                    </a:cubicBezTo>
                    <a:cubicBezTo>
                      <a:pt x="32" y="37"/>
                      <a:pt x="41" y="60"/>
                      <a:pt x="36" y="85"/>
                    </a:cubicBezTo>
                    <a:cubicBezTo>
                      <a:pt x="35" y="89"/>
                      <a:pt x="35" y="93"/>
                      <a:pt x="29" y="92"/>
                    </a:cubicBezTo>
                    <a:close/>
                  </a:path>
                </a:pathLst>
              </a:custGeom>
              <a:solidFill>
                <a:srgbClr val="377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44" name="Freeform 400">
                <a:extLst>
                  <a:ext uri="{FF2B5EF4-FFF2-40B4-BE49-F238E27FC236}">
                    <a16:creationId xmlns:a16="http://schemas.microsoft.com/office/drawing/2014/main" id="{7B60C03D-81AD-472F-BAF8-0D1D0DE4F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5" y="1109"/>
                <a:ext cx="34" cy="31"/>
              </a:xfrm>
              <a:custGeom>
                <a:avLst/>
                <a:gdLst>
                  <a:gd name="T0" fmla="*/ 22 w 61"/>
                  <a:gd name="T1" fmla="*/ 56 h 56"/>
                  <a:gd name="T2" fmla="*/ 0 w 61"/>
                  <a:gd name="T3" fmla="*/ 7 h 56"/>
                  <a:gd name="T4" fmla="*/ 34 w 61"/>
                  <a:gd name="T5" fmla="*/ 4 h 56"/>
                  <a:gd name="T6" fmla="*/ 58 w 61"/>
                  <a:gd name="T7" fmla="*/ 56 h 56"/>
                  <a:gd name="T8" fmla="*/ 22 w 61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6">
                    <a:moveTo>
                      <a:pt x="22" y="56"/>
                    </a:moveTo>
                    <a:cubicBezTo>
                      <a:pt x="15" y="40"/>
                      <a:pt x="7" y="23"/>
                      <a:pt x="0" y="7"/>
                    </a:cubicBezTo>
                    <a:cubicBezTo>
                      <a:pt x="12" y="0"/>
                      <a:pt x="23" y="5"/>
                      <a:pt x="34" y="4"/>
                    </a:cubicBezTo>
                    <a:cubicBezTo>
                      <a:pt x="43" y="21"/>
                      <a:pt x="61" y="34"/>
                      <a:pt x="58" y="56"/>
                    </a:cubicBezTo>
                    <a:cubicBezTo>
                      <a:pt x="46" y="56"/>
                      <a:pt x="34" y="56"/>
                      <a:pt x="22" y="56"/>
                    </a:cubicBezTo>
                    <a:close/>
                  </a:path>
                </a:pathLst>
              </a:custGeom>
              <a:solidFill>
                <a:srgbClr val="237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45" name="Freeform 401">
                <a:extLst>
                  <a:ext uri="{FF2B5EF4-FFF2-40B4-BE49-F238E27FC236}">
                    <a16:creationId xmlns:a16="http://schemas.microsoft.com/office/drawing/2014/main" id="{6930F656-7505-4C2A-A140-89F57E4FB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3" y="873"/>
                <a:ext cx="38" cy="37"/>
              </a:xfrm>
              <a:custGeom>
                <a:avLst/>
                <a:gdLst>
                  <a:gd name="T0" fmla="*/ 0 w 69"/>
                  <a:gd name="T1" fmla="*/ 58 h 66"/>
                  <a:gd name="T2" fmla="*/ 49 w 69"/>
                  <a:gd name="T3" fmla="*/ 3 h 66"/>
                  <a:gd name="T4" fmla="*/ 66 w 69"/>
                  <a:gd name="T5" fmla="*/ 5 h 66"/>
                  <a:gd name="T6" fmla="*/ 65 w 69"/>
                  <a:gd name="T7" fmla="*/ 24 h 66"/>
                  <a:gd name="T8" fmla="*/ 49 w 69"/>
                  <a:gd name="T9" fmla="*/ 50 h 66"/>
                  <a:gd name="T10" fmla="*/ 25 w 69"/>
                  <a:gd name="T11" fmla="*/ 60 h 66"/>
                  <a:gd name="T12" fmla="*/ 0 w 69"/>
                  <a:gd name="T13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66">
                    <a:moveTo>
                      <a:pt x="0" y="58"/>
                    </a:moveTo>
                    <a:cubicBezTo>
                      <a:pt x="11" y="34"/>
                      <a:pt x="22" y="11"/>
                      <a:pt x="49" y="3"/>
                    </a:cubicBezTo>
                    <a:cubicBezTo>
                      <a:pt x="54" y="2"/>
                      <a:pt x="63" y="0"/>
                      <a:pt x="66" y="5"/>
                    </a:cubicBezTo>
                    <a:cubicBezTo>
                      <a:pt x="69" y="10"/>
                      <a:pt x="69" y="17"/>
                      <a:pt x="65" y="24"/>
                    </a:cubicBezTo>
                    <a:cubicBezTo>
                      <a:pt x="60" y="33"/>
                      <a:pt x="57" y="43"/>
                      <a:pt x="49" y="50"/>
                    </a:cubicBezTo>
                    <a:cubicBezTo>
                      <a:pt x="40" y="51"/>
                      <a:pt x="32" y="49"/>
                      <a:pt x="25" y="60"/>
                    </a:cubicBezTo>
                    <a:cubicBezTo>
                      <a:pt x="21" y="66"/>
                      <a:pt x="8" y="66"/>
                      <a:pt x="0" y="58"/>
                    </a:cubicBezTo>
                    <a:close/>
                  </a:path>
                </a:pathLst>
              </a:custGeom>
              <a:solidFill>
                <a:srgbClr val="1C5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46" name="Freeform 402">
                <a:extLst>
                  <a:ext uri="{FF2B5EF4-FFF2-40B4-BE49-F238E27FC236}">
                    <a16:creationId xmlns:a16="http://schemas.microsoft.com/office/drawing/2014/main" id="{462D8E7D-6158-454B-A865-B86361691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5" y="1438"/>
                <a:ext cx="87" cy="87"/>
              </a:xfrm>
              <a:custGeom>
                <a:avLst/>
                <a:gdLst>
                  <a:gd name="T0" fmla="*/ 110 w 158"/>
                  <a:gd name="T1" fmla="*/ 94 h 158"/>
                  <a:gd name="T2" fmla="*/ 158 w 158"/>
                  <a:gd name="T3" fmla="*/ 158 h 158"/>
                  <a:gd name="T4" fmla="*/ 109 w 158"/>
                  <a:gd name="T5" fmla="*/ 107 h 158"/>
                  <a:gd name="T6" fmla="*/ 31 w 158"/>
                  <a:gd name="T7" fmla="*/ 30 h 158"/>
                  <a:gd name="T8" fmla="*/ 18 w 158"/>
                  <a:gd name="T9" fmla="*/ 38 h 158"/>
                  <a:gd name="T10" fmla="*/ 14 w 158"/>
                  <a:gd name="T11" fmla="*/ 32 h 158"/>
                  <a:gd name="T12" fmla="*/ 9 w 158"/>
                  <a:gd name="T13" fmla="*/ 7 h 158"/>
                  <a:gd name="T14" fmla="*/ 38 w 158"/>
                  <a:gd name="T15" fmla="*/ 10 h 158"/>
                  <a:gd name="T16" fmla="*/ 32 w 158"/>
                  <a:gd name="T17" fmla="*/ 21 h 158"/>
                  <a:gd name="T18" fmla="*/ 110 w 158"/>
                  <a:gd name="T19" fmla="*/ 9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158">
                    <a:moveTo>
                      <a:pt x="110" y="94"/>
                    </a:moveTo>
                    <a:cubicBezTo>
                      <a:pt x="125" y="116"/>
                      <a:pt x="148" y="132"/>
                      <a:pt x="158" y="158"/>
                    </a:cubicBezTo>
                    <a:cubicBezTo>
                      <a:pt x="141" y="141"/>
                      <a:pt x="125" y="124"/>
                      <a:pt x="109" y="107"/>
                    </a:cubicBezTo>
                    <a:cubicBezTo>
                      <a:pt x="88" y="76"/>
                      <a:pt x="58" y="55"/>
                      <a:pt x="31" y="30"/>
                    </a:cubicBezTo>
                    <a:cubicBezTo>
                      <a:pt x="22" y="22"/>
                      <a:pt x="21" y="33"/>
                      <a:pt x="18" y="38"/>
                    </a:cubicBezTo>
                    <a:cubicBezTo>
                      <a:pt x="16" y="36"/>
                      <a:pt x="14" y="34"/>
                      <a:pt x="14" y="32"/>
                    </a:cubicBezTo>
                    <a:cubicBezTo>
                      <a:pt x="13" y="23"/>
                      <a:pt x="0" y="15"/>
                      <a:pt x="9" y="7"/>
                    </a:cubicBezTo>
                    <a:cubicBezTo>
                      <a:pt x="17" y="0"/>
                      <a:pt x="28" y="6"/>
                      <a:pt x="38" y="10"/>
                    </a:cubicBezTo>
                    <a:cubicBezTo>
                      <a:pt x="31" y="11"/>
                      <a:pt x="20" y="11"/>
                      <a:pt x="32" y="21"/>
                    </a:cubicBezTo>
                    <a:cubicBezTo>
                      <a:pt x="60" y="43"/>
                      <a:pt x="84" y="69"/>
                      <a:pt x="110" y="94"/>
                    </a:cubicBezTo>
                    <a:close/>
                  </a:path>
                </a:pathLst>
              </a:custGeom>
              <a:solidFill>
                <a:srgbClr val="2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47" name="Freeform 403">
                <a:extLst>
                  <a:ext uri="{FF2B5EF4-FFF2-40B4-BE49-F238E27FC236}">
                    <a16:creationId xmlns:a16="http://schemas.microsoft.com/office/drawing/2014/main" id="{06FDEDEC-7F86-4FFA-A745-E8340E0FF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8" y="1140"/>
                <a:ext cx="30" cy="33"/>
              </a:xfrm>
              <a:custGeom>
                <a:avLst/>
                <a:gdLst>
                  <a:gd name="T0" fmla="*/ 56 w 56"/>
                  <a:gd name="T1" fmla="*/ 61 h 61"/>
                  <a:gd name="T2" fmla="*/ 16 w 56"/>
                  <a:gd name="T3" fmla="*/ 61 h 61"/>
                  <a:gd name="T4" fmla="*/ 0 w 56"/>
                  <a:gd name="T5" fmla="*/ 14 h 61"/>
                  <a:gd name="T6" fmla="*/ 37 w 56"/>
                  <a:gd name="T7" fmla="*/ 27 h 61"/>
                  <a:gd name="T8" fmla="*/ 56 w 56"/>
                  <a:gd name="T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1">
                    <a:moveTo>
                      <a:pt x="56" y="61"/>
                    </a:moveTo>
                    <a:cubicBezTo>
                      <a:pt x="43" y="61"/>
                      <a:pt x="29" y="61"/>
                      <a:pt x="16" y="61"/>
                    </a:cubicBezTo>
                    <a:cubicBezTo>
                      <a:pt x="7" y="47"/>
                      <a:pt x="2" y="31"/>
                      <a:pt x="0" y="14"/>
                    </a:cubicBezTo>
                    <a:cubicBezTo>
                      <a:pt x="19" y="0"/>
                      <a:pt x="28" y="14"/>
                      <a:pt x="37" y="27"/>
                    </a:cubicBezTo>
                    <a:cubicBezTo>
                      <a:pt x="44" y="38"/>
                      <a:pt x="50" y="50"/>
                      <a:pt x="56" y="61"/>
                    </a:cubicBezTo>
                    <a:close/>
                  </a:path>
                </a:pathLst>
              </a:custGeom>
              <a:solidFill>
                <a:srgbClr val="377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48" name="Freeform 404">
                <a:extLst>
                  <a:ext uri="{FF2B5EF4-FFF2-40B4-BE49-F238E27FC236}">
                    <a16:creationId xmlns:a16="http://schemas.microsoft.com/office/drawing/2014/main" id="{3BE9E4A7-B1D7-4F26-96BD-95C0770F6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4" y="1184"/>
                <a:ext cx="50" cy="39"/>
              </a:xfrm>
              <a:custGeom>
                <a:avLst/>
                <a:gdLst>
                  <a:gd name="T0" fmla="*/ 12 w 92"/>
                  <a:gd name="T1" fmla="*/ 48 h 71"/>
                  <a:gd name="T2" fmla="*/ 56 w 92"/>
                  <a:gd name="T3" fmla="*/ 16 h 71"/>
                  <a:gd name="T4" fmla="*/ 92 w 92"/>
                  <a:gd name="T5" fmla="*/ 0 h 71"/>
                  <a:gd name="T6" fmla="*/ 60 w 92"/>
                  <a:gd name="T7" fmla="*/ 40 h 71"/>
                  <a:gd name="T8" fmla="*/ 21 w 92"/>
                  <a:gd name="T9" fmla="*/ 63 h 71"/>
                  <a:gd name="T10" fmla="*/ 5 w 92"/>
                  <a:gd name="T11" fmla="*/ 64 h 71"/>
                  <a:gd name="T12" fmla="*/ 12 w 92"/>
                  <a:gd name="T13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71">
                    <a:moveTo>
                      <a:pt x="12" y="48"/>
                    </a:moveTo>
                    <a:cubicBezTo>
                      <a:pt x="26" y="37"/>
                      <a:pt x="41" y="27"/>
                      <a:pt x="56" y="16"/>
                    </a:cubicBezTo>
                    <a:cubicBezTo>
                      <a:pt x="68" y="11"/>
                      <a:pt x="78" y="2"/>
                      <a:pt x="92" y="0"/>
                    </a:cubicBezTo>
                    <a:cubicBezTo>
                      <a:pt x="88" y="19"/>
                      <a:pt x="79" y="33"/>
                      <a:pt x="60" y="40"/>
                    </a:cubicBezTo>
                    <a:cubicBezTo>
                      <a:pt x="46" y="46"/>
                      <a:pt x="36" y="59"/>
                      <a:pt x="21" y="63"/>
                    </a:cubicBezTo>
                    <a:cubicBezTo>
                      <a:pt x="16" y="65"/>
                      <a:pt x="9" y="71"/>
                      <a:pt x="5" y="64"/>
                    </a:cubicBezTo>
                    <a:cubicBezTo>
                      <a:pt x="0" y="57"/>
                      <a:pt x="7" y="53"/>
                      <a:pt x="12" y="48"/>
                    </a:cubicBezTo>
                    <a:close/>
                  </a:path>
                </a:pathLst>
              </a:custGeom>
              <a:solidFill>
                <a:srgbClr val="83AC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49" name="Freeform 405">
                <a:extLst>
                  <a:ext uri="{FF2B5EF4-FFF2-40B4-BE49-F238E27FC236}">
                    <a16:creationId xmlns:a16="http://schemas.microsoft.com/office/drawing/2014/main" id="{AEFB23BB-6857-45A0-9E24-FDB87DD4E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9" y="1309"/>
                <a:ext cx="27" cy="53"/>
              </a:xfrm>
              <a:custGeom>
                <a:avLst/>
                <a:gdLst>
                  <a:gd name="T0" fmla="*/ 21 w 48"/>
                  <a:gd name="T1" fmla="*/ 25 h 97"/>
                  <a:gd name="T2" fmla="*/ 48 w 48"/>
                  <a:gd name="T3" fmla="*/ 1 h 97"/>
                  <a:gd name="T4" fmla="*/ 21 w 48"/>
                  <a:gd name="T5" fmla="*/ 93 h 97"/>
                  <a:gd name="T6" fmla="*/ 5 w 48"/>
                  <a:gd name="T7" fmla="*/ 91 h 97"/>
                  <a:gd name="T8" fmla="*/ 9 w 48"/>
                  <a:gd name="T9" fmla="*/ 67 h 97"/>
                  <a:gd name="T10" fmla="*/ 14 w 48"/>
                  <a:gd name="T11" fmla="*/ 47 h 97"/>
                  <a:gd name="T12" fmla="*/ 15 w 48"/>
                  <a:gd name="T13" fmla="*/ 42 h 97"/>
                  <a:gd name="T14" fmla="*/ 21 w 48"/>
                  <a:gd name="T15" fmla="*/ 2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97">
                    <a:moveTo>
                      <a:pt x="21" y="25"/>
                    </a:moveTo>
                    <a:cubicBezTo>
                      <a:pt x="32" y="20"/>
                      <a:pt x="31" y="0"/>
                      <a:pt x="48" y="1"/>
                    </a:cubicBezTo>
                    <a:cubicBezTo>
                      <a:pt x="44" y="34"/>
                      <a:pt x="42" y="66"/>
                      <a:pt x="21" y="93"/>
                    </a:cubicBezTo>
                    <a:cubicBezTo>
                      <a:pt x="15" y="97"/>
                      <a:pt x="10" y="94"/>
                      <a:pt x="5" y="91"/>
                    </a:cubicBezTo>
                    <a:cubicBezTo>
                      <a:pt x="0" y="82"/>
                      <a:pt x="6" y="75"/>
                      <a:pt x="9" y="67"/>
                    </a:cubicBezTo>
                    <a:cubicBezTo>
                      <a:pt x="11" y="61"/>
                      <a:pt x="15" y="55"/>
                      <a:pt x="14" y="47"/>
                    </a:cubicBezTo>
                    <a:cubicBezTo>
                      <a:pt x="14" y="45"/>
                      <a:pt x="14" y="43"/>
                      <a:pt x="15" y="42"/>
                    </a:cubicBezTo>
                    <a:cubicBezTo>
                      <a:pt x="17" y="36"/>
                      <a:pt x="16" y="30"/>
                      <a:pt x="21" y="25"/>
                    </a:cubicBezTo>
                    <a:close/>
                  </a:path>
                </a:pathLst>
              </a:custGeom>
              <a:solidFill>
                <a:srgbClr val="4C8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grpSp>
          <p:nvGrpSpPr>
            <p:cNvPr id="44" name="Group 607">
              <a:extLst>
                <a:ext uri="{FF2B5EF4-FFF2-40B4-BE49-F238E27FC236}">
                  <a16:creationId xmlns:a16="http://schemas.microsoft.com/office/drawing/2014/main" id="{68C5D445-9803-407B-9028-375826098B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6811" y="2027385"/>
              <a:ext cx="3588612" cy="3485621"/>
              <a:chOff x="7759" y="435"/>
              <a:chExt cx="1568" cy="1523"/>
            </a:xfrm>
          </p:grpSpPr>
          <p:sp>
            <p:nvSpPr>
              <p:cNvPr id="250" name="Freeform 407">
                <a:extLst>
                  <a:ext uri="{FF2B5EF4-FFF2-40B4-BE49-F238E27FC236}">
                    <a16:creationId xmlns:a16="http://schemas.microsoft.com/office/drawing/2014/main" id="{32D9FD3F-85C8-428E-800C-3B81F737E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8" y="1443"/>
                <a:ext cx="24" cy="130"/>
              </a:xfrm>
              <a:custGeom>
                <a:avLst/>
                <a:gdLst>
                  <a:gd name="T0" fmla="*/ 19 w 43"/>
                  <a:gd name="T1" fmla="*/ 105 h 238"/>
                  <a:gd name="T2" fmla="*/ 12 w 43"/>
                  <a:gd name="T3" fmla="*/ 21 h 238"/>
                  <a:gd name="T4" fmla="*/ 4 w 43"/>
                  <a:gd name="T5" fmla="*/ 17 h 238"/>
                  <a:gd name="T6" fmla="*/ 19 w 43"/>
                  <a:gd name="T7" fmla="*/ 9 h 238"/>
                  <a:gd name="T8" fmla="*/ 43 w 43"/>
                  <a:gd name="T9" fmla="*/ 34 h 238"/>
                  <a:gd name="T10" fmla="*/ 28 w 43"/>
                  <a:gd name="T11" fmla="*/ 49 h 238"/>
                  <a:gd name="T12" fmla="*/ 24 w 43"/>
                  <a:gd name="T13" fmla="*/ 166 h 238"/>
                  <a:gd name="T14" fmla="*/ 4 w 43"/>
                  <a:gd name="T15" fmla="*/ 238 h 238"/>
                  <a:gd name="T16" fmla="*/ 0 w 43"/>
                  <a:gd name="T17" fmla="*/ 229 h 238"/>
                  <a:gd name="T18" fmla="*/ 19 w 43"/>
                  <a:gd name="T19" fmla="*/ 10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38">
                    <a:moveTo>
                      <a:pt x="19" y="105"/>
                    </a:moveTo>
                    <a:cubicBezTo>
                      <a:pt x="30" y="76"/>
                      <a:pt x="18" y="49"/>
                      <a:pt x="12" y="21"/>
                    </a:cubicBezTo>
                    <a:cubicBezTo>
                      <a:pt x="12" y="19"/>
                      <a:pt x="6" y="18"/>
                      <a:pt x="4" y="17"/>
                    </a:cubicBezTo>
                    <a:cubicBezTo>
                      <a:pt x="3" y="4"/>
                      <a:pt x="7" y="0"/>
                      <a:pt x="19" y="9"/>
                    </a:cubicBezTo>
                    <a:cubicBezTo>
                      <a:pt x="28" y="16"/>
                      <a:pt x="37" y="23"/>
                      <a:pt x="43" y="34"/>
                    </a:cubicBezTo>
                    <a:cubicBezTo>
                      <a:pt x="31" y="32"/>
                      <a:pt x="24" y="34"/>
                      <a:pt x="28" y="49"/>
                    </a:cubicBezTo>
                    <a:cubicBezTo>
                      <a:pt x="37" y="88"/>
                      <a:pt x="18" y="127"/>
                      <a:pt x="24" y="166"/>
                    </a:cubicBezTo>
                    <a:cubicBezTo>
                      <a:pt x="20" y="190"/>
                      <a:pt x="13" y="214"/>
                      <a:pt x="4" y="238"/>
                    </a:cubicBezTo>
                    <a:cubicBezTo>
                      <a:pt x="3" y="235"/>
                      <a:pt x="1" y="232"/>
                      <a:pt x="0" y="229"/>
                    </a:cubicBezTo>
                    <a:cubicBezTo>
                      <a:pt x="20" y="190"/>
                      <a:pt x="20" y="148"/>
                      <a:pt x="19" y="105"/>
                    </a:cubicBezTo>
                    <a:close/>
                  </a:path>
                </a:pathLst>
              </a:custGeom>
              <a:solidFill>
                <a:srgbClr val="2C54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1" name="Freeform 408">
                <a:extLst>
                  <a:ext uri="{FF2B5EF4-FFF2-40B4-BE49-F238E27FC236}">
                    <a16:creationId xmlns:a16="http://schemas.microsoft.com/office/drawing/2014/main" id="{5BC60EB5-406B-4CF3-91D5-B8A0A8DAE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3" y="1258"/>
                <a:ext cx="24" cy="57"/>
              </a:xfrm>
              <a:custGeom>
                <a:avLst/>
                <a:gdLst>
                  <a:gd name="T0" fmla="*/ 39 w 44"/>
                  <a:gd name="T1" fmla="*/ 70 h 104"/>
                  <a:gd name="T2" fmla="*/ 0 w 44"/>
                  <a:gd name="T3" fmla="*/ 104 h 104"/>
                  <a:gd name="T4" fmla="*/ 8 w 44"/>
                  <a:gd name="T5" fmla="*/ 74 h 104"/>
                  <a:gd name="T6" fmla="*/ 26 w 44"/>
                  <a:gd name="T7" fmla="*/ 12 h 104"/>
                  <a:gd name="T8" fmla="*/ 43 w 44"/>
                  <a:gd name="T9" fmla="*/ 7 h 104"/>
                  <a:gd name="T10" fmla="*/ 39 w 44"/>
                  <a:gd name="T11" fmla="*/ 7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04">
                    <a:moveTo>
                      <a:pt x="39" y="70"/>
                    </a:moveTo>
                    <a:cubicBezTo>
                      <a:pt x="27" y="79"/>
                      <a:pt x="13" y="88"/>
                      <a:pt x="0" y="104"/>
                    </a:cubicBezTo>
                    <a:cubicBezTo>
                      <a:pt x="3" y="91"/>
                      <a:pt x="5" y="82"/>
                      <a:pt x="8" y="74"/>
                    </a:cubicBezTo>
                    <a:cubicBezTo>
                      <a:pt x="11" y="53"/>
                      <a:pt x="22" y="33"/>
                      <a:pt x="26" y="12"/>
                    </a:cubicBezTo>
                    <a:cubicBezTo>
                      <a:pt x="28" y="5"/>
                      <a:pt x="35" y="0"/>
                      <a:pt x="43" y="7"/>
                    </a:cubicBezTo>
                    <a:cubicBezTo>
                      <a:pt x="43" y="28"/>
                      <a:pt x="44" y="49"/>
                      <a:pt x="39" y="70"/>
                    </a:cubicBezTo>
                    <a:close/>
                  </a:path>
                </a:pathLst>
              </a:custGeom>
              <a:solidFill>
                <a:srgbClr val="367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2" name="Freeform 409">
                <a:extLst>
                  <a:ext uri="{FF2B5EF4-FFF2-40B4-BE49-F238E27FC236}">
                    <a16:creationId xmlns:a16="http://schemas.microsoft.com/office/drawing/2014/main" id="{50BE7E72-F5A0-4256-8E32-690E6817D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9" y="1566"/>
                <a:ext cx="27" cy="46"/>
              </a:xfrm>
              <a:custGeom>
                <a:avLst/>
                <a:gdLst>
                  <a:gd name="T0" fmla="*/ 48 w 48"/>
                  <a:gd name="T1" fmla="*/ 74 h 85"/>
                  <a:gd name="T2" fmla="*/ 21 w 48"/>
                  <a:gd name="T3" fmla="*/ 85 h 85"/>
                  <a:gd name="T4" fmla="*/ 1 w 48"/>
                  <a:gd name="T5" fmla="*/ 15 h 85"/>
                  <a:gd name="T6" fmla="*/ 9 w 48"/>
                  <a:gd name="T7" fmla="*/ 1 h 85"/>
                  <a:gd name="T8" fmla="*/ 16 w 48"/>
                  <a:gd name="T9" fmla="*/ 13 h 85"/>
                  <a:gd name="T10" fmla="*/ 20 w 48"/>
                  <a:gd name="T11" fmla="*/ 18 h 85"/>
                  <a:gd name="T12" fmla="*/ 48 w 48"/>
                  <a:gd name="T13" fmla="*/ 7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85">
                    <a:moveTo>
                      <a:pt x="48" y="74"/>
                    </a:moveTo>
                    <a:cubicBezTo>
                      <a:pt x="39" y="78"/>
                      <a:pt x="30" y="81"/>
                      <a:pt x="21" y="85"/>
                    </a:cubicBezTo>
                    <a:cubicBezTo>
                      <a:pt x="6" y="65"/>
                      <a:pt x="0" y="41"/>
                      <a:pt x="1" y="15"/>
                    </a:cubicBezTo>
                    <a:cubicBezTo>
                      <a:pt x="1" y="9"/>
                      <a:pt x="2" y="2"/>
                      <a:pt x="9" y="1"/>
                    </a:cubicBezTo>
                    <a:cubicBezTo>
                      <a:pt x="17" y="0"/>
                      <a:pt x="13" y="10"/>
                      <a:pt x="16" y="13"/>
                    </a:cubicBezTo>
                    <a:cubicBezTo>
                      <a:pt x="18" y="14"/>
                      <a:pt x="19" y="16"/>
                      <a:pt x="20" y="18"/>
                    </a:cubicBezTo>
                    <a:cubicBezTo>
                      <a:pt x="25" y="38"/>
                      <a:pt x="42" y="53"/>
                      <a:pt x="48" y="74"/>
                    </a:cubicBezTo>
                    <a:close/>
                  </a:path>
                </a:pathLst>
              </a:custGeom>
              <a:solidFill>
                <a:srgbClr val="387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3" name="Freeform 410">
                <a:extLst>
                  <a:ext uri="{FF2B5EF4-FFF2-40B4-BE49-F238E27FC236}">
                    <a16:creationId xmlns:a16="http://schemas.microsoft.com/office/drawing/2014/main" id="{FB39205C-758C-4BD4-A3EC-F395A3FA3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6" y="1009"/>
                <a:ext cx="22" cy="54"/>
              </a:xfrm>
              <a:custGeom>
                <a:avLst/>
                <a:gdLst>
                  <a:gd name="T0" fmla="*/ 2 w 40"/>
                  <a:gd name="T1" fmla="*/ 99 h 99"/>
                  <a:gd name="T2" fmla="*/ 8 w 40"/>
                  <a:gd name="T3" fmla="*/ 52 h 99"/>
                  <a:gd name="T4" fmla="*/ 8 w 40"/>
                  <a:gd name="T5" fmla="*/ 23 h 99"/>
                  <a:gd name="T6" fmla="*/ 16 w 40"/>
                  <a:gd name="T7" fmla="*/ 3 h 99"/>
                  <a:gd name="T8" fmla="*/ 25 w 40"/>
                  <a:gd name="T9" fmla="*/ 16 h 99"/>
                  <a:gd name="T10" fmla="*/ 2 w 40"/>
                  <a:gd name="T11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99">
                    <a:moveTo>
                      <a:pt x="2" y="99"/>
                    </a:moveTo>
                    <a:cubicBezTo>
                      <a:pt x="0" y="83"/>
                      <a:pt x="6" y="68"/>
                      <a:pt x="8" y="52"/>
                    </a:cubicBezTo>
                    <a:cubicBezTo>
                      <a:pt x="9" y="43"/>
                      <a:pt x="11" y="33"/>
                      <a:pt x="8" y="23"/>
                    </a:cubicBezTo>
                    <a:cubicBezTo>
                      <a:pt x="4" y="13"/>
                      <a:pt x="8" y="5"/>
                      <a:pt x="16" y="3"/>
                    </a:cubicBezTo>
                    <a:cubicBezTo>
                      <a:pt x="25" y="0"/>
                      <a:pt x="19" y="14"/>
                      <a:pt x="25" y="16"/>
                    </a:cubicBezTo>
                    <a:cubicBezTo>
                      <a:pt x="40" y="50"/>
                      <a:pt x="24" y="76"/>
                      <a:pt x="2" y="99"/>
                    </a:cubicBezTo>
                    <a:close/>
                  </a:path>
                </a:pathLst>
              </a:custGeom>
              <a:solidFill>
                <a:srgbClr val="6B9D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4" name="Freeform 411">
                <a:extLst>
                  <a:ext uri="{FF2B5EF4-FFF2-40B4-BE49-F238E27FC236}">
                    <a16:creationId xmlns:a16="http://schemas.microsoft.com/office/drawing/2014/main" id="{9E17865B-562A-4BF1-BCB1-F3212AE0C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9" y="897"/>
                <a:ext cx="51" cy="31"/>
              </a:xfrm>
              <a:custGeom>
                <a:avLst/>
                <a:gdLst>
                  <a:gd name="T0" fmla="*/ 44 w 93"/>
                  <a:gd name="T1" fmla="*/ 15 h 57"/>
                  <a:gd name="T2" fmla="*/ 68 w 93"/>
                  <a:gd name="T3" fmla="*/ 15 h 57"/>
                  <a:gd name="T4" fmla="*/ 59 w 93"/>
                  <a:gd name="T5" fmla="*/ 5 h 57"/>
                  <a:gd name="T6" fmla="*/ 93 w 93"/>
                  <a:gd name="T7" fmla="*/ 7 h 57"/>
                  <a:gd name="T8" fmla="*/ 43 w 93"/>
                  <a:gd name="T9" fmla="*/ 46 h 57"/>
                  <a:gd name="T10" fmla="*/ 0 w 93"/>
                  <a:gd name="T11" fmla="*/ 55 h 57"/>
                  <a:gd name="T12" fmla="*/ 44 w 93"/>
                  <a:gd name="T13" fmla="*/ 1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57">
                    <a:moveTo>
                      <a:pt x="44" y="15"/>
                    </a:moveTo>
                    <a:cubicBezTo>
                      <a:pt x="52" y="15"/>
                      <a:pt x="60" y="15"/>
                      <a:pt x="68" y="15"/>
                    </a:cubicBezTo>
                    <a:cubicBezTo>
                      <a:pt x="67" y="9"/>
                      <a:pt x="59" y="13"/>
                      <a:pt x="59" y="5"/>
                    </a:cubicBezTo>
                    <a:cubicBezTo>
                      <a:pt x="70" y="3"/>
                      <a:pt x="81" y="0"/>
                      <a:pt x="93" y="7"/>
                    </a:cubicBezTo>
                    <a:cubicBezTo>
                      <a:pt x="76" y="20"/>
                      <a:pt x="60" y="33"/>
                      <a:pt x="43" y="46"/>
                    </a:cubicBezTo>
                    <a:cubicBezTo>
                      <a:pt x="31" y="54"/>
                      <a:pt x="18" y="57"/>
                      <a:pt x="0" y="55"/>
                    </a:cubicBezTo>
                    <a:cubicBezTo>
                      <a:pt x="19" y="43"/>
                      <a:pt x="28" y="24"/>
                      <a:pt x="44" y="15"/>
                    </a:cubicBezTo>
                    <a:close/>
                  </a:path>
                </a:pathLst>
              </a:custGeom>
              <a:solidFill>
                <a:srgbClr val="6B9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5" name="Freeform 412">
                <a:extLst>
                  <a:ext uri="{FF2B5EF4-FFF2-40B4-BE49-F238E27FC236}">
                    <a16:creationId xmlns:a16="http://schemas.microsoft.com/office/drawing/2014/main" id="{8670A179-1D95-490D-93D0-AF98C603B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3" y="1556"/>
                <a:ext cx="28" cy="105"/>
              </a:xfrm>
              <a:custGeom>
                <a:avLst/>
                <a:gdLst>
                  <a:gd name="T0" fmla="*/ 32 w 52"/>
                  <a:gd name="T1" fmla="*/ 36 h 191"/>
                  <a:gd name="T2" fmla="*/ 21 w 52"/>
                  <a:gd name="T3" fmla="*/ 22 h 191"/>
                  <a:gd name="T4" fmla="*/ 33 w 52"/>
                  <a:gd name="T5" fmla="*/ 103 h 191"/>
                  <a:gd name="T6" fmla="*/ 49 w 52"/>
                  <a:gd name="T7" fmla="*/ 182 h 191"/>
                  <a:gd name="T8" fmla="*/ 45 w 52"/>
                  <a:gd name="T9" fmla="*/ 191 h 191"/>
                  <a:gd name="T10" fmla="*/ 44 w 52"/>
                  <a:gd name="T11" fmla="*/ 187 h 191"/>
                  <a:gd name="T12" fmla="*/ 25 w 52"/>
                  <a:gd name="T13" fmla="*/ 107 h 191"/>
                  <a:gd name="T14" fmla="*/ 15 w 52"/>
                  <a:gd name="T15" fmla="*/ 73 h 191"/>
                  <a:gd name="T16" fmla="*/ 10 w 52"/>
                  <a:gd name="T17" fmla="*/ 25 h 191"/>
                  <a:gd name="T18" fmla="*/ 0 w 52"/>
                  <a:gd name="T19" fmla="*/ 19 h 191"/>
                  <a:gd name="T20" fmla="*/ 16 w 52"/>
                  <a:gd name="T21" fmla="*/ 0 h 191"/>
                  <a:gd name="T22" fmla="*/ 28 w 52"/>
                  <a:gd name="T23" fmla="*/ 19 h 191"/>
                  <a:gd name="T24" fmla="*/ 32 w 52"/>
                  <a:gd name="T25" fmla="*/ 3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91">
                    <a:moveTo>
                      <a:pt x="32" y="36"/>
                    </a:moveTo>
                    <a:cubicBezTo>
                      <a:pt x="24" y="35"/>
                      <a:pt x="22" y="29"/>
                      <a:pt x="21" y="22"/>
                    </a:cubicBezTo>
                    <a:cubicBezTo>
                      <a:pt x="10" y="52"/>
                      <a:pt x="22" y="77"/>
                      <a:pt x="33" y="103"/>
                    </a:cubicBezTo>
                    <a:cubicBezTo>
                      <a:pt x="37" y="130"/>
                      <a:pt x="38" y="157"/>
                      <a:pt x="49" y="182"/>
                    </a:cubicBezTo>
                    <a:cubicBezTo>
                      <a:pt x="51" y="187"/>
                      <a:pt x="52" y="191"/>
                      <a:pt x="45" y="191"/>
                    </a:cubicBezTo>
                    <a:cubicBezTo>
                      <a:pt x="45" y="190"/>
                      <a:pt x="44" y="189"/>
                      <a:pt x="44" y="187"/>
                    </a:cubicBezTo>
                    <a:cubicBezTo>
                      <a:pt x="35" y="161"/>
                      <a:pt x="30" y="134"/>
                      <a:pt x="25" y="107"/>
                    </a:cubicBezTo>
                    <a:cubicBezTo>
                      <a:pt x="25" y="95"/>
                      <a:pt x="19" y="84"/>
                      <a:pt x="15" y="73"/>
                    </a:cubicBezTo>
                    <a:cubicBezTo>
                      <a:pt x="9" y="57"/>
                      <a:pt x="6" y="41"/>
                      <a:pt x="10" y="25"/>
                    </a:cubicBezTo>
                    <a:cubicBezTo>
                      <a:pt x="13" y="11"/>
                      <a:pt x="5" y="18"/>
                      <a:pt x="0" y="19"/>
                    </a:cubicBezTo>
                    <a:cubicBezTo>
                      <a:pt x="3" y="11"/>
                      <a:pt x="6" y="0"/>
                      <a:pt x="16" y="0"/>
                    </a:cubicBezTo>
                    <a:cubicBezTo>
                      <a:pt x="26" y="1"/>
                      <a:pt x="25" y="12"/>
                      <a:pt x="28" y="19"/>
                    </a:cubicBezTo>
                    <a:cubicBezTo>
                      <a:pt x="30" y="24"/>
                      <a:pt x="31" y="30"/>
                      <a:pt x="32" y="36"/>
                    </a:cubicBezTo>
                    <a:close/>
                  </a:path>
                </a:pathLst>
              </a:custGeom>
              <a:solidFill>
                <a:srgbClr val="2050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6" name="Freeform 413">
                <a:extLst>
                  <a:ext uri="{FF2B5EF4-FFF2-40B4-BE49-F238E27FC236}">
                    <a16:creationId xmlns:a16="http://schemas.microsoft.com/office/drawing/2014/main" id="{9C6952AA-C76A-4560-837C-0387786B7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4" y="1722"/>
                <a:ext cx="42" cy="31"/>
              </a:xfrm>
              <a:custGeom>
                <a:avLst/>
                <a:gdLst>
                  <a:gd name="T0" fmla="*/ 0 w 76"/>
                  <a:gd name="T1" fmla="*/ 0 h 56"/>
                  <a:gd name="T2" fmla="*/ 76 w 76"/>
                  <a:gd name="T3" fmla="*/ 52 h 56"/>
                  <a:gd name="T4" fmla="*/ 36 w 76"/>
                  <a:gd name="T5" fmla="*/ 56 h 56"/>
                  <a:gd name="T6" fmla="*/ 0 w 76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6">
                    <a:moveTo>
                      <a:pt x="0" y="0"/>
                    </a:moveTo>
                    <a:cubicBezTo>
                      <a:pt x="28" y="13"/>
                      <a:pt x="55" y="28"/>
                      <a:pt x="76" y="52"/>
                    </a:cubicBezTo>
                    <a:cubicBezTo>
                      <a:pt x="62" y="54"/>
                      <a:pt x="48" y="49"/>
                      <a:pt x="36" y="56"/>
                    </a:cubicBezTo>
                    <a:cubicBezTo>
                      <a:pt x="20" y="40"/>
                      <a:pt x="8" y="21"/>
                      <a:pt x="0" y="0"/>
                    </a:cubicBezTo>
                    <a:close/>
                  </a:path>
                </a:pathLst>
              </a:custGeom>
              <a:solidFill>
                <a:srgbClr val="478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7" name="Freeform 414">
                <a:extLst>
                  <a:ext uri="{FF2B5EF4-FFF2-40B4-BE49-F238E27FC236}">
                    <a16:creationId xmlns:a16="http://schemas.microsoft.com/office/drawing/2014/main" id="{0C9A34D4-CF29-447D-A1E9-F107F9621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7" y="1246"/>
                <a:ext cx="78" cy="122"/>
              </a:xfrm>
              <a:custGeom>
                <a:avLst/>
                <a:gdLst>
                  <a:gd name="T0" fmla="*/ 36 w 142"/>
                  <a:gd name="T1" fmla="*/ 163 h 222"/>
                  <a:gd name="T2" fmla="*/ 128 w 142"/>
                  <a:gd name="T3" fmla="*/ 14 h 222"/>
                  <a:gd name="T4" fmla="*/ 137 w 142"/>
                  <a:gd name="T5" fmla="*/ 0 h 222"/>
                  <a:gd name="T6" fmla="*/ 142 w 142"/>
                  <a:gd name="T7" fmla="*/ 0 h 222"/>
                  <a:gd name="T8" fmla="*/ 10 w 142"/>
                  <a:gd name="T9" fmla="*/ 221 h 222"/>
                  <a:gd name="T10" fmla="*/ 4 w 142"/>
                  <a:gd name="T11" fmla="*/ 222 h 222"/>
                  <a:gd name="T12" fmla="*/ 2 w 142"/>
                  <a:gd name="T13" fmla="*/ 215 h 222"/>
                  <a:gd name="T14" fmla="*/ 36 w 142"/>
                  <a:gd name="T15" fmla="*/ 163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222">
                    <a:moveTo>
                      <a:pt x="36" y="163"/>
                    </a:moveTo>
                    <a:cubicBezTo>
                      <a:pt x="66" y="114"/>
                      <a:pt x="97" y="64"/>
                      <a:pt x="128" y="14"/>
                    </a:cubicBezTo>
                    <a:cubicBezTo>
                      <a:pt x="131" y="9"/>
                      <a:pt x="134" y="5"/>
                      <a:pt x="137" y="0"/>
                    </a:cubicBezTo>
                    <a:cubicBezTo>
                      <a:pt x="139" y="0"/>
                      <a:pt x="141" y="0"/>
                      <a:pt x="142" y="0"/>
                    </a:cubicBezTo>
                    <a:cubicBezTo>
                      <a:pt x="98" y="74"/>
                      <a:pt x="54" y="147"/>
                      <a:pt x="10" y="221"/>
                    </a:cubicBezTo>
                    <a:cubicBezTo>
                      <a:pt x="8" y="222"/>
                      <a:pt x="6" y="222"/>
                      <a:pt x="4" y="222"/>
                    </a:cubicBezTo>
                    <a:cubicBezTo>
                      <a:pt x="2" y="220"/>
                      <a:pt x="0" y="217"/>
                      <a:pt x="2" y="215"/>
                    </a:cubicBezTo>
                    <a:cubicBezTo>
                      <a:pt x="12" y="196"/>
                      <a:pt x="19" y="177"/>
                      <a:pt x="36" y="163"/>
                    </a:cubicBezTo>
                    <a:close/>
                  </a:path>
                </a:pathLst>
              </a:custGeom>
              <a:solidFill>
                <a:srgbClr val="4742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8" name="Freeform 415">
                <a:extLst>
                  <a:ext uri="{FF2B5EF4-FFF2-40B4-BE49-F238E27FC236}">
                    <a16:creationId xmlns:a16="http://schemas.microsoft.com/office/drawing/2014/main" id="{8A77336F-4AA5-4849-B835-3308CEBF3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" y="1270"/>
                <a:ext cx="59" cy="102"/>
              </a:xfrm>
              <a:custGeom>
                <a:avLst/>
                <a:gdLst>
                  <a:gd name="T0" fmla="*/ 4 w 108"/>
                  <a:gd name="T1" fmla="*/ 0 h 186"/>
                  <a:gd name="T2" fmla="*/ 57 w 108"/>
                  <a:gd name="T3" fmla="*/ 81 h 186"/>
                  <a:gd name="T4" fmla="*/ 67 w 108"/>
                  <a:gd name="T5" fmla="*/ 105 h 186"/>
                  <a:gd name="T6" fmla="*/ 108 w 108"/>
                  <a:gd name="T7" fmla="*/ 186 h 186"/>
                  <a:gd name="T8" fmla="*/ 55 w 108"/>
                  <a:gd name="T9" fmla="*/ 97 h 186"/>
                  <a:gd name="T10" fmla="*/ 0 w 108"/>
                  <a:gd name="T11" fmla="*/ 4 h 186"/>
                  <a:gd name="T12" fmla="*/ 4 w 108"/>
                  <a:gd name="T1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86">
                    <a:moveTo>
                      <a:pt x="4" y="0"/>
                    </a:moveTo>
                    <a:cubicBezTo>
                      <a:pt x="29" y="22"/>
                      <a:pt x="52" y="45"/>
                      <a:pt x="57" y="81"/>
                    </a:cubicBezTo>
                    <a:cubicBezTo>
                      <a:pt x="58" y="89"/>
                      <a:pt x="61" y="98"/>
                      <a:pt x="67" y="105"/>
                    </a:cubicBezTo>
                    <a:cubicBezTo>
                      <a:pt x="74" y="135"/>
                      <a:pt x="94" y="159"/>
                      <a:pt x="108" y="186"/>
                    </a:cubicBezTo>
                    <a:cubicBezTo>
                      <a:pt x="80" y="162"/>
                      <a:pt x="66" y="130"/>
                      <a:pt x="55" y="97"/>
                    </a:cubicBezTo>
                    <a:cubicBezTo>
                      <a:pt x="52" y="57"/>
                      <a:pt x="26" y="31"/>
                      <a:pt x="0" y="4"/>
                    </a:cubicBezTo>
                    <a:cubicBezTo>
                      <a:pt x="1" y="3"/>
                      <a:pt x="2" y="2"/>
                      <a:pt x="4" y="0"/>
                    </a:cubicBezTo>
                    <a:close/>
                  </a:path>
                </a:pathLst>
              </a:custGeom>
              <a:solidFill>
                <a:srgbClr val="2E5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9" name="Freeform 416">
                <a:extLst>
                  <a:ext uri="{FF2B5EF4-FFF2-40B4-BE49-F238E27FC236}">
                    <a16:creationId xmlns:a16="http://schemas.microsoft.com/office/drawing/2014/main" id="{508C2500-3063-486D-A92D-25702648E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7" y="895"/>
                <a:ext cx="42" cy="40"/>
              </a:xfrm>
              <a:custGeom>
                <a:avLst/>
                <a:gdLst>
                  <a:gd name="T0" fmla="*/ 56 w 76"/>
                  <a:gd name="T1" fmla="*/ 0 h 73"/>
                  <a:gd name="T2" fmla="*/ 76 w 76"/>
                  <a:gd name="T3" fmla="*/ 8 h 73"/>
                  <a:gd name="T4" fmla="*/ 25 w 76"/>
                  <a:gd name="T5" fmla="*/ 62 h 73"/>
                  <a:gd name="T6" fmla="*/ 6 w 76"/>
                  <a:gd name="T7" fmla="*/ 65 h 73"/>
                  <a:gd name="T8" fmla="*/ 16 w 76"/>
                  <a:gd name="T9" fmla="*/ 49 h 73"/>
                  <a:gd name="T10" fmla="*/ 23 w 76"/>
                  <a:gd name="T11" fmla="*/ 43 h 73"/>
                  <a:gd name="T12" fmla="*/ 56 w 76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73">
                    <a:moveTo>
                      <a:pt x="56" y="0"/>
                    </a:moveTo>
                    <a:cubicBezTo>
                      <a:pt x="61" y="8"/>
                      <a:pt x="70" y="4"/>
                      <a:pt x="76" y="8"/>
                    </a:cubicBezTo>
                    <a:cubicBezTo>
                      <a:pt x="62" y="28"/>
                      <a:pt x="47" y="49"/>
                      <a:pt x="25" y="62"/>
                    </a:cubicBezTo>
                    <a:cubicBezTo>
                      <a:pt x="19" y="65"/>
                      <a:pt x="11" y="73"/>
                      <a:pt x="6" y="65"/>
                    </a:cubicBezTo>
                    <a:cubicBezTo>
                      <a:pt x="0" y="57"/>
                      <a:pt x="12" y="54"/>
                      <a:pt x="16" y="49"/>
                    </a:cubicBezTo>
                    <a:cubicBezTo>
                      <a:pt x="18" y="47"/>
                      <a:pt x="21" y="45"/>
                      <a:pt x="23" y="43"/>
                    </a:cubicBezTo>
                    <a:cubicBezTo>
                      <a:pt x="42" y="34"/>
                      <a:pt x="44" y="13"/>
                      <a:pt x="56" y="0"/>
                    </a:cubicBezTo>
                    <a:close/>
                  </a:path>
                </a:pathLst>
              </a:custGeom>
              <a:solidFill>
                <a:srgbClr val="8DB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0" name="Freeform 417">
                <a:extLst>
                  <a:ext uri="{FF2B5EF4-FFF2-40B4-BE49-F238E27FC236}">
                    <a16:creationId xmlns:a16="http://schemas.microsoft.com/office/drawing/2014/main" id="{55BC06AC-ECAF-493E-94E7-A5C963D84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6" y="1761"/>
                <a:ext cx="46" cy="48"/>
              </a:xfrm>
              <a:custGeom>
                <a:avLst/>
                <a:gdLst>
                  <a:gd name="T0" fmla="*/ 5 w 84"/>
                  <a:gd name="T1" fmla="*/ 33 h 87"/>
                  <a:gd name="T2" fmla="*/ 0 w 84"/>
                  <a:gd name="T3" fmla="*/ 25 h 87"/>
                  <a:gd name="T4" fmla="*/ 10 w 84"/>
                  <a:gd name="T5" fmla="*/ 0 h 87"/>
                  <a:gd name="T6" fmla="*/ 13 w 84"/>
                  <a:gd name="T7" fmla="*/ 5 h 87"/>
                  <a:gd name="T8" fmla="*/ 58 w 84"/>
                  <a:gd name="T9" fmla="*/ 57 h 87"/>
                  <a:gd name="T10" fmla="*/ 84 w 84"/>
                  <a:gd name="T11" fmla="*/ 81 h 87"/>
                  <a:gd name="T12" fmla="*/ 84 w 84"/>
                  <a:gd name="T13" fmla="*/ 81 h 87"/>
                  <a:gd name="T14" fmla="*/ 74 w 84"/>
                  <a:gd name="T15" fmla="*/ 82 h 87"/>
                  <a:gd name="T16" fmla="*/ 5 w 84"/>
                  <a:gd name="T17" fmla="*/ 3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87">
                    <a:moveTo>
                      <a:pt x="5" y="33"/>
                    </a:moveTo>
                    <a:cubicBezTo>
                      <a:pt x="3" y="30"/>
                      <a:pt x="2" y="28"/>
                      <a:pt x="0" y="25"/>
                    </a:cubicBezTo>
                    <a:cubicBezTo>
                      <a:pt x="7" y="18"/>
                      <a:pt x="4" y="7"/>
                      <a:pt x="10" y="0"/>
                    </a:cubicBezTo>
                    <a:cubicBezTo>
                      <a:pt x="13" y="0"/>
                      <a:pt x="15" y="1"/>
                      <a:pt x="13" y="5"/>
                    </a:cubicBezTo>
                    <a:cubicBezTo>
                      <a:pt x="22" y="28"/>
                      <a:pt x="39" y="43"/>
                      <a:pt x="58" y="57"/>
                    </a:cubicBezTo>
                    <a:cubicBezTo>
                      <a:pt x="67" y="65"/>
                      <a:pt x="75" y="73"/>
                      <a:pt x="84" y="81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1" y="87"/>
                      <a:pt x="78" y="83"/>
                      <a:pt x="74" y="82"/>
                    </a:cubicBezTo>
                    <a:cubicBezTo>
                      <a:pt x="49" y="70"/>
                      <a:pt x="26" y="53"/>
                      <a:pt x="5" y="33"/>
                    </a:cubicBezTo>
                    <a:close/>
                  </a:path>
                </a:pathLst>
              </a:custGeom>
              <a:solidFill>
                <a:srgbClr val="8AB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1" name="Freeform 418">
                <a:extLst>
                  <a:ext uri="{FF2B5EF4-FFF2-40B4-BE49-F238E27FC236}">
                    <a16:creationId xmlns:a16="http://schemas.microsoft.com/office/drawing/2014/main" id="{8F7549D2-328B-4F92-9157-9C8D83BB8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3" y="1246"/>
                <a:ext cx="24" cy="52"/>
              </a:xfrm>
              <a:custGeom>
                <a:avLst/>
                <a:gdLst>
                  <a:gd name="T0" fmla="*/ 43 w 44"/>
                  <a:gd name="T1" fmla="*/ 29 h 96"/>
                  <a:gd name="T2" fmla="*/ 28 w 44"/>
                  <a:gd name="T3" fmla="*/ 40 h 96"/>
                  <a:gd name="T4" fmla="*/ 8 w 44"/>
                  <a:gd name="T5" fmla="*/ 96 h 96"/>
                  <a:gd name="T6" fmla="*/ 4 w 44"/>
                  <a:gd name="T7" fmla="*/ 96 h 96"/>
                  <a:gd name="T8" fmla="*/ 16 w 44"/>
                  <a:gd name="T9" fmla="*/ 58 h 96"/>
                  <a:gd name="T10" fmla="*/ 23 w 44"/>
                  <a:gd name="T11" fmla="*/ 28 h 96"/>
                  <a:gd name="T12" fmla="*/ 3 w 44"/>
                  <a:gd name="T13" fmla="*/ 28 h 96"/>
                  <a:gd name="T14" fmla="*/ 12 w 44"/>
                  <a:gd name="T15" fmla="*/ 18 h 96"/>
                  <a:gd name="T16" fmla="*/ 36 w 44"/>
                  <a:gd name="T17" fmla="*/ 4 h 96"/>
                  <a:gd name="T18" fmla="*/ 43 w 44"/>
                  <a:gd name="T19" fmla="*/ 2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96">
                    <a:moveTo>
                      <a:pt x="43" y="29"/>
                    </a:moveTo>
                    <a:cubicBezTo>
                      <a:pt x="35" y="28"/>
                      <a:pt x="30" y="30"/>
                      <a:pt x="28" y="40"/>
                    </a:cubicBezTo>
                    <a:cubicBezTo>
                      <a:pt x="25" y="60"/>
                      <a:pt x="18" y="79"/>
                      <a:pt x="8" y="96"/>
                    </a:cubicBezTo>
                    <a:cubicBezTo>
                      <a:pt x="6" y="96"/>
                      <a:pt x="5" y="96"/>
                      <a:pt x="4" y="96"/>
                    </a:cubicBezTo>
                    <a:cubicBezTo>
                      <a:pt x="4" y="82"/>
                      <a:pt x="11" y="70"/>
                      <a:pt x="16" y="58"/>
                    </a:cubicBezTo>
                    <a:cubicBezTo>
                      <a:pt x="20" y="47"/>
                      <a:pt x="0" y="34"/>
                      <a:pt x="23" y="28"/>
                    </a:cubicBezTo>
                    <a:cubicBezTo>
                      <a:pt x="15" y="21"/>
                      <a:pt x="9" y="30"/>
                      <a:pt x="3" y="28"/>
                    </a:cubicBezTo>
                    <a:cubicBezTo>
                      <a:pt x="6" y="25"/>
                      <a:pt x="9" y="21"/>
                      <a:pt x="12" y="18"/>
                    </a:cubicBezTo>
                    <a:cubicBezTo>
                      <a:pt x="19" y="10"/>
                      <a:pt x="27" y="0"/>
                      <a:pt x="36" y="4"/>
                    </a:cubicBezTo>
                    <a:cubicBezTo>
                      <a:pt x="43" y="7"/>
                      <a:pt x="44" y="20"/>
                      <a:pt x="43" y="29"/>
                    </a:cubicBezTo>
                    <a:close/>
                  </a:path>
                </a:pathLst>
              </a:custGeom>
              <a:solidFill>
                <a:srgbClr val="1D5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2" name="Freeform 419">
                <a:extLst>
                  <a:ext uri="{FF2B5EF4-FFF2-40B4-BE49-F238E27FC236}">
                    <a16:creationId xmlns:a16="http://schemas.microsoft.com/office/drawing/2014/main" id="{FC74D753-E121-40E9-93AC-CFE74CCBE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6" y="1649"/>
                <a:ext cx="56" cy="54"/>
              </a:xfrm>
              <a:custGeom>
                <a:avLst/>
                <a:gdLst>
                  <a:gd name="T0" fmla="*/ 47 w 101"/>
                  <a:gd name="T1" fmla="*/ 14 h 98"/>
                  <a:gd name="T2" fmla="*/ 45 w 101"/>
                  <a:gd name="T3" fmla="*/ 35 h 98"/>
                  <a:gd name="T4" fmla="*/ 90 w 101"/>
                  <a:gd name="T5" fmla="*/ 79 h 98"/>
                  <a:gd name="T6" fmla="*/ 99 w 101"/>
                  <a:gd name="T7" fmla="*/ 98 h 98"/>
                  <a:gd name="T8" fmla="*/ 29 w 101"/>
                  <a:gd name="T9" fmla="*/ 29 h 98"/>
                  <a:gd name="T10" fmla="*/ 8 w 101"/>
                  <a:gd name="T11" fmla="*/ 19 h 98"/>
                  <a:gd name="T12" fmla="*/ 19 w 101"/>
                  <a:gd name="T13" fmla="*/ 3 h 98"/>
                  <a:gd name="T14" fmla="*/ 47 w 101"/>
                  <a:gd name="T15" fmla="*/ 1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98">
                    <a:moveTo>
                      <a:pt x="47" y="14"/>
                    </a:moveTo>
                    <a:cubicBezTo>
                      <a:pt x="35" y="20"/>
                      <a:pt x="36" y="26"/>
                      <a:pt x="45" y="35"/>
                    </a:cubicBezTo>
                    <a:cubicBezTo>
                      <a:pt x="61" y="49"/>
                      <a:pt x="75" y="64"/>
                      <a:pt x="90" y="79"/>
                    </a:cubicBezTo>
                    <a:cubicBezTo>
                      <a:pt x="96" y="85"/>
                      <a:pt x="101" y="90"/>
                      <a:pt x="99" y="98"/>
                    </a:cubicBezTo>
                    <a:cubicBezTo>
                      <a:pt x="78" y="73"/>
                      <a:pt x="54" y="50"/>
                      <a:pt x="29" y="29"/>
                    </a:cubicBezTo>
                    <a:cubicBezTo>
                      <a:pt x="22" y="24"/>
                      <a:pt x="16" y="20"/>
                      <a:pt x="8" y="19"/>
                    </a:cubicBezTo>
                    <a:cubicBezTo>
                      <a:pt x="0" y="6"/>
                      <a:pt x="4" y="0"/>
                      <a:pt x="19" y="3"/>
                    </a:cubicBezTo>
                    <a:cubicBezTo>
                      <a:pt x="29" y="5"/>
                      <a:pt x="39" y="7"/>
                      <a:pt x="47" y="14"/>
                    </a:cubicBezTo>
                    <a:close/>
                  </a:path>
                </a:pathLst>
              </a:custGeom>
              <a:solidFill>
                <a:srgbClr val="1B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3" name="Freeform 420">
                <a:extLst>
                  <a:ext uri="{FF2B5EF4-FFF2-40B4-BE49-F238E27FC236}">
                    <a16:creationId xmlns:a16="http://schemas.microsoft.com/office/drawing/2014/main" id="{D9C5FA0C-0335-442A-9749-EE40C9E6C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5" y="1163"/>
                <a:ext cx="28" cy="30"/>
              </a:xfrm>
              <a:custGeom>
                <a:avLst/>
                <a:gdLst>
                  <a:gd name="T0" fmla="*/ 36 w 52"/>
                  <a:gd name="T1" fmla="*/ 39 h 55"/>
                  <a:gd name="T2" fmla="*/ 0 w 52"/>
                  <a:gd name="T3" fmla="*/ 55 h 55"/>
                  <a:gd name="T4" fmla="*/ 21 w 52"/>
                  <a:gd name="T5" fmla="*/ 22 h 55"/>
                  <a:gd name="T6" fmla="*/ 52 w 52"/>
                  <a:gd name="T7" fmla="*/ 3 h 55"/>
                  <a:gd name="T8" fmla="*/ 36 w 52"/>
                  <a:gd name="T9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5">
                    <a:moveTo>
                      <a:pt x="36" y="39"/>
                    </a:moveTo>
                    <a:cubicBezTo>
                      <a:pt x="26" y="50"/>
                      <a:pt x="14" y="55"/>
                      <a:pt x="0" y="55"/>
                    </a:cubicBezTo>
                    <a:cubicBezTo>
                      <a:pt x="8" y="45"/>
                      <a:pt x="17" y="35"/>
                      <a:pt x="21" y="22"/>
                    </a:cubicBezTo>
                    <a:cubicBezTo>
                      <a:pt x="26" y="7"/>
                      <a:pt x="36" y="0"/>
                      <a:pt x="52" y="3"/>
                    </a:cubicBezTo>
                    <a:cubicBezTo>
                      <a:pt x="48" y="16"/>
                      <a:pt x="46" y="29"/>
                      <a:pt x="36" y="39"/>
                    </a:cubicBezTo>
                    <a:close/>
                  </a:path>
                </a:pathLst>
              </a:custGeom>
              <a:solidFill>
                <a:srgbClr val="4C8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4" name="Freeform 421">
                <a:extLst>
                  <a:ext uri="{FF2B5EF4-FFF2-40B4-BE49-F238E27FC236}">
                    <a16:creationId xmlns:a16="http://schemas.microsoft.com/office/drawing/2014/main" id="{526E9C11-DAB9-4BCA-A2A0-AC0CB73DF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0" y="1589"/>
                <a:ext cx="35" cy="32"/>
              </a:xfrm>
              <a:custGeom>
                <a:avLst/>
                <a:gdLst>
                  <a:gd name="T0" fmla="*/ 12 w 63"/>
                  <a:gd name="T1" fmla="*/ 0 h 59"/>
                  <a:gd name="T2" fmla="*/ 63 w 63"/>
                  <a:gd name="T3" fmla="*/ 59 h 59"/>
                  <a:gd name="T4" fmla="*/ 8 w 63"/>
                  <a:gd name="T5" fmla="*/ 25 h 59"/>
                  <a:gd name="T6" fmla="*/ 12 w 63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59">
                    <a:moveTo>
                      <a:pt x="12" y="0"/>
                    </a:moveTo>
                    <a:cubicBezTo>
                      <a:pt x="29" y="20"/>
                      <a:pt x="45" y="38"/>
                      <a:pt x="63" y="59"/>
                    </a:cubicBezTo>
                    <a:cubicBezTo>
                      <a:pt x="36" y="58"/>
                      <a:pt x="23" y="40"/>
                      <a:pt x="8" y="25"/>
                    </a:cubicBezTo>
                    <a:cubicBezTo>
                      <a:pt x="0" y="17"/>
                      <a:pt x="8" y="10"/>
                      <a:pt x="12" y="0"/>
                    </a:cubicBezTo>
                    <a:close/>
                  </a:path>
                </a:pathLst>
              </a:custGeom>
              <a:solidFill>
                <a:srgbClr val="165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5" name="Freeform 422">
                <a:extLst>
                  <a:ext uri="{FF2B5EF4-FFF2-40B4-BE49-F238E27FC236}">
                    <a16:creationId xmlns:a16="http://schemas.microsoft.com/office/drawing/2014/main" id="{C80CA252-C693-4D28-853C-D17D79C79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" y="1002"/>
                <a:ext cx="35" cy="28"/>
              </a:xfrm>
              <a:custGeom>
                <a:avLst/>
                <a:gdLst>
                  <a:gd name="T0" fmla="*/ 0 w 64"/>
                  <a:gd name="T1" fmla="*/ 7 h 51"/>
                  <a:gd name="T2" fmla="*/ 40 w 64"/>
                  <a:gd name="T3" fmla="*/ 11 h 51"/>
                  <a:gd name="T4" fmla="*/ 64 w 64"/>
                  <a:gd name="T5" fmla="*/ 40 h 51"/>
                  <a:gd name="T6" fmla="*/ 19 w 64"/>
                  <a:gd name="T7" fmla="*/ 35 h 51"/>
                  <a:gd name="T8" fmla="*/ 0 w 64"/>
                  <a:gd name="T9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1">
                    <a:moveTo>
                      <a:pt x="0" y="7"/>
                    </a:moveTo>
                    <a:cubicBezTo>
                      <a:pt x="14" y="0"/>
                      <a:pt x="27" y="13"/>
                      <a:pt x="40" y="11"/>
                    </a:cubicBezTo>
                    <a:cubicBezTo>
                      <a:pt x="64" y="8"/>
                      <a:pt x="57" y="30"/>
                      <a:pt x="64" y="40"/>
                    </a:cubicBezTo>
                    <a:cubicBezTo>
                      <a:pt x="50" y="51"/>
                      <a:pt x="27" y="49"/>
                      <a:pt x="19" y="35"/>
                    </a:cubicBezTo>
                    <a:cubicBezTo>
                      <a:pt x="14" y="25"/>
                      <a:pt x="8" y="15"/>
                      <a:pt x="0" y="7"/>
                    </a:cubicBezTo>
                    <a:close/>
                  </a:path>
                </a:pathLst>
              </a:custGeom>
              <a:solidFill>
                <a:srgbClr val="E4C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6" name="Freeform 423">
                <a:extLst>
                  <a:ext uri="{FF2B5EF4-FFF2-40B4-BE49-F238E27FC236}">
                    <a16:creationId xmlns:a16="http://schemas.microsoft.com/office/drawing/2014/main" id="{20B7D494-F4D3-4F16-80C2-6BC4F8865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5" y="1357"/>
                <a:ext cx="26" cy="34"/>
              </a:xfrm>
              <a:custGeom>
                <a:avLst/>
                <a:gdLst>
                  <a:gd name="T0" fmla="*/ 32 w 49"/>
                  <a:gd name="T1" fmla="*/ 2 h 62"/>
                  <a:gd name="T2" fmla="*/ 48 w 49"/>
                  <a:gd name="T3" fmla="*/ 5 h 62"/>
                  <a:gd name="T4" fmla="*/ 7 w 49"/>
                  <a:gd name="T5" fmla="*/ 61 h 62"/>
                  <a:gd name="T6" fmla="*/ 2 w 49"/>
                  <a:gd name="T7" fmla="*/ 59 h 62"/>
                  <a:gd name="T8" fmla="*/ 32 w 49"/>
                  <a:gd name="T9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2">
                    <a:moveTo>
                      <a:pt x="32" y="2"/>
                    </a:moveTo>
                    <a:cubicBezTo>
                      <a:pt x="38" y="0"/>
                      <a:pt x="43" y="3"/>
                      <a:pt x="48" y="5"/>
                    </a:cubicBezTo>
                    <a:cubicBezTo>
                      <a:pt x="49" y="35"/>
                      <a:pt x="23" y="45"/>
                      <a:pt x="7" y="61"/>
                    </a:cubicBezTo>
                    <a:cubicBezTo>
                      <a:pt x="5" y="62"/>
                      <a:pt x="3" y="61"/>
                      <a:pt x="2" y="59"/>
                    </a:cubicBezTo>
                    <a:cubicBezTo>
                      <a:pt x="0" y="44"/>
                      <a:pt x="17" y="10"/>
                      <a:pt x="32" y="2"/>
                    </a:cubicBezTo>
                    <a:close/>
                  </a:path>
                </a:pathLst>
              </a:custGeom>
              <a:solidFill>
                <a:srgbClr val="7BA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7" name="Freeform 424">
                <a:extLst>
                  <a:ext uri="{FF2B5EF4-FFF2-40B4-BE49-F238E27FC236}">
                    <a16:creationId xmlns:a16="http://schemas.microsoft.com/office/drawing/2014/main" id="{6F5BE9F1-F9BF-44AA-96DD-1643B7395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" y="1046"/>
                <a:ext cx="29" cy="29"/>
              </a:xfrm>
              <a:custGeom>
                <a:avLst/>
                <a:gdLst>
                  <a:gd name="T0" fmla="*/ 34 w 53"/>
                  <a:gd name="T1" fmla="*/ 53 h 53"/>
                  <a:gd name="T2" fmla="*/ 24 w 53"/>
                  <a:gd name="T3" fmla="*/ 53 h 53"/>
                  <a:gd name="T4" fmla="*/ 7 w 53"/>
                  <a:gd name="T5" fmla="*/ 27 h 53"/>
                  <a:gd name="T6" fmla="*/ 4 w 53"/>
                  <a:gd name="T7" fmla="*/ 19 h 53"/>
                  <a:gd name="T8" fmla="*/ 16 w 53"/>
                  <a:gd name="T9" fmla="*/ 12 h 53"/>
                  <a:gd name="T10" fmla="*/ 21 w 53"/>
                  <a:gd name="T11" fmla="*/ 33 h 53"/>
                  <a:gd name="T12" fmla="*/ 29 w 53"/>
                  <a:gd name="T13" fmla="*/ 0 h 53"/>
                  <a:gd name="T14" fmla="*/ 39 w 53"/>
                  <a:gd name="T15" fmla="*/ 4 h 53"/>
                  <a:gd name="T16" fmla="*/ 48 w 53"/>
                  <a:gd name="T17" fmla="*/ 44 h 53"/>
                  <a:gd name="T18" fmla="*/ 34 w 53"/>
                  <a:gd name="T1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3">
                    <a:moveTo>
                      <a:pt x="34" y="53"/>
                    </a:moveTo>
                    <a:cubicBezTo>
                      <a:pt x="31" y="53"/>
                      <a:pt x="27" y="53"/>
                      <a:pt x="24" y="53"/>
                    </a:cubicBezTo>
                    <a:cubicBezTo>
                      <a:pt x="9" y="51"/>
                      <a:pt x="0" y="44"/>
                      <a:pt x="7" y="27"/>
                    </a:cubicBezTo>
                    <a:cubicBezTo>
                      <a:pt x="8" y="24"/>
                      <a:pt x="9" y="21"/>
                      <a:pt x="4" y="19"/>
                    </a:cubicBezTo>
                    <a:cubicBezTo>
                      <a:pt x="8" y="17"/>
                      <a:pt x="12" y="15"/>
                      <a:pt x="16" y="12"/>
                    </a:cubicBezTo>
                    <a:cubicBezTo>
                      <a:pt x="23" y="17"/>
                      <a:pt x="16" y="26"/>
                      <a:pt x="21" y="33"/>
                    </a:cubicBezTo>
                    <a:cubicBezTo>
                      <a:pt x="27" y="22"/>
                      <a:pt x="19" y="9"/>
                      <a:pt x="29" y="0"/>
                    </a:cubicBezTo>
                    <a:cubicBezTo>
                      <a:pt x="32" y="1"/>
                      <a:pt x="33" y="10"/>
                      <a:pt x="39" y="4"/>
                    </a:cubicBezTo>
                    <a:cubicBezTo>
                      <a:pt x="53" y="15"/>
                      <a:pt x="49" y="30"/>
                      <a:pt x="48" y="44"/>
                    </a:cubicBezTo>
                    <a:cubicBezTo>
                      <a:pt x="43" y="47"/>
                      <a:pt x="38" y="50"/>
                      <a:pt x="34" y="53"/>
                    </a:cubicBezTo>
                    <a:close/>
                  </a:path>
                </a:pathLst>
              </a:custGeom>
              <a:solidFill>
                <a:srgbClr val="574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8" name="Freeform 425">
                <a:extLst>
                  <a:ext uri="{FF2B5EF4-FFF2-40B4-BE49-F238E27FC236}">
                    <a16:creationId xmlns:a16="http://schemas.microsoft.com/office/drawing/2014/main" id="{1CDA440B-B2D3-4D7F-86E9-70CA972B1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8" y="1195"/>
                <a:ext cx="34" cy="40"/>
              </a:xfrm>
              <a:custGeom>
                <a:avLst/>
                <a:gdLst>
                  <a:gd name="T0" fmla="*/ 0 w 62"/>
                  <a:gd name="T1" fmla="*/ 5 h 72"/>
                  <a:gd name="T2" fmla="*/ 15 w 62"/>
                  <a:gd name="T3" fmla="*/ 13 h 72"/>
                  <a:gd name="T4" fmla="*/ 32 w 62"/>
                  <a:gd name="T5" fmla="*/ 16 h 72"/>
                  <a:gd name="T6" fmla="*/ 44 w 62"/>
                  <a:gd name="T7" fmla="*/ 28 h 72"/>
                  <a:gd name="T8" fmla="*/ 61 w 62"/>
                  <a:gd name="T9" fmla="*/ 37 h 72"/>
                  <a:gd name="T10" fmla="*/ 54 w 62"/>
                  <a:gd name="T11" fmla="*/ 72 h 72"/>
                  <a:gd name="T12" fmla="*/ 0 w 62"/>
                  <a:gd name="T13" fmla="*/ 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2">
                    <a:moveTo>
                      <a:pt x="0" y="5"/>
                    </a:moveTo>
                    <a:cubicBezTo>
                      <a:pt x="9" y="0"/>
                      <a:pt x="11" y="10"/>
                      <a:pt x="15" y="13"/>
                    </a:cubicBezTo>
                    <a:cubicBezTo>
                      <a:pt x="21" y="18"/>
                      <a:pt x="25" y="21"/>
                      <a:pt x="32" y="16"/>
                    </a:cubicBezTo>
                    <a:cubicBezTo>
                      <a:pt x="41" y="16"/>
                      <a:pt x="35" y="30"/>
                      <a:pt x="44" y="28"/>
                    </a:cubicBezTo>
                    <a:cubicBezTo>
                      <a:pt x="56" y="19"/>
                      <a:pt x="62" y="22"/>
                      <a:pt x="61" y="37"/>
                    </a:cubicBezTo>
                    <a:cubicBezTo>
                      <a:pt x="54" y="46"/>
                      <a:pt x="62" y="58"/>
                      <a:pt x="54" y="72"/>
                    </a:cubicBezTo>
                    <a:cubicBezTo>
                      <a:pt x="47" y="38"/>
                      <a:pt x="15" y="29"/>
                      <a:pt x="0" y="5"/>
                    </a:cubicBezTo>
                    <a:close/>
                  </a:path>
                </a:pathLst>
              </a:custGeom>
              <a:solidFill>
                <a:srgbClr val="96B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9" name="Freeform 426">
                <a:extLst>
                  <a:ext uri="{FF2B5EF4-FFF2-40B4-BE49-F238E27FC236}">
                    <a16:creationId xmlns:a16="http://schemas.microsoft.com/office/drawing/2014/main" id="{DC106C5B-0C8A-4BEA-9CE4-FE085006C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7" y="1030"/>
                <a:ext cx="18" cy="40"/>
              </a:xfrm>
              <a:custGeom>
                <a:avLst/>
                <a:gdLst>
                  <a:gd name="T0" fmla="*/ 0 w 34"/>
                  <a:gd name="T1" fmla="*/ 6 h 73"/>
                  <a:gd name="T2" fmla="*/ 34 w 34"/>
                  <a:gd name="T3" fmla="*/ 26 h 73"/>
                  <a:gd name="T4" fmla="*/ 29 w 34"/>
                  <a:gd name="T5" fmla="*/ 73 h 73"/>
                  <a:gd name="T6" fmla="*/ 0 w 34"/>
                  <a:gd name="T7" fmla="*/ 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73">
                    <a:moveTo>
                      <a:pt x="0" y="6"/>
                    </a:moveTo>
                    <a:cubicBezTo>
                      <a:pt x="12" y="11"/>
                      <a:pt x="34" y="0"/>
                      <a:pt x="34" y="26"/>
                    </a:cubicBezTo>
                    <a:cubicBezTo>
                      <a:pt x="32" y="42"/>
                      <a:pt x="30" y="57"/>
                      <a:pt x="29" y="73"/>
                    </a:cubicBezTo>
                    <a:cubicBezTo>
                      <a:pt x="26" y="47"/>
                      <a:pt x="7" y="29"/>
                      <a:pt x="0" y="6"/>
                    </a:cubicBezTo>
                    <a:close/>
                  </a:path>
                </a:pathLst>
              </a:custGeom>
              <a:solidFill>
                <a:srgbClr val="7BA8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0" name="Freeform 427">
                <a:extLst>
                  <a:ext uri="{FF2B5EF4-FFF2-40B4-BE49-F238E27FC236}">
                    <a16:creationId xmlns:a16="http://schemas.microsoft.com/office/drawing/2014/main" id="{9D9207FC-201D-4A38-BA99-F380550CE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0" y="1333"/>
                <a:ext cx="34" cy="58"/>
              </a:xfrm>
              <a:custGeom>
                <a:avLst/>
                <a:gdLst>
                  <a:gd name="T0" fmla="*/ 40 w 61"/>
                  <a:gd name="T1" fmla="*/ 46 h 105"/>
                  <a:gd name="T2" fmla="*/ 15 w 61"/>
                  <a:gd name="T3" fmla="*/ 105 h 105"/>
                  <a:gd name="T4" fmla="*/ 0 w 61"/>
                  <a:gd name="T5" fmla="*/ 86 h 105"/>
                  <a:gd name="T6" fmla="*/ 4 w 61"/>
                  <a:gd name="T7" fmla="*/ 77 h 105"/>
                  <a:gd name="T8" fmla="*/ 10 w 61"/>
                  <a:gd name="T9" fmla="*/ 76 h 105"/>
                  <a:gd name="T10" fmla="*/ 41 w 61"/>
                  <a:gd name="T11" fmla="*/ 10 h 105"/>
                  <a:gd name="T12" fmla="*/ 52 w 61"/>
                  <a:gd name="T13" fmla="*/ 1 h 105"/>
                  <a:gd name="T14" fmla="*/ 48 w 61"/>
                  <a:gd name="T15" fmla="*/ 26 h 105"/>
                  <a:gd name="T16" fmla="*/ 40 w 61"/>
                  <a:gd name="T17" fmla="*/ 4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05">
                    <a:moveTo>
                      <a:pt x="40" y="46"/>
                    </a:moveTo>
                    <a:cubicBezTo>
                      <a:pt x="27" y="64"/>
                      <a:pt x="16" y="82"/>
                      <a:pt x="15" y="105"/>
                    </a:cubicBezTo>
                    <a:cubicBezTo>
                      <a:pt x="5" y="104"/>
                      <a:pt x="0" y="97"/>
                      <a:pt x="0" y="86"/>
                    </a:cubicBezTo>
                    <a:cubicBezTo>
                      <a:pt x="7" y="86"/>
                      <a:pt x="2" y="80"/>
                      <a:pt x="4" y="77"/>
                    </a:cubicBezTo>
                    <a:cubicBezTo>
                      <a:pt x="6" y="76"/>
                      <a:pt x="9" y="80"/>
                      <a:pt x="10" y="76"/>
                    </a:cubicBezTo>
                    <a:cubicBezTo>
                      <a:pt x="16" y="52"/>
                      <a:pt x="35" y="34"/>
                      <a:pt x="41" y="10"/>
                    </a:cubicBezTo>
                    <a:cubicBezTo>
                      <a:pt x="42" y="6"/>
                      <a:pt x="44" y="0"/>
                      <a:pt x="52" y="1"/>
                    </a:cubicBezTo>
                    <a:cubicBezTo>
                      <a:pt x="61" y="11"/>
                      <a:pt x="49" y="18"/>
                      <a:pt x="48" y="26"/>
                    </a:cubicBezTo>
                    <a:cubicBezTo>
                      <a:pt x="46" y="33"/>
                      <a:pt x="43" y="39"/>
                      <a:pt x="40" y="46"/>
                    </a:cubicBezTo>
                    <a:close/>
                  </a:path>
                </a:pathLst>
              </a:custGeom>
              <a:solidFill>
                <a:srgbClr val="2C6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1" name="Freeform 428">
                <a:extLst>
                  <a:ext uri="{FF2B5EF4-FFF2-40B4-BE49-F238E27FC236}">
                    <a16:creationId xmlns:a16="http://schemas.microsoft.com/office/drawing/2014/main" id="{53C9D83C-B276-46B7-857E-C16EE860C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3" y="1682"/>
                <a:ext cx="23" cy="43"/>
              </a:xfrm>
              <a:custGeom>
                <a:avLst/>
                <a:gdLst>
                  <a:gd name="T0" fmla="*/ 27 w 43"/>
                  <a:gd name="T1" fmla="*/ 78 h 78"/>
                  <a:gd name="T2" fmla="*/ 20 w 43"/>
                  <a:gd name="T3" fmla="*/ 49 h 78"/>
                  <a:gd name="T4" fmla="*/ 10 w 43"/>
                  <a:gd name="T5" fmla="*/ 32 h 78"/>
                  <a:gd name="T6" fmla="*/ 6 w 43"/>
                  <a:gd name="T7" fmla="*/ 8 h 78"/>
                  <a:gd name="T8" fmla="*/ 29 w 43"/>
                  <a:gd name="T9" fmla="*/ 6 h 78"/>
                  <a:gd name="T10" fmla="*/ 33 w 43"/>
                  <a:gd name="T11" fmla="*/ 30 h 78"/>
                  <a:gd name="T12" fmla="*/ 31 w 43"/>
                  <a:gd name="T13" fmla="*/ 69 h 78"/>
                  <a:gd name="T14" fmla="*/ 27 w 43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78">
                    <a:moveTo>
                      <a:pt x="27" y="78"/>
                    </a:moveTo>
                    <a:cubicBezTo>
                      <a:pt x="25" y="68"/>
                      <a:pt x="22" y="59"/>
                      <a:pt x="20" y="49"/>
                    </a:cubicBezTo>
                    <a:cubicBezTo>
                      <a:pt x="19" y="42"/>
                      <a:pt x="18" y="36"/>
                      <a:pt x="10" y="32"/>
                    </a:cubicBezTo>
                    <a:cubicBezTo>
                      <a:pt x="0" y="27"/>
                      <a:pt x="0" y="17"/>
                      <a:pt x="6" y="8"/>
                    </a:cubicBezTo>
                    <a:cubicBezTo>
                      <a:pt x="12" y="0"/>
                      <a:pt x="22" y="0"/>
                      <a:pt x="29" y="6"/>
                    </a:cubicBezTo>
                    <a:cubicBezTo>
                      <a:pt x="35" y="12"/>
                      <a:pt x="43" y="20"/>
                      <a:pt x="33" y="30"/>
                    </a:cubicBezTo>
                    <a:cubicBezTo>
                      <a:pt x="20" y="42"/>
                      <a:pt x="32" y="56"/>
                      <a:pt x="31" y="69"/>
                    </a:cubicBezTo>
                    <a:cubicBezTo>
                      <a:pt x="29" y="72"/>
                      <a:pt x="28" y="75"/>
                      <a:pt x="27" y="78"/>
                    </a:cubicBezTo>
                    <a:close/>
                  </a:path>
                </a:pathLst>
              </a:custGeom>
              <a:solidFill>
                <a:srgbClr val="583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2" name="Freeform 429">
                <a:extLst>
                  <a:ext uri="{FF2B5EF4-FFF2-40B4-BE49-F238E27FC236}">
                    <a16:creationId xmlns:a16="http://schemas.microsoft.com/office/drawing/2014/main" id="{B10C0231-E3D5-451F-B35C-E133076C8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4" y="1716"/>
                <a:ext cx="58" cy="11"/>
              </a:xfrm>
              <a:custGeom>
                <a:avLst/>
                <a:gdLst>
                  <a:gd name="T0" fmla="*/ 95 w 106"/>
                  <a:gd name="T1" fmla="*/ 21 h 21"/>
                  <a:gd name="T2" fmla="*/ 0 w 106"/>
                  <a:gd name="T3" fmla="*/ 16 h 21"/>
                  <a:gd name="T4" fmla="*/ 22 w 106"/>
                  <a:gd name="T5" fmla="*/ 12 h 21"/>
                  <a:gd name="T6" fmla="*/ 52 w 106"/>
                  <a:gd name="T7" fmla="*/ 0 h 21"/>
                  <a:gd name="T8" fmla="*/ 98 w 106"/>
                  <a:gd name="T9" fmla="*/ 15 h 21"/>
                  <a:gd name="T10" fmla="*/ 95 w 106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21">
                    <a:moveTo>
                      <a:pt x="95" y="21"/>
                    </a:moveTo>
                    <a:cubicBezTo>
                      <a:pt x="64" y="12"/>
                      <a:pt x="31" y="18"/>
                      <a:pt x="0" y="16"/>
                    </a:cubicBezTo>
                    <a:cubicBezTo>
                      <a:pt x="6" y="9"/>
                      <a:pt x="14" y="13"/>
                      <a:pt x="22" y="12"/>
                    </a:cubicBezTo>
                    <a:cubicBezTo>
                      <a:pt x="34" y="12"/>
                      <a:pt x="46" y="14"/>
                      <a:pt x="52" y="0"/>
                    </a:cubicBezTo>
                    <a:cubicBezTo>
                      <a:pt x="68" y="2"/>
                      <a:pt x="83" y="8"/>
                      <a:pt x="98" y="15"/>
                    </a:cubicBezTo>
                    <a:cubicBezTo>
                      <a:pt x="106" y="19"/>
                      <a:pt x="97" y="20"/>
                      <a:pt x="95" y="21"/>
                    </a:cubicBezTo>
                    <a:close/>
                  </a:path>
                </a:pathLst>
              </a:custGeom>
              <a:solidFill>
                <a:srgbClr val="9BB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3" name="Freeform 430">
                <a:extLst>
                  <a:ext uri="{FF2B5EF4-FFF2-40B4-BE49-F238E27FC236}">
                    <a16:creationId xmlns:a16="http://schemas.microsoft.com/office/drawing/2014/main" id="{9CE117AF-8B6C-4B97-A6EB-E76A2CBAB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" y="1159"/>
                <a:ext cx="19" cy="27"/>
              </a:xfrm>
              <a:custGeom>
                <a:avLst/>
                <a:gdLst>
                  <a:gd name="T0" fmla="*/ 7 w 35"/>
                  <a:gd name="T1" fmla="*/ 26 h 49"/>
                  <a:gd name="T2" fmla="*/ 18 w 35"/>
                  <a:gd name="T3" fmla="*/ 1 h 49"/>
                  <a:gd name="T4" fmla="*/ 28 w 35"/>
                  <a:gd name="T5" fmla="*/ 13 h 49"/>
                  <a:gd name="T6" fmla="*/ 24 w 35"/>
                  <a:gd name="T7" fmla="*/ 34 h 49"/>
                  <a:gd name="T8" fmla="*/ 10 w 35"/>
                  <a:gd name="T9" fmla="*/ 49 h 49"/>
                  <a:gd name="T10" fmla="*/ 7 w 35"/>
                  <a:gd name="T11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49">
                    <a:moveTo>
                      <a:pt x="7" y="26"/>
                    </a:moveTo>
                    <a:cubicBezTo>
                      <a:pt x="11" y="18"/>
                      <a:pt x="0" y="3"/>
                      <a:pt x="18" y="1"/>
                    </a:cubicBezTo>
                    <a:cubicBezTo>
                      <a:pt x="26" y="1"/>
                      <a:pt x="35" y="0"/>
                      <a:pt x="28" y="13"/>
                    </a:cubicBezTo>
                    <a:cubicBezTo>
                      <a:pt x="24" y="19"/>
                      <a:pt x="23" y="26"/>
                      <a:pt x="24" y="34"/>
                    </a:cubicBezTo>
                    <a:cubicBezTo>
                      <a:pt x="20" y="38"/>
                      <a:pt x="16" y="43"/>
                      <a:pt x="10" y="49"/>
                    </a:cubicBezTo>
                    <a:cubicBezTo>
                      <a:pt x="5" y="41"/>
                      <a:pt x="8" y="33"/>
                      <a:pt x="7" y="26"/>
                    </a:cubicBezTo>
                    <a:close/>
                  </a:path>
                </a:pathLst>
              </a:custGeom>
              <a:solidFill>
                <a:srgbClr val="6E9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4" name="Freeform 431">
                <a:extLst>
                  <a:ext uri="{FF2B5EF4-FFF2-40B4-BE49-F238E27FC236}">
                    <a16:creationId xmlns:a16="http://schemas.microsoft.com/office/drawing/2014/main" id="{1BE22AFB-1C38-4E88-9B34-BCF56B188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" y="848"/>
                <a:ext cx="20" cy="25"/>
              </a:xfrm>
              <a:custGeom>
                <a:avLst/>
                <a:gdLst>
                  <a:gd name="T0" fmla="*/ 21 w 36"/>
                  <a:gd name="T1" fmla="*/ 2 h 47"/>
                  <a:gd name="T2" fmla="*/ 29 w 36"/>
                  <a:gd name="T3" fmla="*/ 12 h 47"/>
                  <a:gd name="T4" fmla="*/ 3 w 36"/>
                  <a:gd name="T5" fmla="*/ 47 h 47"/>
                  <a:gd name="T6" fmla="*/ 5 w 36"/>
                  <a:gd name="T7" fmla="*/ 6 h 47"/>
                  <a:gd name="T8" fmla="*/ 21 w 3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7">
                    <a:moveTo>
                      <a:pt x="21" y="2"/>
                    </a:moveTo>
                    <a:cubicBezTo>
                      <a:pt x="27" y="2"/>
                      <a:pt x="36" y="0"/>
                      <a:pt x="29" y="12"/>
                    </a:cubicBezTo>
                    <a:cubicBezTo>
                      <a:pt x="20" y="23"/>
                      <a:pt x="13" y="35"/>
                      <a:pt x="3" y="47"/>
                    </a:cubicBezTo>
                    <a:cubicBezTo>
                      <a:pt x="9" y="33"/>
                      <a:pt x="0" y="20"/>
                      <a:pt x="5" y="6"/>
                    </a:cubicBezTo>
                    <a:cubicBezTo>
                      <a:pt x="10" y="5"/>
                      <a:pt x="16" y="7"/>
                      <a:pt x="21" y="2"/>
                    </a:cubicBezTo>
                    <a:close/>
                  </a:path>
                </a:pathLst>
              </a:custGeom>
              <a:solidFill>
                <a:srgbClr val="346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5" name="Freeform 432">
                <a:extLst>
                  <a:ext uri="{FF2B5EF4-FFF2-40B4-BE49-F238E27FC236}">
                    <a16:creationId xmlns:a16="http://schemas.microsoft.com/office/drawing/2014/main" id="{E119559B-0A36-4F7E-A07A-63B1E85D6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0" y="1041"/>
                <a:ext cx="22" cy="24"/>
              </a:xfrm>
              <a:custGeom>
                <a:avLst/>
                <a:gdLst>
                  <a:gd name="T0" fmla="*/ 35 w 40"/>
                  <a:gd name="T1" fmla="*/ 0 h 43"/>
                  <a:gd name="T2" fmla="*/ 0 w 40"/>
                  <a:gd name="T3" fmla="*/ 43 h 43"/>
                  <a:gd name="T4" fmla="*/ 35 w 40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43">
                    <a:moveTo>
                      <a:pt x="35" y="0"/>
                    </a:moveTo>
                    <a:cubicBezTo>
                      <a:pt x="40" y="25"/>
                      <a:pt x="34" y="32"/>
                      <a:pt x="0" y="43"/>
                    </a:cubicBezTo>
                    <a:cubicBezTo>
                      <a:pt x="9" y="26"/>
                      <a:pt x="21" y="13"/>
                      <a:pt x="35" y="0"/>
                    </a:cubicBezTo>
                    <a:close/>
                  </a:path>
                </a:pathLst>
              </a:custGeom>
              <a:solidFill>
                <a:srgbClr val="87A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6" name="Freeform 433">
                <a:extLst>
                  <a:ext uri="{FF2B5EF4-FFF2-40B4-BE49-F238E27FC236}">
                    <a16:creationId xmlns:a16="http://schemas.microsoft.com/office/drawing/2014/main" id="{022F85BB-F927-4BA3-8CB8-66936BE1D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9" y="1043"/>
                <a:ext cx="10" cy="27"/>
              </a:xfrm>
              <a:custGeom>
                <a:avLst/>
                <a:gdLst>
                  <a:gd name="T0" fmla="*/ 18 w 19"/>
                  <a:gd name="T1" fmla="*/ 5 h 50"/>
                  <a:gd name="T2" fmla="*/ 18 w 19"/>
                  <a:gd name="T3" fmla="*/ 39 h 50"/>
                  <a:gd name="T4" fmla="*/ 11 w 19"/>
                  <a:gd name="T5" fmla="*/ 50 h 50"/>
                  <a:gd name="T6" fmla="*/ 1 w 19"/>
                  <a:gd name="T7" fmla="*/ 39 h 50"/>
                  <a:gd name="T8" fmla="*/ 5 w 19"/>
                  <a:gd name="T9" fmla="*/ 17 h 50"/>
                  <a:gd name="T10" fmla="*/ 18 w 19"/>
                  <a:gd name="T11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0">
                    <a:moveTo>
                      <a:pt x="18" y="5"/>
                    </a:moveTo>
                    <a:cubicBezTo>
                      <a:pt x="18" y="17"/>
                      <a:pt x="18" y="28"/>
                      <a:pt x="18" y="39"/>
                    </a:cubicBezTo>
                    <a:cubicBezTo>
                      <a:pt x="18" y="44"/>
                      <a:pt x="19" y="50"/>
                      <a:pt x="11" y="50"/>
                    </a:cubicBezTo>
                    <a:cubicBezTo>
                      <a:pt x="4" y="50"/>
                      <a:pt x="0" y="47"/>
                      <a:pt x="1" y="39"/>
                    </a:cubicBezTo>
                    <a:cubicBezTo>
                      <a:pt x="2" y="32"/>
                      <a:pt x="3" y="24"/>
                      <a:pt x="5" y="17"/>
                    </a:cubicBezTo>
                    <a:cubicBezTo>
                      <a:pt x="9" y="14"/>
                      <a:pt x="5" y="0"/>
                      <a:pt x="18" y="5"/>
                    </a:cubicBezTo>
                    <a:close/>
                  </a:path>
                </a:pathLst>
              </a:custGeom>
              <a:solidFill>
                <a:srgbClr val="F3D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7" name="Freeform 434">
                <a:extLst>
                  <a:ext uri="{FF2B5EF4-FFF2-40B4-BE49-F238E27FC236}">
                    <a16:creationId xmlns:a16="http://schemas.microsoft.com/office/drawing/2014/main" id="{92A25100-5993-4CE1-BE42-A65EF77EC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0" y="1812"/>
                <a:ext cx="37" cy="25"/>
              </a:xfrm>
              <a:custGeom>
                <a:avLst/>
                <a:gdLst>
                  <a:gd name="T0" fmla="*/ 0 w 66"/>
                  <a:gd name="T1" fmla="*/ 35 h 45"/>
                  <a:gd name="T2" fmla="*/ 0 w 66"/>
                  <a:gd name="T3" fmla="*/ 28 h 45"/>
                  <a:gd name="T4" fmla="*/ 49 w 66"/>
                  <a:gd name="T5" fmla="*/ 19 h 45"/>
                  <a:gd name="T6" fmla="*/ 52 w 66"/>
                  <a:gd name="T7" fmla="*/ 8 h 45"/>
                  <a:gd name="T8" fmla="*/ 56 w 66"/>
                  <a:gd name="T9" fmla="*/ 0 h 45"/>
                  <a:gd name="T10" fmla="*/ 57 w 66"/>
                  <a:gd name="T11" fmla="*/ 43 h 45"/>
                  <a:gd name="T12" fmla="*/ 49 w 66"/>
                  <a:gd name="T13" fmla="*/ 40 h 45"/>
                  <a:gd name="T14" fmla="*/ 20 w 66"/>
                  <a:gd name="T15" fmla="*/ 35 h 45"/>
                  <a:gd name="T16" fmla="*/ 1 w 66"/>
                  <a:gd name="T17" fmla="*/ 40 h 45"/>
                  <a:gd name="T18" fmla="*/ 0 w 66"/>
                  <a:gd name="T19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45">
                    <a:moveTo>
                      <a:pt x="0" y="35"/>
                    </a:moveTo>
                    <a:cubicBezTo>
                      <a:pt x="0" y="33"/>
                      <a:pt x="0" y="31"/>
                      <a:pt x="0" y="28"/>
                    </a:cubicBezTo>
                    <a:cubicBezTo>
                      <a:pt x="17" y="29"/>
                      <a:pt x="31" y="17"/>
                      <a:pt x="49" y="19"/>
                    </a:cubicBezTo>
                    <a:cubicBezTo>
                      <a:pt x="52" y="19"/>
                      <a:pt x="52" y="12"/>
                      <a:pt x="52" y="8"/>
                    </a:cubicBezTo>
                    <a:cubicBezTo>
                      <a:pt x="53" y="6"/>
                      <a:pt x="55" y="3"/>
                      <a:pt x="56" y="0"/>
                    </a:cubicBezTo>
                    <a:cubicBezTo>
                      <a:pt x="66" y="14"/>
                      <a:pt x="64" y="29"/>
                      <a:pt x="57" y="43"/>
                    </a:cubicBezTo>
                    <a:cubicBezTo>
                      <a:pt x="54" y="42"/>
                      <a:pt x="51" y="41"/>
                      <a:pt x="49" y="40"/>
                    </a:cubicBezTo>
                    <a:cubicBezTo>
                      <a:pt x="41" y="29"/>
                      <a:pt x="31" y="29"/>
                      <a:pt x="20" y="35"/>
                    </a:cubicBezTo>
                    <a:cubicBezTo>
                      <a:pt x="14" y="38"/>
                      <a:pt x="9" y="45"/>
                      <a:pt x="1" y="40"/>
                    </a:cubicBezTo>
                    <a:cubicBezTo>
                      <a:pt x="0" y="39"/>
                      <a:pt x="0" y="37"/>
                      <a:pt x="0" y="35"/>
                    </a:cubicBezTo>
                    <a:close/>
                  </a:path>
                </a:pathLst>
              </a:custGeom>
              <a:solidFill>
                <a:srgbClr val="374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8" name="Freeform 435">
                <a:extLst>
                  <a:ext uri="{FF2B5EF4-FFF2-40B4-BE49-F238E27FC236}">
                    <a16:creationId xmlns:a16="http://schemas.microsoft.com/office/drawing/2014/main" id="{71AE5750-6FF5-4ED7-93AF-97FEF4D81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2" y="1519"/>
                <a:ext cx="9" cy="45"/>
              </a:xfrm>
              <a:custGeom>
                <a:avLst/>
                <a:gdLst>
                  <a:gd name="T0" fmla="*/ 0 w 16"/>
                  <a:gd name="T1" fmla="*/ 40 h 82"/>
                  <a:gd name="T2" fmla="*/ 10 w 16"/>
                  <a:gd name="T3" fmla="*/ 0 h 82"/>
                  <a:gd name="T4" fmla="*/ 16 w 16"/>
                  <a:gd name="T5" fmla="*/ 66 h 82"/>
                  <a:gd name="T6" fmla="*/ 16 w 16"/>
                  <a:gd name="T7" fmla="*/ 82 h 82"/>
                  <a:gd name="T8" fmla="*/ 0 w 16"/>
                  <a:gd name="T9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2">
                    <a:moveTo>
                      <a:pt x="0" y="40"/>
                    </a:moveTo>
                    <a:cubicBezTo>
                      <a:pt x="13" y="30"/>
                      <a:pt x="6" y="16"/>
                      <a:pt x="10" y="0"/>
                    </a:cubicBezTo>
                    <a:cubicBezTo>
                      <a:pt x="16" y="24"/>
                      <a:pt x="8" y="46"/>
                      <a:pt x="16" y="66"/>
                    </a:cubicBezTo>
                    <a:cubicBezTo>
                      <a:pt x="16" y="71"/>
                      <a:pt x="16" y="75"/>
                      <a:pt x="16" y="82"/>
                    </a:cubicBezTo>
                    <a:cubicBezTo>
                      <a:pt x="8" y="67"/>
                      <a:pt x="3" y="54"/>
                      <a:pt x="0" y="40"/>
                    </a:cubicBezTo>
                    <a:close/>
                  </a:path>
                </a:pathLst>
              </a:custGeom>
              <a:solidFill>
                <a:srgbClr val="98B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9" name="Freeform 436">
                <a:extLst>
                  <a:ext uri="{FF2B5EF4-FFF2-40B4-BE49-F238E27FC236}">
                    <a16:creationId xmlns:a16="http://schemas.microsoft.com/office/drawing/2014/main" id="{9E015EE0-0AAD-4F9B-B8C6-F782D4646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4" y="905"/>
                <a:ext cx="14" cy="14"/>
              </a:xfrm>
              <a:custGeom>
                <a:avLst/>
                <a:gdLst>
                  <a:gd name="T0" fmla="*/ 25 w 25"/>
                  <a:gd name="T1" fmla="*/ 12 h 25"/>
                  <a:gd name="T2" fmla="*/ 12 w 25"/>
                  <a:gd name="T3" fmla="*/ 24 h 25"/>
                  <a:gd name="T4" fmla="*/ 0 w 25"/>
                  <a:gd name="T5" fmla="*/ 12 h 25"/>
                  <a:gd name="T6" fmla="*/ 12 w 25"/>
                  <a:gd name="T7" fmla="*/ 0 h 25"/>
                  <a:gd name="T8" fmla="*/ 25 w 25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cubicBezTo>
                      <a:pt x="24" y="21"/>
                      <a:pt x="19" y="24"/>
                      <a:pt x="12" y="24"/>
                    </a:cubicBezTo>
                    <a:cubicBezTo>
                      <a:pt x="4" y="25"/>
                      <a:pt x="0" y="20"/>
                      <a:pt x="0" y="12"/>
                    </a:cubicBezTo>
                    <a:cubicBezTo>
                      <a:pt x="0" y="4"/>
                      <a:pt x="5" y="0"/>
                      <a:pt x="12" y="0"/>
                    </a:cubicBezTo>
                    <a:cubicBezTo>
                      <a:pt x="20" y="0"/>
                      <a:pt x="24" y="5"/>
                      <a:pt x="25" y="12"/>
                    </a:cubicBezTo>
                    <a:close/>
                  </a:path>
                </a:pathLst>
              </a:custGeom>
              <a:solidFill>
                <a:srgbClr val="CC3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0" name="Freeform 437">
                <a:extLst>
                  <a:ext uri="{FF2B5EF4-FFF2-40B4-BE49-F238E27FC236}">
                    <a16:creationId xmlns:a16="http://schemas.microsoft.com/office/drawing/2014/main" id="{EC0CD6C6-573F-4F69-9D21-C623D4069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" y="1595"/>
                <a:ext cx="14" cy="14"/>
              </a:xfrm>
              <a:custGeom>
                <a:avLst/>
                <a:gdLst>
                  <a:gd name="T0" fmla="*/ 12 w 25"/>
                  <a:gd name="T1" fmla="*/ 0 h 25"/>
                  <a:gd name="T2" fmla="*/ 24 w 25"/>
                  <a:gd name="T3" fmla="*/ 12 h 25"/>
                  <a:gd name="T4" fmla="*/ 13 w 25"/>
                  <a:gd name="T5" fmla="*/ 25 h 25"/>
                  <a:gd name="T6" fmla="*/ 0 w 25"/>
                  <a:gd name="T7" fmla="*/ 13 h 25"/>
                  <a:gd name="T8" fmla="*/ 12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cubicBezTo>
                      <a:pt x="20" y="0"/>
                      <a:pt x="24" y="5"/>
                      <a:pt x="24" y="12"/>
                    </a:cubicBezTo>
                    <a:cubicBezTo>
                      <a:pt x="25" y="20"/>
                      <a:pt x="21" y="25"/>
                      <a:pt x="13" y="25"/>
                    </a:cubicBezTo>
                    <a:cubicBezTo>
                      <a:pt x="6" y="25"/>
                      <a:pt x="0" y="21"/>
                      <a:pt x="0" y="13"/>
                    </a:cubicBezTo>
                    <a:cubicBezTo>
                      <a:pt x="0" y="5"/>
                      <a:pt x="5" y="1"/>
                      <a:pt x="12" y="0"/>
                    </a:cubicBezTo>
                    <a:close/>
                  </a:path>
                </a:pathLst>
              </a:custGeom>
              <a:solidFill>
                <a:srgbClr val="D12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1" name="Freeform 438">
                <a:extLst>
                  <a:ext uri="{FF2B5EF4-FFF2-40B4-BE49-F238E27FC236}">
                    <a16:creationId xmlns:a16="http://schemas.microsoft.com/office/drawing/2014/main" id="{DEE5D3BB-835A-4284-81E1-F03592253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7" y="1410"/>
                <a:ext cx="13" cy="14"/>
              </a:xfrm>
              <a:custGeom>
                <a:avLst/>
                <a:gdLst>
                  <a:gd name="T0" fmla="*/ 13 w 25"/>
                  <a:gd name="T1" fmla="*/ 0 h 25"/>
                  <a:gd name="T2" fmla="*/ 25 w 25"/>
                  <a:gd name="T3" fmla="*/ 12 h 25"/>
                  <a:gd name="T4" fmla="*/ 13 w 25"/>
                  <a:gd name="T5" fmla="*/ 24 h 25"/>
                  <a:gd name="T6" fmla="*/ 1 w 25"/>
                  <a:gd name="T7" fmla="*/ 12 h 25"/>
                  <a:gd name="T8" fmla="*/ 13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3" y="0"/>
                    </a:moveTo>
                    <a:cubicBezTo>
                      <a:pt x="21" y="0"/>
                      <a:pt x="25" y="4"/>
                      <a:pt x="25" y="12"/>
                    </a:cubicBezTo>
                    <a:cubicBezTo>
                      <a:pt x="25" y="19"/>
                      <a:pt x="22" y="25"/>
                      <a:pt x="13" y="24"/>
                    </a:cubicBezTo>
                    <a:cubicBezTo>
                      <a:pt x="6" y="24"/>
                      <a:pt x="1" y="20"/>
                      <a:pt x="1" y="12"/>
                    </a:cubicBezTo>
                    <a:cubicBezTo>
                      <a:pt x="0" y="4"/>
                      <a:pt x="5" y="1"/>
                      <a:pt x="13" y="0"/>
                    </a:cubicBezTo>
                    <a:close/>
                  </a:path>
                </a:pathLst>
              </a:custGeom>
              <a:solidFill>
                <a:srgbClr val="CE2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2" name="Freeform 439">
                <a:extLst>
                  <a:ext uri="{FF2B5EF4-FFF2-40B4-BE49-F238E27FC236}">
                    <a16:creationId xmlns:a16="http://schemas.microsoft.com/office/drawing/2014/main" id="{DB7CB51E-C11A-42FC-AD13-287014894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3" y="1228"/>
                <a:ext cx="19" cy="17"/>
              </a:xfrm>
              <a:custGeom>
                <a:avLst/>
                <a:gdLst>
                  <a:gd name="T0" fmla="*/ 28 w 35"/>
                  <a:gd name="T1" fmla="*/ 24 h 31"/>
                  <a:gd name="T2" fmla="*/ 8 w 35"/>
                  <a:gd name="T3" fmla="*/ 26 h 31"/>
                  <a:gd name="T4" fmla="*/ 8 w 35"/>
                  <a:gd name="T5" fmla="*/ 6 h 31"/>
                  <a:gd name="T6" fmla="*/ 24 w 35"/>
                  <a:gd name="T7" fmla="*/ 4 h 31"/>
                  <a:gd name="T8" fmla="*/ 28 w 35"/>
                  <a:gd name="T9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1">
                    <a:moveTo>
                      <a:pt x="28" y="24"/>
                    </a:moveTo>
                    <a:cubicBezTo>
                      <a:pt x="22" y="30"/>
                      <a:pt x="15" y="31"/>
                      <a:pt x="8" y="26"/>
                    </a:cubicBezTo>
                    <a:cubicBezTo>
                      <a:pt x="1" y="19"/>
                      <a:pt x="0" y="12"/>
                      <a:pt x="8" y="6"/>
                    </a:cubicBezTo>
                    <a:cubicBezTo>
                      <a:pt x="12" y="2"/>
                      <a:pt x="18" y="0"/>
                      <a:pt x="24" y="4"/>
                    </a:cubicBezTo>
                    <a:cubicBezTo>
                      <a:pt x="32" y="9"/>
                      <a:pt x="35" y="16"/>
                      <a:pt x="28" y="24"/>
                    </a:cubicBezTo>
                    <a:close/>
                  </a:path>
                </a:pathLst>
              </a:custGeom>
              <a:solidFill>
                <a:srgbClr val="CF3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3" name="Freeform 440">
                <a:extLst>
                  <a:ext uri="{FF2B5EF4-FFF2-40B4-BE49-F238E27FC236}">
                    <a16:creationId xmlns:a16="http://schemas.microsoft.com/office/drawing/2014/main" id="{71709A87-E63E-46C7-92AD-846561CAD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6" y="1023"/>
                <a:ext cx="12" cy="24"/>
              </a:xfrm>
              <a:custGeom>
                <a:avLst/>
                <a:gdLst>
                  <a:gd name="T0" fmla="*/ 0 w 22"/>
                  <a:gd name="T1" fmla="*/ 44 h 44"/>
                  <a:gd name="T2" fmla="*/ 2 w 22"/>
                  <a:gd name="T3" fmla="*/ 14 h 44"/>
                  <a:gd name="T4" fmla="*/ 10 w 22"/>
                  <a:gd name="T5" fmla="*/ 3 h 44"/>
                  <a:gd name="T6" fmla="*/ 17 w 22"/>
                  <a:gd name="T7" fmla="*/ 20 h 44"/>
                  <a:gd name="T8" fmla="*/ 0 w 22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4">
                    <a:moveTo>
                      <a:pt x="0" y="44"/>
                    </a:moveTo>
                    <a:cubicBezTo>
                      <a:pt x="0" y="33"/>
                      <a:pt x="1" y="23"/>
                      <a:pt x="2" y="14"/>
                    </a:cubicBezTo>
                    <a:cubicBezTo>
                      <a:pt x="2" y="9"/>
                      <a:pt x="4" y="0"/>
                      <a:pt x="10" y="3"/>
                    </a:cubicBezTo>
                    <a:cubicBezTo>
                      <a:pt x="16" y="5"/>
                      <a:pt x="22" y="12"/>
                      <a:pt x="17" y="20"/>
                    </a:cubicBezTo>
                    <a:cubicBezTo>
                      <a:pt x="12" y="28"/>
                      <a:pt x="6" y="36"/>
                      <a:pt x="0" y="44"/>
                    </a:cubicBezTo>
                    <a:close/>
                  </a:path>
                </a:pathLst>
              </a:custGeom>
              <a:solidFill>
                <a:srgbClr val="749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4" name="Freeform 441">
                <a:extLst>
                  <a:ext uri="{FF2B5EF4-FFF2-40B4-BE49-F238E27FC236}">
                    <a16:creationId xmlns:a16="http://schemas.microsoft.com/office/drawing/2014/main" id="{1BE392BC-54AD-4D86-A5F4-57D7658CF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6" y="1077"/>
                <a:ext cx="22" cy="18"/>
              </a:xfrm>
              <a:custGeom>
                <a:avLst/>
                <a:gdLst>
                  <a:gd name="T0" fmla="*/ 2 w 41"/>
                  <a:gd name="T1" fmla="*/ 28 h 33"/>
                  <a:gd name="T2" fmla="*/ 12 w 41"/>
                  <a:gd name="T3" fmla="*/ 4 h 33"/>
                  <a:gd name="T4" fmla="*/ 33 w 41"/>
                  <a:gd name="T5" fmla="*/ 9 h 33"/>
                  <a:gd name="T6" fmla="*/ 32 w 41"/>
                  <a:gd name="T7" fmla="*/ 33 h 33"/>
                  <a:gd name="T8" fmla="*/ 21 w 41"/>
                  <a:gd name="T9" fmla="*/ 32 h 33"/>
                  <a:gd name="T10" fmla="*/ 21 w 41"/>
                  <a:gd name="T11" fmla="*/ 18 h 33"/>
                  <a:gd name="T12" fmla="*/ 9 w 41"/>
                  <a:gd name="T13" fmla="*/ 29 h 33"/>
                  <a:gd name="T14" fmla="*/ 2 w 41"/>
                  <a:gd name="T15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3">
                    <a:moveTo>
                      <a:pt x="2" y="28"/>
                    </a:moveTo>
                    <a:cubicBezTo>
                      <a:pt x="0" y="18"/>
                      <a:pt x="1" y="9"/>
                      <a:pt x="12" y="4"/>
                    </a:cubicBezTo>
                    <a:cubicBezTo>
                      <a:pt x="20" y="0"/>
                      <a:pt x="28" y="2"/>
                      <a:pt x="33" y="9"/>
                    </a:cubicBezTo>
                    <a:cubicBezTo>
                      <a:pt x="39" y="17"/>
                      <a:pt x="41" y="25"/>
                      <a:pt x="32" y="33"/>
                    </a:cubicBezTo>
                    <a:cubicBezTo>
                      <a:pt x="28" y="32"/>
                      <a:pt x="25" y="32"/>
                      <a:pt x="21" y="32"/>
                    </a:cubicBezTo>
                    <a:cubicBezTo>
                      <a:pt x="20" y="27"/>
                      <a:pt x="24" y="23"/>
                      <a:pt x="21" y="18"/>
                    </a:cubicBezTo>
                    <a:cubicBezTo>
                      <a:pt x="13" y="17"/>
                      <a:pt x="15" y="27"/>
                      <a:pt x="9" y="29"/>
                    </a:cubicBezTo>
                    <a:cubicBezTo>
                      <a:pt x="7" y="29"/>
                      <a:pt x="4" y="29"/>
                      <a:pt x="2" y="28"/>
                    </a:cubicBezTo>
                    <a:close/>
                  </a:path>
                </a:pathLst>
              </a:custGeom>
              <a:solidFill>
                <a:srgbClr val="6E2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5" name="Freeform 442">
                <a:extLst>
                  <a:ext uri="{FF2B5EF4-FFF2-40B4-BE49-F238E27FC236}">
                    <a16:creationId xmlns:a16="http://schemas.microsoft.com/office/drawing/2014/main" id="{4F2B3EC8-4CAF-4245-AF52-2C89017BA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8" y="1390"/>
                <a:ext cx="21" cy="20"/>
              </a:xfrm>
              <a:custGeom>
                <a:avLst/>
                <a:gdLst>
                  <a:gd name="T0" fmla="*/ 16 w 39"/>
                  <a:gd name="T1" fmla="*/ 37 h 37"/>
                  <a:gd name="T2" fmla="*/ 5 w 39"/>
                  <a:gd name="T3" fmla="*/ 13 h 37"/>
                  <a:gd name="T4" fmla="*/ 19 w 39"/>
                  <a:gd name="T5" fmla="*/ 1 h 37"/>
                  <a:gd name="T6" fmla="*/ 39 w 39"/>
                  <a:gd name="T7" fmla="*/ 14 h 37"/>
                  <a:gd name="T8" fmla="*/ 35 w 39"/>
                  <a:gd name="T9" fmla="*/ 18 h 37"/>
                  <a:gd name="T10" fmla="*/ 20 w 39"/>
                  <a:gd name="T11" fmla="*/ 18 h 37"/>
                  <a:gd name="T12" fmla="*/ 24 w 39"/>
                  <a:gd name="T13" fmla="*/ 30 h 37"/>
                  <a:gd name="T14" fmla="*/ 16 w 39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7">
                    <a:moveTo>
                      <a:pt x="16" y="37"/>
                    </a:moveTo>
                    <a:cubicBezTo>
                      <a:pt x="8" y="31"/>
                      <a:pt x="0" y="25"/>
                      <a:pt x="5" y="13"/>
                    </a:cubicBezTo>
                    <a:cubicBezTo>
                      <a:pt x="7" y="7"/>
                      <a:pt x="11" y="2"/>
                      <a:pt x="19" y="1"/>
                    </a:cubicBezTo>
                    <a:cubicBezTo>
                      <a:pt x="29" y="0"/>
                      <a:pt x="36" y="3"/>
                      <a:pt x="39" y="14"/>
                    </a:cubicBezTo>
                    <a:cubicBezTo>
                      <a:pt x="38" y="15"/>
                      <a:pt x="36" y="16"/>
                      <a:pt x="35" y="18"/>
                    </a:cubicBezTo>
                    <a:cubicBezTo>
                      <a:pt x="30" y="20"/>
                      <a:pt x="25" y="13"/>
                      <a:pt x="20" y="18"/>
                    </a:cubicBezTo>
                    <a:cubicBezTo>
                      <a:pt x="17" y="22"/>
                      <a:pt x="24" y="26"/>
                      <a:pt x="24" y="30"/>
                    </a:cubicBezTo>
                    <a:cubicBezTo>
                      <a:pt x="21" y="32"/>
                      <a:pt x="19" y="35"/>
                      <a:pt x="16" y="37"/>
                    </a:cubicBezTo>
                    <a:close/>
                  </a:path>
                </a:pathLst>
              </a:custGeom>
              <a:solidFill>
                <a:srgbClr val="712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6" name="Freeform 443">
                <a:extLst>
                  <a:ext uri="{FF2B5EF4-FFF2-40B4-BE49-F238E27FC236}">
                    <a16:creationId xmlns:a16="http://schemas.microsoft.com/office/drawing/2014/main" id="{76CBEE64-8E67-4D11-8C02-8E9AEEB33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5" y="1066"/>
                <a:ext cx="14" cy="13"/>
              </a:xfrm>
              <a:custGeom>
                <a:avLst/>
                <a:gdLst>
                  <a:gd name="T0" fmla="*/ 13 w 25"/>
                  <a:gd name="T1" fmla="*/ 0 h 24"/>
                  <a:gd name="T2" fmla="*/ 24 w 25"/>
                  <a:gd name="T3" fmla="*/ 11 h 24"/>
                  <a:gd name="T4" fmla="*/ 11 w 25"/>
                  <a:gd name="T5" fmla="*/ 23 h 24"/>
                  <a:gd name="T6" fmla="*/ 0 w 25"/>
                  <a:gd name="T7" fmla="*/ 11 h 24"/>
                  <a:gd name="T8" fmla="*/ 13 w 2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3" y="0"/>
                    </a:moveTo>
                    <a:cubicBezTo>
                      <a:pt x="20" y="0"/>
                      <a:pt x="25" y="4"/>
                      <a:pt x="24" y="11"/>
                    </a:cubicBezTo>
                    <a:cubicBezTo>
                      <a:pt x="23" y="18"/>
                      <a:pt x="18" y="24"/>
                      <a:pt x="11" y="23"/>
                    </a:cubicBezTo>
                    <a:cubicBezTo>
                      <a:pt x="4" y="23"/>
                      <a:pt x="0" y="18"/>
                      <a:pt x="0" y="11"/>
                    </a:cubicBezTo>
                    <a:cubicBezTo>
                      <a:pt x="0" y="3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D03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7" name="Freeform 444">
                <a:extLst>
                  <a:ext uri="{FF2B5EF4-FFF2-40B4-BE49-F238E27FC236}">
                    <a16:creationId xmlns:a16="http://schemas.microsoft.com/office/drawing/2014/main" id="{07C61278-444E-4839-9329-BACDEE636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1" y="1225"/>
                <a:ext cx="23" cy="21"/>
              </a:xfrm>
              <a:custGeom>
                <a:avLst/>
                <a:gdLst>
                  <a:gd name="T0" fmla="*/ 31 w 42"/>
                  <a:gd name="T1" fmla="*/ 29 h 38"/>
                  <a:gd name="T2" fmla="*/ 18 w 42"/>
                  <a:gd name="T3" fmla="*/ 11 h 38"/>
                  <a:gd name="T4" fmla="*/ 11 w 42"/>
                  <a:gd name="T5" fmla="*/ 31 h 38"/>
                  <a:gd name="T6" fmla="*/ 4 w 42"/>
                  <a:gd name="T7" fmla="*/ 38 h 38"/>
                  <a:gd name="T8" fmla="*/ 4 w 42"/>
                  <a:gd name="T9" fmla="*/ 30 h 38"/>
                  <a:gd name="T10" fmla="*/ 12 w 42"/>
                  <a:gd name="T11" fmla="*/ 5 h 38"/>
                  <a:gd name="T12" fmla="*/ 34 w 42"/>
                  <a:gd name="T13" fmla="*/ 9 h 38"/>
                  <a:gd name="T14" fmla="*/ 32 w 42"/>
                  <a:gd name="T15" fmla="*/ 36 h 38"/>
                  <a:gd name="T16" fmla="*/ 31 w 42"/>
                  <a:gd name="T17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8">
                    <a:moveTo>
                      <a:pt x="31" y="29"/>
                    </a:moveTo>
                    <a:cubicBezTo>
                      <a:pt x="32" y="19"/>
                      <a:pt x="31" y="9"/>
                      <a:pt x="18" y="11"/>
                    </a:cubicBezTo>
                    <a:cubicBezTo>
                      <a:pt x="5" y="13"/>
                      <a:pt x="8" y="22"/>
                      <a:pt x="11" y="31"/>
                    </a:cubicBezTo>
                    <a:cubicBezTo>
                      <a:pt x="9" y="33"/>
                      <a:pt x="6" y="36"/>
                      <a:pt x="4" y="38"/>
                    </a:cubicBezTo>
                    <a:cubicBezTo>
                      <a:pt x="4" y="36"/>
                      <a:pt x="4" y="33"/>
                      <a:pt x="4" y="30"/>
                    </a:cubicBezTo>
                    <a:cubicBezTo>
                      <a:pt x="0" y="20"/>
                      <a:pt x="1" y="11"/>
                      <a:pt x="12" y="5"/>
                    </a:cubicBezTo>
                    <a:cubicBezTo>
                      <a:pt x="21" y="0"/>
                      <a:pt x="28" y="3"/>
                      <a:pt x="34" y="9"/>
                    </a:cubicBezTo>
                    <a:cubicBezTo>
                      <a:pt x="42" y="18"/>
                      <a:pt x="41" y="27"/>
                      <a:pt x="32" y="36"/>
                    </a:cubicBezTo>
                    <a:cubicBezTo>
                      <a:pt x="32" y="34"/>
                      <a:pt x="32" y="31"/>
                      <a:pt x="31" y="29"/>
                    </a:cubicBezTo>
                    <a:close/>
                  </a:path>
                </a:pathLst>
              </a:custGeom>
              <a:solidFill>
                <a:srgbClr val="6E3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8" name="Freeform 445">
                <a:extLst>
                  <a:ext uri="{FF2B5EF4-FFF2-40B4-BE49-F238E27FC236}">
                    <a16:creationId xmlns:a16="http://schemas.microsoft.com/office/drawing/2014/main" id="{44440358-D1CA-4755-B9C9-FBF70C530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0" y="812"/>
                <a:ext cx="14" cy="14"/>
              </a:xfrm>
              <a:custGeom>
                <a:avLst/>
                <a:gdLst>
                  <a:gd name="T0" fmla="*/ 0 w 25"/>
                  <a:gd name="T1" fmla="*/ 15 h 26"/>
                  <a:gd name="T2" fmla="*/ 15 w 25"/>
                  <a:gd name="T3" fmla="*/ 3 h 26"/>
                  <a:gd name="T4" fmla="*/ 20 w 25"/>
                  <a:gd name="T5" fmla="*/ 22 h 26"/>
                  <a:gd name="T6" fmla="*/ 0 w 25"/>
                  <a:gd name="T7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6">
                    <a:moveTo>
                      <a:pt x="0" y="15"/>
                    </a:moveTo>
                    <a:cubicBezTo>
                      <a:pt x="1" y="6"/>
                      <a:pt x="6" y="0"/>
                      <a:pt x="15" y="3"/>
                    </a:cubicBezTo>
                    <a:cubicBezTo>
                      <a:pt x="25" y="7"/>
                      <a:pt x="24" y="14"/>
                      <a:pt x="20" y="22"/>
                    </a:cubicBezTo>
                    <a:cubicBezTo>
                      <a:pt x="11" y="26"/>
                      <a:pt x="4" y="26"/>
                      <a:pt x="0" y="15"/>
                    </a:cubicBezTo>
                    <a:close/>
                  </a:path>
                </a:pathLst>
              </a:custGeom>
              <a:solidFill>
                <a:srgbClr val="D23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9" name="Freeform 446">
                <a:extLst>
                  <a:ext uri="{FF2B5EF4-FFF2-40B4-BE49-F238E27FC236}">
                    <a16:creationId xmlns:a16="http://schemas.microsoft.com/office/drawing/2014/main" id="{9CEC11CD-FAB3-4190-A432-F4B1778D3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5" y="1232"/>
                <a:ext cx="14" cy="12"/>
              </a:xfrm>
              <a:custGeom>
                <a:avLst/>
                <a:gdLst>
                  <a:gd name="T0" fmla="*/ 12 w 24"/>
                  <a:gd name="T1" fmla="*/ 0 h 21"/>
                  <a:gd name="T2" fmla="*/ 24 w 24"/>
                  <a:gd name="T3" fmla="*/ 11 h 21"/>
                  <a:gd name="T4" fmla="*/ 14 w 24"/>
                  <a:gd name="T5" fmla="*/ 20 h 21"/>
                  <a:gd name="T6" fmla="*/ 0 w 24"/>
                  <a:gd name="T7" fmla="*/ 10 h 21"/>
                  <a:gd name="T8" fmla="*/ 12 w 2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12" y="0"/>
                    </a:moveTo>
                    <a:cubicBezTo>
                      <a:pt x="19" y="0"/>
                      <a:pt x="23" y="4"/>
                      <a:pt x="24" y="11"/>
                    </a:cubicBezTo>
                    <a:cubicBezTo>
                      <a:pt x="24" y="17"/>
                      <a:pt x="21" y="21"/>
                      <a:pt x="14" y="20"/>
                    </a:cubicBezTo>
                    <a:cubicBezTo>
                      <a:pt x="8" y="20"/>
                      <a:pt x="0" y="19"/>
                      <a:pt x="0" y="10"/>
                    </a:cubicBezTo>
                    <a:cubicBezTo>
                      <a:pt x="0" y="2"/>
                      <a:pt x="5" y="0"/>
                      <a:pt x="12" y="0"/>
                    </a:cubicBezTo>
                    <a:close/>
                  </a:path>
                </a:pathLst>
              </a:custGeom>
              <a:solidFill>
                <a:srgbClr val="CC3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0" name="Freeform 447">
                <a:extLst>
                  <a:ext uri="{FF2B5EF4-FFF2-40B4-BE49-F238E27FC236}">
                    <a16:creationId xmlns:a16="http://schemas.microsoft.com/office/drawing/2014/main" id="{F3CBB64E-5E8A-45BB-B291-0B911DE8A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" y="1081"/>
                <a:ext cx="15" cy="13"/>
              </a:xfrm>
              <a:custGeom>
                <a:avLst/>
                <a:gdLst>
                  <a:gd name="T0" fmla="*/ 2 w 26"/>
                  <a:gd name="T1" fmla="*/ 21 h 24"/>
                  <a:gd name="T2" fmla="*/ 11 w 26"/>
                  <a:gd name="T3" fmla="*/ 1 h 24"/>
                  <a:gd name="T4" fmla="*/ 21 w 26"/>
                  <a:gd name="T5" fmla="*/ 6 h 24"/>
                  <a:gd name="T6" fmla="*/ 14 w 26"/>
                  <a:gd name="T7" fmla="*/ 24 h 24"/>
                  <a:gd name="T8" fmla="*/ 2 w 26"/>
                  <a:gd name="T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" y="21"/>
                    </a:moveTo>
                    <a:cubicBezTo>
                      <a:pt x="2" y="13"/>
                      <a:pt x="0" y="4"/>
                      <a:pt x="11" y="1"/>
                    </a:cubicBezTo>
                    <a:cubicBezTo>
                      <a:pt x="15" y="0"/>
                      <a:pt x="19" y="2"/>
                      <a:pt x="21" y="6"/>
                    </a:cubicBezTo>
                    <a:cubicBezTo>
                      <a:pt x="26" y="15"/>
                      <a:pt x="21" y="20"/>
                      <a:pt x="14" y="24"/>
                    </a:cubicBezTo>
                    <a:cubicBezTo>
                      <a:pt x="10" y="24"/>
                      <a:pt x="6" y="24"/>
                      <a:pt x="2" y="21"/>
                    </a:cubicBezTo>
                    <a:close/>
                  </a:path>
                </a:pathLst>
              </a:custGeom>
              <a:solidFill>
                <a:srgbClr val="D22E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1" name="Freeform 448">
                <a:extLst>
                  <a:ext uri="{FF2B5EF4-FFF2-40B4-BE49-F238E27FC236}">
                    <a16:creationId xmlns:a16="http://schemas.microsoft.com/office/drawing/2014/main" id="{EF39602D-76F9-40C3-B66C-4AF8A57CB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4" y="1394"/>
                <a:ext cx="13" cy="13"/>
              </a:xfrm>
              <a:custGeom>
                <a:avLst/>
                <a:gdLst>
                  <a:gd name="T0" fmla="*/ 13 w 24"/>
                  <a:gd name="T1" fmla="*/ 23 h 23"/>
                  <a:gd name="T2" fmla="*/ 1 w 24"/>
                  <a:gd name="T3" fmla="*/ 11 h 23"/>
                  <a:gd name="T4" fmla="*/ 7 w 24"/>
                  <a:gd name="T5" fmla="*/ 2 h 23"/>
                  <a:gd name="T6" fmla="*/ 24 w 24"/>
                  <a:gd name="T7" fmla="*/ 11 h 23"/>
                  <a:gd name="T8" fmla="*/ 13 w 24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3" y="23"/>
                    </a:moveTo>
                    <a:cubicBezTo>
                      <a:pt x="6" y="22"/>
                      <a:pt x="1" y="19"/>
                      <a:pt x="1" y="11"/>
                    </a:cubicBezTo>
                    <a:cubicBezTo>
                      <a:pt x="0" y="7"/>
                      <a:pt x="3" y="3"/>
                      <a:pt x="7" y="2"/>
                    </a:cubicBezTo>
                    <a:cubicBezTo>
                      <a:pt x="15" y="0"/>
                      <a:pt x="20" y="5"/>
                      <a:pt x="24" y="11"/>
                    </a:cubicBezTo>
                    <a:cubicBezTo>
                      <a:pt x="21" y="16"/>
                      <a:pt x="19" y="21"/>
                      <a:pt x="13" y="23"/>
                    </a:cubicBezTo>
                    <a:close/>
                  </a:path>
                </a:pathLst>
              </a:custGeom>
              <a:solidFill>
                <a:srgbClr val="D42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2" name="Freeform 449">
                <a:extLst>
                  <a:ext uri="{FF2B5EF4-FFF2-40B4-BE49-F238E27FC236}">
                    <a16:creationId xmlns:a16="http://schemas.microsoft.com/office/drawing/2014/main" id="{1C2155B2-9ADD-4849-BC92-D82C1A6B4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1" y="1744"/>
                <a:ext cx="12" cy="11"/>
              </a:xfrm>
              <a:custGeom>
                <a:avLst/>
                <a:gdLst>
                  <a:gd name="T0" fmla="*/ 9 w 22"/>
                  <a:gd name="T1" fmla="*/ 21 h 21"/>
                  <a:gd name="T2" fmla="*/ 0 w 22"/>
                  <a:gd name="T3" fmla="*/ 11 h 21"/>
                  <a:gd name="T4" fmla="*/ 10 w 22"/>
                  <a:gd name="T5" fmla="*/ 1 h 21"/>
                  <a:gd name="T6" fmla="*/ 21 w 22"/>
                  <a:gd name="T7" fmla="*/ 11 h 21"/>
                  <a:gd name="T8" fmla="*/ 9 w 22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9" y="21"/>
                    </a:moveTo>
                    <a:cubicBezTo>
                      <a:pt x="4" y="21"/>
                      <a:pt x="0" y="18"/>
                      <a:pt x="0" y="11"/>
                    </a:cubicBezTo>
                    <a:cubicBezTo>
                      <a:pt x="0" y="5"/>
                      <a:pt x="4" y="1"/>
                      <a:pt x="10" y="1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2" y="17"/>
                      <a:pt x="18" y="21"/>
                      <a:pt x="9" y="21"/>
                    </a:cubicBezTo>
                    <a:close/>
                  </a:path>
                </a:pathLst>
              </a:custGeom>
              <a:solidFill>
                <a:srgbClr val="CA32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3" name="Freeform 450">
                <a:extLst>
                  <a:ext uri="{FF2B5EF4-FFF2-40B4-BE49-F238E27FC236}">
                    <a16:creationId xmlns:a16="http://schemas.microsoft.com/office/drawing/2014/main" id="{F9119061-F282-47EE-BE01-96612C491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" y="1749"/>
                <a:ext cx="26" cy="22"/>
              </a:xfrm>
              <a:custGeom>
                <a:avLst/>
                <a:gdLst>
                  <a:gd name="T0" fmla="*/ 47 w 47"/>
                  <a:gd name="T1" fmla="*/ 31 h 40"/>
                  <a:gd name="T2" fmla="*/ 36 w 47"/>
                  <a:gd name="T3" fmla="*/ 31 h 40"/>
                  <a:gd name="T4" fmla="*/ 7 w 47"/>
                  <a:gd name="T5" fmla="*/ 7 h 40"/>
                  <a:gd name="T6" fmla="*/ 10 w 47"/>
                  <a:gd name="T7" fmla="*/ 0 h 40"/>
                  <a:gd name="T8" fmla="*/ 47 w 47"/>
                  <a:gd name="T9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0">
                    <a:moveTo>
                      <a:pt x="47" y="31"/>
                    </a:moveTo>
                    <a:cubicBezTo>
                      <a:pt x="43" y="40"/>
                      <a:pt x="39" y="33"/>
                      <a:pt x="36" y="31"/>
                    </a:cubicBezTo>
                    <a:cubicBezTo>
                      <a:pt x="26" y="23"/>
                      <a:pt x="17" y="15"/>
                      <a:pt x="7" y="7"/>
                    </a:cubicBezTo>
                    <a:cubicBezTo>
                      <a:pt x="0" y="2"/>
                      <a:pt x="4" y="0"/>
                      <a:pt x="10" y="0"/>
                    </a:cubicBezTo>
                    <a:cubicBezTo>
                      <a:pt x="22" y="10"/>
                      <a:pt x="34" y="21"/>
                      <a:pt x="47" y="31"/>
                    </a:cubicBezTo>
                    <a:close/>
                  </a:path>
                </a:pathLst>
              </a:custGeom>
              <a:solidFill>
                <a:srgbClr val="81A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4" name="Freeform 451">
                <a:extLst>
                  <a:ext uri="{FF2B5EF4-FFF2-40B4-BE49-F238E27FC236}">
                    <a16:creationId xmlns:a16="http://schemas.microsoft.com/office/drawing/2014/main" id="{5A6F4125-8577-4DDA-A88F-42181C831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4" y="1045"/>
                <a:ext cx="12" cy="25"/>
              </a:xfrm>
              <a:custGeom>
                <a:avLst/>
                <a:gdLst>
                  <a:gd name="T0" fmla="*/ 9 w 22"/>
                  <a:gd name="T1" fmla="*/ 46 h 46"/>
                  <a:gd name="T2" fmla="*/ 0 w 22"/>
                  <a:gd name="T3" fmla="*/ 6 h 46"/>
                  <a:gd name="T4" fmla="*/ 22 w 22"/>
                  <a:gd name="T5" fmla="*/ 14 h 46"/>
                  <a:gd name="T6" fmla="*/ 13 w 22"/>
                  <a:gd name="T7" fmla="*/ 24 h 46"/>
                  <a:gd name="T8" fmla="*/ 9 w 22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6">
                    <a:moveTo>
                      <a:pt x="9" y="46"/>
                    </a:moveTo>
                    <a:cubicBezTo>
                      <a:pt x="5" y="33"/>
                      <a:pt x="9" y="18"/>
                      <a:pt x="0" y="6"/>
                    </a:cubicBezTo>
                    <a:cubicBezTo>
                      <a:pt x="11" y="0"/>
                      <a:pt x="16" y="8"/>
                      <a:pt x="22" y="14"/>
                    </a:cubicBezTo>
                    <a:cubicBezTo>
                      <a:pt x="15" y="14"/>
                      <a:pt x="12" y="16"/>
                      <a:pt x="13" y="24"/>
                    </a:cubicBezTo>
                    <a:cubicBezTo>
                      <a:pt x="14" y="31"/>
                      <a:pt x="17" y="40"/>
                      <a:pt x="9" y="46"/>
                    </a:cubicBezTo>
                    <a:close/>
                  </a:path>
                </a:pathLst>
              </a:custGeom>
              <a:solidFill>
                <a:srgbClr val="255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5" name="Freeform 452">
                <a:extLst>
                  <a:ext uri="{FF2B5EF4-FFF2-40B4-BE49-F238E27FC236}">
                    <a16:creationId xmlns:a16="http://schemas.microsoft.com/office/drawing/2014/main" id="{E55F3D8E-5257-4B5B-A233-FB9F6BCCA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7" y="1704"/>
                <a:ext cx="37" cy="9"/>
              </a:xfrm>
              <a:custGeom>
                <a:avLst/>
                <a:gdLst>
                  <a:gd name="T0" fmla="*/ 0 w 67"/>
                  <a:gd name="T1" fmla="*/ 0 h 16"/>
                  <a:gd name="T2" fmla="*/ 41 w 67"/>
                  <a:gd name="T3" fmla="*/ 4 h 16"/>
                  <a:gd name="T4" fmla="*/ 67 w 67"/>
                  <a:gd name="T5" fmla="*/ 16 h 16"/>
                  <a:gd name="T6" fmla="*/ 0 w 67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6">
                    <a:moveTo>
                      <a:pt x="0" y="0"/>
                    </a:moveTo>
                    <a:cubicBezTo>
                      <a:pt x="14" y="1"/>
                      <a:pt x="27" y="3"/>
                      <a:pt x="41" y="4"/>
                    </a:cubicBezTo>
                    <a:cubicBezTo>
                      <a:pt x="50" y="7"/>
                      <a:pt x="60" y="7"/>
                      <a:pt x="67" y="16"/>
                    </a:cubicBezTo>
                    <a:cubicBezTo>
                      <a:pt x="44" y="11"/>
                      <a:pt x="21" y="10"/>
                      <a:pt x="0" y="0"/>
                    </a:cubicBezTo>
                    <a:close/>
                  </a:path>
                </a:pathLst>
              </a:custGeom>
              <a:solidFill>
                <a:srgbClr val="8A9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6" name="Freeform 453">
                <a:extLst>
                  <a:ext uri="{FF2B5EF4-FFF2-40B4-BE49-F238E27FC236}">
                    <a16:creationId xmlns:a16="http://schemas.microsoft.com/office/drawing/2014/main" id="{3F0F163C-995F-47A2-BA5E-7F056B362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3" y="1564"/>
                <a:ext cx="11" cy="12"/>
              </a:xfrm>
              <a:custGeom>
                <a:avLst/>
                <a:gdLst>
                  <a:gd name="T0" fmla="*/ 20 w 20"/>
                  <a:gd name="T1" fmla="*/ 10 h 21"/>
                  <a:gd name="T2" fmla="*/ 10 w 20"/>
                  <a:gd name="T3" fmla="*/ 20 h 21"/>
                  <a:gd name="T4" fmla="*/ 0 w 20"/>
                  <a:gd name="T5" fmla="*/ 10 h 21"/>
                  <a:gd name="T6" fmla="*/ 10 w 20"/>
                  <a:gd name="T7" fmla="*/ 0 h 21"/>
                  <a:gd name="T8" fmla="*/ 20 w 20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10"/>
                    </a:moveTo>
                    <a:cubicBezTo>
                      <a:pt x="19" y="16"/>
                      <a:pt x="15" y="19"/>
                      <a:pt x="10" y="20"/>
                    </a:cubicBezTo>
                    <a:cubicBezTo>
                      <a:pt x="3" y="21"/>
                      <a:pt x="0" y="16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6" y="0"/>
                      <a:pt x="19" y="4"/>
                      <a:pt x="20" y="10"/>
                    </a:cubicBezTo>
                    <a:close/>
                  </a:path>
                </a:pathLst>
              </a:custGeom>
              <a:solidFill>
                <a:srgbClr val="CC3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7" name="Freeform 454">
                <a:extLst>
                  <a:ext uri="{FF2B5EF4-FFF2-40B4-BE49-F238E27FC236}">
                    <a16:creationId xmlns:a16="http://schemas.microsoft.com/office/drawing/2014/main" id="{FB533B81-A9BE-43E0-A337-817D6BDDA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9" y="1793"/>
                <a:ext cx="47" cy="6"/>
              </a:xfrm>
              <a:custGeom>
                <a:avLst/>
                <a:gdLst>
                  <a:gd name="T0" fmla="*/ 49 w 84"/>
                  <a:gd name="T1" fmla="*/ 9 h 12"/>
                  <a:gd name="T2" fmla="*/ 0 w 84"/>
                  <a:gd name="T3" fmla="*/ 8 h 12"/>
                  <a:gd name="T4" fmla="*/ 84 w 84"/>
                  <a:gd name="T5" fmla="*/ 4 h 12"/>
                  <a:gd name="T6" fmla="*/ 49 w 84"/>
                  <a:gd name="T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12">
                    <a:moveTo>
                      <a:pt x="49" y="9"/>
                    </a:moveTo>
                    <a:cubicBezTo>
                      <a:pt x="33" y="8"/>
                      <a:pt x="16" y="8"/>
                      <a:pt x="0" y="8"/>
                    </a:cubicBezTo>
                    <a:cubicBezTo>
                      <a:pt x="28" y="0"/>
                      <a:pt x="56" y="6"/>
                      <a:pt x="84" y="4"/>
                    </a:cubicBezTo>
                    <a:cubicBezTo>
                      <a:pt x="73" y="12"/>
                      <a:pt x="61" y="7"/>
                      <a:pt x="49" y="9"/>
                    </a:cubicBezTo>
                    <a:close/>
                  </a:path>
                </a:pathLst>
              </a:custGeom>
              <a:solidFill>
                <a:srgbClr val="3060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8" name="Freeform 455">
                <a:extLst>
                  <a:ext uri="{FF2B5EF4-FFF2-40B4-BE49-F238E27FC236}">
                    <a16:creationId xmlns:a16="http://schemas.microsoft.com/office/drawing/2014/main" id="{B09509CB-D8B0-4AE5-866E-3162A296F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7" y="1707"/>
                <a:ext cx="15" cy="15"/>
              </a:xfrm>
              <a:custGeom>
                <a:avLst/>
                <a:gdLst>
                  <a:gd name="T0" fmla="*/ 0 w 27"/>
                  <a:gd name="T1" fmla="*/ 15 h 27"/>
                  <a:gd name="T2" fmla="*/ 16 w 27"/>
                  <a:gd name="T3" fmla="*/ 8 h 27"/>
                  <a:gd name="T4" fmla="*/ 25 w 27"/>
                  <a:gd name="T5" fmla="*/ 25 h 27"/>
                  <a:gd name="T6" fmla="*/ 23 w 27"/>
                  <a:gd name="T7" fmla="*/ 27 h 27"/>
                  <a:gd name="T8" fmla="*/ 0 w 27"/>
                  <a:gd name="T9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15"/>
                    </a:moveTo>
                    <a:cubicBezTo>
                      <a:pt x="0" y="0"/>
                      <a:pt x="10" y="11"/>
                      <a:pt x="16" y="8"/>
                    </a:cubicBezTo>
                    <a:cubicBezTo>
                      <a:pt x="21" y="13"/>
                      <a:pt x="27" y="17"/>
                      <a:pt x="25" y="25"/>
                    </a:cubicBezTo>
                    <a:cubicBezTo>
                      <a:pt x="25" y="26"/>
                      <a:pt x="24" y="27"/>
                      <a:pt x="23" y="27"/>
                    </a:cubicBezTo>
                    <a:cubicBezTo>
                      <a:pt x="15" y="23"/>
                      <a:pt x="8" y="19"/>
                      <a:pt x="0" y="15"/>
                    </a:cubicBezTo>
                    <a:close/>
                  </a:path>
                </a:pathLst>
              </a:custGeom>
              <a:solidFill>
                <a:srgbClr val="407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9" name="Freeform 456">
                <a:extLst>
                  <a:ext uri="{FF2B5EF4-FFF2-40B4-BE49-F238E27FC236}">
                    <a16:creationId xmlns:a16="http://schemas.microsoft.com/office/drawing/2014/main" id="{CB3357FD-D61A-4094-AEAD-1F553FA58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4" y="1034"/>
                <a:ext cx="13" cy="15"/>
              </a:xfrm>
              <a:custGeom>
                <a:avLst/>
                <a:gdLst>
                  <a:gd name="T0" fmla="*/ 1 w 24"/>
                  <a:gd name="T1" fmla="*/ 27 h 27"/>
                  <a:gd name="T2" fmla="*/ 24 w 24"/>
                  <a:gd name="T3" fmla="*/ 0 h 27"/>
                  <a:gd name="T4" fmla="*/ 1 w 24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7">
                    <a:moveTo>
                      <a:pt x="1" y="27"/>
                    </a:moveTo>
                    <a:cubicBezTo>
                      <a:pt x="0" y="7"/>
                      <a:pt x="10" y="2"/>
                      <a:pt x="24" y="0"/>
                    </a:cubicBezTo>
                    <a:cubicBezTo>
                      <a:pt x="17" y="8"/>
                      <a:pt x="11" y="16"/>
                      <a:pt x="1" y="27"/>
                    </a:cubicBezTo>
                    <a:close/>
                  </a:path>
                </a:pathLst>
              </a:custGeom>
              <a:solidFill>
                <a:srgbClr val="7786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0" name="Freeform 457">
                <a:extLst>
                  <a:ext uri="{FF2B5EF4-FFF2-40B4-BE49-F238E27FC236}">
                    <a16:creationId xmlns:a16="http://schemas.microsoft.com/office/drawing/2014/main" id="{D9CB7594-9E4F-4456-87CA-905C8D837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6" y="1039"/>
                <a:ext cx="13" cy="13"/>
              </a:xfrm>
              <a:custGeom>
                <a:avLst/>
                <a:gdLst>
                  <a:gd name="T0" fmla="*/ 0 w 22"/>
                  <a:gd name="T1" fmla="*/ 24 h 24"/>
                  <a:gd name="T2" fmla="*/ 22 w 22"/>
                  <a:gd name="T3" fmla="*/ 0 h 24"/>
                  <a:gd name="T4" fmla="*/ 0 w 22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cubicBezTo>
                      <a:pt x="9" y="14"/>
                      <a:pt x="15" y="7"/>
                      <a:pt x="22" y="0"/>
                    </a:cubicBezTo>
                    <a:cubicBezTo>
                      <a:pt x="22" y="19"/>
                      <a:pt x="19" y="23"/>
                      <a:pt x="0" y="24"/>
                    </a:cubicBezTo>
                    <a:close/>
                  </a:path>
                </a:pathLst>
              </a:custGeom>
              <a:solidFill>
                <a:srgbClr val="E8E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1" name="Freeform 458">
                <a:extLst>
                  <a:ext uri="{FF2B5EF4-FFF2-40B4-BE49-F238E27FC236}">
                    <a16:creationId xmlns:a16="http://schemas.microsoft.com/office/drawing/2014/main" id="{C5B28A7A-850A-43AA-807B-CC4FED3AA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2" y="1013"/>
                <a:ext cx="14" cy="11"/>
              </a:xfrm>
              <a:custGeom>
                <a:avLst/>
                <a:gdLst>
                  <a:gd name="T0" fmla="*/ 0 w 26"/>
                  <a:gd name="T1" fmla="*/ 17 h 20"/>
                  <a:gd name="T2" fmla="*/ 26 w 26"/>
                  <a:gd name="T3" fmla="*/ 0 h 20"/>
                  <a:gd name="T4" fmla="*/ 0 w 26"/>
                  <a:gd name="T5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0" y="17"/>
                    </a:moveTo>
                    <a:cubicBezTo>
                      <a:pt x="10" y="13"/>
                      <a:pt x="14" y="0"/>
                      <a:pt x="26" y="0"/>
                    </a:cubicBezTo>
                    <a:cubicBezTo>
                      <a:pt x="22" y="13"/>
                      <a:pt x="14" y="20"/>
                      <a:pt x="0" y="17"/>
                    </a:cubicBezTo>
                    <a:close/>
                  </a:path>
                </a:pathLst>
              </a:custGeom>
              <a:solidFill>
                <a:srgbClr val="D8D7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2" name="Freeform 459">
                <a:extLst>
                  <a:ext uri="{FF2B5EF4-FFF2-40B4-BE49-F238E27FC236}">
                    <a16:creationId xmlns:a16="http://schemas.microsoft.com/office/drawing/2014/main" id="{214618C8-EF46-40BB-8535-4E5D870A0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0" y="1720"/>
                <a:ext cx="13" cy="13"/>
              </a:xfrm>
              <a:custGeom>
                <a:avLst/>
                <a:gdLst>
                  <a:gd name="T0" fmla="*/ 24 w 24"/>
                  <a:gd name="T1" fmla="*/ 17 h 25"/>
                  <a:gd name="T2" fmla="*/ 21 w 24"/>
                  <a:gd name="T3" fmla="*/ 25 h 25"/>
                  <a:gd name="T4" fmla="*/ 0 w 24"/>
                  <a:gd name="T5" fmla="*/ 5 h 25"/>
                  <a:gd name="T6" fmla="*/ 1 w 24"/>
                  <a:gd name="T7" fmla="*/ 5 h 25"/>
                  <a:gd name="T8" fmla="*/ 24 w 24"/>
                  <a:gd name="T9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4" y="17"/>
                    </a:moveTo>
                    <a:cubicBezTo>
                      <a:pt x="24" y="20"/>
                      <a:pt x="24" y="23"/>
                      <a:pt x="21" y="25"/>
                    </a:cubicBezTo>
                    <a:cubicBezTo>
                      <a:pt x="13" y="20"/>
                      <a:pt x="6" y="13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3" y="0"/>
                      <a:pt x="20" y="7"/>
                      <a:pt x="24" y="17"/>
                    </a:cubicBezTo>
                    <a:close/>
                  </a:path>
                </a:pathLst>
              </a:custGeom>
              <a:solidFill>
                <a:srgbClr val="407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3" name="Freeform 460">
                <a:extLst>
                  <a:ext uri="{FF2B5EF4-FFF2-40B4-BE49-F238E27FC236}">
                    <a16:creationId xmlns:a16="http://schemas.microsoft.com/office/drawing/2014/main" id="{99E88FD8-198A-4540-8719-E93AFB60B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0" y="1801"/>
                <a:ext cx="22" cy="7"/>
              </a:xfrm>
              <a:custGeom>
                <a:avLst/>
                <a:gdLst>
                  <a:gd name="T0" fmla="*/ 41 w 41"/>
                  <a:gd name="T1" fmla="*/ 2 h 13"/>
                  <a:gd name="T2" fmla="*/ 0 w 41"/>
                  <a:gd name="T3" fmla="*/ 9 h 13"/>
                  <a:gd name="T4" fmla="*/ 41 w 41"/>
                  <a:gd name="T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13">
                    <a:moveTo>
                      <a:pt x="41" y="2"/>
                    </a:moveTo>
                    <a:cubicBezTo>
                      <a:pt x="29" y="13"/>
                      <a:pt x="14" y="8"/>
                      <a:pt x="0" y="9"/>
                    </a:cubicBezTo>
                    <a:cubicBezTo>
                      <a:pt x="13" y="4"/>
                      <a:pt x="27" y="0"/>
                      <a:pt x="41" y="2"/>
                    </a:cubicBezTo>
                    <a:close/>
                  </a:path>
                </a:pathLst>
              </a:custGeom>
              <a:solidFill>
                <a:srgbClr val="3060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4" name="Freeform 461">
                <a:extLst>
                  <a:ext uri="{FF2B5EF4-FFF2-40B4-BE49-F238E27FC236}">
                    <a16:creationId xmlns:a16="http://schemas.microsoft.com/office/drawing/2014/main" id="{66FB7E5F-2FF6-49CB-BE68-6B0238EE9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4" y="1818"/>
                <a:ext cx="22" cy="3"/>
              </a:xfrm>
              <a:custGeom>
                <a:avLst/>
                <a:gdLst>
                  <a:gd name="T0" fmla="*/ 0 w 39"/>
                  <a:gd name="T1" fmla="*/ 5 h 5"/>
                  <a:gd name="T2" fmla="*/ 39 w 39"/>
                  <a:gd name="T3" fmla="*/ 5 h 5"/>
                  <a:gd name="T4" fmla="*/ 0 w 39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">
                    <a:moveTo>
                      <a:pt x="0" y="5"/>
                    </a:moveTo>
                    <a:cubicBezTo>
                      <a:pt x="13" y="0"/>
                      <a:pt x="26" y="0"/>
                      <a:pt x="39" y="5"/>
                    </a:cubicBezTo>
                    <a:cubicBezTo>
                      <a:pt x="26" y="5"/>
                      <a:pt x="13" y="5"/>
                      <a:pt x="0" y="5"/>
                    </a:cubicBezTo>
                    <a:close/>
                  </a:path>
                </a:pathLst>
              </a:custGeom>
              <a:solidFill>
                <a:srgbClr val="589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5" name="Freeform 462">
                <a:extLst>
                  <a:ext uri="{FF2B5EF4-FFF2-40B4-BE49-F238E27FC236}">
                    <a16:creationId xmlns:a16="http://schemas.microsoft.com/office/drawing/2014/main" id="{A8EED947-C060-48C1-A02F-CACD518A4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2" y="1011"/>
                <a:ext cx="9" cy="13"/>
              </a:xfrm>
              <a:custGeom>
                <a:avLst/>
                <a:gdLst>
                  <a:gd name="T0" fmla="*/ 5 w 15"/>
                  <a:gd name="T1" fmla="*/ 24 h 24"/>
                  <a:gd name="T2" fmla="*/ 0 w 15"/>
                  <a:gd name="T3" fmla="*/ 0 h 24"/>
                  <a:gd name="T4" fmla="*/ 5 w 15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4">
                    <a:moveTo>
                      <a:pt x="5" y="24"/>
                    </a:moveTo>
                    <a:cubicBezTo>
                      <a:pt x="3" y="15"/>
                      <a:pt x="2" y="8"/>
                      <a:pt x="0" y="0"/>
                    </a:cubicBezTo>
                    <a:cubicBezTo>
                      <a:pt x="10" y="7"/>
                      <a:pt x="15" y="12"/>
                      <a:pt x="5" y="24"/>
                    </a:cubicBezTo>
                    <a:close/>
                  </a:path>
                </a:pathLst>
              </a:custGeom>
              <a:solidFill>
                <a:srgbClr val="5E8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6" name="Freeform 463">
                <a:extLst>
                  <a:ext uri="{FF2B5EF4-FFF2-40B4-BE49-F238E27FC236}">
                    <a16:creationId xmlns:a16="http://schemas.microsoft.com/office/drawing/2014/main" id="{6CFB5E56-DF9E-46BD-AC32-AE7AE86BF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4" y="803"/>
                <a:ext cx="94" cy="256"/>
              </a:xfrm>
              <a:custGeom>
                <a:avLst/>
                <a:gdLst>
                  <a:gd name="T0" fmla="*/ 151 w 171"/>
                  <a:gd name="T1" fmla="*/ 90 h 467"/>
                  <a:gd name="T2" fmla="*/ 164 w 171"/>
                  <a:gd name="T3" fmla="*/ 225 h 467"/>
                  <a:gd name="T4" fmla="*/ 167 w 171"/>
                  <a:gd name="T5" fmla="*/ 255 h 467"/>
                  <a:gd name="T6" fmla="*/ 169 w 171"/>
                  <a:gd name="T7" fmla="*/ 351 h 467"/>
                  <a:gd name="T8" fmla="*/ 169 w 171"/>
                  <a:gd name="T9" fmla="*/ 439 h 467"/>
                  <a:gd name="T10" fmla="*/ 145 w 171"/>
                  <a:gd name="T11" fmla="*/ 464 h 467"/>
                  <a:gd name="T12" fmla="*/ 16 w 171"/>
                  <a:gd name="T13" fmla="*/ 462 h 467"/>
                  <a:gd name="T14" fmla="*/ 10 w 171"/>
                  <a:gd name="T15" fmla="*/ 458 h 467"/>
                  <a:gd name="T16" fmla="*/ 13 w 171"/>
                  <a:gd name="T17" fmla="*/ 420 h 467"/>
                  <a:gd name="T18" fmla="*/ 10 w 171"/>
                  <a:gd name="T19" fmla="*/ 375 h 467"/>
                  <a:gd name="T20" fmla="*/ 5 w 171"/>
                  <a:gd name="T21" fmla="*/ 231 h 467"/>
                  <a:gd name="T22" fmla="*/ 1 w 171"/>
                  <a:gd name="T23" fmla="*/ 161 h 467"/>
                  <a:gd name="T24" fmla="*/ 7 w 171"/>
                  <a:gd name="T25" fmla="*/ 131 h 467"/>
                  <a:gd name="T26" fmla="*/ 107 w 171"/>
                  <a:gd name="T27" fmla="*/ 18 h 467"/>
                  <a:gd name="T28" fmla="*/ 113 w 171"/>
                  <a:gd name="T29" fmla="*/ 14 h 467"/>
                  <a:gd name="T30" fmla="*/ 135 w 171"/>
                  <a:gd name="T31" fmla="*/ 19 h 467"/>
                  <a:gd name="T32" fmla="*/ 136 w 171"/>
                  <a:gd name="T33" fmla="*/ 24 h 467"/>
                  <a:gd name="T34" fmla="*/ 151 w 171"/>
                  <a:gd name="T35" fmla="*/ 9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1" h="467">
                    <a:moveTo>
                      <a:pt x="151" y="90"/>
                    </a:moveTo>
                    <a:cubicBezTo>
                      <a:pt x="151" y="136"/>
                      <a:pt x="159" y="180"/>
                      <a:pt x="164" y="225"/>
                    </a:cubicBezTo>
                    <a:cubicBezTo>
                      <a:pt x="165" y="235"/>
                      <a:pt x="166" y="245"/>
                      <a:pt x="167" y="255"/>
                    </a:cubicBezTo>
                    <a:cubicBezTo>
                      <a:pt x="169" y="287"/>
                      <a:pt x="171" y="319"/>
                      <a:pt x="169" y="351"/>
                    </a:cubicBezTo>
                    <a:cubicBezTo>
                      <a:pt x="168" y="380"/>
                      <a:pt x="167" y="410"/>
                      <a:pt x="169" y="439"/>
                    </a:cubicBezTo>
                    <a:cubicBezTo>
                      <a:pt x="170" y="461"/>
                      <a:pt x="168" y="465"/>
                      <a:pt x="145" y="464"/>
                    </a:cubicBezTo>
                    <a:cubicBezTo>
                      <a:pt x="102" y="464"/>
                      <a:pt x="59" y="467"/>
                      <a:pt x="16" y="462"/>
                    </a:cubicBezTo>
                    <a:cubicBezTo>
                      <a:pt x="13" y="461"/>
                      <a:pt x="11" y="460"/>
                      <a:pt x="10" y="458"/>
                    </a:cubicBezTo>
                    <a:cubicBezTo>
                      <a:pt x="6" y="445"/>
                      <a:pt x="13" y="433"/>
                      <a:pt x="13" y="420"/>
                    </a:cubicBezTo>
                    <a:cubicBezTo>
                      <a:pt x="14" y="405"/>
                      <a:pt x="15" y="390"/>
                      <a:pt x="10" y="375"/>
                    </a:cubicBezTo>
                    <a:cubicBezTo>
                      <a:pt x="11" y="327"/>
                      <a:pt x="5" y="279"/>
                      <a:pt x="5" y="231"/>
                    </a:cubicBezTo>
                    <a:cubicBezTo>
                      <a:pt x="6" y="207"/>
                      <a:pt x="0" y="185"/>
                      <a:pt x="1" y="161"/>
                    </a:cubicBezTo>
                    <a:cubicBezTo>
                      <a:pt x="2" y="151"/>
                      <a:pt x="2" y="140"/>
                      <a:pt x="7" y="131"/>
                    </a:cubicBezTo>
                    <a:cubicBezTo>
                      <a:pt x="40" y="93"/>
                      <a:pt x="74" y="56"/>
                      <a:pt x="107" y="18"/>
                    </a:cubicBezTo>
                    <a:cubicBezTo>
                      <a:pt x="109" y="17"/>
                      <a:pt x="111" y="16"/>
                      <a:pt x="113" y="14"/>
                    </a:cubicBezTo>
                    <a:cubicBezTo>
                      <a:pt x="125" y="0"/>
                      <a:pt x="128" y="1"/>
                      <a:pt x="135" y="19"/>
                    </a:cubicBezTo>
                    <a:cubicBezTo>
                      <a:pt x="135" y="21"/>
                      <a:pt x="135" y="23"/>
                      <a:pt x="136" y="24"/>
                    </a:cubicBezTo>
                    <a:cubicBezTo>
                      <a:pt x="158" y="42"/>
                      <a:pt x="148" y="68"/>
                      <a:pt x="151" y="90"/>
                    </a:cubicBezTo>
                    <a:close/>
                  </a:path>
                </a:pathLst>
              </a:custGeom>
              <a:solidFill>
                <a:srgbClr val="025F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7" name="Freeform 464">
                <a:extLst>
                  <a:ext uri="{FF2B5EF4-FFF2-40B4-BE49-F238E27FC236}">
                    <a16:creationId xmlns:a16="http://schemas.microsoft.com/office/drawing/2014/main" id="{CB42EA6E-C723-48C1-9E16-AC8039380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" y="879"/>
                <a:ext cx="88" cy="262"/>
              </a:xfrm>
              <a:custGeom>
                <a:avLst/>
                <a:gdLst>
                  <a:gd name="T0" fmla="*/ 106 w 159"/>
                  <a:gd name="T1" fmla="*/ 477 h 477"/>
                  <a:gd name="T2" fmla="*/ 102 w 159"/>
                  <a:gd name="T3" fmla="*/ 475 h 477"/>
                  <a:gd name="T4" fmla="*/ 103 w 159"/>
                  <a:gd name="T5" fmla="*/ 475 h 477"/>
                  <a:gd name="T6" fmla="*/ 9 w 159"/>
                  <a:gd name="T7" fmla="*/ 319 h 477"/>
                  <a:gd name="T8" fmla="*/ 7 w 159"/>
                  <a:gd name="T9" fmla="*/ 296 h 477"/>
                  <a:gd name="T10" fmla="*/ 18 w 159"/>
                  <a:gd name="T11" fmla="*/ 257 h 477"/>
                  <a:gd name="T12" fmla="*/ 15 w 159"/>
                  <a:gd name="T13" fmla="*/ 243 h 477"/>
                  <a:gd name="T14" fmla="*/ 24 w 159"/>
                  <a:gd name="T15" fmla="*/ 142 h 477"/>
                  <a:gd name="T16" fmla="*/ 23 w 159"/>
                  <a:gd name="T17" fmla="*/ 137 h 477"/>
                  <a:gd name="T18" fmla="*/ 26 w 159"/>
                  <a:gd name="T19" fmla="*/ 129 h 477"/>
                  <a:gd name="T20" fmla="*/ 142 w 159"/>
                  <a:gd name="T21" fmla="*/ 0 h 477"/>
                  <a:gd name="T22" fmla="*/ 148 w 159"/>
                  <a:gd name="T23" fmla="*/ 50 h 477"/>
                  <a:gd name="T24" fmla="*/ 157 w 159"/>
                  <a:gd name="T25" fmla="*/ 242 h 477"/>
                  <a:gd name="T26" fmla="*/ 152 w 159"/>
                  <a:gd name="T27" fmla="*/ 316 h 477"/>
                  <a:gd name="T28" fmla="*/ 131 w 159"/>
                  <a:gd name="T29" fmla="*/ 418 h 477"/>
                  <a:gd name="T30" fmla="*/ 122 w 159"/>
                  <a:gd name="T31" fmla="*/ 448 h 477"/>
                  <a:gd name="T32" fmla="*/ 106 w 159"/>
                  <a:gd name="T33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9" h="477">
                    <a:moveTo>
                      <a:pt x="106" y="477"/>
                    </a:moveTo>
                    <a:cubicBezTo>
                      <a:pt x="105" y="476"/>
                      <a:pt x="104" y="475"/>
                      <a:pt x="102" y="475"/>
                    </a:cubicBezTo>
                    <a:cubicBezTo>
                      <a:pt x="103" y="475"/>
                      <a:pt x="103" y="475"/>
                      <a:pt x="103" y="475"/>
                    </a:cubicBezTo>
                    <a:cubicBezTo>
                      <a:pt x="71" y="424"/>
                      <a:pt x="41" y="371"/>
                      <a:pt x="9" y="319"/>
                    </a:cubicBezTo>
                    <a:cubicBezTo>
                      <a:pt x="5" y="312"/>
                      <a:pt x="0" y="304"/>
                      <a:pt x="7" y="296"/>
                    </a:cubicBezTo>
                    <a:cubicBezTo>
                      <a:pt x="17" y="285"/>
                      <a:pt x="12" y="269"/>
                      <a:pt x="18" y="257"/>
                    </a:cubicBezTo>
                    <a:cubicBezTo>
                      <a:pt x="14" y="253"/>
                      <a:pt x="13" y="248"/>
                      <a:pt x="15" y="243"/>
                    </a:cubicBezTo>
                    <a:cubicBezTo>
                      <a:pt x="23" y="210"/>
                      <a:pt x="16" y="176"/>
                      <a:pt x="24" y="142"/>
                    </a:cubicBezTo>
                    <a:cubicBezTo>
                      <a:pt x="25" y="140"/>
                      <a:pt x="24" y="138"/>
                      <a:pt x="23" y="137"/>
                    </a:cubicBezTo>
                    <a:cubicBezTo>
                      <a:pt x="24" y="134"/>
                      <a:pt x="24" y="131"/>
                      <a:pt x="26" y="129"/>
                    </a:cubicBezTo>
                    <a:cubicBezTo>
                      <a:pt x="64" y="86"/>
                      <a:pt x="101" y="41"/>
                      <a:pt x="142" y="0"/>
                    </a:cubicBezTo>
                    <a:cubicBezTo>
                      <a:pt x="150" y="16"/>
                      <a:pt x="146" y="34"/>
                      <a:pt x="148" y="50"/>
                    </a:cubicBezTo>
                    <a:cubicBezTo>
                      <a:pt x="153" y="114"/>
                      <a:pt x="156" y="178"/>
                      <a:pt x="157" y="242"/>
                    </a:cubicBezTo>
                    <a:cubicBezTo>
                      <a:pt x="159" y="267"/>
                      <a:pt x="159" y="292"/>
                      <a:pt x="152" y="316"/>
                    </a:cubicBezTo>
                    <a:cubicBezTo>
                      <a:pt x="150" y="351"/>
                      <a:pt x="141" y="385"/>
                      <a:pt x="131" y="418"/>
                    </a:cubicBezTo>
                    <a:cubicBezTo>
                      <a:pt x="128" y="428"/>
                      <a:pt x="126" y="439"/>
                      <a:pt x="122" y="448"/>
                    </a:cubicBezTo>
                    <a:cubicBezTo>
                      <a:pt x="116" y="457"/>
                      <a:pt x="119" y="472"/>
                      <a:pt x="106" y="4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8" name="Freeform 465">
                <a:extLst>
                  <a:ext uri="{FF2B5EF4-FFF2-40B4-BE49-F238E27FC236}">
                    <a16:creationId xmlns:a16="http://schemas.microsoft.com/office/drawing/2014/main" id="{63F054E4-247A-45BF-8AA3-873962ECF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3" y="614"/>
                <a:ext cx="61" cy="180"/>
              </a:xfrm>
              <a:custGeom>
                <a:avLst/>
                <a:gdLst>
                  <a:gd name="T0" fmla="*/ 53 w 111"/>
                  <a:gd name="T1" fmla="*/ 263 h 327"/>
                  <a:gd name="T2" fmla="*/ 15 w 111"/>
                  <a:gd name="T3" fmla="*/ 327 h 327"/>
                  <a:gd name="T4" fmla="*/ 24 w 111"/>
                  <a:gd name="T5" fmla="*/ 134 h 327"/>
                  <a:gd name="T6" fmla="*/ 52 w 111"/>
                  <a:gd name="T7" fmla="*/ 55 h 327"/>
                  <a:gd name="T8" fmla="*/ 80 w 111"/>
                  <a:gd name="T9" fmla="*/ 20 h 327"/>
                  <a:gd name="T10" fmla="*/ 92 w 111"/>
                  <a:gd name="T11" fmla="*/ 0 h 327"/>
                  <a:gd name="T12" fmla="*/ 111 w 111"/>
                  <a:gd name="T13" fmla="*/ 57 h 327"/>
                  <a:gd name="T14" fmla="*/ 104 w 111"/>
                  <a:gd name="T15" fmla="*/ 62 h 327"/>
                  <a:gd name="T16" fmla="*/ 62 w 111"/>
                  <a:gd name="T17" fmla="*/ 212 h 327"/>
                  <a:gd name="T18" fmla="*/ 53 w 111"/>
                  <a:gd name="T19" fmla="*/ 263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327">
                    <a:moveTo>
                      <a:pt x="53" y="263"/>
                    </a:moveTo>
                    <a:cubicBezTo>
                      <a:pt x="40" y="284"/>
                      <a:pt x="27" y="305"/>
                      <a:pt x="15" y="327"/>
                    </a:cubicBezTo>
                    <a:cubicBezTo>
                      <a:pt x="3" y="260"/>
                      <a:pt x="0" y="196"/>
                      <a:pt x="24" y="134"/>
                    </a:cubicBezTo>
                    <a:cubicBezTo>
                      <a:pt x="35" y="108"/>
                      <a:pt x="42" y="81"/>
                      <a:pt x="52" y="55"/>
                    </a:cubicBezTo>
                    <a:cubicBezTo>
                      <a:pt x="57" y="41"/>
                      <a:pt x="59" y="23"/>
                      <a:pt x="80" y="20"/>
                    </a:cubicBezTo>
                    <a:cubicBezTo>
                      <a:pt x="87" y="19"/>
                      <a:pt x="88" y="8"/>
                      <a:pt x="92" y="0"/>
                    </a:cubicBezTo>
                    <a:cubicBezTo>
                      <a:pt x="99" y="20"/>
                      <a:pt x="110" y="37"/>
                      <a:pt x="111" y="57"/>
                    </a:cubicBezTo>
                    <a:cubicBezTo>
                      <a:pt x="110" y="60"/>
                      <a:pt x="106" y="59"/>
                      <a:pt x="104" y="62"/>
                    </a:cubicBezTo>
                    <a:cubicBezTo>
                      <a:pt x="99" y="115"/>
                      <a:pt x="85" y="165"/>
                      <a:pt x="62" y="212"/>
                    </a:cubicBezTo>
                    <a:cubicBezTo>
                      <a:pt x="54" y="228"/>
                      <a:pt x="56" y="246"/>
                      <a:pt x="53" y="263"/>
                    </a:cubicBezTo>
                    <a:close/>
                  </a:path>
                </a:pathLst>
              </a:custGeom>
              <a:solidFill>
                <a:srgbClr val="065F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9" name="Freeform 466">
                <a:extLst>
                  <a:ext uri="{FF2B5EF4-FFF2-40B4-BE49-F238E27FC236}">
                    <a16:creationId xmlns:a16="http://schemas.microsoft.com/office/drawing/2014/main" id="{5D03544A-D9EB-4093-88AC-1054B9282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7" y="955"/>
                <a:ext cx="43" cy="79"/>
              </a:xfrm>
              <a:custGeom>
                <a:avLst/>
                <a:gdLst>
                  <a:gd name="T0" fmla="*/ 75 w 79"/>
                  <a:gd name="T1" fmla="*/ 0 h 145"/>
                  <a:gd name="T2" fmla="*/ 70 w 79"/>
                  <a:gd name="T3" fmla="*/ 120 h 145"/>
                  <a:gd name="T4" fmla="*/ 62 w 79"/>
                  <a:gd name="T5" fmla="*/ 131 h 145"/>
                  <a:gd name="T6" fmla="*/ 54 w 79"/>
                  <a:gd name="T7" fmla="*/ 145 h 145"/>
                  <a:gd name="T8" fmla="*/ 40 w 79"/>
                  <a:gd name="T9" fmla="*/ 135 h 145"/>
                  <a:gd name="T10" fmla="*/ 6 w 79"/>
                  <a:gd name="T11" fmla="*/ 84 h 145"/>
                  <a:gd name="T12" fmla="*/ 12 w 79"/>
                  <a:gd name="T13" fmla="*/ 68 h 145"/>
                  <a:gd name="T14" fmla="*/ 75 w 79"/>
                  <a:gd name="T1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145">
                    <a:moveTo>
                      <a:pt x="75" y="0"/>
                    </a:moveTo>
                    <a:cubicBezTo>
                      <a:pt x="78" y="40"/>
                      <a:pt x="79" y="80"/>
                      <a:pt x="70" y="120"/>
                    </a:cubicBezTo>
                    <a:cubicBezTo>
                      <a:pt x="65" y="122"/>
                      <a:pt x="63" y="126"/>
                      <a:pt x="62" y="131"/>
                    </a:cubicBezTo>
                    <a:cubicBezTo>
                      <a:pt x="61" y="136"/>
                      <a:pt x="62" y="144"/>
                      <a:pt x="54" y="145"/>
                    </a:cubicBezTo>
                    <a:cubicBezTo>
                      <a:pt x="48" y="145"/>
                      <a:pt x="43" y="140"/>
                      <a:pt x="40" y="135"/>
                    </a:cubicBezTo>
                    <a:cubicBezTo>
                      <a:pt x="28" y="119"/>
                      <a:pt x="17" y="101"/>
                      <a:pt x="6" y="84"/>
                    </a:cubicBezTo>
                    <a:cubicBezTo>
                      <a:pt x="0" y="76"/>
                      <a:pt x="8" y="72"/>
                      <a:pt x="12" y="68"/>
                    </a:cubicBezTo>
                    <a:cubicBezTo>
                      <a:pt x="33" y="45"/>
                      <a:pt x="54" y="22"/>
                      <a:pt x="75" y="0"/>
                    </a:cubicBezTo>
                    <a:close/>
                  </a:path>
                </a:pathLst>
              </a:custGeom>
              <a:solidFill>
                <a:srgbClr val="115D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10" name="Freeform 467">
                <a:extLst>
                  <a:ext uri="{FF2B5EF4-FFF2-40B4-BE49-F238E27FC236}">
                    <a16:creationId xmlns:a16="http://schemas.microsoft.com/office/drawing/2014/main" id="{9B56D624-1D56-4AB3-BC27-E7CC247E7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9" y="644"/>
                <a:ext cx="41" cy="110"/>
              </a:xfrm>
              <a:custGeom>
                <a:avLst/>
                <a:gdLst>
                  <a:gd name="T0" fmla="*/ 57 w 75"/>
                  <a:gd name="T1" fmla="*/ 0 h 199"/>
                  <a:gd name="T2" fmla="*/ 63 w 75"/>
                  <a:gd name="T3" fmla="*/ 2 h 199"/>
                  <a:gd name="T4" fmla="*/ 75 w 75"/>
                  <a:gd name="T5" fmla="*/ 103 h 199"/>
                  <a:gd name="T6" fmla="*/ 54 w 75"/>
                  <a:gd name="T7" fmla="*/ 152 h 199"/>
                  <a:gd name="T8" fmla="*/ 38 w 75"/>
                  <a:gd name="T9" fmla="*/ 157 h 199"/>
                  <a:gd name="T10" fmla="*/ 9 w 75"/>
                  <a:gd name="T11" fmla="*/ 199 h 199"/>
                  <a:gd name="T12" fmla="*/ 7 w 75"/>
                  <a:gd name="T13" fmla="*/ 171 h 199"/>
                  <a:gd name="T14" fmla="*/ 43 w 75"/>
                  <a:gd name="T15" fmla="*/ 72 h 199"/>
                  <a:gd name="T16" fmla="*/ 57 w 75"/>
                  <a:gd name="T17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199">
                    <a:moveTo>
                      <a:pt x="57" y="0"/>
                    </a:moveTo>
                    <a:cubicBezTo>
                      <a:pt x="59" y="1"/>
                      <a:pt x="61" y="2"/>
                      <a:pt x="63" y="2"/>
                    </a:cubicBezTo>
                    <a:cubicBezTo>
                      <a:pt x="65" y="36"/>
                      <a:pt x="75" y="69"/>
                      <a:pt x="75" y="103"/>
                    </a:cubicBezTo>
                    <a:cubicBezTo>
                      <a:pt x="74" y="122"/>
                      <a:pt x="75" y="142"/>
                      <a:pt x="54" y="152"/>
                    </a:cubicBezTo>
                    <a:cubicBezTo>
                      <a:pt x="46" y="145"/>
                      <a:pt x="43" y="150"/>
                      <a:pt x="38" y="157"/>
                    </a:cubicBezTo>
                    <a:cubicBezTo>
                      <a:pt x="28" y="171"/>
                      <a:pt x="24" y="189"/>
                      <a:pt x="9" y="199"/>
                    </a:cubicBezTo>
                    <a:cubicBezTo>
                      <a:pt x="0" y="191"/>
                      <a:pt x="5" y="181"/>
                      <a:pt x="7" y="171"/>
                    </a:cubicBezTo>
                    <a:cubicBezTo>
                      <a:pt x="17" y="138"/>
                      <a:pt x="35" y="107"/>
                      <a:pt x="43" y="72"/>
                    </a:cubicBezTo>
                    <a:cubicBezTo>
                      <a:pt x="49" y="48"/>
                      <a:pt x="49" y="24"/>
                      <a:pt x="57" y="0"/>
                    </a:cubicBezTo>
                    <a:close/>
                  </a:path>
                </a:pathLst>
              </a:custGeom>
              <a:solidFill>
                <a:srgbClr val="F7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11" name="Freeform 468">
                <a:extLst>
                  <a:ext uri="{FF2B5EF4-FFF2-40B4-BE49-F238E27FC236}">
                    <a16:creationId xmlns:a16="http://schemas.microsoft.com/office/drawing/2014/main" id="{8628BEC5-BA01-462B-8533-2C85BECA1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7" y="839"/>
                <a:ext cx="66" cy="102"/>
              </a:xfrm>
              <a:custGeom>
                <a:avLst/>
                <a:gdLst>
                  <a:gd name="T0" fmla="*/ 6 w 119"/>
                  <a:gd name="T1" fmla="*/ 185 h 185"/>
                  <a:gd name="T2" fmla="*/ 9 w 119"/>
                  <a:gd name="T3" fmla="*/ 123 h 185"/>
                  <a:gd name="T4" fmla="*/ 10 w 119"/>
                  <a:gd name="T5" fmla="*/ 108 h 185"/>
                  <a:gd name="T6" fmla="*/ 49 w 119"/>
                  <a:gd name="T7" fmla="*/ 44 h 185"/>
                  <a:gd name="T8" fmla="*/ 97 w 119"/>
                  <a:gd name="T9" fmla="*/ 7 h 185"/>
                  <a:gd name="T10" fmla="*/ 117 w 119"/>
                  <a:gd name="T11" fmla="*/ 0 h 185"/>
                  <a:gd name="T12" fmla="*/ 96 w 119"/>
                  <a:gd name="T13" fmla="*/ 42 h 185"/>
                  <a:gd name="T14" fmla="*/ 50 w 119"/>
                  <a:gd name="T15" fmla="*/ 91 h 185"/>
                  <a:gd name="T16" fmla="*/ 32 w 119"/>
                  <a:gd name="T17" fmla="*/ 149 h 185"/>
                  <a:gd name="T18" fmla="*/ 6 w 119"/>
                  <a:gd name="T1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85">
                    <a:moveTo>
                      <a:pt x="6" y="185"/>
                    </a:moveTo>
                    <a:cubicBezTo>
                      <a:pt x="0" y="164"/>
                      <a:pt x="5" y="143"/>
                      <a:pt x="9" y="123"/>
                    </a:cubicBezTo>
                    <a:cubicBezTo>
                      <a:pt x="10" y="118"/>
                      <a:pt x="15" y="114"/>
                      <a:pt x="10" y="108"/>
                    </a:cubicBezTo>
                    <a:cubicBezTo>
                      <a:pt x="23" y="87"/>
                      <a:pt x="36" y="65"/>
                      <a:pt x="49" y="44"/>
                    </a:cubicBezTo>
                    <a:cubicBezTo>
                      <a:pt x="63" y="30"/>
                      <a:pt x="79" y="18"/>
                      <a:pt x="97" y="7"/>
                    </a:cubicBezTo>
                    <a:cubicBezTo>
                      <a:pt x="103" y="4"/>
                      <a:pt x="109" y="0"/>
                      <a:pt x="117" y="0"/>
                    </a:cubicBezTo>
                    <a:cubicBezTo>
                      <a:pt x="119" y="18"/>
                      <a:pt x="106" y="29"/>
                      <a:pt x="96" y="42"/>
                    </a:cubicBezTo>
                    <a:cubicBezTo>
                      <a:pt x="73" y="52"/>
                      <a:pt x="61" y="72"/>
                      <a:pt x="50" y="91"/>
                    </a:cubicBezTo>
                    <a:cubicBezTo>
                      <a:pt x="40" y="109"/>
                      <a:pt x="34" y="129"/>
                      <a:pt x="32" y="149"/>
                    </a:cubicBezTo>
                    <a:cubicBezTo>
                      <a:pt x="27" y="163"/>
                      <a:pt x="22" y="178"/>
                      <a:pt x="6" y="185"/>
                    </a:cubicBezTo>
                    <a:close/>
                  </a:path>
                </a:pathLst>
              </a:custGeom>
              <a:solidFill>
                <a:srgbClr val="E98A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12" name="Freeform 469">
                <a:extLst>
                  <a:ext uri="{FF2B5EF4-FFF2-40B4-BE49-F238E27FC236}">
                    <a16:creationId xmlns:a16="http://schemas.microsoft.com/office/drawing/2014/main" id="{FF78DEF4-5FD7-4B55-BED9-DC88645CD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9" y="701"/>
                <a:ext cx="19" cy="45"/>
              </a:xfrm>
              <a:custGeom>
                <a:avLst/>
                <a:gdLst>
                  <a:gd name="T0" fmla="*/ 0 w 35"/>
                  <a:gd name="T1" fmla="*/ 49 h 83"/>
                  <a:gd name="T2" fmla="*/ 21 w 35"/>
                  <a:gd name="T3" fmla="*/ 0 h 83"/>
                  <a:gd name="T4" fmla="*/ 22 w 35"/>
                  <a:gd name="T5" fmla="*/ 83 h 83"/>
                  <a:gd name="T6" fmla="*/ 0 w 35"/>
                  <a:gd name="T7" fmla="*/ 4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83">
                    <a:moveTo>
                      <a:pt x="0" y="49"/>
                    </a:moveTo>
                    <a:cubicBezTo>
                      <a:pt x="12" y="35"/>
                      <a:pt x="15" y="17"/>
                      <a:pt x="21" y="0"/>
                    </a:cubicBezTo>
                    <a:cubicBezTo>
                      <a:pt x="28" y="27"/>
                      <a:pt x="35" y="54"/>
                      <a:pt x="22" y="83"/>
                    </a:cubicBezTo>
                    <a:cubicBezTo>
                      <a:pt x="9" y="74"/>
                      <a:pt x="7" y="60"/>
                      <a:pt x="0" y="49"/>
                    </a:cubicBezTo>
                    <a:close/>
                  </a:path>
                </a:pathLst>
              </a:custGeom>
              <a:solidFill>
                <a:srgbClr val="1A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13" name="Freeform 470">
                <a:extLst>
                  <a:ext uri="{FF2B5EF4-FFF2-40B4-BE49-F238E27FC236}">
                    <a16:creationId xmlns:a16="http://schemas.microsoft.com/office/drawing/2014/main" id="{E099B764-94FC-4D60-A220-3E7A2FCC1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0" y="1038"/>
                <a:ext cx="62" cy="102"/>
              </a:xfrm>
              <a:custGeom>
                <a:avLst/>
                <a:gdLst>
                  <a:gd name="T0" fmla="*/ 17 w 114"/>
                  <a:gd name="T1" fmla="*/ 8 h 187"/>
                  <a:gd name="T2" fmla="*/ 26 w 114"/>
                  <a:gd name="T3" fmla="*/ 36 h 187"/>
                  <a:gd name="T4" fmla="*/ 104 w 114"/>
                  <a:gd name="T5" fmla="*/ 168 h 187"/>
                  <a:gd name="T6" fmla="*/ 113 w 114"/>
                  <a:gd name="T7" fmla="*/ 187 h 187"/>
                  <a:gd name="T8" fmla="*/ 108 w 114"/>
                  <a:gd name="T9" fmla="*/ 185 h 187"/>
                  <a:gd name="T10" fmla="*/ 0 w 114"/>
                  <a:gd name="T11" fmla="*/ 3 h 187"/>
                  <a:gd name="T12" fmla="*/ 17 w 114"/>
                  <a:gd name="T13" fmla="*/ 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187">
                    <a:moveTo>
                      <a:pt x="17" y="8"/>
                    </a:moveTo>
                    <a:cubicBezTo>
                      <a:pt x="16" y="18"/>
                      <a:pt x="21" y="27"/>
                      <a:pt x="26" y="36"/>
                    </a:cubicBezTo>
                    <a:cubicBezTo>
                      <a:pt x="52" y="80"/>
                      <a:pt x="78" y="124"/>
                      <a:pt x="104" y="168"/>
                    </a:cubicBezTo>
                    <a:cubicBezTo>
                      <a:pt x="108" y="174"/>
                      <a:pt x="114" y="179"/>
                      <a:pt x="113" y="187"/>
                    </a:cubicBezTo>
                    <a:cubicBezTo>
                      <a:pt x="111" y="187"/>
                      <a:pt x="109" y="186"/>
                      <a:pt x="108" y="185"/>
                    </a:cubicBezTo>
                    <a:cubicBezTo>
                      <a:pt x="72" y="124"/>
                      <a:pt x="36" y="64"/>
                      <a:pt x="0" y="3"/>
                    </a:cubicBezTo>
                    <a:cubicBezTo>
                      <a:pt x="7" y="0"/>
                      <a:pt x="10" y="10"/>
                      <a:pt x="17" y="8"/>
                    </a:cubicBezTo>
                    <a:close/>
                  </a:path>
                </a:pathLst>
              </a:custGeom>
              <a:solidFill>
                <a:srgbClr val="1B2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14" name="Freeform 471">
                <a:extLst>
                  <a:ext uri="{FF2B5EF4-FFF2-40B4-BE49-F238E27FC236}">
                    <a16:creationId xmlns:a16="http://schemas.microsoft.com/office/drawing/2014/main" id="{F719CA2C-FECB-4BCD-B158-8CC8136C0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6" y="644"/>
                <a:ext cx="34" cy="115"/>
              </a:xfrm>
              <a:custGeom>
                <a:avLst/>
                <a:gdLst>
                  <a:gd name="T0" fmla="*/ 63 w 63"/>
                  <a:gd name="T1" fmla="*/ 1 h 209"/>
                  <a:gd name="T2" fmla="*/ 25 w 63"/>
                  <a:gd name="T3" fmla="*/ 150 h 209"/>
                  <a:gd name="T4" fmla="*/ 15 w 63"/>
                  <a:gd name="T5" fmla="*/ 200 h 209"/>
                  <a:gd name="T6" fmla="*/ 11 w 63"/>
                  <a:gd name="T7" fmla="*/ 209 h 209"/>
                  <a:gd name="T8" fmla="*/ 28 w 63"/>
                  <a:gd name="T9" fmla="*/ 126 h 209"/>
                  <a:gd name="T10" fmla="*/ 54 w 63"/>
                  <a:gd name="T11" fmla="*/ 21 h 209"/>
                  <a:gd name="T12" fmla="*/ 60 w 63"/>
                  <a:gd name="T13" fmla="*/ 0 h 209"/>
                  <a:gd name="T14" fmla="*/ 61 w 63"/>
                  <a:gd name="T15" fmla="*/ 0 h 209"/>
                  <a:gd name="T16" fmla="*/ 63 w 63"/>
                  <a:gd name="T17" fmla="*/ 1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209">
                    <a:moveTo>
                      <a:pt x="63" y="1"/>
                    </a:moveTo>
                    <a:cubicBezTo>
                      <a:pt x="60" y="54"/>
                      <a:pt x="46" y="103"/>
                      <a:pt x="25" y="150"/>
                    </a:cubicBezTo>
                    <a:cubicBezTo>
                      <a:pt x="18" y="166"/>
                      <a:pt x="9" y="182"/>
                      <a:pt x="15" y="200"/>
                    </a:cubicBezTo>
                    <a:cubicBezTo>
                      <a:pt x="14" y="203"/>
                      <a:pt x="12" y="206"/>
                      <a:pt x="11" y="209"/>
                    </a:cubicBezTo>
                    <a:cubicBezTo>
                      <a:pt x="0" y="178"/>
                      <a:pt x="17" y="152"/>
                      <a:pt x="28" y="126"/>
                    </a:cubicBezTo>
                    <a:cubicBezTo>
                      <a:pt x="42" y="92"/>
                      <a:pt x="51" y="57"/>
                      <a:pt x="54" y="21"/>
                    </a:cubicBezTo>
                    <a:cubicBezTo>
                      <a:pt x="55" y="14"/>
                      <a:pt x="58" y="7"/>
                      <a:pt x="60" y="0"/>
                    </a:cubicBezTo>
                    <a:cubicBezTo>
                      <a:pt x="60" y="0"/>
                      <a:pt x="61" y="0"/>
                      <a:pt x="61" y="0"/>
                    </a:cubicBezTo>
                    <a:cubicBezTo>
                      <a:pt x="62" y="0"/>
                      <a:pt x="62" y="1"/>
                      <a:pt x="63" y="1"/>
                    </a:cubicBezTo>
                    <a:close/>
                  </a:path>
                </a:pathLst>
              </a:custGeom>
              <a:solidFill>
                <a:srgbClr val="2152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15" name="Freeform 472">
                <a:extLst>
                  <a:ext uri="{FF2B5EF4-FFF2-40B4-BE49-F238E27FC236}">
                    <a16:creationId xmlns:a16="http://schemas.microsoft.com/office/drawing/2014/main" id="{3F95759C-979B-43FC-B5DA-990735281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3" y="875"/>
                <a:ext cx="10" cy="138"/>
              </a:xfrm>
              <a:custGeom>
                <a:avLst/>
                <a:gdLst>
                  <a:gd name="T0" fmla="*/ 13 w 18"/>
                  <a:gd name="T1" fmla="*/ 251 h 252"/>
                  <a:gd name="T2" fmla="*/ 11 w 18"/>
                  <a:gd name="T3" fmla="*/ 228 h 252"/>
                  <a:gd name="T4" fmla="*/ 0 w 18"/>
                  <a:gd name="T5" fmla="*/ 8 h 252"/>
                  <a:gd name="T6" fmla="*/ 8 w 18"/>
                  <a:gd name="T7" fmla="*/ 0 h 252"/>
                  <a:gd name="T8" fmla="*/ 17 w 18"/>
                  <a:gd name="T9" fmla="*/ 247 h 252"/>
                  <a:gd name="T10" fmla="*/ 13 w 18"/>
                  <a:gd name="T1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52">
                    <a:moveTo>
                      <a:pt x="13" y="251"/>
                    </a:moveTo>
                    <a:cubicBezTo>
                      <a:pt x="9" y="244"/>
                      <a:pt x="11" y="236"/>
                      <a:pt x="11" y="228"/>
                    </a:cubicBezTo>
                    <a:cubicBezTo>
                      <a:pt x="11" y="154"/>
                      <a:pt x="4" y="81"/>
                      <a:pt x="0" y="8"/>
                    </a:cubicBezTo>
                    <a:cubicBezTo>
                      <a:pt x="3" y="5"/>
                      <a:pt x="5" y="2"/>
                      <a:pt x="8" y="0"/>
                    </a:cubicBezTo>
                    <a:cubicBezTo>
                      <a:pt x="11" y="82"/>
                      <a:pt x="14" y="165"/>
                      <a:pt x="17" y="247"/>
                    </a:cubicBezTo>
                    <a:cubicBezTo>
                      <a:pt x="18" y="251"/>
                      <a:pt x="16" y="252"/>
                      <a:pt x="13" y="251"/>
                    </a:cubicBezTo>
                    <a:close/>
                  </a:path>
                </a:pathLst>
              </a:custGeom>
              <a:solidFill>
                <a:srgbClr val="1C4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16" name="Freeform 473">
                <a:extLst>
                  <a:ext uri="{FF2B5EF4-FFF2-40B4-BE49-F238E27FC236}">
                    <a16:creationId xmlns:a16="http://schemas.microsoft.com/office/drawing/2014/main" id="{0412563E-D767-433A-A575-9F5AAD3E8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9" y="743"/>
                <a:ext cx="30" cy="30"/>
              </a:xfrm>
              <a:custGeom>
                <a:avLst/>
                <a:gdLst>
                  <a:gd name="T0" fmla="*/ 1 w 54"/>
                  <a:gd name="T1" fmla="*/ 56 h 56"/>
                  <a:gd name="T2" fmla="*/ 1 w 54"/>
                  <a:gd name="T3" fmla="*/ 38 h 56"/>
                  <a:gd name="T4" fmla="*/ 13 w 54"/>
                  <a:gd name="T5" fmla="*/ 19 h 56"/>
                  <a:gd name="T6" fmla="*/ 54 w 54"/>
                  <a:gd name="T7" fmla="*/ 0 h 56"/>
                  <a:gd name="T8" fmla="*/ 20 w 54"/>
                  <a:gd name="T9" fmla="*/ 53 h 56"/>
                  <a:gd name="T10" fmla="*/ 1 w 54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6">
                    <a:moveTo>
                      <a:pt x="1" y="56"/>
                    </a:moveTo>
                    <a:cubicBezTo>
                      <a:pt x="1" y="50"/>
                      <a:pt x="2" y="44"/>
                      <a:pt x="1" y="38"/>
                    </a:cubicBezTo>
                    <a:cubicBezTo>
                      <a:pt x="0" y="28"/>
                      <a:pt x="2" y="23"/>
                      <a:pt x="13" y="19"/>
                    </a:cubicBezTo>
                    <a:cubicBezTo>
                      <a:pt x="26" y="15"/>
                      <a:pt x="38" y="8"/>
                      <a:pt x="54" y="0"/>
                    </a:cubicBezTo>
                    <a:cubicBezTo>
                      <a:pt x="40" y="19"/>
                      <a:pt x="48" y="46"/>
                      <a:pt x="20" y="53"/>
                    </a:cubicBezTo>
                    <a:cubicBezTo>
                      <a:pt x="13" y="51"/>
                      <a:pt x="7" y="56"/>
                      <a:pt x="1" y="56"/>
                    </a:cubicBezTo>
                    <a:close/>
                  </a:path>
                </a:pathLst>
              </a:custGeom>
              <a:solidFill>
                <a:srgbClr val="E3D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17" name="Freeform 474">
                <a:extLst>
                  <a:ext uri="{FF2B5EF4-FFF2-40B4-BE49-F238E27FC236}">
                    <a16:creationId xmlns:a16="http://schemas.microsoft.com/office/drawing/2014/main" id="{25460757-C4F5-4A54-B820-BB52D2F71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4" y="602"/>
                <a:ext cx="21" cy="25"/>
              </a:xfrm>
              <a:custGeom>
                <a:avLst/>
                <a:gdLst>
                  <a:gd name="T0" fmla="*/ 31 w 38"/>
                  <a:gd name="T1" fmla="*/ 42 h 46"/>
                  <a:gd name="T2" fmla="*/ 8 w 38"/>
                  <a:gd name="T3" fmla="*/ 27 h 46"/>
                  <a:gd name="T4" fmla="*/ 2 w 38"/>
                  <a:gd name="T5" fmla="*/ 0 h 46"/>
                  <a:gd name="T6" fmla="*/ 31 w 38"/>
                  <a:gd name="T7" fmla="*/ 42 h 46"/>
                  <a:gd name="T8" fmla="*/ 31 w 38"/>
                  <a:gd name="T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6">
                    <a:moveTo>
                      <a:pt x="31" y="42"/>
                    </a:moveTo>
                    <a:cubicBezTo>
                      <a:pt x="17" y="46"/>
                      <a:pt x="9" y="43"/>
                      <a:pt x="8" y="27"/>
                    </a:cubicBezTo>
                    <a:cubicBezTo>
                      <a:pt x="8" y="18"/>
                      <a:pt x="0" y="10"/>
                      <a:pt x="2" y="0"/>
                    </a:cubicBezTo>
                    <a:cubicBezTo>
                      <a:pt x="32" y="17"/>
                      <a:pt x="38" y="27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lose/>
                  </a:path>
                </a:pathLst>
              </a:custGeom>
              <a:solidFill>
                <a:srgbClr val="ECCD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18" name="Freeform 475">
                <a:extLst>
                  <a:ext uri="{FF2B5EF4-FFF2-40B4-BE49-F238E27FC236}">
                    <a16:creationId xmlns:a16="http://schemas.microsoft.com/office/drawing/2014/main" id="{8BFEF9DA-E730-489E-AD4E-D907119D2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0" y="758"/>
                <a:ext cx="21" cy="16"/>
              </a:xfrm>
              <a:custGeom>
                <a:avLst/>
                <a:gdLst>
                  <a:gd name="T0" fmla="*/ 16 w 39"/>
                  <a:gd name="T1" fmla="*/ 0 h 30"/>
                  <a:gd name="T2" fmla="*/ 37 w 39"/>
                  <a:gd name="T3" fmla="*/ 22 h 30"/>
                  <a:gd name="T4" fmla="*/ 28 w 39"/>
                  <a:gd name="T5" fmla="*/ 28 h 30"/>
                  <a:gd name="T6" fmla="*/ 1 w 39"/>
                  <a:gd name="T7" fmla="*/ 11 h 30"/>
                  <a:gd name="T8" fmla="*/ 16 w 3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0">
                    <a:moveTo>
                      <a:pt x="16" y="0"/>
                    </a:moveTo>
                    <a:cubicBezTo>
                      <a:pt x="30" y="1"/>
                      <a:pt x="34" y="11"/>
                      <a:pt x="37" y="22"/>
                    </a:cubicBezTo>
                    <a:cubicBezTo>
                      <a:pt x="39" y="30"/>
                      <a:pt x="32" y="29"/>
                      <a:pt x="28" y="28"/>
                    </a:cubicBezTo>
                    <a:cubicBezTo>
                      <a:pt x="17" y="25"/>
                      <a:pt x="3" y="27"/>
                      <a:pt x="1" y="11"/>
                    </a:cubicBezTo>
                    <a:cubicBezTo>
                      <a:pt x="0" y="1"/>
                      <a:pt x="9" y="1"/>
                      <a:pt x="16" y="0"/>
                    </a:cubicBezTo>
                    <a:close/>
                  </a:path>
                </a:pathLst>
              </a:custGeom>
              <a:solidFill>
                <a:srgbClr val="F9F8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19" name="Freeform 476">
                <a:extLst>
                  <a:ext uri="{FF2B5EF4-FFF2-40B4-BE49-F238E27FC236}">
                    <a16:creationId xmlns:a16="http://schemas.microsoft.com/office/drawing/2014/main" id="{ABDC7779-5803-45C2-B634-5B0A5FE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" y="583"/>
                <a:ext cx="21" cy="16"/>
              </a:xfrm>
              <a:custGeom>
                <a:avLst/>
                <a:gdLst>
                  <a:gd name="T0" fmla="*/ 19 w 39"/>
                  <a:gd name="T1" fmla="*/ 26 h 28"/>
                  <a:gd name="T2" fmla="*/ 0 w 39"/>
                  <a:gd name="T3" fmla="*/ 14 h 28"/>
                  <a:gd name="T4" fmla="*/ 22 w 39"/>
                  <a:gd name="T5" fmla="*/ 1 h 28"/>
                  <a:gd name="T6" fmla="*/ 38 w 39"/>
                  <a:gd name="T7" fmla="*/ 17 h 28"/>
                  <a:gd name="T8" fmla="*/ 19 w 39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8">
                    <a:moveTo>
                      <a:pt x="19" y="26"/>
                    </a:moveTo>
                    <a:cubicBezTo>
                      <a:pt x="13" y="24"/>
                      <a:pt x="0" y="23"/>
                      <a:pt x="0" y="14"/>
                    </a:cubicBezTo>
                    <a:cubicBezTo>
                      <a:pt x="0" y="4"/>
                      <a:pt x="13" y="0"/>
                      <a:pt x="22" y="1"/>
                    </a:cubicBezTo>
                    <a:cubicBezTo>
                      <a:pt x="30" y="1"/>
                      <a:pt x="39" y="8"/>
                      <a:pt x="38" y="17"/>
                    </a:cubicBezTo>
                    <a:cubicBezTo>
                      <a:pt x="38" y="26"/>
                      <a:pt x="30" y="28"/>
                      <a:pt x="19" y="26"/>
                    </a:cubicBezTo>
                    <a:close/>
                  </a:path>
                </a:pathLst>
              </a:custGeom>
              <a:solidFill>
                <a:srgbClr val="F4F3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20" name="Freeform 477">
                <a:extLst>
                  <a:ext uri="{FF2B5EF4-FFF2-40B4-BE49-F238E27FC236}">
                    <a16:creationId xmlns:a16="http://schemas.microsoft.com/office/drawing/2014/main" id="{115E17A0-35AF-47F5-8F27-EA7CB08EF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0" y="778"/>
                <a:ext cx="19" cy="18"/>
              </a:xfrm>
              <a:custGeom>
                <a:avLst/>
                <a:gdLst>
                  <a:gd name="T0" fmla="*/ 34 w 34"/>
                  <a:gd name="T1" fmla="*/ 23 h 33"/>
                  <a:gd name="T2" fmla="*/ 22 w 34"/>
                  <a:gd name="T3" fmla="*/ 33 h 33"/>
                  <a:gd name="T4" fmla="*/ 2 w 34"/>
                  <a:gd name="T5" fmla="*/ 9 h 33"/>
                  <a:gd name="T6" fmla="*/ 12 w 34"/>
                  <a:gd name="T7" fmla="*/ 1 h 33"/>
                  <a:gd name="T8" fmla="*/ 34 w 34"/>
                  <a:gd name="T9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34" y="23"/>
                    </a:moveTo>
                    <a:cubicBezTo>
                      <a:pt x="34" y="30"/>
                      <a:pt x="29" y="33"/>
                      <a:pt x="22" y="33"/>
                    </a:cubicBezTo>
                    <a:cubicBezTo>
                      <a:pt x="9" y="31"/>
                      <a:pt x="4" y="20"/>
                      <a:pt x="2" y="9"/>
                    </a:cubicBezTo>
                    <a:cubicBezTo>
                      <a:pt x="0" y="3"/>
                      <a:pt x="5" y="0"/>
                      <a:pt x="12" y="1"/>
                    </a:cubicBezTo>
                    <a:cubicBezTo>
                      <a:pt x="25" y="2"/>
                      <a:pt x="32" y="9"/>
                      <a:pt x="34" y="23"/>
                    </a:cubicBezTo>
                    <a:close/>
                  </a:path>
                </a:pathLst>
              </a:custGeom>
              <a:solidFill>
                <a:srgbClr val="F6F4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21" name="Freeform 478">
                <a:extLst>
                  <a:ext uri="{FF2B5EF4-FFF2-40B4-BE49-F238E27FC236}">
                    <a16:creationId xmlns:a16="http://schemas.microsoft.com/office/drawing/2014/main" id="{2D366834-972C-4A6C-9748-EDAD3EF14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7" y="583"/>
                <a:ext cx="20" cy="16"/>
              </a:xfrm>
              <a:custGeom>
                <a:avLst/>
                <a:gdLst>
                  <a:gd name="T0" fmla="*/ 17 w 36"/>
                  <a:gd name="T1" fmla="*/ 27 h 28"/>
                  <a:gd name="T2" fmla="*/ 0 w 36"/>
                  <a:gd name="T3" fmla="*/ 16 h 28"/>
                  <a:gd name="T4" fmla="*/ 18 w 36"/>
                  <a:gd name="T5" fmla="*/ 1 h 28"/>
                  <a:gd name="T6" fmla="*/ 36 w 36"/>
                  <a:gd name="T7" fmla="*/ 13 h 28"/>
                  <a:gd name="T8" fmla="*/ 17 w 36"/>
                  <a:gd name="T9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8">
                    <a:moveTo>
                      <a:pt x="17" y="27"/>
                    </a:moveTo>
                    <a:cubicBezTo>
                      <a:pt x="7" y="28"/>
                      <a:pt x="0" y="24"/>
                      <a:pt x="0" y="16"/>
                    </a:cubicBezTo>
                    <a:cubicBezTo>
                      <a:pt x="1" y="7"/>
                      <a:pt x="9" y="0"/>
                      <a:pt x="18" y="1"/>
                    </a:cubicBezTo>
                    <a:cubicBezTo>
                      <a:pt x="25" y="1"/>
                      <a:pt x="36" y="2"/>
                      <a:pt x="36" y="13"/>
                    </a:cubicBezTo>
                    <a:cubicBezTo>
                      <a:pt x="35" y="26"/>
                      <a:pt x="23" y="24"/>
                      <a:pt x="17" y="27"/>
                    </a:cubicBezTo>
                    <a:close/>
                  </a:path>
                </a:pathLst>
              </a:custGeom>
              <a:solidFill>
                <a:srgbClr val="F9F8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22" name="Freeform 479">
                <a:extLst>
                  <a:ext uri="{FF2B5EF4-FFF2-40B4-BE49-F238E27FC236}">
                    <a16:creationId xmlns:a16="http://schemas.microsoft.com/office/drawing/2014/main" id="{35C27500-4653-48D2-BAE4-3C4532E44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6" y="555"/>
                <a:ext cx="15" cy="28"/>
              </a:xfrm>
              <a:custGeom>
                <a:avLst/>
                <a:gdLst>
                  <a:gd name="T0" fmla="*/ 10 w 29"/>
                  <a:gd name="T1" fmla="*/ 43 h 51"/>
                  <a:gd name="T2" fmla="*/ 15 w 29"/>
                  <a:gd name="T3" fmla="*/ 0 h 51"/>
                  <a:gd name="T4" fmla="*/ 17 w 29"/>
                  <a:gd name="T5" fmla="*/ 49 h 51"/>
                  <a:gd name="T6" fmla="*/ 13 w 29"/>
                  <a:gd name="T7" fmla="*/ 51 h 51"/>
                  <a:gd name="T8" fmla="*/ 10 w 29"/>
                  <a:gd name="T9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1">
                    <a:moveTo>
                      <a:pt x="10" y="43"/>
                    </a:moveTo>
                    <a:cubicBezTo>
                      <a:pt x="0" y="27"/>
                      <a:pt x="8" y="14"/>
                      <a:pt x="15" y="0"/>
                    </a:cubicBezTo>
                    <a:cubicBezTo>
                      <a:pt x="29" y="16"/>
                      <a:pt x="29" y="32"/>
                      <a:pt x="17" y="49"/>
                    </a:cubicBezTo>
                    <a:cubicBezTo>
                      <a:pt x="16" y="50"/>
                      <a:pt x="15" y="50"/>
                      <a:pt x="13" y="51"/>
                    </a:cubicBezTo>
                    <a:cubicBezTo>
                      <a:pt x="12" y="48"/>
                      <a:pt x="11" y="45"/>
                      <a:pt x="10" y="43"/>
                    </a:cubicBezTo>
                    <a:close/>
                  </a:path>
                </a:pathLst>
              </a:custGeom>
              <a:solidFill>
                <a:srgbClr val="6E53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23" name="Freeform 480">
                <a:extLst>
                  <a:ext uri="{FF2B5EF4-FFF2-40B4-BE49-F238E27FC236}">
                    <a16:creationId xmlns:a16="http://schemas.microsoft.com/office/drawing/2014/main" id="{090ABA68-45D8-41B4-8484-0C5D47842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5" y="790"/>
                <a:ext cx="16" cy="29"/>
              </a:xfrm>
              <a:custGeom>
                <a:avLst/>
                <a:gdLst>
                  <a:gd name="T0" fmla="*/ 2 w 30"/>
                  <a:gd name="T1" fmla="*/ 0 h 53"/>
                  <a:gd name="T2" fmla="*/ 25 w 30"/>
                  <a:gd name="T3" fmla="*/ 35 h 53"/>
                  <a:gd name="T4" fmla="*/ 19 w 30"/>
                  <a:gd name="T5" fmla="*/ 49 h 53"/>
                  <a:gd name="T6" fmla="*/ 7 w 30"/>
                  <a:gd name="T7" fmla="*/ 42 h 53"/>
                  <a:gd name="T8" fmla="*/ 2 w 30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3">
                    <a:moveTo>
                      <a:pt x="2" y="0"/>
                    </a:moveTo>
                    <a:cubicBezTo>
                      <a:pt x="16" y="12"/>
                      <a:pt x="19" y="25"/>
                      <a:pt x="25" y="35"/>
                    </a:cubicBezTo>
                    <a:cubicBezTo>
                      <a:pt x="30" y="44"/>
                      <a:pt x="24" y="46"/>
                      <a:pt x="19" y="49"/>
                    </a:cubicBezTo>
                    <a:cubicBezTo>
                      <a:pt x="12" y="53"/>
                      <a:pt x="10" y="49"/>
                      <a:pt x="7" y="42"/>
                    </a:cubicBezTo>
                    <a:cubicBezTo>
                      <a:pt x="0" y="29"/>
                      <a:pt x="4" y="17"/>
                      <a:pt x="2" y="0"/>
                    </a:cubicBezTo>
                    <a:close/>
                  </a:path>
                </a:pathLst>
              </a:custGeom>
              <a:solidFill>
                <a:srgbClr val="F0C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24" name="Freeform 481">
                <a:extLst>
                  <a:ext uri="{FF2B5EF4-FFF2-40B4-BE49-F238E27FC236}">
                    <a16:creationId xmlns:a16="http://schemas.microsoft.com/office/drawing/2014/main" id="{791AF565-82B3-4840-9499-762700FBA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3" y="796"/>
                <a:ext cx="19" cy="17"/>
              </a:xfrm>
              <a:custGeom>
                <a:avLst/>
                <a:gdLst>
                  <a:gd name="T0" fmla="*/ 28 w 35"/>
                  <a:gd name="T1" fmla="*/ 31 h 31"/>
                  <a:gd name="T2" fmla="*/ 0 w 35"/>
                  <a:gd name="T3" fmla="*/ 30 h 31"/>
                  <a:gd name="T4" fmla="*/ 25 w 35"/>
                  <a:gd name="T5" fmla="*/ 0 h 31"/>
                  <a:gd name="T6" fmla="*/ 28 w 35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1">
                    <a:moveTo>
                      <a:pt x="28" y="31"/>
                    </a:moveTo>
                    <a:cubicBezTo>
                      <a:pt x="19" y="10"/>
                      <a:pt x="9" y="30"/>
                      <a:pt x="0" y="30"/>
                    </a:cubicBezTo>
                    <a:cubicBezTo>
                      <a:pt x="5" y="18"/>
                      <a:pt x="16" y="10"/>
                      <a:pt x="25" y="0"/>
                    </a:cubicBezTo>
                    <a:cubicBezTo>
                      <a:pt x="35" y="10"/>
                      <a:pt x="31" y="21"/>
                      <a:pt x="28" y="31"/>
                    </a:cubicBezTo>
                    <a:close/>
                  </a:path>
                </a:pathLst>
              </a:custGeom>
              <a:solidFill>
                <a:srgbClr val="2255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25" name="Freeform 482">
                <a:extLst>
                  <a:ext uri="{FF2B5EF4-FFF2-40B4-BE49-F238E27FC236}">
                    <a16:creationId xmlns:a16="http://schemas.microsoft.com/office/drawing/2014/main" id="{E199DEA6-4A86-4218-8640-B955AFBBD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2" y="444"/>
                <a:ext cx="54" cy="60"/>
              </a:xfrm>
              <a:custGeom>
                <a:avLst/>
                <a:gdLst>
                  <a:gd name="T0" fmla="*/ 0 w 98"/>
                  <a:gd name="T1" fmla="*/ 52 h 108"/>
                  <a:gd name="T2" fmla="*/ 47 w 98"/>
                  <a:gd name="T3" fmla="*/ 0 h 108"/>
                  <a:gd name="T4" fmla="*/ 97 w 98"/>
                  <a:gd name="T5" fmla="*/ 54 h 108"/>
                  <a:gd name="T6" fmla="*/ 50 w 98"/>
                  <a:gd name="T7" fmla="*/ 108 h 108"/>
                  <a:gd name="T8" fmla="*/ 0 w 98"/>
                  <a:gd name="T9" fmla="*/ 5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08">
                    <a:moveTo>
                      <a:pt x="0" y="52"/>
                    </a:moveTo>
                    <a:cubicBezTo>
                      <a:pt x="0" y="23"/>
                      <a:pt x="21" y="0"/>
                      <a:pt x="47" y="0"/>
                    </a:cubicBezTo>
                    <a:cubicBezTo>
                      <a:pt x="74" y="0"/>
                      <a:pt x="98" y="25"/>
                      <a:pt x="97" y="54"/>
                    </a:cubicBezTo>
                    <a:cubicBezTo>
                      <a:pt x="97" y="83"/>
                      <a:pt x="74" y="108"/>
                      <a:pt x="50" y="108"/>
                    </a:cubicBezTo>
                    <a:cubicBezTo>
                      <a:pt x="24" y="107"/>
                      <a:pt x="0" y="79"/>
                      <a:pt x="0" y="5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26" name="Freeform 483">
                <a:extLst>
                  <a:ext uri="{FF2B5EF4-FFF2-40B4-BE49-F238E27FC236}">
                    <a16:creationId xmlns:a16="http://schemas.microsoft.com/office/drawing/2014/main" id="{58B74694-7078-42B5-8DAD-CDE254CBF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0" y="1654"/>
                <a:ext cx="26" cy="26"/>
              </a:xfrm>
              <a:custGeom>
                <a:avLst/>
                <a:gdLst>
                  <a:gd name="T0" fmla="*/ 49 w 49"/>
                  <a:gd name="T1" fmla="*/ 22 h 47"/>
                  <a:gd name="T2" fmla="*/ 16 w 49"/>
                  <a:gd name="T3" fmla="*/ 45 h 47"/>
                  <a:gd name="T4" fmla="*/ 0 w 49"/>
                  <a:gd name="T5" fmla="*/ 21 h 47"/>
                  <a:gd name="T6" fmla="*/ 22 w 49"/>
                  <a:gd name="T7" fmla="*/ 0 h 47"/>
                  <a:gd name="T8" fmla="*/ 49 w 49"/>
                  <a:gd name="T9" fmla="*/ 2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7">
                    <a:moveTo>
                      <a:pt x="49" y="22"/>
                    </a:moveTo>
                    <a:cubicBezTo>
                      <a:pt x="40" y="33"/>
                      <a:pt x="28" y="43"/>
                      <a:pt x="16" y="45"/>
                    </a:cubicBezTo>
                    <a:cubicBezTo>
                      <a:pt x="6" y="47"/>
                      <a:pt x="1" y="32"/>
                      <a:pt x="0" y="21"/>
                    </a:cubicBezTo>
                    <a:cubicBezTo>
                      <a:pt x="0" y="8"/>
                      <a:pt x="9" y="1"/>
                      <a:pt x="22" y="0"/>
                    </a:cubicBezTo>
                    <a:cubicBezTo>
                      <a:pt x="36" y="0"/>
                      <a:pt x="41" y="12"/>
                      <a:pt x="49" y="22"/>
                    </a:cubicBezTo>
                    <a:close/>
                  </a:path>
                </a:pathLst>
              </a:custGeom>
              <a:solidFill>
                <a:srgbClr val="F1F7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27" name="Freeform 484">
                <a:extLst>
                  <a:ext uri="{FF2B5EF4-FFF2-40B4-BE49-F238E27FC236}">
                    <a16:creationId xmlns:a16="http://schemas.microsoft.com/office/drawing/2014/main" id="{B74A00D7-6FA7-49B5-BDF3-477BA084F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8" y="1681"/>
                <a:ext cx="24" cy="23"/>
              </a:xfrm>
              <a:custGeom>
                <a:avLst/>
                <a:gdLst>
                  <a:gd name="T0" fmla="*/ 14 w 44"/>
                  <a:gd name="T1" fmla="*/ 39 h 41"/>
                  <a:gd name="T2" fmla="*/ 5 w 44"/>
                  <a:gd name="T3" fmla="*/ 35 h 41"/>
                  <a:gd name="T4" fmla="*/ 6 w 44"/>
                  <a:gd name="T5" fmla="*/ 13 h 41"/>
                  <a:gd name="T6" fmla="*/ 30 w 44"/>
                  <a:gd name="T7" fmla="*/ 4 h 41"/>
                  <a:gd name="T8" fmla="*/ 41 w 44"/>
                  <a:gd name="T9" fmla="*/ 16 h 41"/>
                  <a:gd name="T10" fmla="*/ 32 w 44"/>
                  <a:gd name="T11" fmla="*/ 26 h 41"/>
                  <a:gd name="T12" fmla="*/ 14 w 44"/>
                  <a:gd name="T13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1">
                    <a:moveTo>
                      <a:pt x="14" y="39"/>
                    </a:moveTo>
                    <a:cubicBezTo>
                      <a:pt x="8" y="41"/>
                      <a:pt x="7" y="38"/>
                      <a:pt x="5" y="35"/>
                    </a:cubicBezTo>
                    <a:cubicBezTo>
                      <a:pt x="1" y="27"/>
                      <a:pt x="0" y="20"/>
                      <a:pt x="6" y="13"/>
                    </a:cubicBezTo>
                    <a:cubicBezTo>
                      <a:pt x="13" y="6"/>
                      <a:pt x="20" y="0"/>
                      <a:pt x="30" y="4"/>
                    </a:cubicBezTo>
                    <a:cubicBezTo>
                      <a:pt x="35" y="6"/>
                      <a:pt x="39" y="11"/>
                      <a:pt x="41" y="16"/>
                    </a:cubicBezTo>
                    <a:cubicBezTo>
                      <a:pt x="44" y="23"/>
                      <a:pt x="36" y="23"/>
                      <a:pt x="32" y="26"/>
                    </a:cubicBezTo>
                    <a:cubicBezTo>
                      <a:pt x="26" y="31"/>
                      <a:pt x="19" y="35"/>
                      <a:pt x="14" y="39"/>
                    </a:cubicBezTo>
                    <a:close/>
                  </a:path>
                </a:pathLst>
              </a:custGeom>
              <a:solidFill>
                <a:srgbClr val="EC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28" name="Freeform 485">
                <a:extLst>
                  <a:ext uri="{FF2B5EF4-FFF2-40B4-BE49-F238E27FC236}">
                    <a16:creationId xmlns:a16="http://schemas.microsoft.com/office/drawing/2014/main" id="{E6BAEBA0-B890-4AAF-A62C-F77D49FB9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3" y="469"/>
                <a:ext cx="41" cy="62"/>
              </a:xfrm>
              <a:custGeom>
                <a:avLst/>
                <a:gdLst>
                  <a:gd name="T0" fmla="*/ 76 w 76"/>
                  <a:gd name="T1" fmla="*/ 65 h 113"/>
                  <a:gd name="T2" fmla="*/ 37 w 76"/>
                  <a:gd name="T3" fmla="*/ 111 h 113"/>
                  <a:gd name="T4" fmla="*/ 26 w 76"/>
                  <a:gd name="T5" fmla="*/ 103 h 113"/>
                  <a:gd name="T6" fmla="*/ 3 w 76"/>
                  <a:gd name="T7" fmla="*/ 21 h 113"/>
                  <a:gd name="T8" fmla="*/ 11 w 76"/>
                  <a:gd name="T9" fmla="*/ 8 h 113"/>
                  <a:gd name="T10" fmla="*/ 76 w 76"/>
                  <a:gd name="T11" fmla="*/ 65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13">
                    <a:moveTo>
                      <a:pt x="76" y="65"/>
                    </a:moveTo>
                    <a:cubicBezTo>
                      <a:pt x="76" y="86"/>
                      <a:pt x="57" y="108"/>
                      <a:pt x="37" y="111"/>
                    </a:cubicBezTo>
                    <a:cubicBezTo>
                      <a:pt x="28" y="113"/>
                      <a:pt x="28" y="107"/>
                      <a:pt x="26" y="103"/>
                    </a:cubicBezTo>
                    <a:cubicBezTo>
                      <a:pt x="18" y="75"/>
                      <a:pt x="11" y="48"/>
                      <a:pt x="3" y="21"/>
                    </a:cubicBezTo>
                    <a:cubicBezTo>
                      <a:pt x="0" y="12"/>
                      <a:pt x="3" y="9"/>
                      <a:pt x="11" y="8"/>
                    </a:cubicBezTo>
                    <a:cubicBezTo>
                      <a:pt x="48" y="0"/>
                      <a:pt x="76" y="24"/>
                      <a:pt x="76" y="65"/>
                    </a:cubicBezTo>
                    <a:close/>
                  </a:path>
                </a:pathLst>
              </a:custGeom>
              <a:solidFill>
                <a:srgbClr val="FB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29" name="Freeform 486">
                <a:extLst>
                  <a:ext uri="{FF2B5EF4-FFF2-40B4-BE49-F238E27FC236}">
                    <a16:creationId xmlns:a16="http://schemas.microsoft.com/office/drawing/2014/main" id="{77BD758F-67FD-4205-BF44-6201F9D1E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0" y="775"/>
                <a:ext cx="32" cy="28"/>
              </a:xfrm>
              <a:custGeom>
                <a:avLst/>
                <a:gdLst>
                  <a:gd name="T0" fmla="*/ 57 w 57"/>
                  <a:gd name="T1" fmla="*/ 0 h 50"/>
                  <a:gd name="T2" fmla="*/ 23 w 57"/>
                  <a:gd name="T3" fmla="*/ 50 h 50"/>
                  <a:gd name="T4" fmla="*/ 0 w 57"/>
                  <a:gd name="T5" fmla="*/ 19 h 50"/>
                  <a:gd name="T6" fmla="*/ 57 w 57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0">
                    <a:moveTo>
                      <a:pt x="57" y="0"/>
                    </a:moveTo>
                    <a:cubicBezTo>
                      <a:pt x="44" y="19"/>
                      <a:pt x="34" y="34"/>
                      <a:pt x="23" y="50"/>
                    </a:cubicBezTo>
                    <a:cubicBezTo>
                      <a:pt x="15" y="39"/>
                      <a:pt x="8" y="30"/>
                      <a:pt x="0" y="19"/>
                    </a:cubicBezTo>
                    <a:cubicBezTo>
                      <a:pt x="19" y="13"/>
                      <a:pt x="36" y="7"/>
                      <a:pt x="57" y="0"/>
                    </a:cubicBezTo>
                    <a:close/>
                  </a:path>
                </a:pathLst>
              </a:custGeom>
              <a:solidFill>
                <a:srgbClr val="EBF4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30" name="Freeform 487">
                <a:extLst>
                  <a:ext uri="{FF2B5EF4-FFF2-40B4-BE49-F238E27FC236}">
                    <a16:creationId xmlns:a16="http://schemas.microsoft.com/office/drawing/2014/main" id="{BD494D92-64C2-4634-845C-53DA699D7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6" y="1878"/>
                <a:ext cx="25" cy="33"/>
              </a:xfrm>
              <a:custGeom>
                <a:avLst/>
                <a:gdLst>
                  <a:gd name="T0" fmla="*/ 45 w 45"/>
                  <a:gd name="T1" fmla="*/ 60 h 60"/>
                  <a:gd name="T2" fmla="*/ 0 w 45"/>
                  <a:gd name="T3" fmla="*/ 23 h 60"/>
                  <a:gd name="T4" fmla="*/ 40 w 45"/>
                  <a:gd name="T5" fmla="*/ 35 h 60"/>
                  <a:gd name="T6" fmla="*/ 45 w 45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0">
                    <a:moveTo>
                      <a:pt x="45" y="60"/>
                    </a:moveTo>
                    <a:cubicBezTo>
                      <a:pt x="28" y="46"/>
                      <a:pt x="14" y="35"/>
                      <a:pt x="0" y="23"/>
                    </a:cubicBezTo>
                    <a:cubicBezTo>
                      <a:pt x="31" y="0"/>
                      <a:pt x="31" y="0"/>
                      <a:pt x="40" y="35"/>
                    </a:cubicBezTo>
                    <a:cubicBezTo>
                      <a:pt x="42" y="42"/>
                      <a:pt x="43" y="49"/>
                      <a:pt x="45" y="60"/>
                    </a:cubicBezTo>
                    <a:close/>
                  </a:path>
                </a:pathLst>
              </a:custGeom>
              <a:solidFill>
                <a:srgbClr val="EC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31" name="Freeform 488">
                <a:extLst>
                  <a:ext uri="{FF2B5EF4-FFF2-40B4-BE49-F238E27FC236}">
                    <a16:creationId xmlns:a16="http://schemas.microsoft.com/office/drawing/2014/main" id="{6F204B21-6AE9-44F3-BF08-91E000888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4" y="1832"/>
                <a:ext cx="28" cy="28"/>
              </a:xfrm>
              <a:custGeom>
                <a:avLst/>
                <a:gdLst>
                  <a:gd name="T0" fmla="*/ 51 w 51"/>
                  <a:gd name="T1" fmla="*/ 34 h 50"/>
                  <a:gd name="T2" fmla="*/ 29 w 51"/>
                  <a:gd name="T3" fmla="*/ 48 h 50"/>
                  <a:gd name="T4" fmla="*/ 6 w 51"/>
                  <a:gd name="T5" fmla="*/ 17 h 50"/>
                  <a:gd name="T6" fmla="*/ 20 w 51"/>
                  <a:gd name="T7" fmla="*/ 1 h 50"/>
                  <a:gd name="T8" fmla="*/ 32 w 51"/>
                  <a:gd name="T9" fmla="*/ 12 h 50"/>
                  <a:gd name="T10" fmla="*/ 51 w 51"/>
                  <a:gd name="T11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51" y="34"/>
                    </a:moveTo>
                    <a:cubicBezTo>
                      <a:pt x="45" y="42"/>
                      <a:pt x="38" y="47"/>
                      <a:pt x="29" y="48"/>
                    </a:cubicBezTo>
                    <a:cubicBezTo>
                      <a:pt x="15" y="50"/>
                      <a:pt x="0" y="30"/>
                      <a:pt x="6" y="17"/>
                    </a:cubicBezTo>
                    <a:cubicBezTo>
                      <a:pt x="8" y="10"/>
                      <a:pt x="13" y="3"/>
                      <a:pt x="20" y="1"/>
                    </a:cubicBezTo>
                    <a:cubicBezTo>
                      <a:pt x="26" y="0"/>
                      <a:pt x="28" y="8"/>
                      <a:pt x="32" y="12"/>
                    </a:cubicBezTo>
                    <a:cubicBezTo>
                      <a:pt x="39" y="19"/>
                      <a:pt x="45" y="27"/>
                      <a:pt x="51" y="34"/>
                    </a:cubicBezTo>
                    <a:close/>
                  </a:path>
                </a:pathLst>
              </a:custGeom>
              <a:solidFill>
                <a:srgbClr val="F2F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32" name="Freeform 489">
                <a:extLst>
                  <a:ext uri="{FF2B5EF4-FFF2-40B4-BE49-F238E27FC236}">
                    <a16:creationId xmlns:a16="http://schemas.microsoft.com/office/drawing/2014/main" id="{D300155C-F7B4-43B3-850D-3F274D3FA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9" y="1063"/>
                <a:ext cx="28" cy="22"/>
              </a:xfrm>
              <a:custGeom>
                <a:avLst/>
                <a:gdLst>
                  <a:gd name="T0" fmla="*/ 49 w 51"/>
                  <a:gd name="T1" fmla="*/ 14 h 41"/>
                  <a:gd name="T2" fmla="*/ 26 w 51"/>
                  <a:gd name="T3" fmla="*/ 40 h 41"/>
                  <a:gd name="T4" fmla="*/ 1 w 51"/>
                  <a:gd name="T5" fmla="*/ 19 h 41"/>
                  <a:gd name="T6" fmla="*/ 8 w 51"/>
                  <a:gd name="T7" fmla="*/ 9 h 41"/>
                  <a:gd name="T8" fmla="*/ 33 w 51"/>
                  <a:gd name="T9" fmla="*/ 4 h 41"/>
                  <a:gd name="T10" fmla="*/ 49 w 51"/>
                  <a:gd name="T11" fmla="*/ 1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1">
                    <a:moveTo>
                      <a:pt x="49" y="14"/>
                    </a:moveTo>
                    <a:cubicBezTo>
                      <a:pt x="50" y="33"/>
                      <a:pt x="39" y="39"/>
                      <a:pt x="26" y="40"/>
                    </a:cubicBezTo>
                    <a:cubicBezTo>
                      <a:pt x="11" y="41"/>
                      <a:pt x="5" y="31"/>
                      <a:pt x="1" y="19"/>
                    </a:cubicBezTo>
                    <a:cubicBezTo>
                      <a:pt x="0" y="13"/>
                      <a:pt x="2" y="10"/>
                      <a:pt x="8" y="9"/>
                    </a:cubicBezTo>
                    <a:cubicBezTo>
                      <a:pt x="16" y="8"/>
                      <a:pt x="25" y="6"/>
                      <a:pt x="33" y="4"/>
                    </a:cubicBezTo>
                    <a:cubicBezTo>
                      <a:pt x="45" y="0"/>
                      <a:pt x="51" y="3"/>
                      <a:pt x="49" y="14"/>
                    </a:cubicBezTo>
                    <a:close/>
                  </a:path>
                </a:pathLst>
              </a:custGeom>
              <a:solidFill>
                <a:srgbClr val="F0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33" name="Freeform 490">
                <a:extLst>
                  <a:ext uri="{FF2B5EF4-FFF2-40B4-BE49-F238E27FC236}">
                    <a16:creationId xmlns:a16="http://schemas.microsoft.com/office/drawing/2014/main" id="{4899CEE9-C638-4A29-99C9-5ED2EEE9F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8" y="1932"/>
                <a:ext cx="26" cy="26"/>
              </a:xfrm>
              <a:custGeom>
                <a:avLst/>
                <a:gdLst>
                  <a:gd name="T0" fmla="*/ 28 w 48"/>
                  <a:gd name="T1" fmla="*/ 0 h 48"/>
                  <a:gd name="T2" fmla="*/ 44 w 48"/>
                  <a:gd name="T3" fmla="*/ 12 h 48"/>
                  <a:gd name="T4" fmla="*/ 20 w 48"/>
                  <a:gd name="T5" fmla="*/ 46 h 48"/>
                  <a:gd name="T6" fmla="*/ 2 w 48"/>
                  <a:gd name="T7" fmla="*/ 22 h 48"/>
                  <a:gd name="T8" fmla="*/ 28 w 48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8" y="0"/>
                    </a:moveTo>
                    <a:cubicBezTo>
                      <a:pt x="33" y="4"/>
                      <a:pt x="48" y="1"/>
                      <a:pt x="44" y="12"/>
                    </a:cubicBezTo>
                    <a:cubicBezTo>
                      <a:pt x="39" y="24"/>
                      <a:pt x="36" y="43"/>
                      <a:pt x="20" y="46"/>
                    </a:cubicBezTo>
                    <a:cubicBezTo>
                      <a:pt x="12" y="48"/>
                      <a:pt x="0" y="36"/>
                      <a:pt x="2" y="22"/>
                    </a:cubicBezTo>
                    <a:cubicBezTo>
                      <a:pt x="5" y="8"/>
                      <a:pt x="12" y="0"/>
                      <a:pt x="28" y="0"/>
                    </a:cubicBezTo>
                    <a:close/>
                  </a:path>
                </a:pathLst>
              </a:custGeom>
              <a:solidFill>
                <a:srgbClr val="F2F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34" name="Freeform 491">
                <a:extLst>
                  <a:ext uri="{FF2B5EF4-FFF2-40B4-BE49-F238E27FC236}">
                    <a16:creationId xmlns:a16="http://schemas.microsoft.com/office/drawing/2014/main" id="{9E47FFBE-9C85-41CF-A2AB-4DA931CF5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9" y="1363"/>
                <a:ext cx="36" cy="22"/>
              </a:xfrm>
              <a:custGeom>
                <a:avLst/>
                <a:gdLst>
                  <a:gd name="T0" fmla="*/ 58 w 66"/>
                  <a:gd name="T1" fmla="*/ 0 h 41"/>
                  <a:gd name="T2" fmla="*/ 66 w 66"/>
                  <a:gd name="T3" fmla="*/ 41 h 41"/>
                  <a:gd name="T4" fmla="*/ 0 w 66"/>
                  <a:gd name="T5" fmla="*/ 33 h 41"/>
                  <a:gd name="T6" fmla="*/ 58 w 66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41">
                    <a:moveTo>
                      <a:pt x="58" y="0"/>
                    </a:moveTo>
                    <a:cubicBezTo>
                      <a:pt x="61" y="13"/>
                      <a:pt x="63" y="26"/>
                      <a:pt x="66" y="41"/>
                    </a:cubicBezTo>
                    <a:cubicBezTo>
                      <a:pt x="45" y="38"/>
                      <a:pt x="25" y="36"/>
                      <a:pt x="0" y="33"/>
                    </a:cubicBezTo>
                    <a:cubicBezTo>
                      <a:pt x="22" y="20"/>
                      <a:pt x="39" y="10"/>
                      <a:pt x="58" y="0"/>
                    </a:cubicBezTo>
                    <a:close/>
                  </a:path>
                </a:pathLst>
              </a:custGeom>
              <a:solidFill>
                <a:srgbClr val="EE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35" name="Freeform 492">
                <a:extLst>
                  <a:ext uri="{FF2B5EF4-FFF2-40B4-BE49-F238E27FC236}">
                    <a16:creationId xmlns:a16="http://schemas.microsoft.com/office/drawing/2014/main" id="{454BD2D3-E9B4-4E85-AEC4-97E1B3286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3" y="519"/>
                <a:ext cx="23" cy="32"/>
              </a:xfrm>
              <a:custGeom>
                <a:avLst/>
                <a:gdLst>
                  <a:gd name="T0" fmla="*/ 7 w 42"/>
                  <a:gd name="T1" fmla="*/ 58 h 58"/>
                  <a:gd name="T2" fmla="*/ 0 w 42"/>
                  <a:gd name="T3" fmla="*/ 0 h 58"/>
                  <a:gd name="T4" fmla="*/ 42 w 42"/>
                  <a:gd name="T5" fmla="*/ 43 h 58"/>
                  <a:gd name="T6" fmla="*/ 7 w 42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58">
                    <a:moveTo>
                      <a:pt x="7" y="58"/>
                    </a:moveTo>
                    <a:cubicBezTo>
                      <a:pt x="5" y="38"/>
                      <a:pt x="3" y="20"/>
                      <a:pt x="0" y="0"/>
                    </a:cubicBezTo>
                    <a:cubicBezTo>
                      <a:pt x="15" y="15"/>
                      <a:pt x="28" y="29"/>
                      <a:pt x="42" y="43"/>
                    </a:cubicBezTo>
                    <a:cubicBezTo>
                      <a:pt x="31" y="48"/>
                      <a:pt x="21" y="52"/>
                      <a:pt x="7" y="58"/>
                    </a:cubicBezTo>
                    <a:close/>
                  </a:path>
                </a:pathLst>
              </a:custGeom>
              <a:solidFill>
                <a:srgbClr val="E9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36" name="Freeform 493">
                <a:extLst>
                  <a:ext uri="{FF2B5EF4-FFF2-40B4-BE49-F238E27FC236}">
                    <a16:creationId xmlns:a16="http://schemas.microsoft.com/office/drawing/2014/main" id="{25C52759-E719-4093-88A5-E89438613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4" y="1322"/>
                <a:ext cx="30" cy="21"/>
              </a:xfrm>
              <a:custGeom>
                <a:avLst/>
                <a:gdLst>
                  <a:gd name="T0" fmla="*/ 54 w 54"/>
                  <a:gd name="T1" fmla="*/ 27 h 39"/>
                  <a:gd name="T2" fmla="*/ 11 w 54"/>
                  <a:gd name="T3" fmla="*/ 37 h 39"/>
                  <a:gd name="T4" fmla="*/ 1 w 54"/>
                  <a:gd name="T5" fmla="*/ 27 h 39"/>
                  <a:gd name="T6" fmla="*/ 28 w 54"/>
                  <a:gd name="T7" fmla="*/ 12 h 39"/>
                  <a:gd name="T8" fmla="*/ 54 w 54"/>
                  <a:gd name="T9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9">
                    <a:moveTo>
                      <a:pt x="54" y="27"/>
                    </a:moveTo>
                    <a:cubicBezTo>
                      <a:pt x="39" y="30"/>
                      <a:pt x="25" y="33"/>
                      <a:pt x="11" y="37"/>
                    </a:cubicBezTo>
                    <a:cubicBezTo>
                      <a:pt x="3" y="39"/>
                      <a:pt x="0" y="37"/>
                      <a:pt x="1" y="27"/>
                    </a:cubicBezTo>
                    <a:cubicBezTo>
                      <a:pt x="3" y="0"/>
                      <a:pt x="3" y="0"/>
                      <a:pt x="28" y="12"/>
                    </a:cubicBezTo>
                    <a:cubicBezTo>
                      <a:pt x="37" y="16"/>
                      <a:pt x="46" y="18"/>
                      <a:pt x="54" y="27"/>
                    </a:cubicBezTo>
                    <a:close/>
                  </a:path>
                </a:pathLst>
              </a:custGeom>
              <a:solidFill>
                <a:srgbClr val="E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37" name="Freeform 494">
                <a:extLst>
                  <a:ext uri="{FF2B5EF4-FFF2-40B4-BE49-F238E27FC236}">
                    <a16:creationId xmlns:a16="http://schemas.microsoft.com/office/drawing/2014/main" id="{A47B25EF-10AD-4AA7-AA81-CB7C2B8EC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3" y="626"/>
                <a:ext cx="26" cy="32"/>
              </a:xfrm>
              <a:custGeom>
                <a:avLst/>
                <a:gdLst>
                  <a:gd name="T0" fmla="*/ 0 w 48"/>
                  <a:gd name="T1" fmla="*/ 31 h 57"/>
                  <a:gd name="T2" fmla="*/ 47 w 48"/>
                  <a:gd name="T3" fmla="*/ 0 h 57"/>
                  <a:gd name="T4" fmla="*/ 41 w 48"/>
                  <a:gd name="T5" fmla="*/ 24 h 57"/>
                  <a:gd name="T6" fmla="*/ 0 w 48"/>
                  <a:gd name="T7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7">
                    <a:moveTo>
                      <a:pt x="0" y="31"/>
                    </a:moveTo>
                    <a:cubicBezTo>
                      <a:pt x="16" y="21"/>
                      <a:pt x="31" y="11"/>
                      <a:pt x="47" y="0"/>
                    </a:cubicBezTo>
                    <a:cubicBezTo>
                      <a:pt x="48" y="10"/>
                      <a:pt x="43" y="17"/>
                      <a:pt x="41" y="24"/>
                    </a:cubicBezTo>
                    <a:cubicBezTo>
                      <a:pt x="29" y="57"/>
                      <a:pt x="29" y="57"/>
                      <a:pt x="0" y="31"/>
                    </a:cubicBezTo>
                    <a:close/>
                  </a:path>
                </a:pathLst>
              </a:custGeom>
              <a:solidFill>
                <a:srgbClr val="EC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38" name="Freeform 495">
                <a:extLst>
                  <a:ext uri="{FF2B5EF4-FFF2-40B4-BE49-F238E27FC236}">
                    <a16:creationId xmlns:a16="http://schemas.microsoft.com/office/drawing/2014/main" id="{634207A4-B4CF-4F3C-8761-BBF2E213D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2" y="1722"/>
                <a:ext cx="66" cy="82"/>
              </a:xfrm>
              <a:custGeom>
                <a:avLst/>
                <a:gdLst>
                  <a:gd name="T0" fmla="*/ 116 w 120"/>
                  <a:gd name="T1" fmla="*/ 148 h 148"/>
                  <a:gd name="T2" fmla="*/ 41 w 120"/>
                  <a:gd name="T3" fmla="*/ 143 h 148"/>
                  <a:gd name="T4" fmla="*/ 26 w 120"/>
                  <a:gd name="T5" fmla="*/ 130 h 148"/>
                  <a:gd name="T6" fmla="*/ 11 w 120"/>
                  <a:gd name="T7" fmla="*/ 69 h 148"/>
                  <a:gd name="T8" fmla="*/ 5 w 120"/>
                  <a:gd name="T9" fmla="*/ 80 h 148"/>
                  <a:gd name="T10" fmla="*/ 3 w 120"/>
                  <a:gd name="T11" fmla="*/ 31 h 148"/>
                  <a:gd name="T12" fmla="*/ 36 w 120"/>
                  <a:gd name="T13" fmla="*/ 0 h 148"/>
                  <a:gd name="T14" fmla="*/ 37 w 120"/>
                  <a:gd name="T15" fmla="*/ 4 h 148"/>
                  <a:gd name="T16" fmla="*/ 37 w 120"/>
                  <a:gd name="T17" fmla="*/ 4 h 148"/>
                  <a:gd name="T18" fmla="*/ 35 w 120"/>
                  <a:gd name="T19" fmla="*/ 13 h 148"/>
                  <a:gd name="T20" fmla="*/ 57 w 120"/>
                  <a:gd name="T21" fmla="*/ 41 h 148"/>
                  <a:gd name="T22" fmla="*/ 68 w 120"/>
                  <a:gd name="T23" fmla="*/ 83 h 148"/>
                  <a:gd name="T24" fmla="*/ 107 w 120"/>
                  <a:gd name="T25" fmla="*/ 135 h 148"/>
                  <a:gd name="T26" fmla="*/ 120 w 120"/>
                  <a:gd name="T27" fmla="*/ 145 h 148"/>
                  <a:gd name="T28" fmla="*/ 116 w 120"/>
                  <a:gd name="T2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148">
                    <a:moveTo>
                      <a:pt x="116" y="148"/>
                    </a:moveTo>
                    <a:cubicBezTo>
                      <a:pt x="92" y="140"/>
                      <a:pt x="67" y="136"/>
                      <a:pt x="41" y="143"/>
                    </a:cubicBezTo>
                    <a:cubicBezTo>
                      <a:pt x="30" y="147"/>
                      <a:pt x="28" y="138"/>
                      <a:pt x="26" y="130"/>
                    </a:cubicBezTo>
                    <a:cubicBezTo>
                      <a:pt x="21" y="110"/>
                      <a:pt x="16" y="89"/>
                      <a:pt x="11" y="69"/>
                    </a:cubicBezTo>
                    <a:cubicBezTo>
                      <a:pt x="6" y="71"/>
                      <a:pt x="11" y="79"/>
                      <a:pt x="5" y="80"/>
                    </a:cubicBezTo>
                    <a:cubicBezTo>
                      <a:pt x="4" y="64"/>
                      <a:pt x="0" y="47"/>
                      <a:pt x="3" y="31"/>
                    </a:cubicBezTo>
                    <a:cubicBezTo>
                      <a:pt x="6" y="8"/>
                      <a:pt x="11" y="2"/>
                      <a:pt x="36" y="0"/>
                    </a:cubicBezTo>
                    <a:cubicBezTo>
                      <a:pt x="36" y="1"/>
                      <a:pt x="36" y="3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27" y="5"/>
                      <a:pt x="32" y="9"/>
                      <a:pt x="35" y="13"/>
                    </a:cubicBezTo>
                    <a:cubicBezTo>
                      <a:pt x="42" y="22"/>
                      <a:pt x="55" y="28"/>
                      <a:pt x="57" y="41"/>
                    </a:cubicBezTo>
                    <a:cubicBezTo>
                      <a:pt x="68" y="53"/>
                      <a:pt x="67" y="69"/>
                      <a:pt x="68" y="83"/>
                    </a:cubicBezTo>
                    <a:cubicBezTo>
                      <a:pt x="70" y="109"/>
                      <a:pt x="82" y="126"/>
                      <a:pt x="107" y="135"/>
                    </a:cubicBezTo>
                    <a:cubicBezTo>
                      <a:pt x="112" y="137"/>
                      <a:pt x="118" y="139"/>
                      <a:pt x="120" y="145"/>
                    </a:cubicBezTo>
                    <a:cubicBezTo>
                      <a:pt x="119" y="146"/>
                      <a:pt x="117" y="147"/>
                      <a:pt x="116" y="148"/>
                    </a:cubicBezTo>
                    <a:close/>
                  </a:path>
                </a:pathLst>
              </a:custGeom>
              <a:solidFill>
                <a:srgbClr val="22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39" name="Freeform 496">
                <a:extLst>
                  <a:ext uri="{FF2B5EF4-FFF2-40B4-BE49-F238E27FC236}">
                    <a16:creationId xmlns:a16="http://schemas.microsoft.com/office/drawing/2014/main" id="{F4A8E49A-7195-481A-9D9B-1118CA5EE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5" y="1825"/>
                <a:ext cx="63" cy="81"/>
              </a:xfrm>
              <a:custGeom>
                <a:avLst/>
                <a:gdLst>
                  <a:gd name="T0" fmla="*/ 65 w 114"/>
                  <a:gd name="T1" fmla="*/ 17 h 148"/>
                  <a:gd name="T2" fmla="*/ 92 w 114"/>
                  <a:gd name="T3" fmla="*/ 3 h 148"/>
                  <a:gd name="T4" fmla="*/ 113 w 114"/>
                  <a:gd name="T5" fmla="*/ 17 h 148"/>
                  <a:gd name="T6" fmla="*/ 63 w 114"/>
                  <a:gd name="T7" fmla="*/ 67 h 148"/>
                  <a:gd name="T8" fmla="*/ 49 w 114"/>
                  <a:gd name="T9" fmla="*/ 137 h 148"/>
                  <a:gd name="T10" fmla="*/ 13 w 114"/>
                  <a:gd name="T11" fmla="*/ 145 h 148"/>
                  <a:gd name="T12" fmla="*/ 1 w 114"/>
                  <a:gd name="T13" fmla="*/ 131 h 148"/>
                  <a:gd name="T14" fmla="*/ 0 w 114"/>
                  <a:gd name="T15" fmla="*/ 105 h 148"/>
                  <a:gd name="T16" fmla="*/ 17 w 114"/>
                  <a:gd name="T17" fmla="*/ 61 h 148"/>
                  <a:gd name="T18" fmla="*/ 20 w 114"/>
                  <a:gd name="T19" fmla="*/ 58 h 148"/>
                  <a:gd name="T20" fmla="*/ 65 w 114"/>
                  <a:gd name="T21" fmla="*/ 1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148">
                    <a:moveTo>
                      <a:pt x="65" y="17"/>
                    </a:moveTo>
                    <a:cubicBezTo>
                      <a:pt x="76" y="16"/>
                      <a:pt x="81" y="5"/>
                      <a:pt x="92" y="3"/>
                    </a:cubicBezTo>
                    <a:cubicBezTo>
                      <a:pt x="105" y="0"/>
                      <a:pt x="114" y="1"/>
                      <a:pt x="113" y="17"/>
                    </a:cubicBezTo>
                    <a:cubicBezTo>
                      <a:pt x="92" y="30"/>
                      <a:pt x="76" y="46"/>
                      <a:pt x="63" y="67"/>
                    </a:cubicBezTo>
                    <a:cubicBezTo>
                      <a:pt x="49" y="88"/>
                      <a:pt x="46" y="112"/>
                      <a:pt x="49" y="137"/>
                    </a:cubicBezTo>
                    <a:cubicBezTo>
                      <a:pt x="39" y="146"/>
                      <a:pt x="25" y="140"/>
                      <a:pt x="13" y="145"/>
                    </a:cubicBezTo>
                    <a:cubicBezTo>
                      <a:pt x="7" y="148"/>
                      <a:pt x="1" y="140"/>
                      <a:pt x="1" y="131"/>
                    </a:cubicBezTo>
                    <a:cubicBezTo>
                      <a:pt x="0" y="123"/>
                      <a:pt x="0" y="114"/>
                      <a:pt x="0" y="105"/>
                    </a:cubicBezTo>
                    <a:cubicBezTo>
                      <a:pt x="0" y="89"/>
                      <a:pt x="14" y="76"/>
                      <a:pt x="17" y="61"/>
                    </a:cubicBezTo>
                    <a:cubicBezTo>
                      <a:pt x="18" y="59"/>
                      <a:pt x="19" y="58"/>
                      <a:pt x="20" y="58"/>
                    </a:cubicBezTo>
                    <a:cubicBezTo>
                      <a:pt x="37" y="46"/>
                      <a:pt x="44" y="25"/>
                      <a:pt x="65" y="17"/>
                    </a:cubicBezTo>
                    <a:close/>
                  </a:path>
                </a:pathLst>
              </a:custGeom>
              <a:solidFill>
                <a:srgbClr val="0B5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40" name="Freeform 497">
                <a:extLst>
                  <a:ext uri="{FF2B5EF4-FFF2-40B4-BE49-F238E27FC236}">
                    <a16:creationId xmlns:a16="http://schemas.microsoft.com/office/drawing/2014/main" id="{AA62B8F8-291F-43C4-9240-727A24342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1" y="1829"/>
                <a:ext cx="58" cy="83"/>
              </a:xfrm>
              <a:custGeom>
                <a:avLst/>
                <a:gdLst>
                  <a:gd name="T0" fmla="*/ 42 w 107"/>
                  <a:gd name="T1" fmla="*/ 126 h 151"/>
                  <a:gd name="T2" fmla="*/ 35 w 107"/>
                  <a:gd name="T3" fmla="*/ 87 h 151"/>
                  <a:gd name="T4" fmla="*/ 8 w 107"/>
                  <a:gd name="T5" fmla="*/ 17 h 151"/>
                  <a:gd name="T6" fmla="*/ 4 w 107"/>
                  <a:gd name="T7" fmla="*/ 5 h 151"/>
                  <a:gd name="T8" fmla="*/ 15 w 107"/>
                  <a:gd name="T9" fmla="*/ 8 h 151"/>
                  <a:gd name="T10" fmla="*/ 99 w 107"/>
                  <a:gd name="T11" fmla="*/ 100 h 151"/>
                  <a:gd name="T12" fmla="*/ 105 w 107"/>
                  <a:gd name="T13" fmla="*/ 131 h 151"/>
                  <a:gd name="T14" fmla="*/ 95 w 107"/>
                  <a:gd name="T15" fmla="*/ 143 h 151"/>
                  <a:gd name="T16" fmla="*/ 42 w 107"/>
                  <a:gd name="T17" fmla="*/ 12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51">
                    <a:moveTo>
                      <a:pt x="42" y="126"/>
                    </a:moveTo>
                    <a:cubicBezTo>
                      <a:pt x="38" y="114"/>
                      <a:pt x="35" y="101"/>
                      <a:pt x="35" y="87"/>
                    </a:cubicBezTo>
                    <a:cubicBezTo>
                      <a:pt x="34" y="61"/>
                      <a:pt x="28" y="36"/>
                      <a:pt x="8" y="17"/>
                    </a:cubicBezTo>
                    <a:cubicBezTo>
                      <a:pt x="5" y="14"/>
                      <a:pt x="0" y="10"/>
                      <a:pt x="4" y="5"/>
                    </a:cubicBezTo>
                    <a:cubicBezTo>
                      <a:pt x="8" y="0"/>
                      <a:pt x="11" y="6"/>
                      <a:pt x="15" y="8"/>
                    </a:cubicBezTo>
                    <a:cubicBezTo>
                      <a:pt x="55" y="28"/>
                      <a:pt x="84" y="58"/>
                      <a:pt x="99" y="100"/>
                    </a:cubicBezTo>
                    <a:cubicBezTo>
                      <a:pt x="103" y="111"/>
                      <a:pt x="99" y="122"/>
                      <a:pt x="105" y="131"/>
                    </a:cubicBezTo>
                    <a:cubicBezTo>
                      <a:pt x="107" y="139"/>
                      <a:pt x="99" y="140"/>
                      <a:pt x="95" y="143"/>
                    </a:cubicBezTo>
                    <a:cubicBezTo>
                      <a:pt x="79" y="151"/>
                      <a:pt x="52" y="142"/>
                      <a:pt x="42" y="126"/>
                    </a:cubicBezTo>
                    <a:close/>
                  </a:path>
                </a:pathLst>
              </a:custGeom>
              <a:solidFill>
                <a:srgbClr val="065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41" name="Freeform 498">
                <a:extLst>
                  <a:ext uri="{FF2B5EF4-FFF2-40B4-BE49-F238E27FC236}">
                    <a16:creationId xmlns:a16="http://schemas.microsoft.com/office/drawing/2014/main" id="{9921A4CD-24A5-43DB-B5B7-E915B7A10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2" y="1721"/>
                <a:ext cx="63" cy="67"/>
              </a:xfrm>
              <a:custGeom>
                <a:avLst/>
                <a:gdLst>
                  <a:gd name="T0" fmla="*/ 0 w 115"/>
                  <a:gd name="T1" fmla="*/ 7 h 123"/>
                  <a:gd name="T2" fmla="*/ 11 w 115"/>
                  <a:gd name="T3" fmla="*/ 5 h 123"/>
                  <a:gd name="T4" fmla="*/ 98 w 115"/>
                  <a:gd name="T5" fmla="*/ 59 h 123"/>
                  <a:gd name="T6" fmla="*/ 111 w 115"/>
                  <a:gd name="T7" fmla="*/ 112 h 123"/>
                  <a:gd name="T8" fmla="*/ 108 w 115"/>
                  <a:gd name="T9" fmla="*/ 120 h 123"/>
                  <a:gd name="T10" fmla="*/ 83 w 115"/>
                  <a:gd name="T11" fmla="*/ 114 h 123"/>
                  <a:gd name="T12" fmla="*/ 71 w 115"/>
                  <a:gd name="T13" fmla="*/ 100 h 123"/>
                  <a:gd name="T14" fmla="*/ 0 w 115"/>
                  <a:gd name="T15" fmla="*/ 7 h 123"/>
                  <a:gd name="T16" fmla="*/ 0 w 115"/>
                  <a:gd name="T17" fmla="*/ 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23">
                    <a:moveTo>
                      <a:pt x="0" y="7"/>
                    </a:moveTo>
                    <a:cubicBezTo>
                      <a:pt x="3" y="7"/>
                      <a:pt x="7" y="6"/>
                      <a:pt x="11" y="5"/>
                    </a:cubicBezTo>
                    <a:cubicBezTo>
                      <a:pt x="66" y="0"/>
                      <a:pt x="84" y="14"/>
                      <a:pt x="98" y="59"/>
                    </a:cubicBezTo>
                    <a:cubicBezTo>
                      <a:pt x="104" y="76"/>
                      <a:pt x="107" y="94"/>
                      <a:pt x="111" y="112"/>
                    </a:cubicBezTo>
                    <a:cubicBezTo>
                      <a:pt x="115" y="116"/>
                      <a:pt x="113" y="120"/>
                      <a:pt x="108" y="120"/>
                    </a:cubicBezTo>
                    <a:cubicBezTo>
                      <a:pt x="100" y="121"/>
                      <a:pt x="89" y="123"/>
                      <a:pt x="83" y="114"/>
                    </a:cubicBezTo>
                    <a:cubicBezTo>
                      <a:pt x="80" y="109"/>
                      <a:pt x="75" y="105"/>
                      <a:pt x="71" y="100"/>
                    </a:cubicBezTo>
                    <a:cubicBezTo>
                      <a:pt x="49" y="68"/>
                      <a:pt x="27" y="35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075E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42" name="Freeform 499">
                <a:extLst>
                  <a:ext uri="{FF2B5EF4-FFF2-40B4-BE49-F238E27FC236}">
                    <a16:creationId xmlns:a16="http://schemas.microsoft.com/office/drawing/2014/main" id="{CDFBC881-5922-4FEF-B714-712A2A1D3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6" y="1744"/>
                <a:ext cx="39" cy="68"/>
              </a:xfrm>
              <a:custGeom>
                <a:avLst/>
                <a:gdLst>
                  <a:gd name="T0" fmla="*/ 42 w 71"/>
                  <a:gd name="T1" fmla="*/ 3 h 124"/>
                  <a:gd name="T2" fmla="*/ 63 w 71"/>
                  <a:gd name="T3" fmla="*/ 25 h 124"/>
                  <a:gd name="T4" fmla="*/ 69 w 71"/>
                  <a:gd name="T5" fmla="*/ 74 h 124"/>
                  <a:gd name="T6" fmla="*/ 42 w 71"/>
                  <a:gd name="T7" fmla="*/ 108 h 124"/>
                  <a:gd name="T8" fmla="*/ 9 w 71"/>
                  <a:gd name="T9" fmla="*/ 119 h 124"/>
                  <a:gd name="T10" fmla="*/ 2 w 71"/>
                  <a:gd name="T11" fmla="*/ 114 h 124"/>
                  <a:gd name="T12" fmla="*/ 28 w 71"/>
                  <a:gd name="T13" fmla="*/ 16 h 124"/>
                  <a:gd name="T14" fmla="*/ 42 w 71"/>
                  <a:gd name="T15" fmla="*/ 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24">
                    <a:moveTo>
                      <a:pt x="42" y="3"/>
                    </a:moveTo>
                    <a:cubicBezTo>
                      <a:pt x="55" y="5"/>
                      <a:pt x="62" y="12"/>
                      <a:pt x="63" y="25"/>
                    </a:cubicBezTo>
                    <a:cubicBezTo>
                      <a:pt x="65" y="42"/>
                      <a:pt x="68" y="58"/>
                      <a:pt x="69" y="74"/>
                    </a:cubicBezTo>
                    <a:cubicBezTo>
                      <a:pt x="71" y="94"/>
                      <a:pt x="56" y="101"/>
                      <a:pt x="42" y="108"/>
                    </a:cubicBezTo>
                    <a:cubicBezTo>
                      <a:pt x="31" y="113"/>
                      <a:pt x="20" y="116"/>
                      <a:pt x="9" y="119"/>
                    </a:cubicBezTo>
                    <a:cubicBezTo>
                      <a:pt x="2" y="124"/>
                      <a:pt x="0" y="120"/>
                      <a:pt x="2" y="114"/>
                    </a:cubicBezTo>
                    <a:cubicBezTo>
                      <a:pt x="15" y="82"/>
                      <a:pt x="18" y="48"/>
                      <a:pt x="28" y="16"/>
                    </a:cubicBezTo>
                    <a:cubicBezTo>
                      <a:pt x="30" y="9"/>
                      <a:pt x="31" y="0"/>
                      <a:pt x="42" y="3"/>
                    </a:cubicBezTo>
                    <a:close/>
                  </a:path>
                </a:pathLst>
              </a:custGeom>
              <a:solidFill>
                <a:srgbClr val="FC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43" name="Freeform 500">
                <a:extLst>
                  <a:ext uri="{FF2B5EF4-FFF2-40B4-BE49-F238E27FC236}">
                    <a16:creationId xmlns:a16="http://schemas.microsoft.com/office/drawing/2014/main" id="{79AE9BB7-BB49-405A-AE7A-AFF34BB4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8" y="1722"/>
                <a:ext cx="46" cy="76"/>
              </a:xfrm>
              <a:custGeom>
                <a:avLst/>
                <a:gdLst>
                  <a:gd name="T0" fmla="*/ 80 w 85"/>
                  <a:gd name="T1" fmla="*/ 99 h 138"/>
                  <a:gd name="T2" fmla="*/ 69 w 85"/>
                  <a:gd name="T3" fmla="*/ 121 h 138"/>
                  <a:gd name="T4" fmla="*/ 53 w 85"/>
                  <a:gd name="T5" fmla="*/ 132 h 138"/>
                  <a:gd name="T6" fmla="*/ 45 w 85"/>
                  <a:gd name="T7" fmla="*/ 52 h 138"/>
                  <a:gd name="T8" fmla="*/ 11 w 85"/>
                  <a:gd name="T9" fmla="*/ 35 h 138"/>
                  <a:gd name="T10" fmla="*/ 6 w 85"/>
                  <a:gd name="T11" fmla="*/ 31 h 138"/>
                  <a:gd name="T12" fmla="*/ 7 w 85"/>
                  <a:gd name="T13" fmla="*/ 14 h 138"/>
                  <a:gd name="T14" fmla="*/ 37 w 85"/>
                  <a:gd name="T15" fmla="*/ 5 h 138"/>
                  <a:gd name="T16" fmla="*/ 83 w 85"/>
                  <a:gd name="T17" fmla="*/ 43 h 138"/>
                  <a:gd name="T18" fmla="*/ 80 w 85"/>
                  <a:gd name="T19" fmla="*/ 9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138">
                    <a:moveTo>
                      <a:pt x="80" y="99"/>
                    </a:moveTo>
                    <a:cubicBezTo>
                      <a:pt x="72" y="104"/>
                      <a:pt x="72" y="113"/>
                      <a:pt x="69" y="121"/>
                    </a:cubicBezTo>
                    <a:cubicBezTo>
                      <a:pt x="67" y="129"/>
                      <a:pt x="65" y="138"/>
                      <a:pt x="53" y="132"/>
                    </a:cubicBezTo>
                    <a:cubicBezTo>
                      <a:pt x="55" y="105"/>
                      <a:pt x="53" y="78"/>
                      <a:pt x="45" y="52"/>
                    </a:cubicBezTo>
                    <a:cubicBezTo>
                      <a:pt x="41" y="31"/>
                      <a:pt x="25" y="34"/>
                      <a:pt x="11" y="35"/>
                    </a:cubicBezTo>
                    <a:cubicBezTo>
                      <a:pt x="9" y="34"/>
                      <a:pt x="7" y="33"/>
                      <a:pt x="6" y="31"/>
                    </a:cubicBezTo>
                    <a:cubicBezTo>
                      <a:pt x="2" y="25"/>
                      <a:pt x="0" y="19"/>
                      <a:pt x="7" y="14"/>
                    </a:cubicBezTo>
                    <a:cubicBezTo>
                      <a:pt x="16" y="8"/>
                      <a:pt x="27" y="6"/>
                      <a:pt x="37" y="5"/>
                    </a:cubicBezTo>
                    <a:cubicBezTo>
                      <a:pt x="65" y="0"/>
                      <a:pt x="82" y="14"/>
                      <a:pt x="83" y="43"/>
                    </a:cubicBezTo>
                    <a:cubicBezTo>
                      <a:pt x="84" y="62"/>
                      <a:pt x="85" y="80"/>
                      <a:pt x="80" y="99"/>
                    </a:cubicBezTo>
                    <a:close/>
                  </a:path>
                </a:pathLst>
              </a:custGeom>
              <a:solidFill>
                <a:srgbClr val="0A5E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44" name="Freeform 501">
                <a:extLst>
                  <a:ext uri="{FF2B5EF4-FFF2-40B4-BE49-F238E27FC236}">
                    <a16:creationId xmlns:a16="http://schemas.microsoft.com/office/drawing/2014/main" id="{510347B9-712B-4FC7-83EA-28F9D3966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7" y="1735"/>
                <a:ext cx="32" cy="80"/>
              </a:xfrm>
              <a:custGeom>
                <a:avLst/>
                <a:gdLst>
                  <a:gd name="T0" fmla="*/ 59 w 59"/>
                  <a:gd name="T1" fmla="*/ 19 h 145"/>
                  <a:gd name="T2" fmla="*/ 50 w 59"/>
                  <a:gd name="T3" fmla="*/ 31 h 145"/>
                  <a:gd name="T4" fmla="*/ 24 w 59"/>
                  <a:gd name="T5" fmla="*/ 135 h 145"/>
                  <a:gd name="T6" fmla="*/ 26 w 59"/>
                  <a:gd name="T7" fmla="*/ 135 h 145"/>
                  <a:gd name="T8" fmla="*/ 13 w 59"/>
                  <a:gd name="T9" fmla="*/ 134 h 145"/>
                  <a:gd name="T10" fmla="*/ 10 w 59"/>
                  <a:gd name="T11" fmla="*/ 101 h 145"/>
                  <a:gd name="T12" fmla="*/ 11 w 59"/>
                  <a:gd name="T13" fmla="*/ 91 h 145"/>
                  <a:gd name="T14" fmla="*/ 12 w 59"/>
                  <a:gd name="T15" fmla="*/ 60 h 145"/>
                  <a:gd name="T16" fmla="*/ 24 w 59"/>
                  <a:gd name="T17" fmla="*/ 19 h 145"/>
                  <a:gd name="T18" fmla="*/ 47 w 59"/>
                  <a:gd name="T19" fmla="*/ 8 h 145"/>
                  <a:gd name="T20" fmla="*/ 47 w 59"/>
                  <a:gd name="T21" fmla="*/ 8 h 145"/>
                  <a:gd name="T22" fmla="*/ 55 w 59"/>
                  <a:gd name="T23" fmla="*/ 13 h 145"/>
                  <a:gd name="T24" fmla="*/ 59 w 59"/>
                  <a:gd name="T25" fmla="*/ 1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145">
                    <a:moveTo>
                      <a:pt x="59" y="19"/>
                    </a:moveTo>
                    <a:cubicBezTo>
                      <a:pt x="52" y="20"/>
                      <a:pt x="52" y="26"/>
                      <a:pt x="50" y="31"/>
                    </a:cubicBezTo>
                    <a:cubicBezTo>
                      <a:pt x="40" y="65"/>
                      <a:pt x="37" y="101"/>
                      <a:pt x="24" y="135"/>
                    </a:cubicBezTo>
                    <a:cubicBezTo>
                      <a:pt x="25" y="135"/>
                      <a:pt x="25" y="135"/>
                      <a:pt x="26" y="135"/>
                    </a:cubicBezTo>
                    <a:cubicBezTo>
                      <a:pt x="20" y="145"/>
                      <a:pt x="14" y="139"/>
                      <a:pt x="13" y="134"/>
                    </a:cubicBezTo>
                    <a:cubicBezTo>
                      <a:pt x="12" y="123"/>
                      <a:pt x="0" y="113"/>
                      <a:pt x="10" y="101"/>
                    </a:cubicBezTo>
                    <a:cubicBezTo>
                      <a:pt x="12" y="99"/>
                      <a:pt x="11" y="94"/>
                      <a:pt x="11" y="91"/>
                    </a:cubicBezTo>
                    <a:cubicBezTo>
                      <a:pt x="6" y="81"/>
                      <a:pt x="10" y="71"/>
                      <a:pt x="12" y="60"/>
                    </a:cubicBezTo>
                    <a:cubicBezTo>
                      <a:pt x="15" y="46"/>
                      <a:pt x="20" y="33"/>
                      <a:pt x="24" y="19"/>
                    </a:cubicBezTo>
                    <a:cubicBezTo>
                      <a:pt x="27" y="8"/>
                      <a:pt x="34" y="0"/>
                      <a:pt x="47" y="8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9" y="11"/>
                      <a:pt x="53" y="9"/>
                      <a:pt x="55" y="13"/>
                    </a:cubicBezTo>
                    <a:cubicBezTo>
                      <a:pt x="56" y="15"/>
                      <a:pt x="58" y="17"/>
                      <a:pt x="59" y="19"/>
                    </a:cubicBezTo>
                    <a:close/>
                  </a:path>
                </a:pathLst>
              </a:custGeom>
              <a:solidFill>
                <a:srgbClr val="1D2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45" name="Freeform 502">
                <a:extLst>
                  <a:ext uri="{FF2B5EF4-FFF2-40B4-BE49-F238E27FC236}">
                    <a16:creationId xmlns:a16="http://schemas.microsoft.com/office/drawing/2014/main" id="{247F8A4A-C93E-4F82-9225-5A438879E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3" y="1745"/>
                <a:ext cx="41" cy="59"/>
              </a:xfrm>
              <a:custGeom>
                <a:avLst/>
                <a:gdLst>
                  <a:gd name="T0" fmla="*/ 63 w 75"/>
                  <a:gd name="T1" fmla="*/ 104 h 107"/>
                  <a:gd name="T2" fmla="*/ 3 w 75"/>
                  <a:gd name="T3" fmla="*/ 26 h 107"/>
                  <a:gd name="T4" fmla="*/ 0 w 75"/>
                  <a:gd name="T5" fmla="*/ 0 h 107"/>
                  <a:gd name="T6" fmla="*/ 47 w 75"/>
                  <a:gd name="T7" fmla="*/ 63 h 107"/>
                  <a:gd name="T8" fmla="*/ 75 w 75"/>
                  <a:gd name="T9" fmla="*/ 107 h 107"/>
                  <a:gd name="T10" fmla="*/ 63 w 75"/>
                  <a:gd name="T11" fmla="*/ 10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107">
                    <a:moveTo>
                      <a:pt x="63" y="104"/>
                    </a:moveTo>
                    <a:cubicBezTo>
                      <a:pt x="22" y="94"/>
                      <a:pt x="3" y="68"/>
                      <a:pt x="3" y="26"/>
                    </a:cubicBezTo>
                    <a:cubicBezTo>
                      <a:pt x="3" y="17"/>
                      <a:pt x="1" y="9"/>
                      <a:pt x="0" y="0"/>
                    </a:cubicBezTo>
                    <a:cubicBezTo>
                      <a:pt x="20" y="18"/>
                      <a:pt x="32" y="42"/>
                      <a:pt x="47" y="63"/>
                    </a:cubicBezTo>
                    <a:cubicBezTo>
                      <a:pt x="56" y="77"/>
                      <a:pt x="65" y="91"/>
                      <a:pt x="75" y="107"/>
                    </a:cubicBezTo>
                    <a:cubicBezTo>
                      <a:pt x="69" y="106"/>
                      <a:pt x="66" y="105"/>
                      <a:pt x="63" y="104"/>
                    </a:cubicBezTo>
                    <a:close/>
                  </a:path>
                </a:pathLst>
              </a:custGeom>
              <a:solidFill>
                <a:srgbClr val="F8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46" name="Freeform 503">
                <a:extLst>
                  <a:ext uri="{FF2B5EF4-FFF2-40B4-BE49-F238E27FC236}">
                    <a16:creationId xmlns:a16="http://schemas.microsoft.com/office/drawing/2014/main" id="{EF64ECB7-348A-4053-A500-02A1AA3AE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1" y="1795"/>
                <a:ext cx="27" cy="44"/>
              </a:xfrm>
              <a:custGeom>
                <a:avLst/>
                <a:gdLst>
                  <a:gd name="T0" fmla="*/ 1 w 50"/>
                  <a:gd name="T1" fmla="*/ 75 h 80"/>
                  <a:gd name="T2" fmla="*/ 0 w 50"/>
                  <a:gd name="T3" fmla="*/ 32 h 80"/>
                  <a:gd name="T4" fmla="*/ 1 w 50"/>
                  <a:gd name="T5" fmla="*/ 18 h 80"/>
                  <a:gd name="T6" fmla="*/ 14 w 50"/>
                  <a:gd name="T7" fmla="*/ 2 h 80"/>
                  <a:gd name="T8" fmla="*/ 29 w 50"/>
                  <a:gd name="T9" fmla="*/ 15 h 80"/>
                  <a:gd name="T10" fmla="*/ 36 w 50"/>
                  <a:gd name="T11" fmla="*/ 29 h 80"/>
                  <a:gd name="T12" fmla="*/ 1 w 50"/>
                  <a:gd name="T13" fmla="*/ 7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80">
                    <a:moveTo>
                      <a:pt x="1" y="75"/>
                    </a:moveTo>
                    <a:cubicBezTo>
                      <a:pt x="1" y="61"/>
                      <a:pt x="0" y="47"/>
                      <a:pt x="0" y="32"/>
                    </a:cubicBezTo>
                    <a:cubicBezTo>
                      <a:pt x="0" y="27"/>
                      <a:pt x="0" y="23"/>
                      <a:pt x="1" y="18"/>
                    </a:cubicBezTo>
                    <a:cubicBezTo>
                      <a:pt x="2" y="10"/>
                      <a:pt x="7" y="4"/>
                      <a:pt x="14" y="2"/>
                    </a:cubicBezTo>
                    <a:cubicBezTo>
                      <a:pt x="23" y="0"/>
                      <a:pt x="26" y="8"/>
                      <a:pt x="29" y="15"/>
                    </a:cubicBezTo>
                    <a:cubicBezTo>
                      <a:pt x="32" y="19"/>
                      <a:pt x="34" y="24"/>
                      <a:pt x="36" y="29"/>
                    </a:cubicBezTo>
                    <a:cubicBezTo>
                      <a:pt x="50" y="69"/>
                      <a:pt x="42" y="80"/>
                      <a:pt x="1" y="75"/>
                    </a:cubicBezTo>
                    <a:close/>
                  </a:path>
                </a:pathLst>
              </a:custGeom>
              <a:solidFill>
                <a:srgbClr val="095D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47" name="Freeform 504">
                <a:extLst>
                  <a:ext uri="{FF2B5EF4-FFF2-40B4-BE49-F238E27FC236}">
                    <a16:creationId xmlns:a16="http://schemas.microsoft.com/office/drawing/2014/main" id="{C2E6907A-A982-4FC0-9B87-4CEEF5A40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" y="1898"/>
                <a:ext cx="39" cy="25"/>
              </a:xfrm>
              <a:custGeom>
                <a:avLst/>
                <a:gdLst>
                  <a:gd name="T0" fmla="*/ 0 w 72"/>
                  <a:gd name="T1" fmla="*/ 0 h 45"/>
                  <a:gd name="T2" fmla="*/ 63 w 72"/>
                  <a:gd name="T3" fmla="*/ 5 h 45"/>
                  <a:gd name="T4" fmla="*/ 70 w 72"/>
                  <a:gd name="T5" fmla="*/ 43 h 45"/>
                  <a:gd name="T6" fmla="*/ 27 w 72"/>
                  <a:gd name="T7" fmla="*/ 40 h 45"/>
                  <a:gd name="T8" fmla="*/ 15 w 72"/>
                  <a:gd name="T9" fmla="*/ 38 h 45"/>
                  <a:gd name="T10" fmla="*/ 0 w 72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5">
                    <a:moveTo>
                      <a:pt x="0" y="0"/>
                    </a:moveTo>
                    <a:cubicBezTo>
                      <a:pt x="21" y="12"/>
                      <a:pt x="41" y="24"/>
                      <a:pt x="63" y="5"/>
                    </a:cubicBezTo>
                    <a:cubicBezTo>
                      <a:pt x="72" y="16"/>
                      <a:pt x="66" y="30"/>
                      <a:pt x="70" y="43"/>
                    </a:cubicBezTo>
                    <a:cubicBezTo>
                      <a:pt x="56" y="24"/>
                      <a:pt x="41" y="28"/>
                      <a:pt x="27" y="40"/>
                    </a:cubicBezTo>
                    <a:cubicBezTo>
                      <a:pt x="20" y="45"/>
                      <a:pt x="19" y="43"/>
                      <a:pt x="15" y="38"/>
                    </a:cubicBezTo>
                    <a:cubicBezTo>
                      <a:pt x="7" y="27"/>
                      <a:pt x="1" y="15"/>
                      <a:pt x="0" y="0"/>
                    </a:cubicBezTo>
                    <a:close/>
                  </a:path>
                </a:pathLst>
              </a:custGeom>
              <a:solidFill>
                <a:srgbClr val="315B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48" name="Freeform 505">
                <a:extLst>
                  <a:ext uri="{FF2B5EF4-FFF2-40B4-BE49-F238E27FC236}">
                    <a16:creationId xmlns:a16="http://schemas.microsoft.com/office/drawing/2014/main" id="{E90892E9-5434-4783-BECC-3AF18A925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8" y="1730"/>
                <a:ext cx="25" cy="55"/>
              </a:xfrm>
              <a:custGeom>
                <a:avLst/>
                <a:gdLst>
                  <a:gd name="T0" fmla="*/ 45 w 45"/>
                  <a:gd name="T1" fmla="*/ 18 h 101"/>
                  <a:gd name="T2" fmla="*/ 27 w 45"/>
                  <a:gd name="T3" fmla="*/ 27 h 101"/>
                  <a:gd name="T4" fmla="*/ 9 w 45"/>
                  <a:gd name="T5" fmla="*/ 101 h 101"/>
                  <a:gd name="T6" fmla="*/ 1 w 45"/>
                  <a:gd name="T7" fmla="*/ 94 h 101"/>
                  <a:gd name="T8" fmla="*/ 9 w 45"/>
                  <a:gd name="T9" fmla="*/ 34 h 101"/>
                  <a:gd name="T10" fmla="*/ 14 w 45"/>
                  <a:gd name="T11" fmla="*/ 24 h 101"/>
                  <a:gd name="T12" fmla="*/ 21 w 45"/>
                  <a:gd name="T13" fmla="*/ 9 h 101"/>
                  <a:gd name="T14" fmla="*/ 34 w 45"/>
                  <a:gd name="T15" fmla="*/ 1 h 101"/>
                  <a:gd name="T16" fmla="*/ 42 w 45"/>
                  <a:gd name="T17" fmla="*/ 3 h 101"/>
                  <a:gd name="T18" fmla="*/ 45 w 45"/>
                  <a:gd name="T19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101">
                    <a:moveTo>
                      <a:pt x="45" y="18"/>
                    </a:moveTo>
                    <a:cubicBezTo>
                      <a:pt x="38" y="19"/>
                      <a:pt x="30" y="17"/>
                      <a:pt x="27" y="27"/>
                    </a:cubicBezTo>
                    <a:cubicBezTo>
                      <a:pt x="21" y="52"/>
                      <a:pt x="15" y="76"/>
                      <a:pt x="9" y="101"/>
                    </a:cubicBezTo>
                    <a:cubicBezTo>
                      <a:pt x="6" y="99"/>
                      <a:pt x="3" y="96"/>
                      <a:pt x="1" y="94"/>
                    </a:cubicBezTo>
                    <a:cubicBezTo>
                      <a:pt x="0" y="74"/>
                      <a:pt x="3" y="54"/>
                      <a:pt x="9" y="34"/>
                    </a:cubicBezTo>
                    <a:cubicBezTo>
                      <a:pt x="16" y="34"/>
                      <a:pt x="12" y="27"/>
                      <a:pt x="14" y="24"/>
                    </a:cubicBezTo>
                    <a:cubicBezTo>
                      <a:pt x="16" y="19"/>
                      <a:pt x="16" y="13"/>
                      <a:pt x="21" y="9"/>
                    </a:cubicBezTo>
                    <a:cubicBezTo>
                      <a:pt x="25" y="5"/>
                      <a:pt x="30" y="4"/>
                      <a:pt x="34" y="1"/>
                    </a:cubicBezTo>
                    <a:cubicBezTo>
                      <a:pt x="37" y="0"/>
                      <a:pt x="40" y="0"/>
                      <a:pt x="42" y="3"/>
                    </a:cubicBezTo>
                    <a:cubicBezTo>
                      <a:pt x="40" y="9"/>
                      <a:pt x="43" y="13"/>
                      <a:pt x="45" y="18"/>
                    </a:cubicBezTo>
                    <a:close/>
                  </a:path>
                </a:pathLst>
              </a:custGeom>
              <a:solidFill>
                <a:srgbClr val="2056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49" name="Freeform 506">
                <a:extLst>
                  <a:ext uri="{FF2B5EF4-FFF2-40B4-BE49-F238E27FC236}">
                    <a16:creationId xmlns:a16="http://schemas.microsoft.com/office/drawing/2014/main" id="{72AC1558-6D8D-442C-B307-2D0CC892D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1" y="1776"/>
                <a:ext cx="28" cy="23"/>
              </a:xfrm>
              <a:custGeom>
                <a:avLst/>
                <a:gdLst>
                  <a:gd name="T0" fmla="*/ 0 w 51"/>
                  <a:gd name="T1" fmla="*/ 0 h 43"/>
                  <a:gd name="T2" fmla="*/ 35 w 51"/>
                  <a:gd name="T3" fmla="*/ 17 h 43"/>
                  <a:gd name="T4" fmla="*/ 40 w 51"/>
                  <a:gd name="T5" fmla="*/ 12 h 43"/>
                  <a:gd name="T6" fmla="*/ 33 w 51"/>
                  <a:gd name="T7" fmla="*/ 37 h 43"/>
                  <a:gd name="T8" fmla="*/ 17 w 51"/>
                  <a:gd name="T9" fmla="*/ 28 h 43"/>
                  <a:gd name="T10" fmla="*/ 0 w 51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3">
                    <a:moveTo>
                      <a:pt x="0" y="0"/>
                    </a:moveTo>
                    <a:cubicBezTo>
                      <a:pt x="13" y="2"/>
                      <a:pt x="19" y="21"/>
                      <a:pt x="35" y="17"/>
                    </a:cubicBezTo>
                    <a:cubicBezTo>
                      <a:pt x="39" y="16"/>
                      <a:pt x="40" y="15"/>
                      <a:pt x="40" y="12"/>
                    </a:cubicBezTo>
                    <a:cubicBezTo>
                      <a:pt x="51" y="24"/>
                      <a:pt x="40" y="32"/>
                      <a:pt x="33" y="37"/>
                    </a:cubicBezTo>
                    <a:cubicBezTo>
                      <a:pt x="25" y="43"/>
                      <a:pt x="20" y="33"/>
                      <a:pt x="17" y="28"/>
                    </a:cubicBezTo>
                    <a:cubicBezTo>
                      <a:pt x="10" y="19"/>
                      <a:pt x="5" y="9"/>
                      <a:pt x="0" y="0"/>
                    </a:cubicBezTo>
                    <a:close/>
                  </a:path>
                </a:pathLst>
              </a:custGeom>
              <a:solidFill>
                <a:srgbClr val="2B5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0" name="Freeform 507">
                <a:extLst>
                  <a:ext uri="{FF2B5EF4-FFF2-40B4-BE49-F238E27FC236}">
                    <a16:creationId xmlns:a16="http://schemas.microsoft.com/office/drawing/2014/main" id="{E6ECAF61-51C4-4D71-ADE5-90C3A2C8C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3" y="1740"/>
                <a:ext cx="22" cy="11"/>
              </a:xfrm>
              <a:custGeom>
                <a:avLst/>
                <a:gdLst>
                  <a:gd name="T0" fmla="*/ 8 w 40"/>
                  <a:gd name="T1" fmla="*/ 5 h 20"/>
                  <a:gd name="T2" fmla="*/ 0 w 40"/>
                  <a:gd name="T3" fmla="*/ 0 h 20"/>
                  <a:gd name="T4" fmla="*/ 21 w 40"/>
                  <a:gd name="T5" fmla="*/ 0 h 20"/>
                  <a:gd name="T6" fmla="*/ 36 w 40"/>
                  <a:gd name="T7" fmla="*/ 20 h 20"/>
                  <a:gd name="T8" fmla="*/ 8 w 40"/>
                  <a:gd name="T9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8" y="5"/>
                    </a:moveTo>
                    <a:cubicBezTo>
                      <a:pt x="5" y="3"/>
                      <a:pt x="3" y="2"/>
                      <a:pt x="0" y="0"/>
                    </a:cubicBezTo>
                    <a:cubicBezTo>
                      <a:pt x="7" y="0"/>
                      <a:pt x="14" y="0"/>
                      <a:pt x="21" y="0"/>
                    </a:cubicBezTo>
                    <a:cubicBezTo>
                      <a:pt x="34" y="0"/>
                      <a:pt x="40" y="6"/>
                      <a:pt x="36" y="20"/>
                    </a:cubicBezTo>
                    <a:cubicBezTo>
                      <a:pt x="29" y="11"/>
                      <a:pt x="21" y="3"/>
                      <a:pt x="8" y="5"/>
                    </a:cubicBezTo>
                    <a:close/>
                  </a:path>
                </a:pathLst>
              </a:custGeom>
              <a:solidFill>
                <a:srgbClr val="2056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1" name="Freeform 508">
                <a:extLst>
                  <a:ext uri="{FF2B5EF4-FFF2-40B4-BE49-F238E27FC236}">
                    <a16:creationId xmlns:a16="http://schemas.microsoft.com/office/drawing/2014/main" id="{20484A15-EFE0-4AC4-A4B3-F19121D7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" y="689"/>
                <a:ext cx="29" cy="30"/>
              </a:xfrm>
              <a:custGeom>
                <a:avLst/>
                <a:gdLst>
                  <a:gd name="T0" fmla="*/ 53 w 53"/>
                  <a:gd name="T1" fmla="*/ 24 h 55"/>
                  <a:gd name="T2" fmla="*/ 12 w 53"/>
                  <a:gd name="T3" fmla="*/ 24 h 55"/>
                  <a:gd name="T4" fmla="*/ 0 w 53"/>
                  <a:gd name="T5" fmla="*/ 0 h 55"/>
                  <a:gd name="T6" fmla="*/ 53 w 53"/>
                  <a:gd name="T7" fmla="*/ 2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">
                    <a:moveTo>
                      <a:pt x="53" y="24"/>
                    </a:moveTo>
                    <a:cubicBezTo>
                      <a:pt x="28" y="55"/>
                      <a:pt x="28" y="55"/>
                      <a:pt x="12" y="24"/>
                    </a:cubicBezTo>
                    <a:cubicBezTo>
                      <a:pt x="9" y="18"/>
                      <a:pt x="6" y="11"/>
                      <a:pt x="0" y="0"/>
                    </a:cubicBezTo>
                    <a:cubicBezTo>
                      <a:pt x="20" y="9"/>
                      <a:pt x="36" y="16"/>
                      <a:pt x="53" y="24"/>
                    </a:cubicBezTo>
                    <a:close/>
                  </a:path>
                </a:pathLst>
              </a:custGeom>
              <a:solidFill>
                <a:srgbClr val="ED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2" name="Freeform 509">
                <a:extLst>
                  <a:ext uri="{FF2B5EF4-FFF2-40B4-BE49-F238E27FC236}">
                    <a16:creationId xmlns:a16="http://schemas.microsoft.com/office/drawing/2014/main" id="{C7139C93-0247-4A21-8495-79F5F629A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3" y="435"/>
                <a:ext cx="26" cy="26"/>
              </a:xfrm>
              <a:custGeom>
                <a:avLst/>
                <a:gdLst>
                  <a:gd name="T0" fmla="*/ 11 w 47"/>
                  <a:gd name="T1" fmla="*/ 24 h 48"/>
                  <a:gd name="T2" fmla="*/ 22 w 47"/>
                  <a:gd name="T3" fmla="*/ 1 h 48"/>
                  <a:gd name="T4" fmla="*/ 47 w 47"/>
                  <a:gd name="T5" fmla="*/ 25 h 48"/>
                  <a:gd name="T6" fmla="*/ 23 w 47"/>
                  <a:gd name="T7" fmla="*/ 48 h 48"/>
                  <a:gd name="T8" fmla="*/ 11 w 47"/>
                  <a:gd name="T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8">
                    <a:moveTo>
                      <a:pt x="11" y="24"/>
                    </a:moveTo>
                    <a:cubicBezTo>
                      <a:pt x="18" y="17"/>
                      <a:pt x="3" y="2"/>
                      <a:pt x="22" y="1"/>
                    </a:cubicBezTo>
                    <a:cubicBezTo>
                      <a:pt x="37" y="0"/>
                      <a:pt x="47" y="10"/>
                      <a:pt x="47" y="25"/>
                    </a:cubicBezTo>
                    <a:cubicBezTo>
                      <a:pt x="46" y="40"/>
                      <a:pt x="38" y="48"/>
                      <a:pt x="23" y="48"/>
                    </a:cubicBezTo>
                    <a:cubicBezTo>
                      <a:pt x="0" y="48"/>
                      <a:pt x="19" y="31"/>
                      <a:pt x="11" y="24"/>
                    </a:cubicBezTo>
                    <a:close/>
                  </a:path>
                </a:pathLst>
              </a:custGeom>
              <a:solidFill>
                <a:srgbClr val="F1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3" name="Freeform 510">
                <a:extLst>
                  <a:ext uri="{FF2B5EF4-FFF2-40B4-BE49-F238E27FC236}">
                    <a16:creationId xmlns:a16="http://schemas.microsoft.com/office/drawing/2014/main" id="{3C0A3E4F-3AA4-47A2-9BBA-47FD4636F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4" y="1828"/>
                <a:ext cx="28" cy="28"/>
              </a:xfrm>
              <a:custGeom>
                <a:avLst/>
                <a:gdLst>
                  <a:gd name="T0" fmla="*/ 51 w 51"/>
                  <a:gd name="T1" fmla="*/ 15 h 51"/>
                  <a:gd name="T2" fmla="*/ 18 w 51"/>
                  <a:gd name="T3" fmla="*/ 48 h 51"/>
                  <a:gd name="T4" fmla="*/ 1 w 51"/>
                  <a:gd name="T5" fmla="*/ 23 h 51"/>
                  <a:gd name="T6" fmla="*/ 26 w 51"/>
                  <a:gd name="T7" fmla="*/ 0 h 51"/>
                  <a:gd name="T8" fmla="*/ 51 w 51"/>
                  <a:gd name="T9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51" y="15"/>
                    </a:moveTo>
                    <a:cubicBezTo>
                      <a:pt x="39" y="27"/>
                      <a:pt x="31" y="41"/>
                      <a:pt x="18" y="48"/>
                    </a:cubicBezTo>
                    <a:cubicBezTo>
                      <a:pt x="14" y="51"/>
                      <a:pt x="0" y="36"/>
                      <a:pt x="1" y="23"/>
                    </a:cubicBezTo>
                    <a:cubicBezTo>
                      <a:pt x="3" y="10"/>
                      <a:pt x="11" y="0"/>
                      <a:pt x="26" y="0"/>
                    </a:cubicBezTo>
                    <a:cubicBezTo>
                      <a:pt x="36" y="0"/>
                      <a:pt x="43" y="7"/>
                      <a:pt x="51" y="15"/>
                    </a:cubicBezTo>
                    <a:close/>
                  </a:path>
                </a:pathLst>
              </a:custGeom>
              <a:solidFill>
                <a:srgbClr val="F3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" name="Freeform 511">
                <a:extLst>
                  <a:ext uri="{FF2B5EF4-FFF2-40B4-BE49-F238E27FC236}">
                    <a16:creationId xmlns:a16="http://schemas.microsoft.com/office/drawing/2014/main" id="{A55496FC-C564-4FCA-B144-E74B86370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7" y="799"/>
                <a:ext cx="102" cy="251"/>
              </a:xfrm>
              <a:custGeom>
                <a:avLst/>
                <a:gdLst>
                  <a:gd name="T0" fmla="*/ 12 w 185"/>
                  <a:gd name="T1" fmla="*/ 228 h 457"/>
                  <a:gd name="T2" fmla="*/ 27 w 185"/>
                  <a:gd name="T3" fmla="*/ 54 h 457"/>
                  <a:gd name="T4" fmla="*/ 42 w 185"/>
                  <a:gd name="T5" fmla="*/ 1 h 457"/>
                  <a:gd name="T6" fmla="*/ 47 w 185"/>
                  <a:gd name="T7" fmla="*/ 0 h 457"/>
                  <a:gd name="T8" fmla="*/ 179 w 185"/>
                  <a:gd name="T9" fmla="*/ 147 h 457"/>
                  <a:gd name="T10" fmla="*/ 184 w 185"/>
                  <a:gd name="T11" fmla="*/ 167 h 457"/>
                  <a:gd name="T12" fmla="*/ 177 w 185"/>
                  <a:gd name="T13" fmla="*/ 268 h 457"/>
                  <a:gd name="T14" fmla="*/ 173 w 185"/>
                  <a:gd name="T15" fmla="*/ 281 h 457"/>
                  <a:gd name="T16" fmla="*/ 169 w 185"/>
                  <a:gd name="T17" fmla="*/ 313 h 457"/>
                  <a:gd name="T18" fmla="*/ 168 w 185"/>
                  <a:gd name="T19" fmla="*/ 362 h 457"/>
                  <a:gd name="T20" fmla="*/ 167 w 185"/>
                  <a:gd name="T21" fmla="*/ 369 h 457"/>
                  <a:gd name="T22" fmla="*/ 167 w 185"/>
                  <a:gd name="T23" fmla="*/ 435 h 457"/>
                  <a:gd name="T24" fmla="*/ 165 w 185"/>
                  <a:gd name="T25" fmla="*/ 452 h 457"/>
                  <a:gd name="T26" fmla="*/ 152 w 185"/>
                  <a:gd name="T27" fmla="*/ 456 h 457"/>
                  <a:gd name="T28" fmla="*/ 43 w 185"/>
                  <a:gd name="T29" fmla="*/ 456 h 457"/>
                  <a:gd name="T30" fmla="*/ 11 w 185"/>
                  <a:gd name="T31" fmla="*/ 426 h 457"/>
                  <a:gd name="T32" fmla="*/ 7 w 185"/>
                  <a:gd name="T33" fmla="*/ 402 h 457"/>
                  <a:gd name="T34" fmla="*/ 10 w 185"/>
                  <a:gd name="T35" fmla="*/ 257 h 457"/>
                  <a:gd name="T36" fmla="*/ 12 w 185"/>
                  <a:gd name="T37" fmla="*/ 228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5" h="457">
                    <a:moveTo>
                      <a:pt x="12" y="228"/>
                    </a:moveTo>
                    <a:cubicBezTo>
                      <a:pt x="22" y="170"/>
                      <a:pt x="31" y="113"/>
                      <a:pt x="27" y="54"/>
                    </a:cubicBezTo>
                    <a:cubicBezTo>
                      <a:pt x="35" y="37"/>
                      <a:pt x="50" y="23"/>
                      <a:pt x="42" y="1"/>
                    </a:cubicBezTo>
                    <a:cubicBezTo>
                      <a:pt x="43" y="1"/>
                      <a:pt x="45" y="0"/>
                      <a:pt x="47" y="0"/>
                    </a:cubicBezTo>
                    <a:cubicBezTo>
                      <a:pt x="91" y="49"/>
                      <a:pt x="135" y="98"/>
                      <a:pt x="179" y="147"/>
                    </a:cubicBezTo>
                    <a:cubicBezTo>
                      <a:pt x="184" y="153"/>
                      <a:pt x="185" y="160"/>
                      <a:pt x="184" y="167"/>
                    </a:cubicBezTo>
                    <a:cubicBezTo>
                      <a:pt x="182" y="201"/>
                      <a:pt x="178" y="234"/>
                      <a:pt x="177" y="268"/>
                    </a:cubicBezTo>
                    <a:cubicBezTo>
                      <a:pt x="177" y="273"/>
                      <a:pt x="176" y="277"/>
                      <a:pt x="173" y="281"/>
                    </a:cubicBezTo>
                    <a:cubicBezTo>
                      <a:pt x="165" y="291"/>
                      <a:pt x="170" y="302"/>
                      <a:pt x="169" y="313"/>
                    </a:cubicBezTo>
                    <a:cubicBezTo>
                      <a:pt x="168" y="329"/>
                      <a:pt x="170" y="346"/>
                      <a:pt x="168" y="362"/>
                    </a:cubicBezTo>
                    <a:cubicBezTo>
                      <a:pt x="168" y="364"/>
                      <a:pt x="168" y="367"/>
                      <a:pt x="167" y="369"/>
                    </a:cubicBezTo>
                    <a:cubicBezTo>
                      <a:pt x="164" y="391"/>
                      <a:pt x="164" y="413"/>
                      <a:pt x="167" y="435"/>
                    </a:cubicBezTo>
                    <a:cubicBezTo>
                      <a:pt x="168" y="441"/>
                      <a:pt x="168" y="446"/>
                      <a:pt x="165" y="452"/>
                    </a:cubicBezTo>
                    <a:cubicBezTo>
                      <a:pt x="161" y="455"/>
                      <a:pt x="157" y="456"/>
                      <a:pt x="152" y="456"/>
                    </a:cubicBezTo>
                    <a:cubicBezTo>
                      <a:pt x="116" y="456"/>
                      <a:pt x="79" y="457"/>
                      <a:pt x="43" y="456"/>
                    </a:cubicBezTo>
                    <a:cubicBezTo>
                      <a:pt x="19" y="456"/>
                      <a:pt x="14" y="450"/>
                      <a:pt x="11" y="426"/>
                    </a:cubicBezTo>
                    <a:cubicBezTo>
                      <a:pt x="10" y="418"/>
                      <a:pt x="11" y="410"/>
                      <a:pt x="7" y="402"/>
                    </a:cubicBezTo>
                    <a:cubicBezTo>
                      <a:pt x="0" y="354"/>
                      <a:pt x="7" y="306"/>
                      <a:pt x="10" y="257"/>
                    </a:cubicBezTo>
                    <a:cubicBezTo>
                      <a:pt x="11" y="247"/>
                      <a:pt x="12" y="237"/>
                      <a:pt x="12" y="228"/>
                    </a:cubicBezTo>
                    <a:close/>
                  </a:path>
                </a:pathLst>
              </a:custGeom>
              <a:solidFill>
                <a:srgbClr val="025F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5" name="Freeform 512">
                <a:extLst>
                  <a:ext uri="{FF2B5EF4-FFF2-40B4-BE49-F238E27FC236}">
                    <a16:creationId xmlns:a16="http://schemas.microsoft.com/office/drawing/2014/main" id="{F5145426-41A6-45BE-9CF5-7315BC92B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6" y="879"/>
                <a:ext cx="84" cy="263"/>
              </a:xfrm>
              <a:custGeom>
                <a:avLst/>
                <a:gdLst>
                  <a:gd name="T0" fmla="*/ 6 w 153"/>
                  <a:gd name="T1" fmla="*/ 136 h 479"/>
                  <a:gd name="T2" fmla="*/ 10 w 153"/>
                  <a:gd name="T3" fmla="*/ 127 h 479"/>
                  <a:gd name="T4" fmla="*/ 17 w 153"/>
                  <a:gd name="T5" fmla="*/ 0 h 479"/>
                  <a:gd name="T6" fmla="*/ 136 w 153"/>
                  <a:gd name="T7" fmla="*/ 133 h 479"/>
                  <a:gd name="T8" fmla="*/ 138 w 153"/>
                  <a:gd name="T9" fmla="*/ 139 h 479"/>
                  <a:gd name="T10" fmla="*/ 140 w 153"/>
                  <a:gd name="T11" fmla="*/ 150 h 479"/>
                  <a:gd name="T12" fmla="*/ 151 w 153"/>
                  <a:gd name="T13" fmla="*/ 276 h 479"/>
                  <a:gd name="T14" fmla="*/ 152 w 153"/>
                  <a:gd name="T15" fmla="*/ 301 h 479"/>
                  <a:gd name="T16" fmla="*/ 121 w 153"/>
                  <a:gd name="T17" fmla="*/ 359 h 479"/>
                  <a:gd name="T18" fmla="*/ 101 w 153"/>
                  <a:gd name="T19" fmla="*/ 395 h 479"/>
                  <a:gd name="T20" fmla="*/ 58 w 153"/>
                  <a:gd name="T21" fmla="*/ 467 h 479"/>
                  <a:gd name="T22" fmla="*/ 48 w 153"/>
                  <a:gd name="T23" fmla="*/ 467 h 479"/>
                  <a:gd name="T24" fmla="*/ 30 w 153"/>
                  <a:gd name="T25" fmla="*/ 429 h 479"/>
                  <a:gd name="T26" fmla="*/ 21 w 153"/>
                  <a:gd name="T27" fmla="*/ 396 h 479"/>
                  <a:gd name="T28" fmla="*/ 13 w 153"/>
                  <a:gd name="T29" fmla="*/ 359 h 479"/>
                  <a:gd name="T30" fmla="*/ 10 w 153"/>
                  <a:gd name="T31" fmla="*/ 346 h 479"/>
                  <a:gd name="T32" fmla="*/ 3 w 153"/>
                  <a:gd name="T33" fmla="*/ 218 h 479"/>
                  <a:gd name="T34" fmla="*/ 6 w 153"/>
                  <a:gd name="T35" fmla="*/ 13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3" h="479">
                    <a:moveTo>
                      <a:pt x="6" y="136"/>
                    </a:moveTo>
                    <a:cubicBezTo>
                      <a:pt x="7" y="133"/>
                      <a:pt x="10" y="130"/>
                      <a:pt x="10" y="127"/>
                    </a:cubicBezTo>
                    <a:cubicBezTo>
                      <a:pt x="8" y="85"/>
                      <a:pt x="16" y="42"/>
                      <a:pt x="17" y="0"/>
                    </a:cubicBezTo>
                    <a:cubicBezTo>
                      <a:pt x="57" y="44"/>
                      <a:pt x="96" y="89"/>
                      <a:pt x="136" y="133"/>
                    </a:cubicBezTo>
                    <a:cubicBezTo>
                      <a:pt x="137" y="135"/>
                      <a:pt x="137" y="137"/>
                      <a:pt x="138" y="139"/>
                    </a:cubicBezTo>
                    <a:cubicBezTo>
                      <a:pt x="140" y="142"/>
                      <a:pt x="141" y="146"/>
                      <a:pt x="140" y="150"/>
                    </a:cubicBezTo>
                    <a:cubicBezTo>
                      <a:pt x="136" y="193"/>
                      <a:pt x="144" y="234"/>
                      <a:pt x="151" y="276"/>
                    </a:cubicBezTo>
                    <a:cubicBezTo>
                      <a:pt x="153" y="284"/>
                      <a:pt x="152" y="293"/>
                      <a:pt x="152" y="301"/>
                    </a:cubicBezTo>
                    <a:cubicBezTo>
                      <a:pt x="147" y="323"/>
                      <a:pt x="131" y="340"/>
                      <a:pt x="121" y="359"/>
                    </a:cubicBezTo>
                    <a:cubicBezTo>
                      <a:pt x="115" y="372"/>
                      <a:pt x="108" y="383"/>
                      <a:pt x="101" y="395"/>
                    </a:cubicBezTo>
                    <a:cubicBezTo>
                      <a:pt x="87" y="419"/>
                      <a:pt x="72" y="443"/>
                      <a:pt x="58" y="467"/>
                    </a:cubicBezTo>
                    <a:cubicBezTo>
                      <a:pt x="54" y="473"/>
                      <a:pt x="52" y="479"/>
                      <a:pt x="48" y="467"/>
                    </a:cubicBezTo>
                    <a:cubicBezTo>
                      <a:pt x="36" y="458"/>
                      <a:pt x="34" y="442"/>
                      <a:pt x="30" y="429"/>
                    </a:cubicBezTo>
                    <a:cubicBezTo>
                      <a:pt x="27" y="418"/>
                      <a:pt x="25" y="407"/>
                      <a:pt x="21" y="396"/>
                    </a:cubicBezTo>
                    <a:cubicBezTo>
                      <a:pt x="16" y="384"/>
                      <a:pt x="17" y="371"/>
                      <a:pt x="13" y="359"/>
                    </a:cubicBezTo>
                    <a:cubicBezTo>
                      <a:pt x="12" y="355"/>
                      <a:pt x="12" y="350"/>
                      <a:pt x="10" y="346"/>
                    </a:cubicBezTo>
                    <a:cubicBezTo>
                      <a:pt x="0" y="304"/>
                      <a:pt x="0" y="261"/>
                      <a:pt x="3" y="218"/>
                    </a:cubicBezTo>
                    <a:cubicBezTo>
                      <a:pt x="5" y="191"/>
                      <a:pt x="1" y="163"/>
                      <a:pt x="6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6" name="Freeform 513">
                <a:extLst>
                  <a:ext uri="{FF2B5EF4-FFF2-40B4-BE49-F238E27FC236}">
                    <a16:creationId xmlns:a16="http://schemas.microsoft.com/office/drawing/2014/main" id="{703CA6C6-53D5-4D64-B466-62315AC18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6" y="956"/>
                <a:ext cx="44" cy="89"/>
              </a:xfrm>
              <a:custGeom>
                <a:avLst/>
                <a:gdLst>
                  <a:gd name="T0" fmla="*/ 24 w 80"/>
                  <a:gd name="T1" fmla="*/ 162 h 162"/>
                  <a:gd name="T2" fmla="*/ 10 w 80"/>
                  <a:gd name="T3" fmla="*/ 0 h 162"/>
                  <a:gd name="T4" fmla="*/ 72 w 80"/>
                  <a:gd name="T5" fmla="*/ 67 h 162"/>
                  <a:gd name="T6" fmla="*/ 71 w 80"/>
                  <a:gd name="T7" fmla="*/ 88 h 162"/>
                  <a:gd name="T8" fmla="*/ 24 w 80"/>
                  <a:gd name="T9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62">
                    <a:moveTo>
                      <a:pt x="24" y="162"/>
                    </a:moveTo>
                    <a:cubicBezTo>
                      <a:pt x="10" y="109"/>
                      <a:pt x="0" y="55"/>
                      <a:pt x="10" y="0"/>
                    </a:cubicBezTo>
                    <a:cubicBezTo>
                      <a:pt x="33" y="20"/>
                      <a:pt x="50" y="45"/>
                      <a:pt x="72" y="67"/>
                    </a:cubicBezTo>
                    <a:cubicBezTo>
                      <a:pt x="80" y="75"/>
                      <a:pt x="76" y="82"/>
                      <a:pt x="71" y="88"/>
                    </a:cubicBezTo>
                    <a:cubicBezTo>
                      <a:pt x="56" y="113"/>
                      <a:pt x="40" y="138"/>
                      <a:pt x="24" y="162"/>
                    </a:cubicBezTo>
                    <a:close/>
                  </a:path>
                </a:pathLst>
              </a:custGeom>
              <a:solidFill>
                <a:srgbClr val="0A5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7" name="Freeform 514">
                <a:extLst>
                  <a:ext uri="{FF2B5EF4-FFF2-40B4-BE49-F238E27FC236}">
                    <a16:creationId xmlns:a16="http://schemas.microsoft.com/office/drawing/2014/main" id="{3ABE0245-2A79-4D27-AFD0-7B62F00C9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2" y="744"/>
                <a:ext cx="27" cy="29"/>
              </a:xfrm>
              <a:custGeom>
                <a:avLst/>
                <a:gdLst>
                  <a:gd name="T0" fmla="*/ 23 w 49"/>
                  <a:gd name="T1" fmla="*/ 13 h 53"/>
                  <a:gd name="T2" fmla="*/ 47 w 49"/>
                  <a:gd name="T3" fmla="*/ 53 h 53"/>
                  <a:gd name="T4" fmla="*/ 32 w 49"/>
                  <a:gd name="T5" fmla="*/ 50 h 53"/>
                  <a:gd name="T6" fmla="*/ 0 w 49"/>
                  <a:gd name="T7" fmla="*/ 0 h 53"/>
                  <a:gd name="T8" fmla="*/ 24 w 49"/>
                  <a:gd name="T9" fmla="*/ 13 h 53"/>
                  <a:gd name="T10" fmla="*/ 34 w 49"/>
                  <a:gd name="T11" fmla="*/ 37 h 53"/>
                  <a:gd name="T12" fmla="*/ 23 w 49"/>
                  <a:gd name="T13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53">
                    <a:moveTo>
                      <a:pt x="23" y="13"/>
                    </a:moveTo>
                    <a:cubicBezTo>
                      <a:pt x="49" y="19"/>
                      <a:pt x="49" y="19"/>
                      <a:pt x="47" y="53"/>
                    </a:cubicBezTo>
                    <a:cubicBezTo>
                      <a:pt x="42" y="51"/>
                      <a:pt x="37" y="49"/>
                      <a:pt x="32" y="50"/>
                    </a:cubicBezTo>
                    <a:cubicBezTo>
                      <a:pt x="3" y="45"/>
                      <a:pt x="11" y="17"/>
                      <a:pt x="0" y="0"/>
                    </a:cubicBezTo>
                    <a:cubicBezTo>
                      <a:pt x="8" y="5"/>
                      <a:pt x="18" y="5"/>
                      <a:pt x="24" y="13"/>
                    </a:cubicBezTo>
                    <a:cubicBezTo>
                      <a:pt x="17" y="26"/>
                      <a:pt x="22" y="32"/>
                      <a:pt x="34" y="37"/>
                    </a:cubicBezTo>
                    <a:cubicBezTo>
                      <a:pt x="40" y="24"/>
                      <a:pt x="20" y="24"/>
                      <a:pt x="23" y="13"/>
                    </a:cubicBezTo>
                    <a:close/>
                  </a:path>
                </a:pathLst>
              </a:custGeom>
              <a:solidFill>
                <a:srgbClr val="ECDB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8" name="Freeform 515">
                <a:extLst>
                  <a:ext uri="{FF2B5EF4-FFF2-40B4-BE49-F238E27FC236}">
                    <a16:creationId xmlns:a16="http://schemas.microsoft.com/office/drawing/2014/main" id="{6182D0F5-B83E-488D-B231-ABB48DAAD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7" y="758"/>
                <a:ext cx="22" cy="16"/>
              </a:xfrm>
              <a:custGeom>
                <a:avLst/>
                <a:gdLst>
                  <a:gd name="T0" fmla="*/ 12 w 39"/>
                  <a:gd name="T1" fmla="*/ 28 h 29"/>
                  <a:gd name="T2" fmla="*/ 2 w 39"/>
                  <a:gd name="T3" fmla="*/ 22 h 29"/>
                  <a:gd name="T4" fmla="*/ 24 w 39"/>
                  <a:gd name="T5" fmla="*/ 1 h 29"/>
                  <a:gd name="T6" fmla="*/ 38 w 39"/>
                  <a:gd name="T7" fmla="*/ 11 h 29"/>
                  <a:gd name="T8" fmla="*/ 12 w 39"/>
                  <a:gd name="T9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9">
                    <a:moveTo>
                      <a:pt x="12" y="28"/>
                    </a:moveTo>
                    <a:cubicBezTo>
                      <a:pt x="6" y="28"/>
                      <a:pt x="0" y="29"/>
                      <a:pt x="2" y="22"/>
                    </a:cubicBezTo>
                    <a:cubicBezTo>
                      <a:pt x="5" y="10"/>
                      <a:pt x="9" y="0"/>
                      <a:pt x="24" y="1"/>
                    </a:cubicBezTo>
                    <a:cubicBezTo>
                      <a:pt x="31" y="1"/>
                      <a:pt x="39" y="3"/>
                      <a:pt x="38" y="11"/>
                    </a:cubicBezTo>
                    <a:cubicBezTo>
                      <a:pt x="36" y="27"/>
                      <a:pt x="21" y="25"/>
                      <a:pt x="12" y="28"/>
                    </a:cubicBezTo>
                    <a:close/>
                  </a:path>
                </a:pathLst>
              </a:custGeom>
              <a:solidFill>
                <a:srgbClr val="F8F6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9" name="Freeform 516">
                <a:extLst>
                  <a:ext uri="{FF2B5EF4-FFF2-40B4-BE49-F238E27FC236}">
                    <a16:creationId xmlns:a16="http://schemas.microsoft.com/office/drawing/2014/main" id="{B5A97149-997B-4099-ACF6-89AA73C8B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0" y="778"/>
                <a:ext cx="19" cy="18"/>
              </a:xfrm>
              <a:custGeom>
                <a:avLst/>
                <a:gdLst>
                  <a:gd name="T0" fmla="*/ 21 w 33"/>
                  <a:gd name="T1" fmla="*/ 1 h 34"/>
                  <a:gd name="T2" fmla="*/ 31 w 33"/>
                  <a:gd name="T3" fmla="*/ 9 h 34"/>
                  <a:gd name="T4" fmla="*/ 11 w 33"/>
                  <a:gd name="T5" fmla="*/ 33 h 34"/>
                  <a:gd name="T6" fmla="*/ 0 w 33"/>
                  <a:gd name="T7" fmla="*/ 22 h 34"/>
                  <a:gd name="T8" fmla="*/ 21 w 33"/>
                  <a:gd name="T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21" y="1"/>
                    </a:moveTo>
                    <a:cubicBezTo>
                      <a:pt x="27" y="0"/>
                      <a:pt x="33" y="2"/>
                      <a:pt x="31" y="9"/>
                    </a:cubicBezTo>
                    <a:cubicBezTo>
                      <a:pt x="29" y="20"/>
                      <a:pt x="24" y="31"/>
                      <a:pt x="11" y="33"/>
                    </a:cubicBezTo>
                    <a:cubicBezTo>
                      <a:pt x="3" y="34"/>
                      <a:pt x="0" y="30"/>
                      <a:pt x="0" y="22"/>
                    </a:cubicBezTo>
                    <a:cubicBezTo>
                      <a:pt x="0" y="8"/>
                      <a:pt x="8" y="2"/>
                      <a:pt x="21" y="1"/>
                    </a:cubicBezTo>
                    <a:close/>
                  </a:path>
                </a:pathLst>
              </a:custGeom>
              <a:solidFill>
                <a:srgbClr val="F5F5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60" name="Freeform 517">
                <a:extLst>
                  <a:ext uri="{FF2B5EF4-FFF2-40B4-BE49-F238E27FC236}">
                    <a16:creationId xmlns:a16="http://schemas.microsoft.com/office/drawing/2014/main" id="{3F339348-D2B1-4F88-BBD1-EC67555D6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8" y="790"/>
                <a:ext cx="15" cy="29"/>
              </a:xfrm>
              <a:custGeom>
                <a:avLst/>
                <a:gdLst>
                  <a:gd name="T0" fmla="*/ 6 w 29"/>
                  <a:gd name="T1" fmla="*/ 25 h 52"/>
                  <a:gd name="T2" fmla="*/ 25 w 29"/>
                  <a:gd name="T3" fmla="*/ 0 h 52"/>
                  <a:gd name="T4" fmla="*/ 23 w 29"/>
                  <a:gd name="T5" fmla="*/ 39 h 52"/>
                  <a:gd name="T6" fmla="*/ 12 w 29"/>
                  <a:gd name="T7" fmla="*/ 49 h 52"/>
                  <a:gd name="T8" fmla="*/ 5 w 29"/>
                  <a:gd name="T9" fmla="*/ 32 h 52"/>
                  <a:gd name="T10" fmla="*/ 6 w 29"/>
                  <a:gd name="T11" fmla="*/ 25 h 52"/>
                  <a:gd name="T12" fmla="*/ 6 w 29"/>
                  <a:gd name="T13" fmla="*/ 2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2">
                    <a:moveTo>
                      <a:pt x="6" y="25"/>
                    </a:moveTo>
                    <a:cubicBezTo>
                      <a:pt x="12" y="18"/>
                      <a:pt x="18" y="10"/>
                      <a:pt x="25" y="0"/>
                    </a:cubicBezTo>
                    <a:cubicBezTo>
                      <a:pt x="27" y="15"/>
                      <a:pt x="29" y="27"/>
                      <a:pt x="23" y="39"/>
                    </a:cubicBezTo>
                    <a:cubicBezTo>
                      <a:pt x="21" y="44"/>
                      <a:pt x="21" y="52"/>
                      <a:pt x="12" y="49"/>
                    </a:cubicBezTo>
                    <a:cubicBezTo>
                      <a:pt x="5" y="46"/>
                      <a:pt x="0" y="42"/>
                      <a:pt x="5" y="32"/>
                    </a:cubicBezTo>
                    <a:cubicBezTo>
                      <a:pt x="7" y="30"/>
                      <a:pt x="6" y="27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lose/>
                  </a:path>
                </a:pathLst>
              </a:custGeom>
              <a:solidFill>
                <a:srgbClr val="EBC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61" name="Freeform 518">
                <a:extLst>
                  <a:ext uri="{FF2B5EF4-FFF2-40B4-BE49-F238E27FC236}">
                    <a16:creationId xmlns:a16="http://schemas.microsoft.com/office/drawing/2014/main" id="{4BA43D35-2BC7-4FD0-BDFB-094F5870C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1" y="1094"/>
                <a:ext cx="111" cy="47"/>
              </a:xfrm>
              <a:custGeom>
                <a:avLst/>
                <a:gdLst>
                  <a:gd name="T0" fmla="*/ 180 w 202"/>
                  <a:gd name="T1" fmla="*/ 5 h 87"/>
                  <a:gd name="T2" fmla="*/ 202 w 202"/>
                  <a:gd name="T3" fmla="*/ 77 h 87"/>
                  <a:gd name="T4" fmla="*/ 184 w 202"/>
                  <a:gd name="T5" fmla="*/ 86 h 87"/>
                  <a:gd name="T6" fmla="*/ 138 w 202"/>
                  <a:gd name="T7" fmla="*/ 85 h 87"/>
                  <a:gd name="T8" fmla="*/ 80 w 202"/>
                  <a:gd name="T9" fmla="*/ 70 h 87"/>
                  <a:gd name="T10" fmla="*/ 22 w 202"/>
                  <a:gd name="T11" fmla="*/ 36 h 87"/>
                  <a:gd name="T12" fmla="*/ 0 w 202"/>
                  <a:gd name="T13" fmla="*/ 9 h 87"/>
                  <a:gd name="T14" fmla="*/ 3 w 202"/>
                  <a:gd name="T15" fmla="*/ 1 h 87"/>
                  <a:gd name="T16" fmla="*/ 46 w 202"/>
                  <a:gd name="T17" fmla="*/ 7 h 87"/>
                  <a:gd name="T18" fmla="*/ 71 w 202"/>
                  <a:gd name="T19" fmla="*/ 8 h 87"/>
                  <a:gd name="T20" fmla="*/ 180 w 202"/>
                  <a:gd name="T21" fmla="*/ 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2" h="87">
                    <a:moveTo>
                      <a:pt x="180" y="5"/>
                    </a:moveTo>
                    <a:cubicBezTo>
                      <a:pt x="187" y="29"/>
                      <a:pt x="195" y="53"/>
                      <a:pt x="202" y="77"/>
                    </a:cubicBezTo>
                    <a:cubicBezTo>
                      <a:pt x="198" y="85"/>
                      <a:pt x="191" y="86"/>
                      <a:pt x="184" y="86"/>
                    </a:cubicBezTo>
                    <a:cubicBezTo>
                      <a:pt x="168" y="85"/>
                      <a:pt x="153" y="86"/>
                      <a:pt x="138" y="85"/>
                    </a:cubicBezTo>
                    <a:cubicBezTo>
                      <a:pt x="117" y="85"/>
                      <a:pt x="99" y="87"/>
                      <a:pt x="80" y="70"/>
                    </a:cubicBezTo>
                    <a:cubicBezTo>
                      <a:pt x="65" y="56"/>
                      <a:pt x="41" y="49"/>
                      <a:pt x="22" y="36"/>
                    </a:cubicBezTo>
                    <a:cubicBezTo>
                      <a:pt x="11" y="29"/>
                      <a:pt x="3" y="22"/>
                      <a:pt x="0" y="9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18" y="0"/>
                      <a:pt x="32" y="2"/>
                      <a:pt x="46" y="7"/>
                    </a:cubicBezTo>
                    <a:cubicBezTo>
                      <a:pt x="54" y="11"/>
                      <a:pt x="62" y="9"/>
                      <a:pt x="71" y="8"/>
                    </a:cubicBezTo>
                    <a:cubicBezTo>
                      <a:pt x="107" y="2"/>
                      <a:pt x="143" y="0"/>
                      <a:pt x="180" y="5"/>
                    </a:cubicBezTo>
                    <a:close/>
                  </a:path>
                </a:pathLst>
              </a:custGeom>
              <a:solidFill>
                <a:srgbClr val="3B5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62" name="Freeform 519">
                <a:extLst>
                  <a:ext uri="{FF2B5EF4-FFF2-40B4-BE49-F238E27FC236}">
                    <a16:creationId xmlns:a16="http://schemas.microsoft.com/office/drawing/2014/main" id="{EC745286-A0B5-4FD5-855F-9E332897F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5" y="1053"/>
                <a:ext cx="101" cy="63"/>
              </a:xfrm>
              <a:custGeom>
                <a:avLst/>
                <a:gdLst>
                  <a:gd name="T0" fmla="*/ 0 w 185"/>
                  <a:gd name="T1" fmla="*/ 102 h 113"/>
                  <a:gd name="T2" fmla="*/ 23 w 185"/>
                  <a:gd name="T3" fmla="*/ 2 h 113"/>
                  <a:gd name="T4" fmla="*/ 28 w 185"/>
                  <a:gd name="T5" fmla="*/ 2 h 113"/>
                  <a:gd name="T6" fmla="*/ 28 w 185"/>
                  <a:gd name="T7" fmla="*/ 3 h 113"/>
                  <a:gd name="T8" fmla="*/ 29 w 185"/>
                  <a:gd name="T9" fmla="*/ 30 h 113"/>
                  <a:gd name="T10" fmla="*/ 45 w 185"/>
                  <a:gd name="T11" fmla="*/ 48 h 113"/>
                  <a:gd name="T12" fmla="*/ 158 w 185"/>
                  <a:gd name="T13" fmla="*/ 48 h 113"/>
                  <a:gd name="T14" fmla="*/ 184 w 185"/>
                  <a:gd name="T15" fmla="*/ 54 h 113"/>
                  <a:gd name="T16" fmla="*/ 185 w 185"/>
                  <a:gd name="T17" fmla="*/ 78 h 113"/>
                  <a:gd name="T18" fmla="*/ 168 w 185"/>
                  <a:gd name="T19" fmla="*/ 107 h 113"/>
                  <a:gd name="T20" fmla="*/ 142 w 185"/>
                  <a:gd name="T21" fmla="*/ 113 h 113"/>
                  <a:gd name="T22" fmla="*/ 24 w 185"/>
                  <a:gd name="T23" fmla="*/ 113 h 113"/>
                  <a:gd name="T24" fmla="*/ 0 w 185"/>
                  <a:gd name="T25" fmla="*/ 10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113">
                    <a:moveTo>
                      <a:pt x="0" y="102"/>
                    </a:moveTo>
                    <a:cubicBezTo>
                      <a:pt x="8" y="69"/>
                      <a:pt x="16" y="36"/>
                      <a:pt x="23" y="2"/>
                    </a:cubicBezTo>
                    <a:cubicBezTo>
                      <a:pt x="25" y="0"/>
                      <a:pt x="27" y="0"/>
                      <a:pt x="28" y="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32" y="11"/>
                      <a:pt x="31" y="21"/>
                      <a:pt x="29" y="30"/>
                    </a:cubicBezTo>
                    <a:cubicBezTo>
                      <a:pt x="25" y="44"/>
                      <a:pt x="31" y="49"/>
                      <a:pt x="45" y="48"/>
                    </a:cubicBezTo>
                    <a:cubicBezTo>
                      <a:pt x="83" y="48"/>
                      <a:pt x="120" y="48"/>
                      <a:pt x="158" y="48"/>
                    </a:cubicBezTo>
                    <a:cubicBezTo>
                      <a:pt x="167" y="48"/>
                      <a:pt x="177" y="48"/>
                      <a:pt x="184" y="54"/>
                    </a:cubicBezTo>
                    <a:cubicBezTo>
                      <a:pt x="184" y="62"/>
                      <a:pt x="185" y="70"/>
                      <a:pt x="185" y="78"/>
                    </a:cubicBezTo>
                    <a:cubicBezTo>
                      <a:pt x="184" y="90"/>
                      <a:pt x="185" y="104"/>
                      <a:pt x="168" y="107"/>
                    </a:cubicBezTo>
                    <a:cubicBezTo>
                      <a:pt x="160" y="110"/>
                      <a:pt x="151" y="113"/>
                      <a:pt x="142" y="113"/>
                    </a:cubicBezTo>
                    <a:cubicBezTo>
                      <a:pt x="103" y="113"/>
                      <a:pt x="63" y="113"/>
                      <a:pt x="24" y="113"/>
                    </a:cubicBezTo>
                    <a:cubicBezTo>
                      <a:pt x="15" y="112"/>
                      <a:pt x="5" y="113"/>
                      <a:pt x="0" y="102"/>
                    </a:cubicBezTo>
                    <a:close/>
                  </a:path>
                </a:pathLst>
              </a:custGeom>
              <a:solidFill>
                <a:srgbClr val="3C5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63" name="Freeform 520">
                <a:extLst>
                  <a:ext uri="{FF2B5EF4-FFF2-40B4-BE49-F238E27FC236}">
                    <a16:creationId xmlns:a16="http://schemas.microsoft.com/office/drawing/2014/main" id="{D826CB61-E6B6-4266-9B69-D71973592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9" y="1152"/>
                <a:ext cx="46" cy="72"/>
              </a:xfrm>
              <a:custGeom>
                <a:avLst/>
                <a:gdLst>
                  <a:gd name="T0" fmla="*/ 80 w 84"/>
                  <a:gd name="T1" fmla="*/ 0 h 130"/>
                  <a:gd name="T2" fmla="*/ 65 w 84"/>
                  <a:gd name="T3" fmla="*/ 118 h 130"/>
                  <a:gd name="T4" fmla="*/ 41 w 84"/>
                  <a:gd name="T5" fmla="*/ 121 h 130"/>
                  <a:gd name="T6" fmla="*/ 21 w 84"/>
                  <a:gd name="T7" fmla="*/ 91 h 130"/>
                  <a:gd name="T8" fmla="*/ 38 w 84"/>
                  <a:gd name="T9" fmla="*/ 26 h 130"/>
                  <a:gd name="T10" fmla="*/ 80 w 84"/>
                  <a:gd name="T1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130">
                    <a:moveTo>
                      <a:pt x="80" y="0"/>
                    </a:moveTo>
                    <a:cubicBezTo>
                      <a:pt x="84" y="41"/>
                      <a:pt x="81" y="80"/>
                      <a:pt x="65" y="118"/>
                    </a:cubicBezTo>
                    <a:cubicBezTo>
                      <a:pt x="59" y="130"/>
                      <a:pt x="51" y="128"/>
                      <a:pt x="41" y="121"/>
                    </a:cubicBezTo>
                    <a:cubicBezTo>
                      <a:pt x="30" y="114"/>
                      <a:pt x="26" y="102"/>
                      <a:pt x="21" y="91"/>
                    </a:cubicBezTo>
                    <a:cubicBezTo>
                      <a:pt x="0" y="52"/>
                      <a:pt x="0" y="51"/>
                      <a:pt x="38" y="26"/>
                    </a:cubicBezTo>
                    <a:cubicBezTo>
                      <a:pt x="52" y="17"/>
                      <a:pt x="64" y="6"/>
                      <a:pt x="80" y="0"/>
                    </a:cubicBezTo>
                    <a:close/>
                  </a:path>
                </a:pathLst>
              </a:custGeom>
              <a:solidFill>
                <a:srgbClr val="0B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64" name="Freeform 521">
                <a:extLst>
                  <a:ext uri="{FF2B5EF4-FFF2-40B4-BE49-F238E27FC236}">
                    <a16:creationId xmlns:a16="http://schemas.microsoft.com/office/drawing/2014/main" id="{2AABAB02-7B0A-4B3F-92C6-55E0EAA9D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0" y="1109"/>
                <a:ext cx="97" cy="31"/>
              </a:xfrm>
              <a:custGeom>
                <a:avLst/>
                <a:gdLst>
                  <a:gd name="T0" fmla="*/ 8 w 176"/>
                  <a:gd name="T1" fmla="*/ 0 h 55"/>
                  <a:gd name="T2" fmla="*/ 34 w 176"/>
                  <a:gd name="T3" fmla="*/ 4 h 55"/>
                  <a:gd name="T4" fmla="*/ 176 w 176"/>
                  <a:gd name="T5" fmla="*/ 5 h 55"/>
                  <a:gd name="T6" fmla="*/ 136 w 176"/>
                  <a:gd name="T7" fmla="*/ 32 h 55"/>
                  <a:gd name="T8" fmla="*/ 112 w 176"/>
                  <a:gd name="T9" fmla="*/ 42 h 55"/>
                  <a:gd name="T10" fmla="*/ 76 w 176"/>
                  <a:gd name="T11" fmla="*/ 45 h 55"/>
                  <a:gd name="T12" fmla="*/ 49 w 176"/>
                  <a:gd name="T13" fmla="*/ 48 h 55"/>
                  <a:gd name="T14" fmla="*/ 0 w 176"/>
                  <a:gd name="T15" fmla="*/ 28 h 55"/>
                  <a:gd name="T16" fmla="*/ 8 w 176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" h="55">
                    <a:moveTo>
                      <a:pt x="8" y="0"/>
                    </a:moveTo>
                    <a:cubicBezTo>
                      <a:pt x="16" y="5"/>
                      <a:pt x="25" y="4"/>
                      <a:pt x="34" y="4"/>
                    </a:cubicBezTo>
                    <a:cubicBezTo>
                      <a:pt x="81" y="5"/>
                      <a:pt x="129" y="5"/>
                      <a:pt x="176" y="5"/>
                    </a:cubicBezTo>
                    <a:cubicBezTo>
                      <a:pt x="165" y="16"/>
                      <a:pt x="150" y="24"/>
                      <a:pt x="136" y="32"/>
                    </a:cubicBezTo>
                    <a:cubicBezTo>
                      <a:pt x="128" y="36"/>
                      <a:pt x="120" y="37"/>
                      <a:pt x="112" y="42"/>
                    </a:cubicBezTo>
                    <a:cubicBezTo>
                      <a:pt x="101" y="50"/>
                      <a:pt x="90" y="54"/>
                      <a:pt x="76" y="45"/>
                    </a:cubicBezTo>
                    <a:cubicBezTo>
                      <a:pt x="67" y="39"/>
                      <a:pt x="58" y="45"/>
                      <a:pt x="49" y="48"/>
                    </a:cubicBezTo>
                    <a:cubicBezTo>
                      <a:pt x="27" y="55"/>
                      <a:pt x="11" y="48"/>
                      <a:pt x="0" y="28"/>
                    </a:cubicBezTo>
                    <a:cubicBezTo>
                      <a:pt x="2" y="19"/>
                      <a:pt x="3" y="9"/>
                      <a:pt x="8" y="0"/>
                    </a:cubicBezTo>
                    <a:close/>
                  </a:path>
                </a:pathLst>
              </a:custGeom>
              <a:solidFill>
                <a:srgbClr val="3B5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65" name="Freeform 522">
                <a:extLst>
                  <a:ext uri="{FF2B5EF4-FFF2-40B4-BE49-F238E27FC236}">
                    <a16:creationId xmlns:a16="http://schemas.microsoft.com/office/drawing/2014/main" id="{57E43240-8556-47E3-9257-EC7AEFE28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4" y="1125"/>
                <a:ext cx="81" cy="38"/>
              </a:xfrm>
              <a:custGeom>
                <a:avLst/>
                <a:gdLst>
                  <a:gd name="T0" fmla="*/ 12 w 148"/>
                  <a:gd name="T1" fmla="*/ 0 h 70"/>
                  <a:gd name="T2" fmla="*/ 71 w 148"/>
                  <a:gd name="T3" fmla="*/ 10 h 70"/>
                  <a:gd name="T4" fmla="*/ 88 w 148"/>
                  <a:gd name="T5" fmla="*/ 9 h 70"/>
                  <a:gd name="T6" fmla="*/ 125 w 148"/>
                  <a:gd name="T7" fmla="*/ 8 h 70"/>
                  <a:gd name="T8" fmla="*/ 148 w 148"/>
                  <a:gd name="T9" fmla="*/ 4 h 70"/>
                  <a:gd name="T10" fmla="*/ 84 w 148"/>
                  <a:gd name="T11" fmla="*/ 47 h 70"/>
                  <a:gd name="T12" fmla="*/ 75 w 148"/>
                  <a:gd name="T13" fmla="*/ 52 h 70"/>
                  <a:gd name="T14" fmla="*/ 55 w 148"/>
                  <a:gd name="T15" fmla="*/ 64 h 70"/>
                  <a:gd name="T16" fmla="*/ 22 w 148"/>
                  <a:gd name="T17" fmla="*/ 58 h 70"/>
                  <a:gd name="T18" fmla="*/ 0 w 148"/>
                  <a:gd name="T19" fmla="*/ 30 h 70"/>
                  <a:gd name="T20" fmla="*/ 12 w 148"/>
                  <a:gd name="T2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70">
                    <a:moveTo>
                      <a:pt x="12" y="0"/>
                    </a:moveTo>
                    <a:cubicBezTo>
                      <a:pt x="30" y="13"/>
                      <a:pt x="48" y="26"/>
                      <a:pt x="71" y="10"/>
                    </a:cubicBezTo>
                    <a:cubicBezTo>
                      <a:pt x="75" y="7"/>
                      <a:pt x="85" y="7"/>
                      <a:pt x="88" y="9"/>
                    </a:cubicBezTo>
                    <a:cubicBezTo>
                      <a:pt x="101" y="25"/>
                      <a:pt x="113" y="15"/>
                      <a:pt x="125" y="8"/>
                    </a:cubicBezTo>
                    <a:cubicBezTo>
                      <a:pt x="132" y="4"/>
                      <a:pt x="140" y="4"/>
                      <a:pt x="148" y="4"/>
                    </a:cubicBezTo>
                    <a:cubicBezTo>
                      <a:pt x="127" y="19"/>
                      <a:pt x="105" y="33"/>
                      <a:pt x="84" y="47"/>
                    </a:cubicBezTo>
                    <a:cubicBezTo>
                      <a:pt x="81" y="49"/>
                      <a:pt x="78" y="50"/>
                      <a:pt x="75" y="52"/>
                    </a:cubicBezTo>
                    <a:cubicBezTo>
                      <a:pt x="69" y="56"/>
                      <a:pt x="53" y="44"/>
                      <a:pt x="55" y="64"/>
                    </a:cubicBezTo>
                    <a:cubicBezTo>
                      <a:pt x="44" y="63"/>
                      <a:pt x="32" y="70"/>
                      <a:pt x="22" y="58"/>
                    </a:cubicBezTo>
                    <a:cubicBezTo>
                      <a:pt x="16" y="48"/>
                      <a:pt x="8" y="39"/>
                      <a:pt x="0" y="30"/>
                    </a:cubicBezTo>
                    <a:cubicBezTo>
                      <a:pt x="4" y="20"/>
                      <a:pt x="8" y="10"/>
                      <a:pt x="12" y="0"/>
                    </a:cubicBezTo>
                    <a:close/>
                  </a:path>
                </a:pathLst>
              </a:custGeom>
              <a:solidFill>
                <a:srgbClr val="3D44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66" name="Freeform 523">
                <a:extLst>
                  <a:ext uri="{FF2B5EF4-FFF2-40B4-BE49-F238E27FC236}">
                    <a16:creationId xmlns:a16="http://schemas.microsoft.com/office/drawing/2014/main" id="{73C6AB18-CFA2-49F5-9BA8-6AEC61626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0" y="1202"/>
                <a:ext cx="25" cy="34"/>
              </a:xfrm>
              <a:custGeom>
                <a:avLst/>
                <a:gdLst>
                  <a:gd name="T0" fmla="*/ 1 w 45"/>
                  <a:gd name="T1" fmla="*/ 0 h 61"/>
                  <a:gd name="T2" fmla="*/ 22 w 45"/>
                  <a:gd name="T3" fmla="*/ 25 h 61"/>
                  <a:gd name="T4" fmla="*/ 43 w 45"/>
                  <a:gd name="T5" fmla="*/ 23 h 61"/>
                  <a:gd name="T6" fmla="*/ 45 w 45"/>
                  <a:gd name="T7" fmla="*/ 27 h 61"/>
                  <a:gd name="T8" fmla="*/ 39 w 45"/>
                  <a:gd name="T9" fmla="*/ 54 h 61"/>
                  <a:gd name="T10" fmla="*/ 27 w 45"/>
                  <a:gd name="T11" fmla="*/ 56 h 61"/>
                  <a:gd name="T12" fmla="*/ 0 w 45"/>
                  <a:gd name="T13" fmla="*/ 9 h 61"/>
                  <a:gd name="T14" fmla="*/ 1 w 45"/>
                  <a:gd name="T1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61">
                    <a:moveTo>
                      <a:pt x="1" y="0"/>
                    </a:moveTo>
                    <a:cubicBezTo>
                      <a:pt x="8" y="8"/>
                      <a:pt x="14" y="18"/>
                      <a:pt x="22" y="25"/>
                    </a:cubicBezTo>
                    <a:cubicBezTo>
                      <a:pt x="28" y="30"/>
                      <a:pt x="38" y="43"/>
                      <a:pt x="43" y="23"/>
                    </a:cubicBezTo>
                    <a:cubicBezTo>
                      <a:pt x="43" y="21"/>
                      <a:pt x="44" y="26"/>
                      <a:pt x="45" y="27"/>
                    </a:cubicBezTo>
                    <a:cubicBezTo>
                      <a:pt x="45" y="37"/>
                      <a:pt x="42" y="45"/>
                      <a:pt x="39" y="54"/>
                    </a:cubicBezTo>
                    <a:cubicBezTo>
                      <a:pt x="36" y="61"/>
                      <a:pt x="32" y="61"/>
                      <a:pt x="27" y="56"/>
                    </a:cubicBezTo>
                    <a:cubicBezTo>
                      <a:pt x="18" y="41"/>
                      <a:pt x="9" y="25"/>
                      <a:pt x="0" y="9"/>
                    </a:cubicBezTo>
                    <a:cubicBezTo>
                      <a:pt x="1" y="6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3B4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67" name="Freeform 524">
                <a:extLst>
                  <a:ext uri="{FF2B5EF4-FFF2-40B4-BE49-F238E27FC236}">
                    <a16:creationId xmlns:a16="http://schemas.microsoft.com/office/drawing/2014/main" id="{6C9E7E1D-1B40-4A3C-8D8A-7A060A8B8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4" y="1843"/>
                <a:ext cx="99" cy="64"/>
              </a:xfrm>
              <a:custGeom>
                <a:avLst/>
                <a:gdLst>
                  <a:gd name="T0" fmla="*/ 167 w 179"/>
                  <a:gd name="T1" fmla="*/ 25 h 116"/>
                  <a:gd name="T2" fmla="*/ 164 w 179"/>
                  <a:gd name="T3" fmla="*/ 28 h 116"/>
                  <a:gd name="T4" fmla="*/ 108 w 179"/>
                  <a:gd name="T5" fmla="*/ 54 h 116"/>
                  <a:gd name="T6" fmla="*/ 74 w 179"/>
                  <a:gd name="T7" fmla="*/ 89 h 116"/>
                  <a:gd name="T8" fmla="*/ 22 w 179"/>
                  <a:gd name="T9" fmla="*/ 116 h 116"/>
                  <a:gd name="T10" fmla="*/ 0 w 179"/>
                  <a:gd name="T11" fmla="*/ 116 h 116"/>
                  <a:gd name="T12" fmla="*/ 177 w 179"/>
                  <a:gd name="T13" fmla="*/ 2 h 116"/>
                  <a:gd name="T14" fmla="*/ 167 w 179"/>
                  <a:gd name="T15" fmla="*/ 2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16">
                    <a:moveTo>
                      <a:pt x="167" y="25"/>
                    </a:moveTo>
                    <a:cubicBezTo>
                      <a:pt x="166" y="26"/>
                      <a:pt x="165" y="27"/>
                      <a:pt x="164" y="28"/>
                    </a:cubicBezTo>
                    <a:cubicBezTo>
                      <a:pt x="146" y="36"/>
                      <a:pt x="127" y="46"/>
                      <a:pt x="108" y="54"/>
                    </a:cubicBezTo>
                    <a:cubicBezTo>
                      <a:pt x="92" y="60"/>
                      <a:pt x="82" y="75"/>
                      <a:pt x="74" y="89"/>
                    </a:cubicBezTo>
                    <a:cubicBezTo>
                      <a:pt x="62" y="112"/>
                      <a:pt x="43" y="115"/>
                      <a:pt x="22" y="116"/>
                    </a:cubicBezTo>
                    <a:cubicBezTo>
                      <a:pt x="14" y="116"/>
                      <a:pt x="7" y="116"/>
                      <a:pt x="0" y="116"/>
                    </a:cubicBezTo>
                    <a:cubicBezTo>
                      <a:pt x="19" y="72"/>
                      <a:pt x="133" y="0"/>
                      <a:pt x="177" y="2"/>
                    </a:cubicBezTo>
                    <a:cubicBezTo>
                      <a:pt x="179" y="12"/>
                      <a:pt x="166" y="15"/>
                      <a:pt x="167" y="25"/>
                    </a:cubicBezTo>
                    <a:close/>
                  </a:path>
                </a:pathLst>
              </a:custGeom>
              <a:solidFill>
                <a:srgbClr val="0E62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68" name="Freeform 525">
                <a:extLst>
                  <a:ext uri="{FF2B5EF4-FFF2-40B4-BE49-F238E27FC236}">
                    <a16:creationId xmlns:a16="http://schemas.microsoft.com/office/drawing/2014/main" id="{5EA36C7B-8EFF-43F4-A7C3-1DF6B874F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3" y="943"/>
                <a:ext cx="97" cy="141"/>
              </a:xfrm>
              <a:custGeom>
                <a:avLst/>
                <a:gdLst>
                  <a:gd name="T0" fmla="*/ 168 w 176"/>
                  <a:gd name="T1" fmla="*/ 255 h 256"/>
                  <a:gd name="T2" fmla="*/ 17 w 176"/>
                  <a:gd name="T3" fmla="*/ 256 h 256"/>
                  <a:gd name="T4" fmla="*/ 5 w 176"/>
                  <a:gd name="T5" fmla="*/ 240 h 256"/>
                  <a:gd name="T6" fmla="*/ 12 w 176"/>
                  <a:gd name="T7" fmla="*/ 204 h 256"/>
                  <a:gd name="T8" fmla="*/ 151 w 176"/>
                  <a:gd name="T9" fmla="*/ 204 h 256"/>
                  <a:gd name="T10" fmla="*/ 168 w 176"/>
                  <a:gd name="T11" fmla="*/ 188 h 256"/>
                  <a:gd name="T12" fmla="*/ 168 w 176"/>
                  <a:gd name="T13" fmla="*/ 0 h 256"/>
                  <a:gd name="T14" fmla="*/ 174 w 176"/>
                  <a:gd name="T15" fmla="*/ 86 h 256"/>
                  <a:gd name="T16" fmla="*/ 172 w 176"/>
                  <a:gd name="T17" fmla="*/ 184 h 256"/>
                  <a:gd name="T18" fmla="*/ 168 w 176"/>
                  <a:gd name="T19" fmla="*/ 25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" h="256">
                    <a:moveTo>
                      <a:pt x="168" y="255"/>
                    </a:moveTo>
                    <a:cubicBezTo>
                      <a:pt x="118" y="255"/>
                      <a:pt x="68" y="255"/>
                      <a:pt x="17" y="256"/>
                    </a:cubicBezTo>
                    <a:cubicBezTo>
                      <a:pt x="4" y="256"/>
                      <a:pt x="0" y="251"/>
                      <a:pt x="5" y="240"/>
                    </a:cubicBezTo>
                    <a:cubicBezTo>
                      <a:pt x="10" y="228"/>
                      <a:pt x="5" y="215"/>
                      <a:pt x="12" y="204"/>
                    </a:cubicBezTo>
                    <a:cubicBezTo>
                      <a:pt x="59" y="203"/>
                      <a:pt x="105" y="203"/>
                      <a:pt x="151" y="204"/>
                    </a:cubicBezTo>
                    <a:cubicBezTo>
                      <a:pt x="163" y="204"/>
                      <a:pt x="169" y="201"/>
                      <a:pt x="168" y="188"/>
                    </a:cubicBezTo>
                    <a:cubicBezTo>
                      <a:pt x="164" y="125"/>
                      <a:pt x="170" y="62"/>
                      <a:pt x="168" y="0"/>
                    </a:cubicBezTo>
                    <a:cubicBezTo>
                      <a:pt x="175" y="28"/>
                      <a:pt x="176" y="57"/>
                      <a:pt x="174" y="86"/>
                    </a:cubicBezTo>
                    <a:cubicBezTo>
                      <a:pt x="173" y="119"/>
                      <a:pt x="173" y="151"/>
                      <a:pt x="172" y="184"/>
                    </a:cubicBezTo>
                    <a:cubicBezTo>
                      <a:pt x="171" y="208"/>
                      <a:pt x="169" y="231"/>
                      <a:pt x="168" y="255"/>
                    </a:cubicBezTo>
                    <a:close/>
                  </a:path>
                </a:pathLst>
              </a:custGeom>
              <a:solidFill>
                <a:srgbClr val="115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69" name="Freeform 526">
                <a:extLst>
                  <a:ext uri="{FF2B5EF4-FFF2-40B4-BE49-F238E27FC236}">
                    <a16:creationId xmlns:a16="http://schemas.microsoft.com/office/drawing/2014/main" id="{13841842-4A9F-4F90-B718-829FBCBA3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3" y="1855"/>
                <a:ext cx="94" cy="23"/>
              </a:xfrm>
              <a:custGeom>
                <a:avLst/>
                <a:gdLst>
                  <a:gd name="T0" fmla="*/ 0 w 172"/>
                  <a:gd name="T1" fmla="*/ 13 h 42"/>
                  <a:gd name="T2" fmla="*/ 18 w 172"/>
                  <a:gd name="T3" fmla="*/ 6 h 42"/>
                  <a:gd name="T4" fmla="*/ 172 w 172"/>
                  <a:gd name="T5" fmla="*/ 3 h 42"/>
                  <a:gd name="T6" fmla="*/ 151 w 172"/>
                  <a:gd name="T7" fmla="*/ 8 h 42"/>
                  <a:gd name="T8" fmla="*/ 163 w 172"/>
                  <a:gd name="T9" fmla="*/ 12 h 42"/>
                  <a:gd name="T10" fmla="*/ 117 w 172"/>
                  <a:gd name="T11" fmla="*/ 27 h 42"/>
                  <a:gd name="T12" fmla="*/ 119 w 172"/>
                  <a:gd name="T13" fmla="*/ 33 h 42"/>
                  <a:gd name="T14" fmla="*/ 0 w 172"/>
                  <a:gd name="T15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2" h="42">
                    <a:moveTo>
                      <a:pt x="0" y="13"/>
                    </a:moveTo>
                    <a:cubicBezTo>
                      <a:pt x="5" y="8"/>
                      <a:pt x="11" y="6"/>
                      <a:pt x="18" y="6"/>
                    </a:cubicBezTo>
                    <a:cubicBezTo>
                      <a:pt x="69" y="8"/>
                      <a:pt x="120" y="0"/>
                      <a:pt x="172" y="3"/>
                    </a:cubicBezTo>
                    <a:cubicBezTo>
                      <a:pt x="166" y="9"/>
                      <a:pt x="158" y="5"/>
                      <a:pt x="151" y="8"/>
                    </a:cubicBezTo>
                    <a:cubicBezTo>
                      <a:pt x="154" y="13"/>
                      <a:pt x="160" y="8"/>
                      <a:pt x="163" y="12"/>
                    </a:cubicBezTo>
                    <a:cubicBezTo>
                      <a:pt x="149" y="18"/>
                      <a:pt x="136" y="30"/>
                      <a:pt x="117" y="27"/>
                    </a:cubicBezTo>
                    <a:cubicBezTo>
                      <a:pt x="113" y="26"/>
                      <a:pt x="120" y="30"/>
                      <a:pt x="119" y="33"/>
                    </a:cubicBezTo>
                    <a:cubicBezTo>
                      <a:pt x="78" y="33"/>
                      <a:pt x="36" y="42"/>
                      <a:pt x="0" y="13"/>
                    </a:cubicBezTo>
                    <a:close/>
                  </a:path>
                </a:pathLst>
              </a:custGeom>
              <a:solidFill>
                <a:srgbClr val="549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70" name="Freeform 527">
                <a:extLst>
                  <a:ext uri="{FF2B5EF4-FFF2-40B4-BE49-F238E27FC236}">
                    <a16:creationId xmlns:a16="http://schemas.microsoft.com/office/drawing/2014/main" id="{E9FF394C-4539-450D-ACAD-E9668C6B8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0" y="999"/>
                <a:ext cx="100" cy="104"/>
              </a:xfrm>
              <a:custGeom>
                <a:avLst/>
                <a:gdLst>
                  <a:gd name="T0" fmla="*/ 183 w 183"/>
                  <a:gd name="T1" fmla="*/ 177 h 190"/>
                  <a:gd name="T2" fmla="*/ 116 w 183"/>
                  <a:gd name="T3" fmla="*/ 181 h 190"/>
                  <a:gd name="T4" fmla="*/ 68 w 183"/>
                  <a:gd name="T5" fmla="*/ 188 h 190"/>
                  <a:gd name="T6" fmla="*/ 56 w 183"/>
                  <a:gd name="T7" fmla="*/ 189 h 190"/>
                  <a:gd name="T8" fmla="*/ 6 w 183"/>
                  <a:gd name="T9" fmla="*/ 173 h 190"/>
                  <a:gd name="T10" fmla="*/ 3 w 183"/>
                  <a:gd name="T11" fmla="*/ 105 h 190"/>
                  <a:gd name="T12" fmla="*/ 14 w 183"/>
                  <a:gd name="T13" fmla="*/ 110 h 190"/>
                  <a:gd name="T14" fmla="*/ 48 w 183"/>
                  <a:gd name="T15" fmla="*/ 124 h 190"/>
                  <a:gd name="T16" fmla="*/ 136 w 183"/>
                  <a:gd name="T17" fmla="*/ 125 h 190"/>
                  <a:gd name="T18" fmla="*/ 153 w 183"/>
                  <a:gd name="T19" fmla="*/ 111 h 190"/>
                  <a:gd name="T20" fmla="*/ 158 w 183"/>
                  <a:gd name="T21" fmla="*/ 86 h 190"/>
                  <a:gd name="T22" fmla="*/ 158 w 183"/>
                  <a:gd name="T23" fmla="*/ 69 h 190"/>
                  <a:gd name="T24" fmla="*/ 158 w 183"/>
                  <a:gd name="T25" fmla="*/ 2 h 190"/>
                  <a:gd name="T26" fmla="*/ 159 w 183"/>
                  <a:gd name="T27" fmla="*/ 1 h 190"/>
                  <a:gd name="T28" fmla="*/ 162 w 183"/>
                  <a:gd name="T29" fmla="*/ 1 h 190"/>
                  <a:gd name="T30" fmla="*/ 173 w 183"/>
                  <a:gd name="T31" fmla="*/ 130 h 190"/>
                  <a:gd name="T32" fmla="*/ 162 w 183"/>
                  <a:gd name="T33" fmla="*/ 138 h 190"/>
                  <a:gd name="T34" fmla="*/ 98 w 183"/>
                  <a:gd name="T35" fmla="*/ 138 h 190"/>
                  <a:gd name="T36" fmla="*/ 30 w 183"/>
                  <a:gd name="T37" fmla="*/ 137 h 190"/>
                  <a:gd name="T38" fmla="*/ 97 w 183"/>
                  <a:gd name="T39" fmla="*/ 138 h 190"/>
                  <a:gd name="T40" fmla="*/ 174 w 183"/>
                  <a:gd name="T41" fmla="*/ 141 h 190"/>
                  <a:gd name="T42" fmla="*/ 183 w 183"/>
                  <a:gd name="T43" fmla="*/ 17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190">
                    <a:moveTo>
                      <a:pt x="183" y="177"/>
                    </a:moveTo>
                    <a:cubicBezTo>
                      <a:pt x="161" y="181"/>
                      <a:pt x="139" y="181"/>
                      <a:pt x="116" y="181"/>
                    </a:cubicBezTo>
                    <a:cubicBezTo>
                      <a:pt x="100" y="182"/>
                      <a:pt x="83" y="179"/>
                      <a:pt x="68" y="188"/>
                    </a:cubicBezTo>
                    <a:cubicBezTo>
                      <a:pt x="65" y="190"/>
                      <a:pt x="59" y="190"/>
                      <a:pt x="56" y="189"/>
                    </a:cubicBezTo>
                    <a:cubicBezTo>
                      <a:pt x="41" y="178"/>
                      <a:pt x="22" y="181"/>
                      <a:pt x="6" y="173"/>
                    </a:cubicBezTo>
                    <a:cubicBezTo>
                      <a:pt x="0" y="151"/>
                      <a:pt x="4" y="128"/>
                      <a:pt x="3" y="105"/>
                    </a:cubicBezTo>
                    <a:cubicBezTo>
                      <a:pt x="9" y="102"/>
                      <a:pt x="13" y="106"/>
                      <a:pt x="14" y="110"/>
                    </a:cubicBezTo>
                    <a:cubicBezTo>
                      <a:pt x="21" y="126"/>
                      <a:pt x="35" y="124"/>
                      <a:pt x="48" y="124"/>
                    </a:cubicBezTo>
                    <a:cubicBezTo>
                      <a:pt x="77" y="124"/>
                      <a:pt x="107" y="123"/>
                      <a:pt x="136" y="125"/>
                    </a:cubicBezTo>
                    <a:cubicBezTo>
                      <a:pt x="148" y="125"/>
                      <a:pt x="151" y="121"/>
                      <a:pt x="153" y="111"/>
                    </a:cubicBezTo>
                    <a:cubicBezTo>
                      <a:pt x="155" y="102"/>
                      <a:pt x="153" y="93"/>
                      <a:pt x="158" y="86"/>
                    </a:cubicBezTo>
                    <a:cubicBezTo>
                      <a:pt x="158" y="80"/>
                      <a:pt x="158" y="74"/>
                      <a:pt x="158" y="69"/>
                    </a:cubicBezTo>
                    <a:cubicBezTo>
                      <a:pt x="155" y="46"/>
                      <a:pt x="156" y="24"/>
                      <a:pt x="158" y="2"/>
                    </a:cubicBezTo>
                    <a:cubicBezTo>
                      <a:pt x="159" y="1"/>
                      <a:pt x="159" y="1"/>
                      <a:pt x="159" y="1"/>
                    </a:cubicBezTo>
                    <a:cubicBezTo>
                      <a:pt x="160" y="0"/>
                      <a:pt x="161" y="0"/>
                      <a:pt x="162" y="1"/>
                    </a:cubicBezTo>
                    <a:cubicBezTo>
                      <a:pt x="158" y="45"/>
                      <a:pt x="163" y="88"/>
                      <a:pt x="173" y="130"/>
                    </a:cubicBezTo>
                    <a:cubicBezTo>
                      <a:pt x="173" y="138"/>
                      <a:pt x="168" y="137"/>
                      <a:pt x="162" y="138"/>
                    </a:cubicBezTo>
                    <a:cubicBezTo>
                      <a:pt x="141" y="140"/>
                      <a:pt x="120" y="139"/>
                      <a:pt x="98" y="138"/>
                    </a:cubicBezTo>
                    <a:cubicBezTo>
                      <a:pt x="71" y="137"/>
                      <a:pt x="44" y="136"/>
                      <a:pt x="30" y="137"/>
                    </a:cubicBezTo>
                    <a:cubicBezTo>
                      <a:pt x="44" y="136"/>
                      <a:pt x="71" y="136"/>
                      <a:pt x="97" y="138"/>
                    </a:cubicBezTo>
                    <a:cubicBezTo>
                      <a:pt x="123" y="140"/>
                      <a:pt x="148" y="136"/>
                      <a:pt x="174" y="141"/>
                    </a:cubicBezTo>
                    <a:cubicBezTo>
                      <a:pt x="177" y="153"/>
                      <a:pt x="180" y="165"/>
                      <a:pt x="183" y="177"/>
                    </a:cubicBezTo>
                    <a:close/>
                  </a:path>
                </a:pathLst>
              </a:custGeom>
              <a:solidFill>
                <a:srgbClr val="345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71" name="Freeform 528">
                <a:extLst>
                  <a:ext uri="{FF2B5EF4-FFF2-40B4-BE49-F238E27FC236}">
                    <a16:creationId xmlns:a16="http://schemas.microsoft.com/office/drawing/2014/main" id="{0D4D9BE2-C345-49A8-9742-44F37DA66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1" y="1019"/>
                <a:ext cx="89" cy="50"/>
              </a:xfrm>
              <a:custGeom>
                <a:avLst/>
                <a:gdLst>
                  <a:gd name="T0" fmla="*/ 156 w 163"/>
                  <a:gd name="T1" fmla="*/ 49 h 91"/>
                  <a:gd name="T2" fmla="*/ 162 w 163"/>
                  <a:gd name="T3" fmla="*/ 91 h 91"/>
                  <a:gd name="T4" fmla="*/ 7 w 163"/>
                  <a:gd name="T5" fmla="*/ 91 h 91"/>
                  <a:gd name="T6" fmla="*/ 1 w 163"/>
                  <a:gd name="T7" fmla="*/ 68 h 91"/>
                  <a:gd name="T8" fmla="*/ 0 w 163"/>
                  <a:gd name="T9" fmla="*/ 0 h 91"/>
                  <a:gd name="T10" fmla="*/ 8 w 163"/>
                  <a:gd name="T11" fmla="*/ 26 h 91"/>
                  <a:gd name="T12" fmla="*/ 34 w 163"/>
                  <a:gd name="T13" fmla="*/ 49 h 91"/>
                  <a:gd name="T14" fmla="*/ 135 w 163"/>
                  <a:gd name="T15" fmla="*/ 47 h 91"/>
                  <a:gd name="T16" fmla="*/ 156 w 163"/>
                  <a:gd name="T17" fmla="*/ 4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91">
                    <a:moveTo>
                      <a:pt x="156" y="49"/>
                    </a:moveTo>
                    <a:cubicBezTo>
                      <a:pt x="163" y="62"/>
                      <a:pt x="150" y="77"/>
                      <a:pt x="162" y="91"/>
                    </a:cubicBezTo>
                    <a:cubicBezTo>
                      <a:pt x="110" y="91"/>
                      <a:pt x="59" y="91"/>
                      <a:pt x="7" y="91"/>
                    </a:cubicBezTo>
                    <a:cubicBezTo>
                      <a:pt x="18" y="79"/>
                      <a:pt x="5" y="75"/>
                      <a:pt x="1" y="68"/>
                    </a:cubicBezTo>
                    <a:cubicBezTo>
                      <a:pt x="1" y="46"/>
                      <a:pt x="1" y="23"/>
                      <a:pt x="0" y="0"/>
                    </a:cubicBezTo>
                    <a:cubicBezTo>
                      <a:pt x="6" y="8"/>
                      <a:pt x="8" y="17"/>
                      <a:pt x="8" y="26"/>
                    </a:cubicBezTo>
                    <a:cubicBezTo>
                      <a:pt x="8" y="44"/>
                      <a:pt x="18" y="49"/>
                      <a:pt x="34" y="49"/>
                    </a:cubicBezTo>
                    <a:cubicBezTo>
                      <a:pt x="67" y="48"/>
                      <a:pt x="101" y="48"/>
                      <a:pt x="135" y="47"/>
                    </a:cubicBezTo>
                    <a:cubicBezTo>
                      <a:pt x="142" y="46"/>
                      <a:pt x="148" y="54"/>
                      <a:pt x="156" y="49"/>
                    </a:cubicBezTo>
                    <a:close/>
                  </a:path>
                </a:pathLst>
              </a:custGeom>
              <a:solidFill>
                <a:srgbClr val="136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72" name="Freeform 529">
                <a:extLst>
                  <a:ext uri="{FF2B5EF4-FFF2-40B4-BE49-F238E27FC236}">
                    <a16:creationId xmlns:a16="http://schemas.microsoft.com/office/drawing/2014/main" id="{5260EC44-EB59-49C8-A6F3-1FD80B620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6" y="1745"/>
                <a:ext cx="11" cy="10"/>
              </a:xfrm>
              <a:custGeom>
                <a:avLst/>
                <a:gdLst>
                  <a:gd name="T0" fmla="*/ 11 w 19"/>
                  <a:gd name="T1" fmla="*/ 0 h 19"/>
                  <a:gd name="T2" fmla="*/ 19 w 19"/>
                  <a:gd name="T3" fmla="*/ 10 h 19"/>
                  <a:gd name="T4" fmla="*/ 9 w 19"/>
                  <a:gd name="T5" fmla="*/ 19 h 19"/>
                  <a:gd name="T6" fmla="*/ 1 w 19"/>
                  <a:gd name="T7" fmla="*/ 9 h 19"/>
                  <a:gd name="T8" fmla="*/ 11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1" y="0"/>
                    </a:moveTo>
                    <a:cubicBezTo>
                      <a:pt x="18" y="0"/>
                      <a:pt x="19" y="5"/>
                      <a:pt x="19" y="10"/>
                    </a:cubicBezTo>
                    <a:cubicBezTo>
                      <a:pt x="19" y="16"/>
                      <a:pt x="15" y="19"/>
                      <a:pt x="9" y="19"/>
                    </a:cubicBezTo>
                    <a:cubicBezTo>
                      <a:pt x="3" y="18"/>
                      <a:pt x="0" y="14"/>
                      <a:pt x="1" y="9"/>
                    </a:cubicBezTo>
                    <a:cubicBezTo>
                      <a:pt x="1" y="4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D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73" name="Freeform 530">
                <a:extLst>
                  <a:ext uri="{FF2B5EF4-FFF2-40B4-BE49-F238E27FC236}">
                    <a16:creationId xmlns:a16="http://schemas.microsoft.com/office/drawing/2014/main" id="{EF1DDE2D-3D3E-48E0-8244-8A51B74C2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0" y="1066"/>
                <a:ext cx="13" cy="11"/>
              </a:xfrm>
              <a:custGeom>
                <a:avLst/>
                <a:gdLst>
                  <a:gd name="T0" fmla="*/ 14 w 24"/>
                  <a:gd name="T1" fmla="*/ 21 h 21"/>
                  <a:gd name="T2" fmla="*/ 1 w 24"/>
                  <a:gd name="T3" fmla="*/ 10 h 21"/>
                  <a:gd name="T4" fmla="*/ 11 w 24"/>
                  <a:gd name="T5" fmla="*/ 0 h 21"/>
                  <a:gd name="T6" fmla="*/ 23 w 24"/>
                  <a:gd name="T7" fmla="*/ 11 h 21"/>
                  <a:gd name="T8" fmla="*/ 14 w 24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14" y="21"/>
                    </a:moveTo>
                    <a:cubicBezTo>
                      <a:pt x="6" y="20"/>
                      <a:pt x="1" y="17"/>
                      <a:pt x="1" y="10"/>
                    </a:cubicBezTo>
                    <a:cubicBezTo>
                      <a:pt x="0" y="4"/>
                      <a:pt x="4" y="1"/>
                      <a:pt x="11" y="0"/>
                    </a:cubicBezTo>
                    <a:cubicBezTo>
                      <a:pt x="18" y="0"/>
                      <a:pt x="22" y="4"/>
                      <a:pt x="23" y="11"/>
                    </a:cubicBezTo>
                    <a:cubicBezTo>
                      <a:pt x="24" y="17"/>
                      <a:pt x="19" y="20"/>
                      <a:pt x="14" y="21"/>
                    </a:cubicBezTo>
                    <a:close/>
                  </a:path>
                </a:pathLst>
              </a:custGeom>
              <a:solidFill>
                <a:srgbClr val="D82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74" name="Freeform 531">
                <a:extLst>
                  <a:ext uri="{FF2B5EF4-FFF2-40B4-BE49-F238E27FC236}">
                    <a16:creationId xmlns:a16="http://schemas.microsoft.com/office/drawing/2014/main" id="{AEEFEC34-F565-4103-8199-64D9277FA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5" y="813"/>
                <a:ext cx="13" cy="11"/>
              </a:xfrm>
              <a:custGeom>
                <a:avLst/>
                <a:gdLst>
                  <a:gd name="T0" fmla="*/ 11 w 23"/>
                  <a:gd name="T1" fmla="*/ 21 h 21"/>
                  <a:gd name="T2" fmla="*/ 1 w 23"/>
                  <a:gd name="T3" fmla="*/ 10 h 21"/>
                  <a:gd name="T4" fmla="*/ 11 w 23"/>
                  <a:gd name="T5" fmla="*/ 0 h 21"/>
                  <a:gd name="T6" fmla="*/ 23 w 23"/>
                  <a:gd name="T7" fmla="*/ 10 h 21"/>
                  <a:gd name="T8" fmla="*/ 11 w 23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11" y="21"/>
                    </a:moveTo>
                    <a:cubicBezTo>
                      <a:pt x="4" y="21"/>
                      <a:pt x="0" y="17"/>
                      <a:pt x="1" y="10"/>
                    </a:cubicBezTo>
                    <a:cubicBezTo>
                      <a:pt x="1" y="3"/>
                      <a:pt x="5" y="0"/>
                      <a:pt x="11" y="0"/>
                    </a:cubicBezTo>
                    <a:cubicBezTo>
                      <a:pt x="18" y="0"/>
                      <a:pt x="23" y="3"/>
                      <a:pt x="23" y="10"/>
                    </a:cubicBezTo>
                    <a:cubicBezTo>
                      <a:pt x="23" y="17"/>
                      <a:pt x="19" y="21"/>
                      <a:pt x="11" y="21"/>
                    </a:cubicBezTo>
                    <a:close/>
                  </a:path>
                </a:pathLst>
              </a:custGeom>
              <a:solidFill>
                <a:srgbClr val="D43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75" name="Freeform 532">
                <a:extLst>
                  <a:ext uri="{FF2B5EF4-FFF2-40B4-BE49-F238E27FC236}">
                    <a16:creationId xmlns:a16="http://schemas.microsoft.com/office/drawing/2014/main" id="{C6A7A649-3AB1-4988-AB03-533BC66E0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3" y="1485"/>
                <a:ext cx="184" cy="121"/>
              </a:xfrm>
              <a:custGeom>
                <a:avLst/>
                <a:gdLst>
                  <a:gd name="T0" fmla="*/ 5 w 334"/>
                  <a:gd name="T1" fmla="*/ 102 h 221"/>
                  <a:gd name="T2" fmla="*/ 0 w 334"/>
                  <a:gd name="T3" fmla="*/ 97 h 221"/>
                  <a:gd name="T4" fmla="*/ 38 w 334"/>
                  <a:gd name="T5" fmla="*/ 81 h 221"/>
                  <a:gd name="T6" fmla="*/ 62 w 334"/>
                  <a:gd name="T7" fmla="*/ 56 h 221"/>
                  <a:gd name="T8" fmla="*/ 84 w 334"/>
                  <a:gd name="T9" fmla="*/ 6 h 221"/>
                  <a:gd name="T10" fmla="*/ 103 w 334"/>
                  <a:gd name="T11" fmla="*/ 1 h 221"/>
                  <a:gd name="T12" fmla="*/ 230 w 334"/>
                  <a:gd name="T13" fmla="*/ 1 h 221"/>
                  <a:gd name="T14" fmla="*/ 244 w 334"/>
                  <a:gd name="T15" fmla="*/ 5 h 221"/>
                  <a:gd name="T16" fmla="*/ 249 w 334"/>
                  <a:gd name="T17" fmla="*/ 38 h 221"/>
                  <a:gd name="T18" fmla="*/ 326 w 334"/>
                  <a:gd name="T19" fmla="*/ 93 h 221"/>
                  <a:gd name="T20" fmla="*/ 332 w 334"/>
                  <a:gd name="T21" fmla="*/ 101 h 221"/>
                  <a:gd name="T22" fmla="*/ 323 w 334"/>
                  <a:gd name="T23" fmla="*/ 102 h 221"/>
                  <a:gd name="T24" fmla="*/ 242 w 334"/>
                  <a:gd name="T25" fmla="*/ 79 h 221"/>
                  <a:gd name="T26" fmla="*/ 263 w 334"/>
                  <a:gd name="T27" fmla="*/ 122 h 221"/>
                  <a:gd name="T28" fmla="*/ 241 w 334"/>
                  <a:gd name="T29" fmla="*/ 186 h 221"/>
                  <a:gd name="T30" fmla="*/ 177 w 334"/>
                  <a:gd name="T31" fmla="*/ 218 h 221"/>
                  <a:gd name="T32" fmla="*/ 155 w 334"/>
                  <a:gd name="T33" fmla="*/ 218 h 221"/>
                  <a:gd name="T34" fmla="*/ 80 w 334"/>
                  <a:gd name="T35" fmla="*/ 179 h 221"/>
                  <a:gd name="T36" fmla="*/ 67 w 334"/>
                  <a:gd name="T37" fmla="*/ 127 h 221"/>
                  <a:gd name="T38" fmla="*/ 88 w 334"/>
                  <a:gd name="T39" fmla="*/ 80 h 221"/>
                  <a:gd name="T40" fmla="*/ 5 w 334"/>
                  <a:gd name="T41" fmla="*/ 10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4" h="221">
                    <a:moveTo>
                      <a:pt x="5" y="102"/>
                    </a:moveTo>
                    <a:cubicBezTo>
                      <a:pt x="3" y="100"/>
                      <a:pt x="2" y="99"/>
                      <a:pt x="0" y="97"/>
                    </a:cubicBezTo>
                    <a:cubicBezTo>
                      <a:pt x="11" y="86"/>
                      <a:pt x="25" y="85"/>
                      <a:pt x="38" y="81"/>
                    </a:cubicBezTo>
                    <a:cubicBezTo>
                      <a:pt x="51" y="77"/>
                      <a:pt x="61" y="69"/>
                      <a:pt x="62" y="56"/>
                    </a:cubicBezTo>
                    <a:cubicBezTo>
                      <a:pt x="64" y="36"/>
                      <a:pt x="75" y="21"/>
                      <a:pt x="84" y="6"/>
                    </a:cubicBezTo>
                    <a:cubicBezTo>
                      <a:pt x="90" y="2"/>
                      <a:pt x="96" y="1"/>
                      <a:pt x="103" y="1"/>
                    </a:cubicBezTo>
                    <a:cubicBezTo>
                      <a:pt x="145" y="1"/>
                      <a:pt x="187" y="1"/>
                      <a:pt x="230" y="1"/>
                    </a:cubicBezTo>
                    <a:cubicBezTo>
                      <a:pt x="235" y="1"/>
                      <a:pt x="240" y="0"/>
                      <a:pt x="244" y="5"/>
                    </a:cubicBezTo>
                    <a:cubicBezTo>
                      <a:pt x="234" y="20"/>
                      <a:pt x="234" y="28"/>
                      <a:pt x="249" y="38"/>
                    </a:cubicBezTo>
                    <a:cubicBezTo>
                      <a:pt x="274" y="57"/>
                      <a:pt x="292" y="85"/>
                      <a:pt x="326" y="93"/>
                    </a:cubicBezTo>
                    <a:cubicBezTo>
                      <a:pt x="329" y="93"/>
                      <a:pt x="334" y="96"/>
                      <a:pt x="332" y="101"/>
                    </a:cubicBezTo>
                    <a:cubicBezTo>
                      <a:pt x="330" y="105"/>
                      <a:pt x="326" y="103"/>
                      <a:pt x="323" y="102"/>
                    </a:cubicBezTo>
                    <a:cubicBezTo>
                      <a:pt x="297" y="95"/>
                      <a:pt x="272" y="88"/>
                      <a:pt x="242" y="79"/>
                    </a:cubicBezTo>
                    <a:cubicBezTo>
                      <a:pt x="250" y="96"/>
                      <a:pt x="257" y="109"/>
                      <a:pt x="263" y="122"/>
                    </a:cubicBezTo>
                    <a:cubicBezTo>
                      <a:pt x="277" y="151"/>
                      <a:pt x="269" y="171"/>
                      <a:pt x="241" y="186"/>
                    </a:cubicBezTo>
                    <a:cubicBezTo>
                      <a:pt x="219" y="197"/>
                      <a:pt x="199" y="209"/>
                      <a:pt x="177" y="218"/>
                    </a:cubicBezTo>
                    <a:cubicBezTo>
                      <a:pt x="168" y="221"/>
                      <a:pt x="163" y="221"/>
                      <a:pt x="155" y="218"/>
                    </a:cubicBezTo>
                    <a:cubicBezTo>
                      <a:pt x="128" y="208"/>
                      <a:pt x="105" y="192"/>
                      <a:pt x="80" y="179"/>
                    </a:cubicBezTo>
                    <a:cubicBezTo>
                      <a:pt x="63" y="171"/>
                      <a:pt x="58" y="150"/>
                      <a:pt x="67" y="127"/>
                    </a:cubicBezTo>
                    <a:cubicBezTo>
                      <a:pt x="72" y="111"/>
                      <a:pt x="80" y="97"/>
                      <a:pt x="88" y="80"/>
                    </a:cubicBezTo>
                    <a:cubicBezTo>
                      <a:pt x="59" y="88"/>
                      <a:pt x="32" y="95"/>
                      <a:pt x="5" y="102"/>
                    </a:cubicBezTo>
                    <a:close/>
                  </a:path>
                </a:pathLst>
              </a:custGeom>
              <a:solidFill>
                <a:srgbClr val="2A2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76" name="Freeform 533">
                <a:extLst>
                  <a:ext uri="{FF2B5EF4-FFF2-40B4-BE49-F238E27FC236}">
                    <a16:creationId xmlns:a16="http://schemas.microsoft.com/office/drawing/2014/main" id="{F42D9345-D39E-4215-AF94-406F38FC1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0" y="1578"/>
                <a:ext cx="331" cy="109"/>
              </a:xfrm>
              <a:custGeom>
                <a:avLst/>
                <a:gdLst>
                  <a:gd name="T0" fmla="*/ 7 w 602"/>
                  <a:gd name="T1" fmla="*/ 79 h 198"/>
                  <a:gd name="T2" fmla="*/ 141 w 602"/>
                  <a:gd name="T3" fmla="*/ 92 h 198"/>
                  <a:gd name="T4" fmla="*/ 400 w 602"/>
                  <a:gd name="T5" fmla="*/ 29 h 198"/>
                  <a:gd name="T6" fmla="*/ 486 w 602"/>
                  <a:gd name="T7" fmla="*/ 3 h 198"/>
                  <a:gd name="T8" fmla="*/ 590 w 602"/>
                  <a:gd name="T9" fmla="*/ 50 h 198"/>
                  <a:gd name="T10" fmla="*/ 600 w 602"/>
                  <a:gd name="T11" fmla="*/ 77 h 198"/>
                  <a:gd name="T12" fmla="*/ 576 w 602"/>
                  <a:gd name="T13" fmla="*/ 100 h 198"/>
                  <a:gd name="T14" fmla="*/ 520 w 602"/>
                  <a:gd name="T15" fmla="*/ 89 h 198"/>
                  <a:gd name="T16" fmla="*/ 477 w 602"/>
                  <a:gd name="T17" fmla="*/ 95 h 198"/>
                  <a:gd name="T18" fmla="*/ 177 w 602"/>
                  <a:gd name="T19" fmla="*/ 194 h 198"/>
                  <a:gd name="T20" fmla="*/ 97 w 602"/>
                  <a:gd name="T21" fmla="*/ 195 h 198"/>
                  <a:gd name="T22" fmla="*/ 106 w 602"/>
                  <a:gd name="T23" fmla="*/ 186 h 198"/>
                  <a:gd name="T24" fmla="*/ 388 w 602"/>
                  <a:gd name="T25" fmla="*/ 126 h 198"/>
                  <a:gd name="T26" fmla="*/ 477 w 602"/>
                  <a:gd name="T27" fmla="*/ 81 h 198"/>
                  <a:gd name="T28" fmla="*/ 559 w 602"/>
                  <a:gd name="T29" fmla="*/ 44 h 198"/>
                  <a:gd name="T30" fmla="*/ 438 w 602"/>
                  <a:gd name="T31" fmla="*/ 25 h 198"/>
                  <a:gd name="T32" fmla="*/ 255 w 602"/>
                  <a:gd name="T33" fmla="*/ 92 h 198"/>
                  <a:gd name="T34" fmla="*/ 21 w 602"/>
                  <a:gd name="T35" fmla="*/ 93 h 198"/>
                  <a:gd name="T36" fmla="*/ 0 w 602"/>
                  <a:gd name="T37" fmla="*/ 83 h 198"/>
                  <a:gd name="T38" fmla="*/ 7 w 602"/>
                  <a:gd name="T39" fmla="*/ 7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2" h="198">
                    <a:moveTo>
                      <a:pt x="7" y="79"/>
                    </a:moveTo>
                    <a:cubicBezTo>
                      <a:pt x="51" y="85"/>
                      <a:pt x="96" y="92"/>
                      <a:pt x="141" y="92"/>
                    </a:cubicBezTo>
                    <a:cubicBezTo>
                      <a:pt x="233" y="92"/>
                      <a:pt x="318" y="68"/>
                      <a:pt x="400" y="29"/>
                    </a:cubicBezTo>
                    <a:cubicBezTo>
                      <a:pt x="427" y="16"/>
                      <a:pt x="453" y="0"/>
                      <a:pt x="486" y="3"/>
                    </a:cubicBezTo>
                    <a:cubicBezTo>
                      <a:pt x="527" y="6"/>
                      <a:pt x="561" y="21"/>
                      <a:pt x="590" y="50"/>
                    </a:cubicBezTo>
                    <a:cubicBezTo>
                      <a:pt x="598" y="58"/>
                      <a:pt x="599" y="68"/>
                      <a:pt x="600" y="77"/>
                    </a:cubicBezTo>
                    <a:cubicBezTo>
                      <a:pt x="602" y="94"/>
                      <a:pt x="594" y="102"/>
                      <a:pt x="576" y="100"/>
                    </a:cubicBezTo>
                    <a:cubicBezTo>
                      <a:pt x="557" y="97"/>
                      <a:pt x="538" y="94"/>
                      <a:pt x="520" y="89"/>
                    </a:cubicBezTo>
                    <a:cubicBezTo>
                      <a:pt x="504" y="85"/>
                      <a:pt x="491" y="86"/>
                      <a:pt x="477" y="95"/>
                    </a:cubicBezTo>
                    <a:cubicBezTo>
                      <a:pt x="385" y="152"/>
                      <a:pt x="283" y="179"/>
                      <a:pt x="177" y="194"/>
                    </a:cubicBezTo>
                    <a:cubicBezTo>
                      <a:pt x="151" y="198"/>
                      <a:pt x="124" y="197"/>
                      <a:pt x="97" y="195"/>
                    </a:cubicBezTo>
                    <a:cubicBezTo>
                      <a:pt x="97" y="189"/>
                      <a:pt x="102" y="188"/>
                      <a:pt x="106" y="186"/>
                    </a:cubicBezTo>
                    <a:cubicBezTo>
                      <a:pt x="204" y="184"/>
                      <a:pt x="298" y="163"/>
                      <a:pt x="388" y="126"/>
                    </a:cubicBezTo>
                    <a:cubicBezTo>
                      <a:pt x="419" y="114"/>
                      <a:pt x="448" y="98"/>
                      <a:pt x="477" y="81"/>
                    </a:cubicBezTo>
                    <a:cubicBezTo>
                      <a:pt x="503" y="66"/>
                      <a:pt x="526" y="46"/>
                      <a:pt x="559" y="44"/>
                    </a:cubicBezTo>
                    <a:cubicBezTo>
                      <a:pt x="527" y="15"/>
                      <a:pt x="474" y="8"/>
                      <a:pt x="438" y="25"/>
                    </a:cubicBezTo>
                    <a:cubicBezTo>
                      <a:pt x="379" y="53"/>
                      <a:pt x="320" y="80"/>
                      <a:pt x="255" y="92"/>
                    </a:cubicBezTo>
                    <a:cubicBezTo>
                      <a:pt x="177" y="108"/>
                      <a:pt x="99" y="107"/>
                      <a:pt x="21" y="93"/>
                    </a:cubicBezTo>
                    <a:cubicBezTo>
                      <a:pt x="13" y="92"/>
                      <a:pt x="5" y="91"/>
                      <a:pt x="0" y="83"/>
                    </a:cubicBezTo>
                    <a:cubicBezTo>
                      <a:pt x="1" y="79"/>
                      <a:pt x="2" y="76"/>
                      <a:pt x="7" y="79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77" name="Freeform 534">
                <a:extLst>
                  <a:ext uri="{FF2B5EF4-FFF2-40B4-BE49-F238E27FC236}">
                    <a16:creationId xmlns:a16="http://schemas.microsoft.com/office/drawing/2014/main" id="{D646B426-E288-4475-A006-E33DCC769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" y="1485"/>
                <a:ext cx="205" cy="80"/>
              </a:xfrm>
              <a:custGeom>
                <a:avLst/>
                <a:gdLst>
                  <a:gd name="T0" fmla="*/ 94 w 373"/>
                  <a:gd name="T1" fmla="*/ 102 h 146"/>
                  <a:gd name="T2" fmla="*/ 98 w 373"/>
                  <a:gd name="T3" fmla="*/ 98 h 146"/>
                  <a:gd name="T4" fmla="*/ 11 w 373"/>
                  <a:gd name="T5" fmla="*/ 40 h 146"/>
                  <a:gd name="T6" fmla="*/ 2 w 373"/>
                  <a:gd name="T7" fmla="*/ 11 h 146"/>
                  <a:gd name="T8" fmla="*/ 15 w 373"/>
                  <a:gd name="T9" fmla="*/ 5 h 146"/>
                  <a:gd name="T10" fmla="*/ 191 w 373"/>
                  <a:gd name="T11" fmla="*/ 1 h 146"/>
                  <a:gd name="T12" fmla="*/ 216 w 373"/>
                  <a:gd name="T13" fmla="*/ 5 h 146"/>
                  <a:gd name="T14" fmla="*/ 206 w 373"/>
                  <a:gd name="T15" fmla="*/ 15 h 146"/>
                  <a:gd name="T16" fmla="*/ 99 w 373"/>
                  <a:gd name="T17" fmla="*/ 11 h 146"/>
                  <a:gd name="T18" fmla="*/ 50 w 373"/>
                  <a:gd name="T19" fmla="*/ 18 h 146"/>
                  <a:gd name="T20" fmla="*/ 39 w 373"/>
                  <a:gd name="T21" fmla="*/ 27 h 146"/>
                  <a:gd name="T22" fmla="*/ 47 w 373"/>
                  <a:gd name="T23" fmla="*/ 42 h 146"/>
                  <a:gd name="T24" fmla="*/ 83 w 373"/>
                  <a:gd name="T25" fmla="*/ 59 h 146"/>
                  <a:gd name="T26" fmla="*/ 187 w 373"/>
                  <a:gd name="T27" fmla="*/ 82 h 146"/>
                  <a:gd name="T28" fmla="*/ 211 w 373"/>
                  <a:gd name="T29" fmla="*/ 91 h 146"/>
                  <a:gd name="T30" fmla="*/ 195 w 373"/>
                  <a:gd name="T31" fmla="*/ 101 h 146"/>
                  <a:gd name="T32" fmla="*/ 167 w 373"/>
                  <a:gd name="T33" fmla="*/ 96 h 146"/>
                  <a:gd name="T34" fmla="*/ 314 w 373"/>
                  <a:gd name="T35" fmla="*/ 129 h 146"/>
                  <a:gd name="T36" fmla="*/ 363 w 373"/>
                  <a:gd name="T37" fmla="*/ 130 h 146"/>
                  <a:gd name="T38" fmla="*/ 373 w 373"/>
                  <a:gd name="T39" fmla="*/ 134 h 146"/>
                  <a:gd name="T40" fmla="*/ 245 w 373"/>
                  <a:gd name="T41" fmla="*/ 140 h 146"/>
                  <a:gd name="T42" fmla="*/ 94 w 373"/>
                  <a:gd name="T43" fmla="*/ 10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3" h="146">
                    <a:moveTo>
                      <a:pt x="94" y="102"/>
                    </a:moveTo>
                    <a:cubicBezTo>
                      <a:pt x="95" y="100"/>
                      <a:pt x="102" y="99"/>
                      <a:pt x="98" y="98"/>
                    </a:cubicBezTo>
                    <a:cubicBezTo>
                      <a:pt x="60" y="92"/>
                      <a:pt x="41" y="57"/>
                      <a:pt x="11" y="40"/>
                    </a:cubicBezTo>
                    <a:cubicBezTo>
                      <a:pt x="0" y="34"/>
                      <a:pt x="3" y="21"/>
                      <a:pt x="2" y="11"/>
                    </a:cubicBezTo>
                    <a:cubicBezTo>
                      <a:pt x="0" y="2"/>
                      <a:pt x="10" y="7"/>
                      <a:pt x="15" y="5"/>
                    </a:cubicBezTo>
                    <a:cubicBezTo>
                      <a:pt x="74" y="0"/>
                      <a:pt x="133" y="1"/>
                      <a:pt x="191" y="1"/>
                    </a:cubicBezTo>
                    <a:cubicBezTo>
                      <a:pt x="200" y="1"/>
                      <a:pt x="208" y="1"/>
                      <a:pt x="216" y="5"/>
                    </a:cubicBezTo>
                    <a:cubicBezTo>
                      <a:pt x="216" y="12"/>
                      <a:pt x="212" y="15"/>
                      <a:pt x="206" y="15"/>
                    </a:cubicBezTo>
                    <a:cubicBezTo>
                      <a:pt x="171" y="6"/>
                      <a:pt x="135" y="12"/>
                      <a:pt x="99" y="11"/>
                    </a:cubicBezTo>
                    <a:cubicBezTo>
                      <a:pt x="83" y="10"/>
                      <a:pt x="66" y="10"/>
                      <a:pt x="50" y="18"/>
                    </a:cubicBezTo>
                    <a:cubicBezTo>
                      <a:pt x="46" y="20"/>
                      <a:pt x="39" y="20"/>
                      <a:pt x="39" y="27"/>
                    </a:cubicBezTo>
                    <a:cubicBezTo>
                      <a:pt x="38" y="34"/>
                      <a:pt x="42" y="38"/>
                      <a:pt x="47" y="42"/>
                    </a:cubicBezTo>
                    <a:cubicBezTo>
                      <a:pt x="58" y="49"/>
                      <a:pt x="70" y="56"/>
                      <a:pt x="83" y="59"/>
                    </a:cubicBezTo>
                    <a:cubicBezTo>
                      <a:pt x="117" y="71"/>
                      <a:pt x="152" y="76"/>
                      <a:pt x="187" y="82"/>
                    </a:cubicBezTo>
                    <a:cubicBezTo>
                      <a:pt x="195" y="84"/>
                      <a:pt x="204" y="85"/>
                      <a:pt x="211" y="91"/>
                    </a:cubicBezTo>
                    <a:cubicBezTo>
                      <a:pt x="212" y="105"/>
                      <a:pt x="201" y="101"/>
                      <a:pt x="195" y="101"/>
                    </a:cubicBezTo>
                    <a:cubicBezTo>
                      <a:pt x="185" y="102"/>
                      <a:pt x="177" y="96"/>
                      <a:pt x="167" y="96"/>
                    </a:cubicBezTo>
                    <a:cubicBezTo>
                      <a:pt x="187" y="122"/>
                      <a:pt x="266" y="139"/>
                      <a:pt x="314" y="129"/>
                    </a:cubicBezTo>
                    <a:cubicBezTo>
                      <a:pt x="330" y="128"/>
                      <a:pt x="347" y="124"/>
                      <a:pt x="363" y="130"/>
                    </a:cubicBezTo>
                    <a:cubicBezTo>
                      <a:pt x="366" y="132"/>
                      <a:pt x="369" y="133"/>
                      <a:pt x="373" y="134"/>
                    </a:cubicBezTo>
                    <a:cubicBezTo>
                      <a:pt x="330" y="146"/>
                      <a:pt x="287" y="144"/>
                      <a:pt x="245" y="140"/>
                    </a:cubicBezTo>
                    <a:cubicBezTo>
                      <a:pt x="193" y="136"/>
                      <a:pt x="142" y="123"/>
                      <a:pt x="94" y="102"/>
                    </a:cubicBezTo>
                    <a:close/>
                  </a:path>
                </a:pathLst>
              </a:custGeom>
              <a:solidFill>
                <a:srgbClr val="38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78" name="Freeform 535">
                <a:extLst>
                  <a:ext uri="{FF2B5EF4-FFF2-40B4-BE49-F238E27FC236}">
                    <a16:creationId xmlns:a16="http://schemas.microsoft.com/office/drawing/2014/main" id="{9B83806D-1D1B-4670-8EE0-4BC01EF81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7" y="1572"/>
                <a:ext cx="242" cy="113"/>
              </a:xfrm>
              <a:custGeom>
                <a:avLst/>
                <a:gdLst>
                  <a:gd name="T0" fmla="*/ 341 w 441"/>
                  <a:gd name="T1" fmla="*/ 90 h 206"/>
                  <a:gd name="T2" fmla="*/ 335 w 441"/>
                  <a:gd name="T3" fmla="*/ 93 h 206"/>
                  <a:gd name="T4" fmla="*/ 307 w 441"/>
                  <a:gd name="T5" fmla="*/ 92 h 206"/>
                  <a:gd name="T6" fmla="*/ 170 w 441"/>
                  <a:gd name="T7" fmla="*/ 38 h 206"/>
                  <a:gd name="T8" fmla="*/ 44 w 441"/>
                  <a:gd name="T9" fmla="*/ 52 h 206"/>
                  <a:gd name="T10" fmla="*/ 143 w 441"/>
                  <a:gd name="T11" fmla="*/ 102 h 206"/>
                  <a:gd name="T12" fmla="*/ 420 w 441"/>
                  <a:gd name="T13" fmla="*/ 192 h 206"/>
                  <a:gd name="T14" fmla="*/ 441 w 441"/>
                  <a:gd name="T15" fmla="*/ 202 h 206"/>
                  <a:gd name="T16" fmla="*/ 431 w 441"/>
                  <a:gd name="T17" fmla="*/ 206 h 206"/>
                  <a:gd name="T18" fmla="*/ 123 w 441"/>
                  <a:gd name="T19" fmla="*/ 104 h 206"/>
                  <a:gd name="T20" fmla="*/ 93 w 441"/>
                  <a:gd name="T21" fmla="*/ 98 h 206"/>
                  <a:gd name="T22" fmla="*/ 37 w 441"/>
                  <a:gd name="T23" fmla="*/ 109 h 206"/>
                  <a:gd name="T24" fmla="*/ 7 w 441"/>
                  <a:gd name="T25" fmla="*/ 103 h 206"/>
                  <a:gd name="T26" fmla="*/ 12 w 441"/>
                  <a:gd name="T27" fmla="*/ 62 h 206"/>
                  <a:gd name="T28" fmla="*/ 175 w 441"/>
                  <a:gd name="T29" fmla="*/ 26 h 206"/>
                  <a:gd name="T30" fmla="*/ 341 w 441"/>
                  <a:gd name="T31" fmla="*/ 9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1" h="206">
                    <a:moveTo>
                      <a:pt x="341" y="90"/>
                    </a:moveTo>
                    <a:cubicBezTo>
                      <a:pt x="339" y="91"/>
                      <a:pt x="337" y="92"/>
                      <a:pt x="335" y="93"/>
                    </a:cubicBezTo>
                    <a:cubicBezTo>
                      <a:pt x="326" y="101"/>
                      <a:pt x="316" y="95"/>
                      <a:pt x="307" y="92"/>
                    </a:cubicBezTo>
                    <a:cubicBezTo>
                      <a:pt x="260" y="78"/>
                      <a:pt x="215" y="58"/>
                      <a:pt x="170" y="38"/>
                    </a:cubicBezTo>
                    <a:cubicBezTo>
                      <a:pt x="126" y="17"/>
                      <a:pt x="84" y="26"/>
                      <a:pt x="44" y="52"/>
                    </a:cubicBezTo>
                    <a:cubicBezTo>
                      <a:pt x="83" y="57"/>
                      <a:pt x="111" y="84"/>
                      <a:pt x="143" y="102"/>
                    </a:cubicBezTo>
                    <a:cubicBezTo>
                      <a:pt x="229" y="151"/>
                      <a:pt x="323" y="177"/>
                      <a:pt x="420" y="192"/>
                    </a:cubicBezTo>
                    <a:cubicBezTo>
                      <a:pt x="428" y="193"/>
                      <a:pt x="437" y="191"/>
                      <a:pt x="441" y="202"/>
                    </a:cubicBezTo>
                    <a:cubicBezTo>
                      <a:pt x="438" y="203"/>
                      <a:pt x="434" y="204"/>
                      <a:pt x="431" y="206"/>
                    </a:cubicBezTo>
                    <a:cubicBezTo>
                      <a:pt x="322" y="191"/>
                      <a:pt x="218" y="162"/>
                      <a:pt x="123" y="104"/>
                    </a:cubicBezTo>
                    <a:cubicBezTo>
                      <a:pt x="113" y="98"/>
                      <a:pt x="105" y="96"/>
                      <a:pt x="93" y="98"/>
                    </a:cubicBezTo>
                    <a:cubicBezTo>
                      <a:pt x="75" y="103"/>
                      <a:pt x="56" y="106"/>
                      <a:pt x="37" y="109"/>
                    </a:cubicBezTo>
                    <a:cubicBezTo>
                      <a:pt x="26" y="111"/>
                      <a:pt x="13" y="117"/>
                      <a:pt x="7" y="103"/>
                    </a:cubicBezTo>
                    <a:cubicBezTo>
                      <a:pt x="0" y="89"/>
                      <a:pt x="2" y="73"/>
                      <a:pt x="12" y="62"/>
                    </a:cubicBezTo>
                    <a:cubicBezTo>
                      <a:pt x="50" y="19"/>
                      <a:pt x="125" y="0"/>
                      <a:pt x="175" y="26"/>
                    </a:cubicBezTo>
                    <a:cubicBezTo>
                      <a:pt x="227" y="54"/>
                      <a:pt x="283" y="74"/>
                      <a:pt x="341" y="90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79" name="Freeform 536">
                <a:extLst>
                  <a:ext uri="{FF2B5EF4-FFF2-40B4-BE49-F238E27FC236}">
                    <a16:creationId xmlns:a16="http://schemas.microsoft.com/office/drawing/2014/main" id="{643FC6DB-23F3-460A-AFAC-772FAD275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4" y="1722"/>
                <a:ext cx="53" cy="55"/>
              </a:xfrm>
              <a:custGeom>
                <a:avLst/>
                <a:gdLst>
                  <a:gd name="T0" fmla="*/ 13 w 97"/>
                  <a:gd name="T1" fmla="*/ 17 h 100"/>
                  <a:gd name="T2" fmla="*/ 2 w 97"/>
                  <a:gd name="T3" fmla="*/ 16 h 100"/>
                  <a:gd name="T4" fmla="*/ 0 w 97"/>
                  <a:gd name="T5" fmla="*/ 16 h 100"/>
                  <a:gd name="T6" fmla="*/ 50 w 97"/>
                  <a:gd name="T7" fmla="*/ 1 h 100"/>
                  <a:gd name="T8" fmla="*/ 93 w 97"/>
                  <a:gd name="T9" fmla="*/ 38 h 100"/>
                  <a:gd name="T10" fmla="*/ 88 w 97"/>
                  <a:gd name="T11" fmla="*/ 100 h 100"/>
                  <a:gd name="T12" fmla="*/ 87 w 97"/>
                  <a:gd name="T13" fmla="*/ 99 h 100"/>
                  <a:gd name="T14" fmla="*/ 88 w 97"/>
                  <a:gd name="T15" fmla="*/ 58 h 100"/>
                  <a:gd name="T16" fmla="*/ 28 w 97"/>
                  <a:gd name="T17" fmla="*/ 12 h 100"/>
                  <a:gd name="T18" fmla="*/ 13 w 97"/>
                  <a:gd name="T19" fmla="*/ 1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100">
                    <a:moveTo>
                      <a:pt x="13" y="17"/>
                    </a:moveTo>
                    <a:cubicBezTo>
                      <a:pt x="9" y="17"/>
                      <a:pt x="6" y="17"/>
                      <a:pt x="2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15" y="6"/>
                      <a:pt x="32" y="2"/>
                      <a:pt x="50" y="1"/>
                    </a:cubicBezTo>
                    <a:cubicBezTo>
                      <a:pt x="76" y="0"/>
                      <a:pt x="91" y="12"/>
                      <a:pt x="93" y="38"/>
                    </a:cubicBezTo>
                    <a:cubicBezTo>
                      <a:pt x="94" y="58"/>
                      <a:pt x="97" y="80"/>
                      <a:pt x="88" y="100"/>
                    </a:cubicBezTo>
                    <a:cubicBezTo>
                      <a:pt x="88" y="100"/>
                      <a:pt x="87" y="99"/>
                      <a:pt x="87" y="99"/>
                    </a:cubicBezTo>
                    <a:cubicBezTo>
                      <a:pt x="82" y="85"/>
                      <a:pt x="88" y="72"/>
                      <a:pt x="88" y="58"/>
                    </a:cubicBezTo>
                    <a:cubicBezTo>
                      <a:pt x="87" y="13"/>
                      <a:pt x="72" y="1"/>
                      <a:pt x="28" y="12"/>
                    </a:cubicBezTo>
                    <a:cubicBezTo>
                      <a:pt x="23" y="14"/>
                      <a:pt x="18" y="15"/>
                      <a:pt x="13" y="17"/>
                    </a:cubicBezTo>
                    <a:close/>
                  </a:path>
                </a:pathLst>
              </a:custGeom>
              <a:solidFill>
                <a:srgbClr val="293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80" name="Freeform 537">
                <a:extLst>
                  <a:ext uri="{FF2B5EF4-FFF2-40B4-BE49-F238E27FC236}">
                    <a16:creationId xmlns:a16="http://schemas.microsoft.com/office/drawing/2014/main" id="{18B1B971-9667-494C-93A3-72BBFF2F2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2" y="1731"/>
                <a:ext cx="13" cy="23"/>
              </a:xfrm>
              <a:custGeom>
                <a:avLst/>
                <a:gdLst>
                  <a:gd name="T0" fmla="*/ 21 w 23"/>
                  <a:gd name="T1" fmla="*/ 0 h 41"/>
                  <a:gd name="T2" fmla="*/ 23 w 23"/>
                  <a:gd name="T3" fmla="*/ 0 h 41"/>
                  <a:gd name="T4" fmla="*/ 5 w 23"/>
                  <a:gd name="T5" fmla="*/ 41 h 41"/>
                  <a:gd name="T6" fmla="*/ 1 w 23"/>
                  <a:gd name="T7" fmla="*/ 32 h 41"/>
                  <a:gd name="T8" fmla="*/ 21 w 23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1">
                    <a:moveTo>
                      <a:pt x="21" y="0"/>
                    </a:moveTo>
                    <a:cubicBezTo>
                      <a:pt x="21" y="0"/>
                      <a:pt x="22" y="0"/>
                      <a:pt x="23" y="0"/>
                    </a:cubicBezTo>
                    <a:cubicBezTo>
                      <a:pt x="11" y="11"/>
                      <a:pt x="6" y="25"/>
                      <a:pt x="5" y="41"/>
                    </a:cubicBezTo>
                    <a:cubicBezTo>
                      <a:pt x="0" y="39"/>
                      <a:pt x="2" y="35"/>
                      <a:pt x="1" y="32"/>
                    </a:cubicBezTo>
                    <a:cubicBezTo>
                      <a:pt x="4" y="19"/>
                      <a:pt x="2" y="3"/>
                      <a:pt x="21" y="0"/>
                    </a:cubicBezTo>
                    <a:close/>
                  </a:path>
                </a:pathLst>
              </a:custGeom>
              <a:solidFill>
                <a:srgbClr val="15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81" name="Freeform 538">
                <a:extLst>
                  <a:ext uri="{FF2B5EF4-FFF2-40B4-BE49-F238E27FC236}">
                    <a16:creationId xmlns:a16="http://schemas.microsoft.com/office/drawing/2014/main" id="{245A8CF7-61AC-444E-B233-5A2A581D5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9" y="768"/>
                <a:ext cx="830" cy="695"/>
              </a:xfrm>
              <a:custGeom>
                <a:avLst/>
                <a:gdLst>
                  <a:gd name="T0" fmla="*/ 655 w 1512"/>
                  <a:gd name="T1" fmla="*/ 169 h 1265"/>
                  <a:gd name="T2" fmla="*/ 678 w 1512"/>
                  <a:gd name="T3" fmla="*/ 129 h 1265"/>
                  <a:gd name="T4" fmla="*/ 755 w 1512"/>
                  <a:gd name="T5" fmla="*/ 0 h 1265"/>
                  <a:gd name="T6" fmla="*/ 839 w 1512"/>
                  <a:gd name="T7" fmla="*/ 138 h 1265"/>
                  <a:gd name="T8" fmla="*/ 870 w 1512"/>
                  <a:gd name="T9" fmla="*/ 184 h 1265"/>
                  <a:gd name="T10" fmla="*/ 902 w 1512"/>
                  <a:gd name="T11" fmla="*/ 239 h 1265"/>
                  <a:gd name="T12" fmla="*/ 930 w 1512"/>
                  <a:gd name="T13" fmla="*/ 290 h 1265"/>
                  <a:gd name="T14" fmla="*/ 1141 w 1512"/>
                  <a:gd name="T15" fmla="*/ 644 h 1265"/>
                  <a:gd name="T16" fmla="*/ 1502 w 1512"/>
                  <a:gd name="T17" fmla="*/ 1248 h 1265"/>
                  <a:gd name="T18" fmla="*/ 1512 w 1512"/>
                  <a:gd name="T19" fmla="*/ 1265 h 1265"/>
                  <a:gd name="T20" fmla="*/ 0 w 1512"/>
                  <a:gd name="T21" fmla="*/ 1265 h 1265"/>
                  <a:gd name="T22" fmla="*/ 29 w 1512"/>
                  <a:gd name="T23" fmla="*/ 1215 h 1265"/>
                  <a:gd name="T24" fmla="*/ 565 w 1512"/>
                  <a:gd name="T25" fmla="*/ 319 h 1265"/>
                  <a:gd name="T26" fmla="*/ 567 w 1512"/>
                  <a:gd name="T27" fmla="*/ 314 h 1265"/>
                  <a:gd name="T28" fmla="*/ 590 w 1512"/>
                  <a:gd name="T29" fmla="*/ 278 h 1265"/>
                  <a:gd name="T30" fmla="*/ 655 w 1512"/>
                  <a:gd name="T31" fmla="*/ 169 h 1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2" h="1265">
                    <a:moveTo>
                      <a:pt x="655" y="169"/>
                    </a:moveTo>
                    <a:cubicBezTo>
                      <a:pt x="664" y="156"/>
                      <a:pt x="671" y="143"/>
                      <a:pt x="678" y="129"/>
                    </a:cubicBezTo>
                    <a:cubicBezTo>
                      <a:pt x="703" y="87"/>
                      <a:pt x="729" y="44"/>
                      <a:pt x="755" y="0"/>
                    </a:cubicBezTo>
                    <a:cubicBezTo>
                      <a:pt x="784" y="47"/>
                      <a:pt x="811" y="92"/>
                      <a:pt x="839" y="138"/>
                    </a:cubicBezTo>
                    <a:cubicBezTo>
                      <a:pt x="854" y="150"/>
                      <a:pt x="859" y="168"/>
                      <a:pt x="870" y="184"/>
                    </a:cubicBezTo>
                    <a:cubicBezTo>
                      <a:pt x="880" y="202"/>
                      <a:pt x="892" y="220"/>
                      <a:pt x="902" y="239"/>
                    </a:cubicBezTo>
                    <a:cubicBezTo>
                      <a:pt x="910" y="257"/>
                      <a:pt x="927" y="270"/>
                      <a:pt x="930" y="290"/>
                    </a:cubicBezTo>
                    <a:cubicBezTo>
                      <a:pt x="1000" y="408"/>
                      <a:pt x="1071" y="526"/>
                      <a:pt x="1141" y="644"/>
                    </a:cubicBezTo>
                    <a:cubicBezTo>
                      <a:pt x="1262" y="845"/>
                      <a:pt x="1382" y="1046"/>
                      <a:pt x="1502" y="1248"/>
                    </a:cubicBezTo>
                    <a:cubicBezTo>
                      <a:pt x="1505" y="1253"/>
                      <a:pt x="1508" y="1258"/>
                      <a:pt x="1512" y="1265"/>
                    </a:cubicBezTo>
                    <a:cubicBezTo>
                      <a:pt x="1007" y="1265"/>
                      <a:pt x="505" y="1265"/>
                      <a:pt x="0" y="1265"/>
                    </a:cubicBezTo>
                    <a:cubicBezTo>
                      <a:pt x="10" y="1248"/>
                      <a:pt x="19" y="1231"/>
                      <a:pt x="29" y="1215"/>
                    </a:cubicBezTo>
                    <a:cubicBezTo>
                      <a:pt x="208" y="916"/>
                      <a:pt x="386" y="618"/>
                      <a:pt x="565" y="319"/>
                    </a:cubicBezTo>
                    <a:cubicBezTo>
                      <a:pt x="566" y="317"/>
                      <a:pt x="566" y="315"/>
                      <a:pt x="567" y="314"/>
                    </a:cubicBezTo>
                    <a:cubicBezTo>
                      <a:pt x="576" y="303"/>
                      <a:pt x="584" y="290"/>
                      <a:pt x="590" y="278"/>
                    </a:cubicBezTo>
                    <a:cubicBezTo>
                      <a:pt x="606" y="238"/>
                      <a:pt x="627" y="201"/>
                      <a:pt x="655" y="169"/>
                    </a:cubicBezTo>
                    <a:close/>
                  </a:path>
                </a:pathLst>
              </a:custGeom>
              <a:solidFill>
                <a:srgbClr val="1516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82" name="Freeform 539">
                <a:extLst>
                  <a:ext uri="{FF2B5EF4-FFF2-40B4-BE49-F238E27FC236}">
                    <a16:creationId xmlns:a16="http://schemas.microsoft.com/office/drawing/2014/main" id="{BCEDEF47-4150-4ACA-860D-B1A59F0A2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0" y="844"/>
                <a:ext cx="53" cy="84"/>
              </a:xfrm>
              <a:custGeom>
                <a:avLst/>
                <a:gdLst>
                  <a:gd name="T0" fmla="*/ 27 w 96"/>
                  <a:gd name="T1" fmla="*/ 47 h 152"/>
                  <a:gd name="T2" fmla="*/ 0 w 96"/>
                  <a:gd name="T3" fmla="*/ 0 h 152"/>
                  <a:gd name="T4" fmla="*/ 79 w 96"/>
                  <a:gd name="T5" fmla="*/ 84 h 152"/>
                  <a:gd name="T6" fmla="*/ 94 w 96"/>
                  <a:gd name="T7" fmla="*/ 131 h 152"/>
                  <a:gd name="T8" fmla="*/ 91 w 96"/>
                  <a:gd name="T9" fmla="*/ 152 h 152"/>
                  <a:gd name="T10" fmla="*/ 60 w 96"/>
                  <a:gd name="T11" fmla="*/ 104 h 152"/>
                  <a:gd name="T12" fmla="*/ 27 w 96"/>
                  <a:gd name="T13" fmla="*/ 4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52">
                    <a:moveTo>
                      <a:pt x="27" y="47"/>
                    </a:moveTo>
                    <a:cubicBezTo>
                      <a:pt x="16" y="32"/>
                      <a:pt x="7" y="17"/>
                      <a:pt x="0" y="0"/>
                    </a:cubicBezTo>
                    <a:cubicBezTo>
                      <a:pt x="38" y="17"/>
                      <a:pt x="63" y="46"/>
                      <a:pt x="79" y="84"/>
                    </a:cubicBezTo>
                    <a:cubicBezTo>
                      <a:pt x="85" y="99"/>
                      <a:pt x="89" y="115"/>
                      <a:pt x="94" y="131"/>
                    </a:cubicBezTo>
                    <a:cubicBezTo>
                      <a:pt x="96" y="138"/>
                      <a:pt x="95" y="145"/>
                      <a:pt x="91" y="152"/>
                    </a:cubicBezTo>
                    <a:cubicBezTo>
                      <a:pt x="79" y="137"/>
                      <a:pt x="69" y="121"/>
                      <a:pt x="60" y="104"/>
                    </a:cubicBezTo>
                    <a:cubicBezTo>
                      <a:pt x="54" y="82"/>
                      <a:pt x="41" y="64"/>
                      <a:pt x="27" y="47"/>
                    </a:cubicBezTo>
                    <a:close/>
                  </a:path>
                </a:pathLst>
              </a:custGeom>
              <a:solidFill>
                <a:srgbClr val="E88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83" name="Freeform 540">
                <a:extLst>
                  <a:ext uri="{FF2B5EF4-FFF2-40B4-BE49-F238E27FC236}">
                    <a16:creationId xmlns:a16="http://schemas.microsoft.com/office/drawing/2014/main" id="{2A979E76-2E09-4B4B-A473-837FF746E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1" y="1480"/>
                <a:ext cx="373" cy="3"/>
              </a:xfrm>
              <a:custGeom>
                <a:avLst/>
                <a:gdLst>
                  <a:gd name="T0" fmla="*/ 679 w 679"/>
                  <a:gd name="T1" fmla="*/ 5 h 6"/>
                  <a:gd name="T2" fmla="*/ 405 w 679"/>
                  <a:gd name="T3" fmla="*/ 6 h 6"/>
                  <a:gd name="T4" fmla="*/ 0 w 679"/>
                  <a:gd name="T5" fmla="*/ 5 h 6"/>
                  <a:gd name="T6" fmla="*/ 19 w 679"/>
                  <a:gd name="T7" fmla="*/ 2 h 6"/>
                  <a:gd name="T8" fmla="*/ 660 w 679"/>
                  <a:gd name="T9" fmla="*/ 2 h 6"/>
                  <a:gd name="T10" fmla="*/ 679 w 679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9" h="6">
                    <a:moveTo>
                      <a:pt x="679" y="5"/>
                    </a:moveTo>
                    <a:cubicBezTo>
                      <a:pt x="588" y="6"/>
                      <a:pt x="497" y="6"/>
                      <a:pt x="405" y="6"/>
                    </a:cubicBezTo>
                    <a:cubicBezTo>
                      <a:pt x="270" y="6"/>
                      <a:pt x="135" y="6"/>
                      <a:pt x="0" y="5"/>
                    </a:cubicBezTo>
                    <a:cubicBezTo>
                      <a:pt x="5" y="0"/>
                      <a:pt x="12" y="2"/>
                      <a:pt x="19" y="2"/>
                    </a:cubicBezTo>
                    <a:cubicBezTo>
                      <a:pt x="233" y="2"/>
                      <a:pt x="446" y="2"/>
                      <a:pt x="660" y="2"/>
                    </a:cubicBezTo>
                    <a:cubicBezTo>
                      <a:pt x="666" y="2"/>
                      <a:pt x="673" y="0"/>
                      <a:pt x="679" y="5"/>
                    </a:cubicBezTo>
                    <a:close/>
                  </a:path>
                </a:pathLst>
              </a:custGeom>
              <a:solidFill>
                <a:srgbClr val="F2D8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84" name="Freeform 541">
                <a:extLst>
                  <a:ext uri="{FF2B5EF4-FFF2-40B4-BE49-F238E27FC236}">
                    <a16:creationId xmlns:a16="http://schemas.microsoft.com/office/drawing/2014/main" id="{0ECCEEA7-493D-4302-96B1-859DA6EF6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5" y="1388"/>
                <a:ext cx="14" cy="23"/>
              </a:xfrm>
              <a:custGeom>
                <a:avLst/>
                <a:gdLst>
                  <a:gd name="T0" fmla="*/ 0 w 25"/>
                  <a:gd name="T1" fmla="*/ 42 h 42"/>
                  <a:gd name="T2" fmla="*/ 0 w 25"/>
                  <a:gd name="T3" fmla="*/ 33 h 42"/>
                  <a:gd name="T4" fmla="*/ 20 w 25"/>
                  <a:gd name="T5" fmla="*/ 0 h 42"/>
                  <a:gd name="T6" fmla="*/ 25 w 25"/>
                  <a:gd name="T7" fmla="*/ 2 h 42"/>
                  <a:gd name="T8" fmla="*/ 0 w 25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2">
                    <a:moveTo>
                      <a:pt x="0" y="42"/>
                    </a:moveTo>
                    <a:cubicBezTo>
                      <a:pt x="0" y="39"/>
                      <a:pt x="0" y="36"/>
                      <a:pt x="0" y="33"/>
                    </a:cubicBezTo>
                    <a:cubicBezTo>
                      <a:pt x="2" y="19"/>
                      <a:pt x="7" y="7"/>
                      <a:pt x="20" y="0"/>
                    </a:cubicBezTo>
                    <a:cubicBezTo>
                      <a:pt x="22" y="0"/>
                      <a:pt x="24" y="1"/>
                      <a:pt x="25" y="2"/>
                    </a:cubicBezTo>
                    <a:cubicBezTo>
                      <a:pt x="18" y="16"/>
                      <a:pt x="11" y="31"/>
                      <a:pt x="0" y="42"/>
                    </a:cubicBezTo>
                    <a:close/>
                  </a:path>
                </a:pathLst>
              </a:custGeom>
              <a:solidFill>
                <a:srgbClr val="1B28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85" name="Freeform 542">
                <a:extLst>
                  <a:ext uri="{FF2B5EF4-FFF2-40B4-BE49-F238E27FC236}">
                    <a16:creationId xmlns:a16="http://schemas.microsoft.com/office/drawing/2014/main" id="{3325C7CB-78A0-4F81-AF8D-101FDB20D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5" y="1366"/>
                <a:ext cx="18" cy="23"/>
              </a:xfrm>
              <a:custGeom>
                <a:avLst/>
                <a:gdLst>
                  <a:gd name="T0" fmla="*/ 26 w 33"/>
                  <a:gd name="T1" fmla="*/ 1 h 42"/>
                  <a:gd name="T2" fmla="*/ 33 w 33"/>
                  <a:gd name="T3" fmla="*/ 2 h 42"/>
                  <a:gd name="T4" fmla="*/ 8 w 33"/>
                  <a:gd name="T5" fmla="*/ 42 h 42"/>
                  <a:gd name="T6" fmla="*/ 6 w 33"/>
                  <a:gd name="T7" fmla="*/ 41 h 42"/>
                  <a:gd name="T8" fmla="*/ 19 w 33"/>
                  <a:gd name="T9" fmla="*/ 5 h 42"/>
                  <a:gd name="T10" fmla="*/ 26 w 33"/>
                  <a:gd name="T11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42">
                    <a:moveTo>
                      <a:pt x="26" y="1"/>
                    </a:moveTo>
                    <a:cubicBezTo>
                      <a:pt x="28" y="1"/>
                      <a:pt x="30" y="2"/>
                      <a:pt x="33" y="2"/>
                    </a:cubicBezTo>
                    <a:cubicBezTo>
                      <a:pt x="25" y="16"/>
                      <a:pt x="18" y="30"/>
                      <a:pt x="8" y="42"/>
                    </a:cubicBezTo>
                    <a:cubicBezTo>
                      <a:pt x="7" y="42"/>
                      <a:pt x="7" y="42"/>
                      <a:pt x="6" y="41"/>
                    </a:cubicBezTo>
                    <a:cubicBezTo>
                      <a:pt x="0" y="25"/>
                      <a:pt x="16" y="17"/>
                      <a:pt x="19" y="5"/>
                    </a:cubicBezTo>
                    <a:cubicBezTo>
                      <a:pt x="21" y="2"/>
                      <a:pt x="23" y="0"/>
                      <a:pt x="26" y="1"/>
                    </a:cubicBezTo>
                    <a:close/>
                  </a:path>
                </a:pathLst>
              </a:custGeom>
              <a:solidFill>
                <a:srgbClr val="1B28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86" name="Freeform 543">
                <a:extLst>
                  <a:ext uri="{FF2B5EF4-FFF2-40B4-BE49-F238E27FC236}">
                    <a16:creationId xmlns:a16="http://schemas.microsoft.com/office/drawing/2014/main" id="{8956E8D1-E254-4C05-BECE-FC426B760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0" y="1133"/>
                <a:ext cx="3" cy="108"/>
              </a:xfrm>
              <a:custGeom>
                <a:avLst/>
                <a:gdLst>
                  <a:gd name="T0" fmla="*/ 6 w 7"/>
                  <a:gd name="T1" fmla="*/ 197 h 197"/>
                  <a:gd name="T2" fmla="*/ 3 w 7"/>
                  <a:gd name="T3" fmla="*/ 176 h 197"/>
                  <a:gd name="T4" fmla="*/ 2 w 7"/>
                  <a:gd name="T5" fmla="*/ 0 h 197"/>
                  <a:gd name="T6" fmla="*/ 6 w 7"/>
                  <a:gd name="T7" fmla="*/ 21 h 197"/>
                  <a:gd name="T8" fmla="*/ 6 w 7"/>
                  <a:gd name="T9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7">
                    <a:moveTo>
                      <a:pt x="6" y="197"/>
                    </a:moveTo>
                    <a:cubicBezTo>
                      <a:pt x="0" y="191"/>
                      <a:pt x="3" y="183"/>
                      <a:pt x="3" y="176"/>
                    </a:cubicBezTo>
                    <a:cubicBezTo>
                      <a:pt x="2" y="118"/>
                      <a:pt x="2" y="59"/>
                      <a:pt x="2" y="0"/>
                    </a:cubicBezTo>
                    <a:cubicBezTo>
                      <a:pt x="7" y="6"/>
                      <a:pt x="6" y="14"/>
                      <a:pt x="6" y="21"/>
                    </a:cubicBezTo>
                    <a:cubicBezTo>
                      <a:pt x="6" y="80"/>
                      <a:pt x="6" y="138"/>
                      <a:pt x="6" y="197"/>
                    </a:cubicBezTo>
                    <a:close/>
                  </a:path>
                </a:pathLst>
              </a:custGeom>
              <a:solidFill>
                <a:srgbClr val="143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87" name="Freeform 544">
                <a:extLst>
                  <a:ext uri="{FF2B5EF4-FFF2-40B4-BE49-F238E27FC236}">
                    <a16:creationId xmlns:a16="http://schemas.microsoft.com/office/drawing/2014/main" id="{BD109D1B-53F6-4478-8BAF-341EC7BB6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5" y="1626"/>
                <a:ext cx="15" cy="51"/>
              </a:xfrm>
              <a:custGeom>
                <a:avLst/>
                <a:gdLst>
                  <a:gd name="T0" fmla="*/ 0 w 28"/>
                  <a:gd name="T1" fmla="*/ 88 h 93"/>
                  <a:gd name="T2" fmla="*/ 23 w 28"/>
                  <a:gd name="T3" fmla="*/ 0 h 93"/>
                  <a:gd name="T4" fmla="*/ 28 w 28"/>
                  <a:gd name="T5" fmla="*/ 9 h 93"/>
                  <a:gd name="T6" fmla="*/ 3 w 28"/>
                  <a:gd name="T7" fmla="*/ 93 h 93"/>
                  <a:gd name="T8" fmla="*/ 0 w 28"/>
                  <a:gd name="T9" fmla="*/ 8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93">
                    <a:moveTo>
                      <a:pt x="0" y="88"/>
                    </a:moveTo>
                    <a:cubicBezTo>
                      <a:pt x="15" y="61"/>
                      <a:pt x="14" y="29"/>
                      <a:pt x="23" y="0"/>
                    </a:cubicBezTo>
                    <a:cubicBezTo>
                      <a:pt x="27" y="1"/>
                      <a:pt x="27" y="5"/>
                      <a:pt x="28" y="9"/>
                    </a:cubicBezTo>
                    <a:cubicBezTo>
                      <a:pt x="21" y="37"/>
                      <a:pt x="20" y="67"/>
                      <a:pt x="3" y="93"/>
                    </a:cubicBezTo>
                    <a:cubicBezTo>
                      <a:pt x="2" y="92"/>
                      <a:pt x="1" y="90"/>
                      <a:pt x="0" y="88"/>
                    </a:cubicBezTo>
                    <a:close/>
                  </a:path>
                </a:pathLst>
              </a:custGeom>
              <a:solidFill>
                <a:srgbClr val="2A5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88" name="Freeform 545">
                <a:extLst>
                  <a:ext uri="{FF2B5EF4-FFF2-40B4-BE49-F238E27FC236}">
                    <a16:creationId xmlns:a16="http://schemas.microsoft.com/office/drawing/2014/main" id="{08A0D685-B034-4026-879A-346A6D05A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9" y="1674"/>
                <a:ext cx="8" cy="14"/>
              </a:xfrm>
              <a:custGeom>
                <a:avLst/>
                <a:gdLst>
                  <a:gd name="T0" fmla="*/ 12 w 15"/>
                  <a:gd name="T1" fmla="*/ 0 h 26"/>
                  <a:gd name="T2" fmla="*/ 15 w 15"/>
                  <a:gd name="T3" fmla="*/ 5 h 26"/>
                  <a:gd name="T4" fmla="*/ 0 w 15"/>
                  <a:gd name="T5" fmla="*/ 26 h 26"/>
                  <a:gd name="T6" fmla="*/ 12 w 15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6">
                    <a:moveTo>
                      <a:pt x="12" y="0"/>
                    </a:moveTo>
                    <a:cubicBezTo>
                      <a:pt x="13" y="2"/>
                      <a:pt x="14" y="3"/>
                      <a:pt x="15" y="5"/>
                    </a:cubicBezTo>
                    <a:cubicBezTo>
                      <a:pt x="13" y="14"/>
                      <a:pt x="8" y="21"/>
                      <a:pt x="0" y="26"/>
                    </a:cubicBezTo>
                    <a:cubicBezTo>
                      <a:pt x="4" y="17"/>
                      <a:pt x="8" y="9"/>
                      <a:pt x="12" y="0"/>
                    </a:cubicBezTo>
                    <a:close/>
                  </a:path>
                </a:pathLst>
              </a:custGeom>
              <a:solidFill>
                <a:srgbClr val="2E4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89" name="Freeform 546">
                <a:extLst>
                  <a:ext uri="{FF2B5EF4-FFF2-40B4-BE49-F238E27FC236}">
                    <a16:creationId xmlns:a16="http://schemas.microsoft.com/office/drawing/2014/main" id="{68F29FA9-197C-4C33-8ABC-34606746C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" y="1486"/>
                <a:ext cx="224" cy="74"/>
              </a:xfrm>
              <a:custGeom>
                <a:avLst/>
                <a:gdLst>
                  <a:gd name="T0" fmla="*/ 388 w 409"/>
                  <a:gd name="T1" fmla="*/ 130 h 135"/>
                  <a:gd name="T2" fmla="*/ 235 w 409"/>
                  <a:gd name="T3" fmla="*/ 116 h 135"/>
                  <a:gd name="T4" fmla="*/ 8 w 409"/>
                  <a:gd name="T5" fmla="*/ 9 h 135"/>
                  <a:gd name="T6" fmla="*/ 0 w 409"/>
                  <a:gd name="T7" fmla="*/ 3 h 135"/>
                  <a:gd name="T8" fmla="*/ 169 w 409"/>
                  <a:gd name="T9" fmla="*/ 2 h 135"/>
                  <a:gd name="T10" fmla="*/ 191 w 409"/>
                  <a:gd name="T11" fmla="*/ 0 h 135"/>
                  <a:gd name="T12" fmla="*/ 216 w 409"/>
                  <a:gd name="T13" fmla="*/ 17 h 135"/>
                  <a:gd name="T14" fmla="*/ 243 w 409"/>
                  <a:gd name="T15" fmla="*/ 33 h 135"/>
                  <a:gd name="T16" fmla="*/ 304 w 409"/>
                  <a:gd name="T17" fmla="*/ 62 h 135"/>
                  <a:gd name="T18" fmla="*/ 388 w 409"/>
                  <a:gd name="T19" fmla="*/ 92 h 135"/>
                  <a:gd name="T20" fmla="*/ 409 w 409"/>
                  <a:gd name="T21" fmla="*/ 111 h 135"/>
                  <a:gd name="T22" fmla="*/ 388 w 409"/>
                  <a:gd name="T23" fmla="*/ 13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9" h="135">
                    <a:moveTo>
                      <a:pt x="388" y="130"/>
                    </a:moveTo>
                    <a:cubicBezTo>
                      <a:pt x="337" y="134"/>
                      <a:pt x="284" y="135"/>
                      <a:pt x="235" y="116"/>
                    </a:cubicBezTo>
                    <a:cubicBezTo>
                      <a:pt x="157" y="86"/>
                      <a:pt x="76" y="60"/>
                      <a:pt x="8" y="9"/>
                    </a:cubicBezTo>
                    <a:cubicBezTo>
                      <a:pt x="5" y="7"/>
                      <a:pt x="3" y="5"/>
                      <a:pt x="0" y="3"/>
                    </a:cubicBezTo>
                    <a:cubicBezTo>
                      <a:pt x="57" y="2"/>
                      <a:pt x="113" y="2"/>
                      <a:pt x="169" y="2"/>
                    </a:cubicBezTo>
                    <a:cubicBezTo>
                      <a:pt x="177" y="2"/>
                      <a:pt x="184" y="4"/>
                      <a:pt x="191" y="0"/>
                    </a:cubicBezTo>
                    <a:cubicBezTo>
                      <a:pt x="201" y="3"/>
                      <a:pt x="210" y="8"/>
                      <a:pt x="216" y="17"/>
                    </a:cubicBezTo>
                    <a:cubicBezTo>
                      <a:pt x="222" y="27"/>
                      <a:pt x="233" y="29"/>
                      <a:pt x="243" y="33"/>
                    </a:cubicBezTo>
                    <a:cubicBezTo>
                      <a:pt x="264" y="41"/>
                      <a:pt x="286" y="49"/>
                      <a:pt x="304" y="62"/>
                    </a:cubicBezTo>
                    <a:cubicBezTo>
                      <a:pt x="329" y="80"/>
                      <a:pt x="358" y="86"/>
                      <a:pt x="388" y="92"/>
                    </a:cubicBezTo>
                    <a:cubicBezTo>
                      <a:pt x="399" y="94"/>
                      <a:pt x="409" y="96"/>
                      <a:pt x="409" y="111"/>
                    </a:cubicBezTo>
                    <a:cubicBezTo>
                      <a:pt x="409" y="125"/>
                      <a:pt x="399" y="128"/>
                      <a:pt x="388" y="130"/>
                    </a:cubicBezTo>
                    <a:close/>
                  </a:path>
                </a:pathLst>
              </a:custGeom>
              <a:solidFill>
                <a:srgbClr val="055F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90" name="Freeform 547">
                <a:extLst>
                  <a:ext uri="{FF2B5EF4-FFF2-40B4-BE49-F238E27FC236}">
                    <a16:creationId xmlns:a16="http://schemas.microsoft.com/office/drawing/2014/main" id="{BE30C51B-8F78-4F71-8B78-024C2097E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4" y="1486"/>
                <a:ext cx="201" cy="54"/>
              </a:xfrm>
              <a:custGeom>
                <a:avLst/>
                <a:gdLst>
                  <a:gd name="T0" fmla="*/ 21 w 367"/>
                  <a:gd name="T1" fmla="*/ 19 h 99"/>
                  <a:gd name="T2" fmla="*/ 0 w 367"/>
                  <a:gd name="T3" fmla="*/ 1 h 99"/>
                  <a:gd name="T4" fmla="*/ 215 w 367"/>
                  <a:gd name="T5" fmla="*/ 0 h 99"/>
                  <a:gd name="T6" fmla="*/ 228 w 367"/>
                  <a:gd name="T7" fmla="*/ 4 h 99"/>
                  <a:gd name="T8" fmla="*/ 302 w 367"/>
                  <a:gd name="T9" fmla="*/ 40 h 99"/>
                  <a:gd name="T10" fmla="*/ 314 w 367"/>
                  <a:gd name="T11" fmla="*/ 42 h 99"/>
                  <a:gd name="T12" fmla="*/ 352 w 367"/>
                  <a:gd name="T13" fmla="*/ 50 h 99"/>
                  <a:gd name="T14" fmla="*/ 366 w 367"/>
                  <a:gd name="T15" fmla="*/ 64 h 99"/>
                  <a:gd name="T16" fmla="*/ 274 w 367"/>
                  <a:gd name="T17" fmla="*/ 89 h 99"/>
                  <a:gd name="T18" fmla="*/ 170 w 367"/>
                  <a:gd name="T19" fmla="*/ 90 h 99"/>
                  <a:gd name="T20" fmla="*/ 124 w 367"/>
                  <a:gd name="T21" fmla="*/ 72 h 99"/>
                  <a:gd name="T22" fmla="*/ 37 w 367"/>
                  <a:gd name="T23" fmla="*/ 30 h 99"/>
                  <a:gd name="T24" fmla="*/ 21 w 367"/>
                  <a:gd name="T25" fmla="*/ 1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7" h="99">
                    <a:moveTo>
                      <a:pt x="21" y="19"/>
                    </a:moveTo>
                    <a:cubicBezTo>
                      <a:pt x="14" y="13"/>
                      <a:pt x="7" y="7"/>
                      <a:pt x="0" y="1"/>
                    </a:cubicBezTo>
                    <a:cubicBezTo>
                      <a:pt x="72" y="1"/>
                      <a:pt x="143" y="1"/>
                      <a:pt x="215" y="0"/>
                    </a:cubicBezTo>
                    <a:cubicBezTo>
                      <a:pt x="220" y="0"/>
                      <a:pt x="224" y="2"/>
                      <a:pt x="228" y="4"/>
                    </a:cubicBezTo>
                    <a:cubicBezTo>
                      <a:pt x="254" y="13"/>
                      <a:pt x="276" y="30"/>
                      <a:pt x="302" y="40"/>
                    </a:cubicBezTo>
                    <a:cubicBezTo>
                      <a:pt x="306" y="41"/>
                      <a:pt x="310" y="42"/>
                      <a:pt x="314" y="42"/>
                    </a:cubicBezTo>
                    <a:cubicBezTo>
                      <a:pt x="327" y="45"/>
                      <a:pt x="340" y="47"/>
                      <a:pt x="352" y="50"/>
                    </a:cubicBezTo>
                    <a:cubicBezTo>
                      <a:pt x="359" y="52"/>
                      <a:pt x="367" y="54"/>
                      <a:pt x="366" y="64"/>
                    </a:cubicBezTo>
                    <a:cubicBezTo>
                      <a:pt x="338" y="81"/>
                      <a:pt x="306" y="84"/>
                      <a:pt x="274" y="89"/>
                    </a:cubicBezTo>
                    <a:cubicBezTo>
                      <a:pt x="240" y="97"/>
                      <a:pt x="205" y="99"/>
                      <a:pt x="170" y="90"/>
                    </a:cubicBezTo>
                    <a:cubicBezTo>
                      <a:pt x="154" y="85"/>
                      <a:pt x="138" y="81"/>
                      <a:pt x="124" y="72"/>
                    </a:cubicBezTo>
                    <a:cubicBezTo>
                      <a:pt x="97" y="53"/>
                      <a:pt x="66" y="43"/>
                      <a:pt x="37" y="30"/>
                    </a:cubicBezTo>
                    <a:cubicBezTo>
                      <a:pt x="31" y="27"/>
                      <a:pt x="24" y="26"/>
                      <a:pt x="21" y="19"/>
                    </a:cubicBezTo>
                    <a:close/>
                  </a:path>
                </a:pathLst>
              </a:cu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91" name="Freeform 548">
                <a:extLst>
                  <a:ext uri="{FF2B5EF4-FFF2-40B4-BE49-F238E27FC236}">
                    <a16:creationId xmlns:a16="http://schemas.microsoft.com/office/drawing/2014/main" id="{D6D60BEE-0DD8-45A4-AFC5-53B60D06B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" y="1486"/>
                <a:ext cx="203" cy="53"/>
              </a:xfrm>
              <a:custGeom>
                <a:avLst/>
                <a:gdLst>
                  <a:gd name="T0" fmla="*/ 128 w 369"/>
                  <a:gd name="T1" fmla="*/ 11 h 98"/>
                  <a:gd name="T2" fmla="*/ 137 w 369"/>
                  <a:gd name="T3" fmla="*/ 3 h 98"/>
                  <a:gd name="T4" fmla="*/ 155 w 369"/>
                  <a:gd name="T5" fmla="*/ 0 h 98"/>
                  <a:gd name="T6" fmla="*/ 369 w 369"/>
                  <a:gd name="T7" fmla="*/ 1 h 98"/>
                  <a:gd name="T8" fmla="*/ 346 w 369"/>
                  <a:gd name="T9" fmla="*/ 24 h 98"/>
                  <a:gd name="T10" fmla="*/ 232 w 369"/>
                  <a:gd name="T11" fmla="*/ 80 h 98"/>
                  <a:gd name="T12" fmla="*/ 153 w 369"/>
                  <a:gd name="T13" fmla="*/ 97 h 98"/>
                  <a:gd name="T14" fmla="*/ 132 w 369"/>
                  <a:gd name="T15" fmla="*/ 91 h 98"/>
                  <a:gd name="T16" fmla="*/ 0 w 369"/>
                  <a:gd name="T17" fmla="*/ 62 h 98"/>
                  <a:gd name="T18" fmla="*/ 13 w 369"/>
                  <a:gd name="T19" fmla="*/ 51 h 98"/>
                  <a:gd name="T20" fmla="*/ 128 w 369"/>
                  <a:gd name="T21" fmla="*/ 1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9" h="98">
                    <a:moveTo>
                      <a:pt x="128" y="11"/>
                    </a:moveTo>
                    <a:cubicBezTo>
                      <a:pt x="133" y="11"/>
                      <a:pt x="135" y="7"/>
                      <a:pt x="137" y="3"/>
                    </a:cubicBezTo>
                    <a:cubicBezTo>
                      <a:pt x="143" y="2"/>
                      <a:pt x="149" y="0"/>
                      <a:pt x="155" y="0"/>
                    </a:cubicBezTo>
                    <a:cubicBezTo>
                      <a:pt x="226" y="0"/>
                      <a:pt x="297" y="1"/>
                      <a:pt x="369" y="1"/>
                    </a:cubicBezTo>
                    <a:cubicBezTo>
                      <a:pt x="367" y="15"/>
                      <a:pt x="355" y="19"/>
                      <a:pt x="346" y="24"/>
                    </a:cubicBezTo>
                    <a:cubicBezTo>
                      <a:pt x="308" y="43"/>
                      <a:pt x="269" y="60"/>
                      <a:pt x="232" y="80"/>
                    </a:cubicBezTo>
                    <a:cubicBezTo>
                      <a:pt x="208" y="94"/>
                      <a:pt x="180" y="98"/>
                      <a:pt x="153" y="97"/>
                    </a:cubicBezTo>
                    <a:cubicBezTo>
                      <a:pt x="145" y="96"/>
                      <a:pt x="138" y="97"/>
                      <a:pt x="132" y="91"/>
                    </a:cubicBezTo>
                    <a:cubicBezTo>
                      <a:pt x="88" y="81"/>
                      <a:pt x="43" y="76"/>
                      <a:pt x="0" y="62"/>
                    </a:cubicBezTo>
                    <a:cubicBezTo>
                      <a:pt x="1" y="54"/>
                      <a:pt x="7" y="52"/>
                      <a:pt x="13" y="51"/>
                    </a:cubicBezTo>
                    <a:cubicBezTo>
                      <a:pt x="54" y="44"/>
                      <a:pt x="92" y="32"/>
                      <a:pt x="128" y="11"/>
                    </a:cubicBezTo>
                    <a:close/>
                  </a:path>
                </a:pathLst>
              </a:cu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92" name="Freeform 549">
                <a:extLst>
                  <a:ext uri="{FF2B5EF4-FFF2-40B4-BE49-F238E27FC236}">
                    <a16:creationId xmlns:a16="http://schemas.microsoft.com/office/drawing/2014/main" id="{03779E4B-641F-46B9-BD49-B9D7A7BCA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3" y="1486"/>
                <a:ext cx="267" cy="76"/>
              </a:xfrm>
              <a:custGeom>
                <a:avLst/>
                <a:gdLst>
                  <a:gd name="T0" fmla="*/ 57 w 486"/>
                  <a:gd name="T1" fmla="*/ 90 h 138"/>
                  <a:gd name="T2" fmla="*/ 196 w 486"/>
                  <a:gd name="T3" fmla="*/ 52 h 138"/>
                  <a:gd name="T4" fmla="*/ 259 w 486"/>
                  <a:gd name="T5" fmla="*/ 23 h 138"/>
                  <a:gd name="T6" fmla="*/ 294 w 486"/>
                  <a:gd name="T7" fmla="*/ 0 h 138"/>
                  <a:gd name="T8" fmla="*/ 458 w 486"/>
                  <a:gd name="T9" fmla="*/ 1 h 138"/>
                  <a:gd name="T10" fmla="*/ 486 w 486"/>
                  <a:gd name="T11" fmla="*/ 2 h 138"/>
                  <a:gd name="T12" fmla="*/ 457 w 486"/>
                  <a:gd name="T13" fmla="*/ 19 h 138"/>
                  <a:gd name="T14" fmla="*/ 431 w 486"/>
                  <a:gd name="T15" fmla="*/ 12 h 138"/>
                  <a:gd name="T16" fmla="*/ 321 w 486"/>
                  <a:gd name="T17" fmla="*/ 12 h 138"/>
                  <a:gd name="T18" fmla="*/ 287 w 486"/>
                  <a:gd name="T19" fmla="*/ 21 h 138"/>
                  <a:gd name="T20" fmla="*/ 130 w 486"/>
                  <a:gd name="T21" fmla="*/ 98 h 138"/>
                  <a:gd name="T22" fmla="*/ 120 w 486"/>
                  <a:gd name="T23" fmla="*/ 106 h 138"/>
                  <a:gd name="T24" fmla="*/ 133 w 486"/>
                  <a:gd name="T25" fmla="*/ 122 h 138"/>
                  <a:gd name="T26" fmla="*/ 157 w 486"/>
                  <a:gd name="T27" fmla="*/ 130 h 138"/>
                  <a:gd name="T28" fmla="*/ 69 w 486"/>
                  <a:gd name="T29" fmla="*/ 126 h 138"/>
                  <a:gd name="T30" fmla="*/ 0 w 486"/>
                  <a:gd name="T31" fmla="*/ 88 h 138"/>
                  <a:gd name="T32" fmla="*/ 29 w 486"/>
                  <a:gd name="T33" fmla="*/ 91 h 138"/>
                  <a:gd name="T34" fmla="*/ 57 w 486"/>
                  <a:gd name="T35" fmla="*/ 9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6" h="138">
                    <a:moveTo>
                      <a:pt x="57" y="90"/>
                    </a:moveTo>
                    <a:cubicBezTo>
                      <a:pt x="108" y="93"/>
                      <a:pt x="154" y="82"/>
                      <a:pt x="196" y="52"/>
                    </a:cubicBezTo>
                    <a:cubicBezTo>
                      <a:pt x="214" y="38"/>
                      <a:pt x="238" y="33"/>
                      <a:pt x="259" y="23"/>
                    </a:cubicBezTo>
                    <a:cubicBezTo>
                      <a:pt x="272" y="17"/>
                      <a:pt x="284" y="11"/>
                      <a:pt x="294" y="0"/>
                    </a:cubicBezTo>
                    <a:cubicBezTo>
                      <a:pt x="348" y="3"/>
                      <a:pt x="403" y="1"/>
                      <a:pt x="458" y="1"/>
                    </a:cubicBezTo>
                    <a:cubicBezTo>
                      <a:pt x="467" y="1"/>
                      <a:pt x="476" y="2"/>
                      <a:pt x="486" y="2"/>
                    </a:cubicBezTo>
                    <a:cubicBezTo>
                      <a:pt x="478" y="11"/>
                      <a:pt x="468" y="15"/>
                      <a:pt x="457" y="19"/>
                    </a:cubicBezTo>
                    <a:cubicBezTo>
                      <a:pt x="449" y="14"/>
                      <a:pt x="441" y="12"/>
                      <a:pt x="431" y="12"/>
                    </a:cubicBezTo>
                    <a:cubicBezTo>
                      <a:pt x="394" y="12"/>
                      <a:pt x="358" y="12"/>
                      <a:pt x="321" y="12"/>
                    </a:cubicBezTo>
                    <a:cubicBezTo>
                      <a:pt x="309" y="12"/>
                      <a:pt x="298" y="15"/>
                      <a:pt x="287" y="21"/>
                    </a:cubicBezTo>
                    <a:cubicBezTo>
                      <a:pt x="234" y="45"/>
                      <a:pt x="183" y="75"/>
                      <a:pt x="130" y="98"/>
                    </a:cubicBezTo>
                    <a:cubicBezTo>
                      <a:pt x="125" y="100"/>
                      <a:pt x="119" y="101"/>
                      <a:pt x="120" y="106"/>
                    </a:cubicBezTo>
                    <a:cubicBezTo>
                      <a:pt x="121" y="114"/>
                      <a:pt x="127" y="119"/>
                      <a:pt x="133" y="122"/>
                    </a:cubicBezTo>
                    <a:cubicBezTo>
                      <a:pt x="141" y="126"/>
                      <a:pt x="151" y="123"/>
                      <a:pt x="157" y="130"/>
                    </a:cubicBezTo>
                    <a:cubicBezTo>
                      <a:pt x="127" y="138"/>
                      <a:pt x="98" y="129"/>
                      <a:pt x="69" y="126"/>
                    </a:cubicBezTo>
                    <a:cubicBezTo>
                      <a:pt x="41" y="124"/>
                      <a:pt x="17" y="113"/>
                      <a:pt x="0" y="88"/>
                    </a:cubicBezTo>
                    <a:cubicBezTo>
                      <a:pt x="11" y="83"/>
                      <a:pt x="20" y="88"/>
                      <a:pt x="29" y="91"/>
                    </a:cubicBezTo>
                    <a:cubicBezTo>
                      <a:pt x="38" y="93"/>
                      <a:pt x="48" y="99"/>
                      <a:pt x="57" y="90"/>
                    </a:cubicBezTo>
                    <a:close/>
                  </a:path>
                </a:pathLst>
              </a:custGeom>
              <a:solidFill>
                <a:srgbClr val="215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93" name="Freeform 550">
                <a:extLst>
                  <a:ext uri="{FF2B5EF4-FFF2-40B4-BE49-F238E27FC236}">
                    <a16:creationId xmlns:a16="http://schemas.microsoft.com/office/drawing/2014/main" id="{5C5DFCCC-A13A-489F-BED2-E2A18CC5F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1" y="1487"/>
                <a:ext cx="89" cy="64"/>
              </a:xfrm>
              <a:custGeom>
                <a:avLst/>
                <a:gdLst>
                  <a:gd name="T0" fmla="*/ 4 w 161"/>
                  <a:gd name="T1" fmla="*/ 81 h 116"/>
                  <a:gd name="T2" fmla="*/ 96 w 161"/>
                  <a:gd name="T3" fmla="*/ 60 h 116"/>
                  <a:gd name="T4" fmla="*/ 118 w 161"/>
                  <a:gd name="T5" fmla="*/ 30 h 116"/>
                  <a:gd name="T6" fmla="*/ 120 w 161"/>
                  <a:gd name="T7" fmla="*/ 0 h 116"/>
                  <a:gd name="T8" fmla="*/ 160 w 161"/>
                  <a:gd name="T9" fmla="*/ 0 h 116"/>
                  <a:gd name="T10" fmla="*/ 157 w 161"/>
                  <a:gd name="T11" fmla="*/ 18 h 116"/>
                  <a:gd name="T12" fmla="*/ 143 w 161"/>
                  <a:gd name="T13" fmla="*/ 54 h 116"/>
                  <a:gd name="T14" fmla="*/ 122 w 161"/>
                  <a:gd name="T15" fmla="*/ 79 h 116"/>
                  <a:gd name="T16" fmla="*/ 76 w 161"/>
                  <a:gd name="T17" fmla="*/ 92 h 116"/>
                  <a:gd name="T18" fmla="*/ 0 w 161"/>
                  <a:gd name="T19" fmla="*/ 116 h 116"/>
                  <a:gd name="T20" fmla="*/ 17 w 161"/>
                  <a:gd name="T21" fmla="*/ 101 h 116"/>
                  <a:gd name="T22" fmla="*/ 33 w 161"/>
                  <a:gd name="T23" fmla="*/ 88 h 116"/>
                  <a:gd name="T24" fmla="*/ 4 w 161"/>
                  <a:gd name="T25" fmla="*/ 8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" h="116">
                    <a:moveTo>
                      <a:pt x="4" y="81"/>
                    </a:moveTo>
                    <a:cubicBezTo>
                      <a:pt x="36" y="77"/>
                      <a:pt x="66" y="68"/>
                      <a:pt x="96" y="60"/>
                    </a:cubicBezTo>
                    <a:cubicBezTo>
                      <a:pt x="105" y="51"/>
                      <a:pt x="110" y="39"/>
                      <a:pt x="118" y="30"/>
                    </a:cubicBezTo>
                    <a:cubicBezTo>
                      <a:pt x="126" y="20"/>
                      <a:pt x="120" y="10"/>
                      <a:pt x="120" y="0"/>
                    </a:cubicBezTo>
                    <a:cubicBezTo>
                      <a:pt x="134" y="0"/>
                      <a:pt x="147" y="0"/>
                      <a:pt x="160" y="0"/>
                    </a:cubicBezTo>
                    <a:cubicBezTo>
                      <a:pt x="160" y="6"/>
                      <a:pt x="161" y="12"/>
                      <a:pt x="157" y="18"/>
                    </a:cubicBezTo>
                    <a:cubicBezTo>
                      <a:pt x="148" y="28"/>
                      <a:pt x="144" y="40"/>
                      <a:pt x="143" y="54"/>
                    </a:cubicBezTo>
                    <a:cubicBezTo>
                      <a:pt x="142" y="65"/>
                      <a:pt x="136" y="76"/>
                      <a:pt x="122" y="79"/>
                    </a:cubicBezTo>
                    <a:cubicBezTo>
                      <a:pt x="107" y="83"/>
                      <a:pt x="92" y="88"/>
                      <a:pt x="76" y="92"/>
                    </a:cubicBezTo>
                    <a:cubicBezTo>
                      <a:pt x="52" y="103"/>
                      <a:pt x="27" y="113"/>
                      <a:pt x="0" y="116"/>
                    </a:cubicBezTo>
                    <a:cubicBezTo>
                      <a:pt x="1" y="106"/>
                      <a:pt x="9" y="103"/>
                      <a:pt x="17" y="101"/>
                    </a:cubicBezTo>
                    <a:cubicBezTo>
                      <a:pt x="24" y="100"/>
                      <a:pt x="30" y="96"/>
                      <a:pt x="33" y="88"/>
                    </a:cubicBezTo>
                    <a:cubicBezTo>
                      <a:pt x="24" y="84"/>
                      <a:pt x="10" y="96"/>
                      <a:pt x="4" y="81"/>
                    </a:cubicBezTo>
                    <a:close/>
                  </a:path>
                </a:pathLst>
              </a:custGeom>
              <a:solidFill>
                <a:srgbClr val="3D4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94" name="Freeform 551">
                <a:extLst>
                  <a:ext uri="{FF2B5EF4-FFF2-40B4-BE49-F238E27FC236}">
                    <a16:creationId xmlns:a16="http://schemas.microsoft.com/office/drawing/2014/main" id="{C8E768F3-73D0-479E-918F-2D123907F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9" y="1483"/>
                <a:ext cx="95" cy="37"/>
              </a:xfrm>
              <a:custGeom>
                <a:avLst/>
                <a:gdLst>
                  <a:gd name="T0" fmla="*/ 161 w 174"/>
                  <a:gd name="T1" fmla="*/ 7 h 67"/>
                  <a:gd name="T2" fmla="*/ 162 w 174"/>
                  <a:gd name="T3" fmla="*/ 40 h 67"/>
                  <a:gd name="T4" fmla="*/ 137 w 174"/>
                  <a:gd name="T5" fmla="*/ 67 h 67"/>
                  <a:gd name="T6" fmla="*/ 128 w 174"/>
                  <a:gd name="T7" fmla="*/ 59 h 67"/>
                  <a:gd name="T8" fmla="*/ 81 w 174"/>
                  <a:gd name="T9" fmla="*/ 51 h 67"/>
                  <a:gd name="T10" fmla="*/ 111 w 174"/>
                  <a:gd name="T11" fmla="*/ 43 h 67"/>
                  <a:gd name="T12" fmla="*/ 126 w 174"/>
                  <a:gd name="T13" fmla="*/ 38 h 67"/>
                  <a:gd name="T14" fmla="*/ 114 w 174"/>
                  <a:gd name="T15" fmla="*/ 17 h 67"/>
                  <a:gd name="T16" fmla="*/ 30 w 174"/>
                  <a:gd name="T17" fmla="*/ 13 h 67"/>
                  <a:gd name="T18" fmla="*/ 66 w 174"/>
                  <a:gd name="T19" fmla="*/ 34 h 67"/>
                  <a:gd name="T20" fmla="*/ 76 w 174"/>
                  <a:gd name="T21" fmla="*/ 48 h 67"/>
                  <a:gd name="T22" fmla="*/ 75 w 174"/>
                  <a:gd name="T23" fmla="*/ 48 h 67"/>
                  <a:gd name="T24" fmla="*/ 73 w 174"/>
                  <a:gd name="T25" fmla="*/ 48 h 67"/>
                  <a:gd name="T26" fmla="*/ 0 w 174"/>
                  <a:gd name="T27" fmla="*/ 8 h 67"/>
                  <a:gd name="T28" fmla="*/ 120 w 174"/>
                  <a:gd name="T29" fmla="*/ 5 h 67"/>
                  <a:gd name="T30" fmla="*/ 161 w 174"/>
                  <a:gd name="T31" fmla="*/ 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" h="67">
                    <a:moveTo>
                      <a:pt x="161" y="7"/>
                    </a:moveTo>
                    <a:cubicBezTo>
                      <a:pt x="174" y="18"/>
                      <a:pt x="172" y="30"/>
                      <a:pt x="162" y="40"/>
                    </a:cubicBezTo>
                    <a:cubicBezTo>
                      <a:pt x="153" y="49"/>
                      <a:pt x="155" y="67"/>
                      <a:pt x="137" y="67"/>
                    </a:cubicBezTo>
                    <a:cubicBezTo>
                      <a:pt x="137" y="61"/>
                      <a:pt x="133" y="60"/>
                      <a:pt x="128" y="59"/>
                    </a:cubicBezTo>
                    <a:cubicBezTo>
                      <a:pt x="112" y="56"/>
                      <a:pt x="97" y="54"/>
                      <a:pt x="81" y="51"/>
                    </a:cubicBezTo>
                    <a:cubicBezTo>
                      <a:pt x="88" y="36"/>
                      <a:pt x="100" y="44"/>
                      <a:pt x="111" y="43"/>
                    </a:cubicBezTo>
                    <a:cubicBezTo>
                      <a:pt x="116" y="42"/>
                      <a:pt x="122" y="45"/>
                      <a:pt x="126" y="38"/>
                    </a:cubicBezTo>
                    <a:cubicBezTo>
                      <a:pt x="133" y="27"/>
                      <a:pt x="128" y="17"/>
                      <a:pt x="114" y="17"/>
                    </a:cubicBezTo>
                    <a:cubicBezTo>
                      <a:pt x="87" y="15"/>
                      <a:pt x="60" y="18"/>
                      <a:pt x="30" y="13"/>
                    </a:cubicBezTo>
                    <a:cubicBezTo>
                      <a:pt x="42" y="22"/>
                      <a:pt x="54" y="27"/>
                      <a:pt x="66" y="34"/>
                    </a:cubicBezTo>
                    <a:cubicBezTo>
                      <a:pt x="71" y="37"/>
                      <a:pt x="79" y="38"/>
                      <a:pt x="76" y="48"/>
                    </a:cubicBezTo>
                    <a:cubicBezTo>
                      <a:pt x="76" y="48"/>
                      <a:pt x="75" y="48"/>
                      <a:pt x="75" y="48"/>
                    </a:cubicBezTo>
                    <a:cubicBezTo>
                      <a:pt x="74" y="48"/>
                      <a:pt x="73" y="48"/>
                      <a:pt x="73" y="48"/>
                    </a:cubicBezTo>
                    <a:cubicBezTo>
                      <a:pt x="47" y="38"/>
                      <a:pt x="22" y="26"/>
                      <a:pt x="0" y="8"/>
                    </a:cubicBezTo>
                    <a:cubicBezTo>
                      <a:pt x="40" y="0"/>
                      <a:pt x="80" y="4"/>
                      <a:pt x="120" y="5"/>
                    </a:cubicBezTo>
                    <a:cubicBezTo>
                      <a:pt x="134" y="5"/>
                      <a:pt x="148" y="6"/>
                      <a:pt x="161" y="7"/>
                    </a:cubicBezTo>
                    <a:close/>
                  </a:path>
                </a:pathLst>
              </a:custGeom>
              <a:solidFill>
                <a:srgbClr val="2A57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95" name="Freeform 552">
                <a:extLst>
                  <a:ext uri="{FF2B5EF4-FFF2-40B4-BE49-F238E27FC236}">
                    <a16:creationId xmlns:a16="http://schemas.microsoft.com/office/drawing/2014/main" id="{B5936177-ED9D-4CA8-B495-837660866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5" y="1670"/>
                <a:ext cx="48" cy="48"/>
              </a:xfrm>
              <a:custGeom>
                <a:avLst/>
                <a:gdLst>
                  <a:gd name="T0" fmla="*/ 22 w 87"/>
                  <a:gd name="T1" fmla="*/ 39 h 88"/>
                  <a:gd name="T2" fmla="*/ 56 w 87"/>
                  <a:gd name="T3" fmla="*/ 11 h 88"/>
                  <a:gd name="T4" fmla="*/ 87 w 87"/>
                  <a:gd name="T5" fmla="*/ 15 h 88"/>
                  <a:gd name="T6" fmla="*/ 59 w 87"/>
                  <a:gd name="T7" fmla="*/ 88 h 88"/>
                  <a:gd name="T8" fmla="*/ 16 w 87"/>
                  <a:gd name="T9" fmla="*/ 78 h 88"/>
                  <a:gd name="T10" fmla="*/ 2 w 87"/>
                  <a:gd name="T11" fmla="*/ 74 h 88"/>
                  <a:gd name="T12" fmla="*/ 22 w 87"/>
                  <a:gd name="T13" fmla="*/ 3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8">
                    <a:moveTo>
                      <a:pt x="22" y="39"/>
                    </a:moveTo>
                    <a:cubicBezTo>
                      <a:pt x="31" y="27"/>
                      <a:pt x="46" y="23"/>
                      <a:pt x="56" y="11"/>
                    </a:cubicBezTo>
                    <a:cubicBezTo>
                      <a:pt x="60" y="4"/>
                      <a:pt x="78" y="0"/>
                      <a:pt x="87" y="15"/>
                    </a:cubicBezTo>
                    <a:cubicBezTo>
                      <a:pt x="80" y="41"/>
                      <a:pt x="79" y="68"/>
                      <a:pt x="59" y="88"/>
                    </a:cubicBezTo>
                    <a:cubicBezTo>
                      <a:pt x="48" y="71"/>
                      <a:pt x="32" y="74"/>
                      <a:pt x="16" y="78"/>
                    </a:cubicBezTo>
                    <a:cubicBezTo>
                      <a:pt x="10" y="80"/>
                      <a:pt x="4" y="87"/>
                      <a:pt x="2" y="74"/>
                    </a:cubicBezTo>
                    <a:cubicBezTo>
                      <a:pt x="0" y="58"/>
                      <a:pt x="11" y="48"/>
                      <a:pt x="22" y="39"/>
                    </a:cubicBezTo>
                    <a:close/>
                  </a:path>
                </a:pathLst>
              </a:custGeom>
              <a:solidFill>
                <a:srgbClr val="337D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96" name="Freeform 553">
                <a:extLst>
                  <a:ext uri="{FF2B5EF4-FFF2-40B4-BE49-F238E27FC236}">
                    <a16:creationId xmlns:a16="http://schemas.microsoft.com/office/drawing/2014/main" id="{BA35079C-97AC-4FBF-A45E-48393F458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2" y="1689"/>
                <a:ext cx="25" cy="40"/>
              </a:xfrm>
              <a:custGeom>
                <a:avLst/>
                <a:gdLst>
                  <a:gd name="T0" fmla="*/ 46 w 46"/>
                  <a:gd name="T1" fmla="*/ 4 h 73"/>
                  <a:gd name="T2" fmla="*/ 26 w 46"/>
                  <a:gd name="T3" fmla="*/ 39 h 73"/>
                  <a:gd name="T4" fmla="*/ 0 w 46"/>
                  <a:gd name="T5" fmla="*/ 73 h 73"/>
                  <a:gd name="T6" fmla="*/ 26 w 46"/>
                  <a:gd name="T7" fmla="*/ 20 h 73"/>
                  <a:gd name="T8" fmla="*/ 42 w 46"/>
                  <a:gd name="T9" fmla="*/ 0 h 73"/>
                  <a:gd name="T10" fmla="*/ 46 w 46"/>
                  <a:gd name="T11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73">
                    <a:moveTo>
                      <a:pt x="46" y="4"/>
                    </a:moveTo>
                    <a:cubicBezTo>
                      <a:pt x="38" y="15"/>
                      <a:pt x="29" y="25"/>
                      <a:pt x="26" y="39"/>
                    </a:cubicBezTo>
                    <a:cubicBezTo>
                      <a:pt x="18" y="49"/>
                      <a:pt x="16" y="63"/>
                      <a:pt x="0" y="73"/>
                    </a:cubicBezTo>
                    <a:cubicBezTo>
                      <a:pt x="10" y="53"/>
                      <a:pt x="18" y="37"/>
                      <a:pt x="26" y="20"/>
                    </a:cubicBezTo>
                    <a:cubicBezTo>
                      <a:pt x="32" y="13"/>
                      <a:pt x="37" y="7"/>
                      <a:pt x="42" y="0"/>
                    </a:cubicBezTo>
                    <a:cubicBezTo>
                      <a:pt x="43" y="1"/>
                      <a:pt x="45" y="3"/>
                      <a:pt x="46" y="4"/>
                    </a:cubicBezTo>
                    <a:close/>
                  </a:path>
                </a:pathLst>
              </a:custGeom>
              <a:solidFill>
                <a:srgbClr val="244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97" name="Freeform 554">
                <a:extLst>
                  <a:ext uri="{FF2B5EF4-FFF2-40B4-BE49-F238E27FC236}">
                    <a16:creationId xmlns:a16="http://schemas.microsoft.com/office/drawing/2014/main" id="{0333204F-ED62-42FC-8727-21E70B35B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9" y="1735"/>
                <a:ext cx="20" cy="37"/>
              </a:xfrm>
              <a:custGeom>
                <a:avLst/>
                <a:gdLst>
                  <a:gd name="T0" fmla="*/ 20 w 37"/>
                  <a:gd name="T1" fmla="*/ 36 h 66"/>
                  <a:gd name="T2" fmla="*/ 0 w 37"/>
                  <a:gd name="T3" fmla="*/ 66 h 66"/>
                  <a:gd name="T4" fmla="*/ 32 w 37"/>
                  <a:gd name="T5" fmla="*/ 0 h 66"/>
                  <a:gd name="T6" fmla="*/ 20 w 37"/>
                  <a:gd name="T7" fmla="*/ 3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66">
                    <a:moveTo>
                      <a:pt x="20" y="36"/>
                    </a:moveTo>
                    <a:cubicBezTo>
                      <a:pt x="13" y="46"/>
                      <a:pt x="10" y="58"/>
                      <a:pt x="0" y="66"/>
                    </a:cubicBezTo>
                    <a:cubicBezTo>
                      <a:pt x="5" y="41"/>
                      <a:pt x="22" y="22"/>
                      <a:pt x="32" y="0"/>
                    </a:cubicBezTo>
                    <a:cubicBezTo>
                      <a:pt x="37" y="15"/>
                      <a:pt x="22" y="23"/>
                      <a:pt x="20" y="36"/>
                    </a:cubicBezTo>
                    <a:close/>
                  </a:path>
                </a:pathLst>
              </a:custGeom>
              <a:solidFill>
                <a:srgbClr val="2C4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98" name="Freeform 555">
                <a:extLst>
                  <a:ext uri="{FF2B5EF4-FFF2-40B4-BE49-F238E27FC236}">
                    <a16:creationId xmlns:a16="http://schemas.microsoft.com/office/drawing/2014/main" id="{AAFB9D82-2359-4DBC-A5E7-ED46DA050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6" y="1810"/>
                <a:ext cx="103" cy="10"/>
              </a:xfrm>
              <a:custGeom>
                <a:avLst/>
                <a:gdLst>
                  <a:gd name="T0" fmla="*/ 0 w 187"/>
                  <a:gd name="T1" fmla="*/ 12 h 18"/>
                  <a:gd name="T2" fmla="*/ 13 w 187"/>
                  <a:gd name="T3" fmla="*/ 8 h 18"/>
                  <a:gd name="T4" fmla="*/ 80 w 187"/>
                  <a:gd name="T5" fmla="*/ 4 h 18"/>
                  <a:gd name="T6" fmla="*/ 126 w 187"/>
                  <a:gd name="T7" fmla="*/ 7 h 18"/>
                  <a:gd name="T8" fmla="*/ 178 w 187"/>
                  <a:gd name="T9" fmla="*/ 3 h 18"/>
                  <a:gd name="T10" fmla="*/ 184 w 187"/>
                  <a:gd name="T11" fmla="*/ 8 h 18"/>
                  <a:gd name="T12" fmla="*/ 110 w 187"/>
                  <a:gd name="T13" fmla="*/ 13 h 18"/>
                  <a:gd name="T14" fmla="*/ 0 w 187"/>
                  <a:gd name="T1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7" h="18">
                    <a:moveTo>
                      <a:pt x="0" y="12"/>
                    </a:moveTo>
                    <a:cubicBezTo>
                      <a:pt x="4" y="7"/>
                      <a:pt x="9" y="8"/>
                      <a:pt x="13" y="8"/>
                    </a:cubicBezTo>
                    <a:cubicBezTo>
                      <a:pt x="35" y="10"/>
                      <a:pt x="58" y="4"/>
                      <a:pt x="80" y="4"/>
                    </a:cubicBezTo>
                    <a:cubicBezTo>
                      <a:pt x="96" y="4"/>
                      <a:pt x="111" y="4"/>
                      <a:pt x="126" y="7"/>
                    </a:cubicBezTo>
                    <a:cubicBezTo>
                      <a:pt x="144" y="12"/>
                      <a:pt x="161" y="10"/>
                      <a:pt x="178" y="3"/>
                    </a:cubicBezTo>
                    <a:cubicBezTo>
                      <a:pt x="185" y="0"/>
                      <a:pt x="187" y="1"/>
                      <a:pt x="184" y="8"/>
                    </a:cubicBezTo>
                    <a:cubicBezTo>
                      <a:pt x="160" y="18"/>
                      <a:pt x="136" y="15"/>
                      <a:pt x="110" y="13"/>
                    </a:cubicBezTo>
                    <a:cubicBezTo>
                      <a:pt x="74" y="10"/>
                      <a:pt x="37" y="12"/>
                      <a:pt x="0" y="12"/>
                    </a:cubicBezTo>
                    <a:close/>
                  </a:path>
                </a:pathLst>
              </a:custGeom>
              <a:solidFill>
                <a:srgbClr val="2A55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99" name="Freeform 556">
                <a:extLst>
                  <a:ext uri="{FF2B5EF4-FFF2-40B4-BE49-F238E27FC236}">
                    <a16:creationId xmlns:a16="http://schemas.microsoft.com/office/drawing/2014/main" id="{1069219E-69DD-484A-941F-5F091DAB7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1784"/>
                <a:ext cx="23" cy="4"/>
              </a:xfrm>
              <a:custGeom>
                <a:avLst/>
                <a:gdLst>
                  <a:gd name="T0" fmla="*/ 30 w 42"/>
                  <a:gd name="T1" fmla="*/ 7 h 8"/>
                  <a:gd name="T2" fmla="*/ 23 w 42"/>
                  <a:gd name="T3" fmla="*/ 8 h 8"/>
                  <a:gd name="T4" fmla="*/ 0 w 42"/>
                  <a:gd name="T5" fmla="*/ 8 h 8"/>
                  <a:gd name="T6" fmla="*/ 0 w 42"/>
                  <a:gd name="T7" fmla="*/ 6 h 8"/>
                  <a:gd name="T8" fmla="*/ 42 w 42"/>
                  <a:gd name="T9" fmla="*/ 0 h 8"/>
                  <a:gd name="T10" fmla="*/ 30 w 42"/>
                  <a:gd name="T1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8">
                    <a:moveTo>
                      <a:pt x="30" y="7"/>
                    </a:moveTo>
                    <a:cubicBezTo>
                      <a:pt x="28" y="8"/>
                      <a:pt x="26" y="8"/>
                      <a:pt x="23" y="8"/>
                    </a:cubicBezTo>
                    <a:cubicBezTo>
                      <a:pt x="15" y="8"/>
                      <a:pt x="8" y="8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13" y="4"/>
                      <a:pt x="26" y="2"/>
                      <a:pt x="42" y="0"/>
                    </a:cubicBezTo>
                    <a:cubicBezTo>
                      <a:pt x="36" y="4"/>
                      <a:pt x="33" y="6"/>
                      <a:pt x="30" y="7"/>
                    </a:cubicBezTo>
                    <a:close/>
                  </a:path>
                </a:pathLst>
              </a:custGeom>
              <a:solidFill>
                <a:srgbClr val="1B2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00" name="Freeform 557">
                <a:extLst>
                  <a:ext uri="{FF2B5EF4-FFF2-40B4-BE49-F238E27FC236}">
                    <a16:creationId xmlns:a16="http://schemas.microsoft.com/office/drawing/2014/main" id="{B0C75E61-F3EA-4A81-A149-99AE35727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4" y="1156"/>
                <a:ext cx="31" cy="43"/>
              </a:xfrm>
              <a:custGeom>
                <a:avLst/>
                <a:gdLst>
                  <a:gd name="T0" fmla="*/ 0 w 55"/>
                  <a:gd name="T1" fmla="*/ 5 h 79"/>
                  <a:gd name="T2" fmla="*/ 5 w 55"/>
                  <a:gd name="T3" fmla="*/ 0 h 79"/>
                  <a:gd name="T4" fmla="*/ 21 w 55"/>
                  <a:gd name="T5" fmla="*/ 32 h 79"/>
                  <a:gd name="T6" fmla="*/ 55 w 55"/>
                  <a:gd name="T7" fmla="*/ 79 h 79"/>
                  <a:gd name="T8" fmla="*/ 20 w 55"/>
                  <a:gd name="T9" fmla="*/ 49 h 79"/>
                  <a:gd name="T10" fmla="*/ 0 w 55"/>
                  <a:gd name="T11" fmla="*/ 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79">
                    <a:moveTo>
                      <a:pt x="0" y="5"/>
                    </a:moveTo>
                    <a:cubicBezTo>
                      <a:pt x="2" y="3"/>
                      <a:pt x="3" y="2"/>
                      <a:pt x="5" y="0"/>
                    </a:cubicBezTo>
                    <a:cubicBezTo>
                      <a:pt x="10" y="11"/>
                      <a:pt x="16" y="22"/>
                      <a:pt x="21" y="32"/>
                    </a:cubicBezTo>
                    <a:cubicBezTo>
                      <a:pt x="28" y="52"/>
                      <a:pt x="41" y="65"/>
                      <a:pt x="55" y="79"/>
                    </a:cubicBezTo>
                    <a:cubicBezTo>
                      <a:pt x="40" y="73"/>
                      <a:pt x="29" y="62"/>
                      <a:pt x="20" y="49"/>
                    </a:cubicBezTo>
                    <a:cubicBezTo>
                      <a:pt x="13" y="34"/>
                      <a:pt x="7" y="20"/>
                      <a:pt x="0" y="5"/>
                    </a:cubicBezTo>
                    <a:close/>
                  </a:path>
                </a:pathLst>
              </a:custGeom>
              <a:solidFill>
                <a:srgbClr val="2B4E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01" name="Freeform 558">
                <a:extLst>
                  <a:ext uri="{FF2B5EF4-FFF2-40B4-BE49-F238E27FC236}">
                    <a16:creationId xmlns:a16="http://schemas.microsoft.com/office/drawing/2014/main" id="{8946B07D-F7D3-4663-B168-54D67E362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3" y="1621"/>
                <a:ext cx="16" cy="76"/>
              </a:xfrm>
              <a:custGeom>
                <a:avLst/>
                <a:gdLst>
                  <a:gd name="T0" fmla="*/ 20 w 29"/>
                  <a:gd name="T1" fmla="*/ 24 h 138"/>
                  <a:gd name="T2" fmla="*/ 28 w 29"/>
                  <a:gd name="T3" fmla="*/ 0 h 138"/>
                  <a:gd name="T4" fmla="*/ 24 w 29"/>
                  <a:gd name="T5" fmla="*/ 40 h 138"/>
                  <a:gd name="T6" fmla="*/ 8 w 29"/>
                  <a:gd name="T7" fmla="*/ 119 h 138"/>
                  <a:gd name="T8" fmla="*/ 0 w 29"/>
                  <a:gd name="T9" fmla="*/ 138 h 138"/>
                  <a:gd name="T10" fmla="*/ 3 w 29"/>
                  <a:gd name="T11" fmla="*/ 92 h 138"/>
                  <a:gd name="T12" fmla="*/ 20 w 29"/>
                  <a:gd name="T13" fmla="*/ 2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38">
                    <a:moveTo>
                      <a:pt x="20" y="24"/>
                    </a:moveTo>
                    <a:cubicBezTo>
                      <a:pt x="29" y="18"/>
                      <a:pt x="19" y="6"/>
                      <a:pt x="28" y="0"/>
                    </a:cubicBezTo>
                    <a:cubicBezTo>
                      <a:pt x="29" y="14"/>
                      <a:pt x="28" y="27"/>
                      <a:pt x="24" y="40"/>
                    </a:cubicBezTo>
                    <a:cubicBezTo>
                      <a:pt x="14" y="65"/>
                      <a:pt x="9" y="92"/>
                      <a:pt x="8" y="119"/>
                    </a:cubicBezTo>
                    <a:cubicBezTo>
                      <a:pt x="8" y="126"/>
                      <a:pt x="6" y="133"/>
                      <a:pt x="0" y="138"/>
                    </a:cubicBezTo>
                    <a:cubicBezTo>
                      <a:pt x="1" y="123"/>
                      <a:pt x="6" y="108"/>
                      <a:pt x="3" y="92"/>
                    </a:cubicBezTo>
                    <a:cubicBezTo>
                      <a:pt x="5" y="69"/>
                      <a:pt x="18" y="48"/>
                      <a:pt x="20" y="24"/>
                    </a:cubicBezTo>
                    <a:close/>
                  </a:path>
                </a:pathLst>
              </a:custGeom>
              <a:solidFill>
                <a:srgbClr val="2A5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02" name="Freeform 559">
                <a:extLst>
                  <a:ext uri="{FF2B5EF4-FFF2-40B4-BE49-F238E27FC236}">
                    <a16:creationId xmlns:a16="http://schemas.microsoft.com/office/drawing/2014/main" id="{3C81A838-F86B-4963-8C4D-8F8634FDF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6" y="1604"/>
                <a:ext cx="7" cy="17"/>
              </a:xfrm>
              <a:custGeom>
                <a:avLst/>
                <a:gdLst>
                  <a:gd name="T0" fmla="*/ 4 w 12"/>
                  <a:gd name="T1" fmla="*/ 32 h 32"/>
                  <a:gd name="T2" fmla="*/ 8 w 12"/>
                  <a:gd name="T3" fmla="*/ 0 h 32"/>
                  <a:gd name="T4" fmla="*/ 12 w 12"/>
                  <a:gd name="T5" fmla="*/ 5 h 32"/>
                  <a:gd name="T6" fmla="*/ 4 w 12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2">
                    <a:moveTo>
                      <a:pt x="4" y="32"/>
                    </a:moveTo>
                    <a:cubicBezTo>
                      <a:pt x="0" y="21"/>
                      <a:pt x="4" y="11"/>
                      <a:pt x="8" y="0"/>
                    </a:cubicBezTo>
                    <a:cubicBezTo>
                      <a:pt x="10" y="2"/>
                      <a:pt x="11" y="3"/>
                      <a:pt x="12" y="5"/>
                    </a:cubicBezTo>
                    <a:cubicBezTo>
                      <a:pt x="11" y="14"/>
                      <a:pt x="10" y="24"/>
                      <a:pt x="4" y="32"/>
                    </a:cubicBezTo>
                    <a:close/>
                  </a:path>
                </a:pathLst>
              </a:custGeom>
              <a:solidFill>
                <a:srgbClr val="2A5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03" name="Freeform 560">
                <a:extLst>
                  <a:ext uri="{FF2B5EF4-FFF2-40B4-BE49-F238E27FC236}">
                    <a16:creationId xmlns:a16="http://schemas.microsoft.com/office/drawing/2014/main" id="{4ADEDB13-E22E-431E-9511-9A5E70EEF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4" y="1759"/>
                <a:ext cx="11" cy="11"/>
              </a:xfrm>
              <a:custGeom>
                <a:avLst/>
                <a:gdLst>
                  <a:gd name="T0" fmla="*/ 19 w 19"/>
                  <a:gd name="T1" fmla="*/ 0 h 21"/>
                  <a:gd name="T2" fmla="*/ 0 w 19"/>
                  <a:gd name="T3" fmla="*/ 21 h 21"/>
                  <a:gd name="T4" fmla="*/ 19 w 19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1">
                    <a:moveTo>
                      <a:pt x="19" y="0"/>
                    </a:moveTo>
                    <a:cubicBezTo>
                      <a:pt x="13" y="7"/>
                      <a:pt x="7" y="14"/>
                      <a:pt x="0" y="21"/>
                    </a:cubicBezTo>
                    <a:cubicBezTo>
                      <a:pt x="3" y="10"/>
                      <a:pt x="9" y="3"/>
                      <a:pt x="19" y="0"/>
                    </a:cubicBezTo>
                    <a:close/>
                  </a:path>
                </a:pathLst>
              </a:custGeom>
              <a:solidFill>
                <a:srgbClr val="7C93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04" name="Freeform 561">
                <a:extLst>
                  <a:ext uri="{FF2B5EF4-FFF2-40B4-BE49-F238E27FC236}">
                    <a16:creationId xmlns:a16="http://schemas.microsoft.com/office/drawing/2014/main" id="{11C4332D-2E7D-47CC-8626-57274EF50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3" y="1298"/>
                <a:ext cx="21" cy="8"/>
              </a:xfrm>
              <a:custGeom>
                <a:avLst/>
                <a:gdLst>
                  <a:gd name="T0" fmla="*/ 0 w 37"/>
                  <a:gd name="T1" fmla="*/ 4 h 13"/>
                  <a:gd name="T2" fmla="*/ 1 w 37"/>
                  <a:gd name="T3" fmla="*/ 0 h 13"/>
                  <a:gd name="T4" fmla="*/ 37 w 37"/>
                  <a:gd name="T5" fmla="*/ 0 h 13"/>
                  <a:gd name="T6" fmla="*/ 0 w 37"/>
                  <a:gd name="T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3">
                    <a:moveTo>
                      <a:pt x="0" y="4"/>
                    </a:moveTo>
                    <a:cubicBezTo>
                      <a:pt x="0" y="3"/>
                      <a:pt x="1" y="2"/>
                      <a:pt x="1" y="0"/>
                    </a:cubicBezTo>
                    <a:cubicBezTo>
                      <a:pt x="13" y="0"/>
                      <a:pt x="25" y="0"/>
                      <a:pt x="37" y="0"/>
                    </a:cubicBezTo>
                    <a:cubicBezTo>
                      <a:pt x="25" y="13"/>
                      <a:pt x="13" y="6"/>
                      <a:pt x="0" y="4"/>
                    </a:cubicBezTo>
                    <a:close/>
                  </a:path>
                </a:pathLst>
              </a:custGeom>
              <a:solidFill>
                <a:srgbClr val="5B97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05" name="Freeform 562">
                <a:extLst>
                  <a:ext uri="{FF2B5EF4-FFF2-40B4-BE49-F238E27FC236}">
                    <a16:creationId xmlns:a16="http://schemas.microsoft.com/office/drawing/2014/main" id="{74FB4A1C-0DED-41BB-9660-58FC50BBE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7" y="883"/>
                <a:ext cx="11" cy="26"/>
              </a:xfrm>
              <a:custGeom>
                <a:avLst/>
                <a:gdLst>
                  <a:gd name="T0" fmla="*/ 0 w 21"/>
                  <a:gd name="T1" fmla="*/ 0 h 47"/>
                  <a:gd name="T2" fmla="*/ 4 w 21"/>
                  <a:gd name="T3" fmla="*/ 0 h 47"/>
                  <a:gd name="T4" fmla="*/ 21 w 21"/>
                  <a:gd name="T5" fmla="*/ 46 h 47"/>
                  <a:gd name="T6" fmla="*/ 17 w 21"/>
                  <a:gd name="T7" fmla="*/ 47 h 47"/>
                  <a:gd name="T8" fmla="*/ 0 w 21"/>
                  <a:gd name="T9" fmla="*/ 9 h 47"/>
                  <a:gd name="T10" fmla="*/ 0 w 21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47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10" y="15"/>
                      <a:pt x="15" y="31"/>
                      <a:pt x="21" y="46"/>
                    </a:cubicBezTo>
                    <a:cubicBezTo>
                      <a:pt x="20" y="46"/>
                      <a:pt x="18" y="47"/>
                      <a:pt x="17" y="47"/>
                    </a:cubicBezTo>
                    <a:cubicBezTo>
                      <a:pt x="11" y="34"/>
                      <a:pt x="5" y="22"/>
                      <a:pt x="0" y="9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2B5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06" name="Freeform 563">
                <a:extLst>
                  <a:ext uri="{FF2B5EF4-FFF2-40B4-BE49-F238E27FC236}">
                    <a16:creationId xmlns:a16="http://schemas.microsoft.com/office/drawing/2014/main" id="{9F5A364E-EC28-4BAF-AAC9-7B8F593F7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2" y="1562"/>
                <a:ext cx="12" cy="14"/>
              </a:xfrm>
              <a:custGeom>
                <a:avLst/>
                <a:gdLst>
                  <a:gd name="T0" fmla="*/ 22 w 22"/>
                  <a:gd name="T1" fmla="*/ 0 h 25"/>
                  <a:gd name="T2" fmla="*/ 0 w 22"/>
                  <a:gd name="T3" fmla="*/ 25 h 25"/>
                  <a:gd name="T4" fmla="*/ 22 w 22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5">
                    <a:moveTo>
                      <a:pt x="22" y="0"/>
                    </a:moveTo>
                    <a:cubicBezTo>
                      <a:pt x="17" y="11"/>
                      <a:pt x="8" y="18"/>
                      <a:pt x="0" y="25"/>
                    </a:cubicBezTo>
                    <a:cubicBezTo>
                      <a:pt x="3" y="14"/>
                      <a:pt x="11" y="5"/>
                      <a:pt x="22" y="0"/>
                    </a:cubicBezTo>
                    <a:close/>
                  </a:path>
                </a:pathLst>
              </a:custGeom>
              <a:solidFill>
                <a:srgbClr val="1B2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07" name="Freeform 564">
                <a:extLst>
                  <a:ext uri="{FF2B5EF4-FFF2-40B4-BE49-F238E27FC236}">
                    <a16:creationId xmlns:a16="http://schemas.microsoft.com/office/drawing/2014/main" id="{D4F0F4A5-C52D-4124-8041-E984CB826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3" y="1489"/>
                <a:ext cx="192" cy="69"/>
              </a:xfrm>
              <a:custGeom>
                <a:avLst/>
                <a:gdLst>
                  <a:gd name="T0" fmla="*/ 49 w 350"/>
                  <a:gd name="T1" fmla="*/ 125 h 126"/>
                  <a:gd name="T2" fmla="*/ 6 w 350"/>
                  <a:gd name="T3" fmla="*/ 109 h 126"/>
                  <a:gd name="T4" fmla="*/ 12 w 350"/>
                  <a:gd name="T5" fmla="*/ 90 h 126"/>
                  <a:gd name="T6" fmla="*/ 87 w 350"/>
                  <a:gd name="T7" fmla="*/ 54 h 126"/>
                  <a:gd name="T8" fmla="*/ 161 w 350"/>
                  <a:gd name="T9" fmla="*/ 19 h 126"/>
                  <a:gd name="T10" fmla="*/ 240 w 350"/>
                  <a:gd name="T11" fmla="*/ 1 h 126"/>
                  <a:gd name="T12" fmla="*/ 334 w 350"/>
                  <a:gd name="T13" fmla="*/ 1 h 126"/>
                  <a:gd name="T14" fmla="*/ 349 w 350"/>
                  <a:gd name="T15" fmla="*/ 14 h 126"/>
                  <a:gd name="T16" fmla="*/ 101 w 350"/>
                  <a:gd name="T17" fmla="*/ 122 h 126"/>
                  <a:gd name="T18" fmla="*/ 49 w 350"/>
                  <a:gd name="T19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0" h="126">
                    <a:moveTo>
                      <a:pt x="49" y="125"/>
                    </a:moveTo>
                    <a:cubicBezTo>
                      <a:pt x="33" y="126"/>
                      <a:pt x="17" y="126"/>
                      <a:pt x="6" y="109"/>
                    </a:cubicBezTo>
                    <a:cubicBezTo>
                      <a:pt x="0" y="99"/>
                      <a:pt x="0" y="92"/>
                      <a:pt x="12" y="90"/>
                    </a:cubicBezTo>
                    <a:cubicBezTo>
                      <a:pt x="40" y="84"/>
                      <a:pt x="64" y="70"/>
                      <a:pt x="87" y="54"/>
                    </a:cubicBezTo>
                    <a:cubicBezTo>
                      <a:pt x="110" y="39"/>
                      <a:pt x="138" y="36"/>
                      <a:pt x="161" y="19"/>
                    </a:cubicBezTo>
                    <a:cubicBezTo>
                      <a:pt x="185" y="2"/>
                      <a:pt x="212" y="0"/>
                      <a:pt x="240" y="1"/>
                    </a:cubicBezTo>
                    <a:cubicBezTo>
                      <a:pt x="271" y="2"/>
                      <a:pt x="303" y="2"/>
                      <a:pt x="334" y="1"/>
                    </a:cubicBezTo>
                    <a:cubicBezTo>
                      <a:pt x="343" y="1"/>
                      <a:pt x="350" y="3"/>
                      <a:pt x="349" y="14"/>
                    </a:cubicBezTo>
                    <a:cubicBezTo>
                      <a:pt x="275" y="69"/>
                      <a:pt x="187" y="94"/>
                      <a:pt x="101" y="122"/>
                    </a:cubicBezTo>
                    <a:cubicBezTo>
                      <a:pt x="84" y="123"/>
                      <a:pt x="67" y="124"/>
                      <a:pt x="49" y="125"/>
                    </a:cubicBezTo>
                    <a:close/>
                  </a:path>
                </a:pathLst>
              </a:custGeom>
              <a:solidFill>
                <a:srgbClr val="045F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08" name="Freeform 565">
                <a:extLst>
                  <a:ext uri="{FF2B5EF4-FFF2-40B4-BE49-F238E27FC236}">
                    <a16:creationId xmlns:a16="http://schemas.microsoft.com/office/drawing/2014/main" id="{EA17C04D-8339-4337-BAA6-6CAC3545E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4" y="1009"/>
                <a:ext cx="20" cy="19"/>
              </a:xfrm>
              <a:custGeom>
                <a:avLst/>
                <a:gdLst>
                  <a:gd name="T0" fmla="*/ 35 w 35"/>
                  <a:gd name="T1" fmla="*/ 4 h 34"/>
                  <a:gd name="T2" fmla="*/ 2 w 35"/>
                  <a:gd name="T3" fmla="*/ 26 h 34"/>
                  <a:gd name="T4" fmla="*/ 35 w 35"/>
                  <a:gd name="T5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34">
                    <a:moveTo>
                      <a:pt x="35" y="4"/>
                    </a:moveTo>
                    <a:cubicBezTo>
                      <a:pt x="28" y="17"/>
                      <a:pt x="23" y="34"/>
                      <a:pt x="2" y="26"/>
                    </a:cubicBezTo>
                    <a:cubicBezTo>
                      <a:pt x="0" y="0"/>
                      <a:pt x="22" y="8"/>
                      <a:pt x="35" y="4"/>
                    </a:cubicBezTo>
                    <a:close/>
                  </a:path>
                </a:pathLst>
              </a:custGeom>
              <a:solidFill>
                <a:srgbClr val="6F53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09" name="Freeform 566">
                <a:extLst>
                  <a:ext uri="{FF2B5EF4-FFF2-40B4-BE49-F238E27FC236}">
                    <a16:creationId xmlns:a16="http://schemas.microsoft.com/office/drawing/2014/main" id="{D0355819-87E1-4F13-97BB-29C4124D3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0" y="1687"/>
                <a:ext cx="10" cy="11"/>
              </a:xfrm>
              <a:custGeom>
                <a:avLst/>
                <a:gdLst>
                  <a:gd name="T0" fmla="*/ 11 w 18"/>
                  <a:gd name="T1" fmla="*/ 1 h 19"/>
                  <a:gd name="T2" fmla="*/ 18 w 18"/>
                  <a:gd name="T3" fmla="*/ 10 h 19"/>
                  <a:gd name="T4" fmla="*/ 10 w 18"/>
                  <a:gd name="T5" fmla="*/ 19 h 19"/>
                  <a:gd name="T6" fmla="*/ 1 w 18"/>
                  <a:gd name="T7" fmla="*/ 8 h 19"/>
                  <a:gd name="T8" fmla="*/ 11 w 18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1" y="1"/>
                    </a:moveTo>
                    <a:cubicBezTo>
                      <a:pt x="16" y="1"/>
                      <a:pt x="18" y="5"/>
                      <a:pt x="18" y="10"/>
                    </a:cubicBezTo>
                    <a:cubicBezTo>
                      <a:pt x="18" y="15"/>
                      <a:pt x="15" y="19"/>
                      <a:pt x="10" y="19"/>
                    </a:cubicBezTo>
                    <a:cubicBezTo>
                      <a:pt x="5" y="18"/>
                      <a:pt x="0" y="15"/>
                      <a:pt x="1" y="8"/>
                    </a:cubicBezTo>
                    <a:cubicBezTo>
                      <a:pt x="2" y="3"/>
                      <a:pt x="5" y="0"/>
                      <a:pt x="11" y="1"/>
                    </a:cubicBezTo>
                    <a:close/>
                  </a:path>
                </a:pathLst>
              </a:custGeom>
              <a:solidFill>
                <a:srgbClr val="CE3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10" name="Freeform 567">
                <a:extLst>
                  <a:ext uri="{FF2B5EF4-FFF2-40B4-BE49-F238E27FC236}">
                    <a16:creationId xmlns:a16="http://schemas.microsoft.com/office/drawing/2014/main" id="{AE551168-16D1-4035-BE9C-B2227F723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" y="1393"/>
                <a:ext cx="13" cy="14"/>
              </a:xfrm>
              <a:custGeom>
                <a:avLst/>
                <a:gdLst>
                  <a:gd name="T0" fmla="*/ 24 w 25"/>
                  <a:gd name="T1" fmla="*/ 13 h 24"/>
                  <a:gd name="T2" fmla="*/ 12 w 25"/>
                  <a:gd name="T3" fmla="*/ 23 h 24"/>
                  <a:gd name="T4" fmla="*/ 1 w 25"/>
                  <a:gd name="T5" fmla="*/ 11 h 24"/>
                  <a:gd name="T6" fmla="*/ 14 w 25"/>
                  <a:gd name="T7" fmla="*/ 1 h 24"/>
                  <a:gd name="T8" fmla="*/ 24 w 25"/>
                  <a:gd name="T9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4" y="13"/>
                    </a:moveTo>
                    <a:cubicBezTo>
                      <a:pt x="23" y="21"/>
                      <a:pt x="19" y="24"/>
                      <a:pt x="12" y="23"/>
                    </a:cubicBezTo>
                    <a:cubicBezTo>
                      <a:pt x="6" y="22"/>
                      <a:pt x="0" y="18"/>
                      <a:pt x="1" y="11"/>
                    </a:cubicBezTo>
                    <a:cubicBezTo>
                      <a:pt x="2" y="5"/>
                      <a:pt x="7" y="0"/>
                      <a:pt x="14" y="1"/>
                    </a:cubicBezTo>
                    <a:cubicBezTo>
                      <a:pt x="20" y="2"/>
                      <a:pt x="25" y="6"/>
                      <a:pt x="24" y="13"/>
                    </a:cubicBezTo>
                    <a:close/>
                  </a:path>
                </a:pathLst>
              </a:custGeom>
              <a:solidFill>
                <a:srgbClr val="CF3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11" name="Freeform 568">
                <a:extLst>
                  <a:ext uri="{FF2B5EF4-FFF2-40B4-BE49-F238E27FC236}">
                    <a16:creationId xmlns:a16="http://schemas.microsoft.com/office/drawing/2014/main" id="{0B81656E-C915-4F58-B008-E5ACBB819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5" y="1081"/>
                <a:ext cx="14" cy="13"/>
              </a:xfrm>
              <a:custGeom>
                <a:avLst/>
                <a:gdLst>
                  <a:gd name="T0" fmla="*/ 23 w 25"/>
                  <a:gd name="T1" fmla="*/ 19 h 23"/>
                  <a:gd name="T2" fmla="*/ 21 w 25"/>
                  <a:gd name="T3" fmla="*/ 19 h 23"/>
                  <a:gd name="T4" fmla="*/ 1 w 25"/>
                  <a:gd name="T5" fmla="*/ 12 h 23"/>
                  <a:gd name="T6" fmla="*/ 12 w 25"/>
                  <a:gd name="T7" fmla="*/ 0 h 23"/>
                  <a:gd name="T8" fmla="*/ 23 w 25"/>
                  <a:gd name="T9" fmla="*/ 19 h 23"/>
                  <a:gd name="T10" fmla="*/ 23 w 25"/>
                  <a:gd name="T11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3">
                    <a:moveTo>
                      <a:pt x="23" y="19"/>
                    </a:moveTo>
                    <a:cubicBezTo>
                      <a:pt x="22" y="19"/>
                      <a:pt x="21" y="19"/>
                      <a:pt x="21" y="19"/>
                    </a:cubicBezTo>
                    <a:cubicBezTo>
                      <a:pt x="13" y="19"/>
                      <a:pt x="4" y="23"/>
                      <a:pt x="1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5" y="1"/>
                      <a:pt x="23" y="11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lose/>
                  </a:path>
                </a:pathLst>
              </a:custGeom>
              <a:solidFill>
                <a:srgbClr val="D63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12" name="Freeform 569">
                <a:extLst>
                  <a:ext uri="{FF2B5EF4-FFF2-40B4-BE49-F238E27FC236}">
                    <a16:creationId xmlns:a16="http://schemas.microsoft.com/office/drawing/2014/main" id="{B3A2C01C-5053-49AC-9657-C066D5054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9" y="1265"/>
                <a:ext cx="106" cy="87"/>
              </a:xfrm>
              <a:custGeom>
                <a:avLst/>
                <a:gdLst>
                  <a:gd name="T0" fmla="*/ 8 w 194"/>
                  <a:gd name="T1" fmla="*/ 136 h 158"/>
                  <a:gd name="T2" fmla="*/ 0 w 194"/>
                  <a:gd name="T3" fmla="*/ 113 h 158"/>
                  <a:gd name="T4" fmla="*/ 14 w 194"/>
                  <a:gd name="T5" fmla="*/ 94 h 158"/>
                  <a:gd name="T6" fmla="*/ 45 w 194"/>
                  <a:gd name="T7" fmla="*/ 109 h 158"/>
                  <a:gd name="T8" fmla="*/ 151 w 194"/>
                  <a:gd name="T9" fmla="*/ 111 h 158"/>
                  <a:gd name="T10" fmla="*/ 171 w 194"/>
                  <a:gd name="T11" fmla="*/ 82 h 158"/>
                  <a:gd name="T12" fmla="*/ 149 w 194"/>
                  <a:gd name="T13" fmla="*/ 4 h 158"/>
                  <a:gd name="T14" fmla="*/ 153 w 194"/>
                  <a:gd name="T15" fmla="*/ 0 h 158"/>
                  <a:gd name="T16" fmla="*/ 188 w 194"/>
                  <a:gd name="T17" fmla="*/ 112 h 158"/>
                  <a:gd name="T18" fmla="*/ 151 w 194"/>
                  <a:gd name="T19" fmla="*/ 158 h 158"/>
                  <a:gd name="T20" fmla="*/ 42 w 194"/>
                  <a:gd name="T21" fmla="*/ 158 h 158"/>
                  <a:gd name="T22" fmla="*/ 13 w 194"/>
                  <a:gd name="T23" fmla="*/ 148 h 158"/>
                  <a:gd name="T24" fmla="*/ 12 w 194"/>
                  <a:gd name="T25" fmla="*/ 148 h 158"/>
                  <a:gd name="T26" fmla="*/ 15 w 194"/>
                  <a:gd name="T27" fmla="*/ 143 h 158"/>
                  <a:gd name="T28" fmla="*/ 116 w 194"/>
                  <a:gd name="T29" fmla="*/ 142 h 158"/>
                  <a:gd name="T30" fmla="*/ 30 w 194"/>
                  <a:gd name="T31" fmla="*/ 142 h 158"/>
                  <a:gd name="T32" fmla="*/ 8 w 194"/>
                  <a:gd name="T33" fmla="*/ 13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4" h="158">
                    <a:moveTo>
                      <a:pt x="8" y="136"/>
                    </a:moveTo>
                    <a:cubicBezTo>
                      <a:pt x="6" y="128"/>
                      <a:pt x="3" y="121"/>
                      <a:pt x="0" y="113"/>
                    </a:cubicBezTo>
                    <a:cubicBezTo>
                      <a:pt x="12" y="114"/>
                      <a:pt x="14" y="106"/>
                      <a:pt x="14" y="94"/>
                    </a:cubicBezTo>
                    <a:cubicBezTo>
                      <a:pt x="21" y="109"/>
                      <a:pt x="33" y="108"/>
                      <a:pt x="45" y="109"/>
                    </a:cubicBezTo>
                    <a:cubicBezTo>
                      <a:pt x="80" y="109"/>
                      <a:pt x="115" y="106"/>
                      <a:pt x="151" y="111"/>
                    </a:cubicBezTo>
                    <a:cubicBezTo>
                      <a:pt x="172" y="113"/>
                      <a:pt x="179" y="103"/>
                      <a:pt x="171" y="82"/>
                    </a:cubicBezTo>
                    <a:cubicBezTo>
                      <a:pt x="162" y="57"/>
                      <a:pt x="155" y="30"/>
                      <a:pt x="149" y="4"/>
                    </a:cubicBezTo>
                    <a:cubicBezTo>
                      <a:pt x="150" y="3"/>
                      <a:pt x="150" y="0"/>
                      <a:pt x="153" y="0"/>
                    </a:cubicBezTo>
                    <a:cubicBezTo>
                      <a:pt x="164" y="37"/>
                      <a:pt x="176" y="75"/>
                      <a:pt x="188" y="112"/>
                    </a:cubicBezTo>
                    <a:cubicBezTo>
                      <a:pt x="194" y="142"/>
                      <a:pt x="181" y="158"/>
                      <a:pt x="151" y="158"/>
                    </a:cubicBezTo>
                    <a:cubicBezTo>
                      <a:pt x="115" y="158"/>
                      <a:pt x="78" y="158"/>
                      <a:pt x="42" y="158"/>
                    </a:cubicBezTo>
                    <a:cubicBezTo>
                      <a:pt x="31" y="158"/>
                      <a:pt x="20" y="158"/>
                      <a:pt x="13" y="148"/>
                    </a:cubicBezTo>
                    <a:cubicBezTo>
                      <a:pt x="12" y="148"/>
                      <a:pt x="12" y="148"/>
                      <a:pt x="12" y="148"/>
                    </a:cubicBezTo>
                    <a:cubicBezTo>
                      <a:pt x="13" y="146"/>
                      <a:pt x="12" y="144"/>
                      <a:pt x="15" y="143"/>
                    </a:cubicBezTo>
                    <a:cubicBezTo>
                      <a:pt x="50" y="141"/>
                      <a:pt x="86" y="143"/>
                      <a:pt x="116" y="142"/>
                    </a:cubicBezTo>
                    <a:cubicBezTo>
                      <a:pt x="91" y="142"/>
                      <a:pt x="60" y="142"/>
                      <a:pt x="30" y="142"/>
                    </a:cubicBezTo>
                    <a:cubicBezTo>
                      <a:pt x="23" y="142"/>
                      <a:pt x="14" y="145"/>
                      <a:pt x="8" y="136"/>
                    </a:cubicBezTo>
                    <a:close/>
                  </a:path>
                </a:pathLst>
              </a:custGeom>
              <a:solidFill>
                <a:srgbClr val="166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13" name="Freeform 570">
                <a:extLst>
                  <a:ext uri="{FF2B5EF4-FFF2-40B4-BE49-F238E27FC236}">
                    <a16:creationId xmlns:a16="http://schemas.microsoft.com/office/drawing/2014/main" id="{ACE39B0B-EB3B-4F93-8386-DC488E9EB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4" y="1125"/>
                <a:ext cx="9" cy="143"/>
              </a:xfrm>
              <a:custGeom>
                <a:avLst/>
                <a:gdLst>
                  <a:gd name="T0" fmla="*/ 16 w 17"/>
                  <a:gd name="T1" fmla="*/ 256 h 260"/>
                  <a:gd name="T2" fmla="*/ 12 w 17"/>
                  <a:gd name="T3" fmla="*/ 260 h 260"/>
                  <a:gd name="T4" fmla="*/ 4 w 17"/>
                  <a:gd name="T5" fmla="*/ 130 h 260"/>
                  <a:gd name="T6" fmla="*/ 7 w 17"/>
                  <a:gd name="T7" fmla="*/ 0 h 260"/>
                  <a:gd name="T8" fmla="*/ 7 w 17"/>
                  <a:gd name="T9" fmla="*/ 99 h 260"/>
                  <a:gd name="T10" fmla="*/ 7 w 17"/>
                  <a:gd name="T11" fmla="*/ 205 h 260"/>
                  <a:gd name="T12" fmla="*/ 11 w 17"/>
                  <a:gd name="T13" fmla="*/ 224 h 260"/>
                  <a:gd name="T14" fmla="*/ 16 w 17"/>
                  <a:gd name="T15" fmla="*/ 256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60">
                    <a:moveTo>
                      <a:pt x="16" y="256"/>
                    </a:moveTo>
                    <a:cubicBezTo>
                      <a:pt x="14" y="257"/>
                      <a:pt x="13" y="259"/>
                      <a:pt x="12" y="260"/>
                    </a:cubicBezTo>
                    <a:cubicBezTo>
                      <a:pt x="0" y="217"/>
                      <a:pt x="4" y="173"/>
                      <a:pt x="4" y="130"/>
                    </a:cubicBezTo>
                    <a:cubicBezTo>
                      <a:pt x="3" y="86"/>
                      <a:pt x="3" y="43"/>
                      <a:pt x="7" y="0"/>
                    </a:cubicBezTo>
                    <a:cubicBezTo>
                      <a:pt x="7" y="33"/>
                      <a:pt x="7" y="66"/>
                      <a:pt x="7" y="99"/>
                    </a:cubicBezTo>
                    <a:cubicBezTo>
                      <a:pt x="7" y="135"/>
                      <a:pt x="7" y="170"/>
                      <a:pt x="7" y="205"/>
                    </a:cubicBezTo>
                    <a:cubicBezTo>
                      <a:pt x="7" y="211"/>
                      <a:pt x="5" y="218"/>
                      <a:pt x="11" y="224"/>
                    </a:cubicBezTo>
                    <a:cubicBezTo>
                      <a:pt x="13" y="234"/>
                      <a:pt x="17" y="245"/>
                      <a:pt x="16" y="256"/>
                    </a:cubicBezTo>
                    <a:close/>
                  </a:path>
                </a:pathLst>
              </a:custGeom>
              <a:solidFill>
                <a:srgbClr val="0F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14" name="Freeform 571">
                <a:extLst>
                  <a:ext uri="{FF2B5EF4-FFF2-40B4-BE49-F238E27FC236}">
                    <a16:creationId xmlns:a16="http://schemas.microsoft.com/office/drawing/2014/main" id="{23548E7A-C9A2-4655-A272-21DC5CE5C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6" y="1327"/>
                <a:ext cx="101" cy="66"/>
              </a:xfrm>
              <a:custGeom>
                <a:avLst/>
                <a:gdLst>
                  <a:gd name="T0" fmla="*/ 0 w 184"/>
                  <a:gd name="T1" fmla="*/ 36 h 121"/>
                  <a:gd name="T2" fmla="*/ 120 w 184"/>
                  <a:gd name="T3" fmla="*/ 40 h 121"/>
                  <a:gd name="T4" fmla="*/ 165 w 184"/>
                  <a:gd name="T5" fmla="*/ 37 h 121"/>
                  <a:gd name="T6" fmla="*/ 154 w 184"/>
                  <a:gd name="T7" fmla="*/ 28 h 121"/>
                  <a:gd name="T8" fmla="*/ 175 w 184"/>
                  <a:gd name="T9" fmla="*/ 0 h 121"/>
                  <a:gd name="T10" fmla="*/ 184 w 184"/>
                  <a:gd name="T11" fmla="*/ 15 h 121"/>
                  <a:gd name="T12" fmla="*/ 151 w 184"/>
                  <a:gd name="T13" fmla="*/ 72 h 121"/>
                  <a:gd name="T14" fmla="*/ 147 w 184"/>
                  <a:gd name="T15" fmla="*/ 76 h 121"/>
                  <a:gd name="T16" fmla="*/ 134 w 184"/>
                  <a:gd name="T17" fmla="*/ 94 h 121"/>
                  <a:gd name="T18" fmla="*/ 82 w 184"/>
                  <a:gd name="T19" fmla="*/ 112 h 121"/>
                  <a:gd name="T20" fmla="*/ 56 w 184"/>
                  <a:gd name="T21" fmla="*/ 110 h 121"/>
                  <a:gd name="T22" fmla="*/ 16 w 184"/>
                  <a:gd name="T23" fmla="*/ 104 h 121"/>
                  <a:gd name="T24" fmla="*/ 16 w 184"/>
                  <a:gd name="T25" fmla="*/ 104 h 121"/>
                  <a:gd name="T26" fmla="*/ 0 w 184"/>
                  <a:gd name="T27" fmla="*/ 3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4" h="121">
                    <a:moveTo>
                      <a:pt x="0" y="36"/>
                    </a:moveTo>
                    <a:cubicBezTo>
                      <a:pt x="40" y="45"/>
                      <a:pt x="80" y="39"/>
                      <a:pt x="120" y="40"/>
                    </a:cubicBezTo>
                    <a:cubicBezTo>
                      <a:pt x="135" y="40"/>
                      <a:pt x="150" y="44"/>
                      <a:pt x="165" y="37"/>
                    </a:cubicBezTo>
                    <a:cubicBezTo>
                      <a:pt x="164" y="30"/>
                      <a:pt x="155" y="35"/>
                      <a:pt x="154" y="28"/>
                    </a:cubicBezTo>
                    <a:cubicBezTo>
                      <a:pt x="177" y="31"/>
                      <a:pt x="172" y="12"/>
                      <a:pt x="175" y="0"/>
                    </a:cubicBezTo>
                    <a:cubicBezTo>
                      <a:pt x="178" y="5"/>
                      <a:pt x="181" y="10"/>
                      <a:pt x="184" y="15"/>
                    </a:cubicBezTo>
                    <a:cubicBezTo>
                      <a:pt x="173" y="34"/>
                      <a:pt x="162" y="53"/>
                      <a:pt x="151" y="72"/>
                    </a:cubicBezTo>
                    <a:cubicBezTo>
                      <a:pt x="150" y="74"/>
                      <a:pt x="149" y="75"/>
                      <a:pt x="147" y="76"/>
                    </a:cubicBezTo>
                    <a:cubicBezTo>
                      <a:pt x="145" y="83"/>
                      <a:pt x="136" y="84"/>
                      <a:pt x="134" y="94"/>
                    </a:cubicBezTo>
                    <a:cubicBezTo>
                      <a:pt x="129" y="113"/>
                      <a:pt x="100" y="121"/>
                      <a:pt x="82" y="112"/>
                    </a:cubicBezTo>
                    <a:cubicBezTo>
                      <a:pt x="74" y="108"/>
                      <a:pt x="65" y="110"/>
                      <a:pt x="56" y="110"/>
                    </a:cubicBezTo>
                    <a:cubicBezTo>
                      <a:pt x="43" y="108"/>
                      <a:pt x="28" y="114"/>
                      <a:pt x="16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4" y="81"/>
                      <a:pt x="6" y="59"/>
                      <a:pt x="0" y="36"/>
                    </a:cubicBezTo>
                    <a:close/>
                  </a:path>
                </a:pathLst>
              </a:custGeom>
              <a:solidFill>
                <a:srgbClr val="2A5A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15" name="Freeform 572">
                <a:extLst>
                  <a:ext uri="{FF2B5EF4-FFF2-40B4-BE49-F238E27FC236}">
                    <a16:creationId xmlns:a16="http://schemas.microsoft.com/office/drawing/2014/main" id="{200BFE31-7C7D-44A1-8082-D2FC4B553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8" y="1656"/>
                <a:ext cx="12" cy="47"/>
              </a:xfrm>
              <a:custGeom>
                <a:avLst/>
                <a:gdLst>
                  <a:gd name="T0" fmla="*/ 0 w 23"/>
                  <a:gd name="T1" fmla="*/ 9 h 85"/>
                  <a:gd name="T2" fmla="*/ 4 w 23"/>
                  <a:gd name="T3" fmla="*/ 0 h 85"/>
                  <a:gd name="T4" fmla="*/ 7 w 23"/>
                  <a:gd name="T5" fmla="*/ 1 h 85"/>
                  <a:gd name="T6" fmla="*/ 11 w 23"/>
                  <a:gd name="T7" fmla="*/ 27 h 85"/>
                  <a:gd name="T8" fmla="*/ 23 w 23"/>
                  <a:gd name="T9" fmla="*/ 85 h 85"/>
                  <a:gd name="T10" fmla="*/ 4 w 23"/>
                  <a:gd name="T11" fmla="*/ 46 h 85"/>
                  <a:gd name="T12" fmla="*/ 0 w 23"/>
                  <a:gd name="T13" fmla="*/ 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85">
                    <a:moveTo>
                      <a:pt x="0" y="9"/>
                    </a:moveTo>
                    <a:cubicBezTo>
                      <a:pt x="3" y="7"/>
                      <a:pt x="3" y="4"/>
                      <a:pt x="4" y="0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8" y="10"/>
                      <a:pt x="11" y="18"/>
                      <a:pt x="11" y="27"/>
                    </a:cubicBezTo>
                    <a:cubicBezTo>
                      <a:pt x="11" y="47"/>
                      <a:pt x="10" y="67"/>
                      <a:pt x="23" y="85"/>
                    </a:cubicBezTo>
                    <a:cubicBezTo>
                      <a:pt x="8" y="76"/>
                      <a:pt x="5" y="61"/>
                      <a:pt x="4" y="46"/>
                    </a:cubicBezTo>
                    <a:cubicBezTo>
                      <a:pt x="3" y="34"/>
                      <a:pt x="4" y="21"/>
                      <a:pt x="0" y="9"/>
                    </a:cubicBezTo>
                    <a:close/>
                  </a:path>
                </a:pathLst>
              </a:custGeom>
              <a:solidFill>
                <a:srgbClr val="4467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16" name="Freeform 573">
                <a:extLst>
                  <a:ext uri="{FF2B5EF4-FFF2-40B4-BE49-F238E27FC236}">
                    <a16:creationId xmlns:a16="http://schemas.microsoft.com/office/drawing/2014/main" id="{7214119D-B294-4066-80EB-174DE7D55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9" y="1722"/>
                <a:ext cx="13" cy="11"/>
              </a:xfrm>
              <a:custGeom>
                <a:avLst/>
                <a:gdLst>
                  <a:gd name="T0" fmla="*/ 24 w 24"/>
                  <a:gd name="T1" fmla="*/ 20 h 20"/>
                  <a:gd name="T2" fmla="*/ 0 w 24"/>
                  <a:gd name="T3" fmla="*/ 4 h 20"/>
                  <a:gd name="T4" fmla="*/ 24 w 24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0">
                    <a:moveTo>
                      <a:pt x="24" y="20"/>
                    </a:moveTo>
                    <a:cubicBezTo>
                      <a:pt x="14" y="19"/>
                      <a:pt x="9" y="9"/>
                      <a:pt x="0" y="4"/>
                    </a:cubicBezTo>
                    <a:cubicBezTo>
                      <a:pt x="15" y="0"/>
                      <a:pt x="18" y="12"/>
                      <a:pt x="24" y="20"/>
                    </a:cubicBezTo>
                    <a:close/>
                  </a:path>
                </a:pathLst>
              </a:custGeom>
              <a:solidFill>
                <a:srgbClr val="294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17" name="Freeform 574">
                <a:extLst>
                  <a:ext uri="{FF2B5EF4-FFF2-40B4-BE49-F238E27FC236}">
                    <a16:creationId xmlns:a16="http://schemas.microsoft.com/office/drawing/2014/main" id="{44FC6D85-D48C-4446-A562-A83F57929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7" y="1733"/>
                <a:ext cx="21" cy="31"/>
              </a:xfrm>
              <a:custGeom>
                <a:avLst/>
                <a:gdLst>
                  <a:gd name="T0" fmla="*/ 29 w 37"/>
                  <a:gd name="T1" fmla="*/ 57 h 57"/>
                  <a:gd name="T2" fmla="*/ 26 w 37"/>
                  <a:gd name="T3" fmla="*/ 52 h 57"/>
                  <a:gd name="T4" fmla="*/ 0 w 37"/>
                  <a:gd name="T5" fmla="*/ 2 h 57"/>
                  <a:gd name="T6" fmla="*/ 5 w 37"/>
                  <a:gd name="T7" fmla="*/ 1 h 57"/>
                  <a:gd name="T8" fmla="*/ 30 w 37"/>
                  <a:gd name="T9" fmla="*/ 46 h 57"/>
                  <a:gd name="T10" fmla="*/ 29 w 37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57">
                    <a:moveTo>
                      <a:pt x="29" y="57"/>
                    </a:moveTo>
                    <a:cubicBezTo>
                      <a:pt x="28" y="56"/>
                      <a:pt x="27" y="54"/>
                      <a:pt x="26" y="52"/>
                    </a:cubicBezTo>
                    <a:cubicBezTo>
                      <a:pt x="12" y="38"/>
                      <a:pt x="1" y="22"/>
                      <a:pt x="0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14" y="16"/>
                      <a:pt x="22" y="31"/>
                      <a:pt x="30" y="46"/>
                    </a:cubicBezTo>
                    <a:cubicBezTo>
                      <a:pt x="32" y="50"/>
                      <a:pt x="37" y="54"/>
                      <a:pt x="29" y="57"/>
                    </a:cubicBezTo>
                    <a:close/>
                  </a:path>
                </a:pathLst>
              </a:custGeom>
              <a:solidFill>
                <a:srgbClr val="2C4E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18" name="Freeform 575">
                <a:extLst>
                  <a:ext uri="{FF2B5EF4-FFF2-40B4-BE49-F238E27FC236}">
                    <a16:creationId xmlns:a16="http://schemas.microsoft.com/office/drawing/2014/main" id="{912A3859-A4C9-41EF-81DA-8A1ADBCE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" y="1703"/>
                <a:ext cx="13" cy="20"/>
              </a:xfrm>
              <a:custGeom>
                <a:avLst/>
                <a:gdLst>
                  <a:gd name="T0" fmla="*/ 0 w 22"/>
                  <a:gd name="T1" fmla="*/ 0 h 37"/>
                  <a:gd name="T2" fmla="*/ 8 w 22"/>
                  <a:gd name="T3" fmla="*/ 4 h 37"/>
                  <a:gd name="T4" fmla="*/ 21 w 22"/>
                  <a:gd name="T5" fmla="*/ 32 h 37"/>
                  <a:gd name="T6" fmla="*/ 17 w 22"/>
                  <a:gd name="T7" fmla="*/ 37 h 37"/>
                  <a:gd name="T8" fmla="*/ 8 w 22"/>
                  <a:gd name="T9" fmla="*/ 24 h 37"/>
                  <a:gd name="T10" fmla="*/ 0 w 22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7">
                    <a:moveTo>
                      <a:pt x="0" y="0"/>
                    </a:moveTo>
                    <a:cubicBezTo>
                      <a:pt x="3" y="1"/>
                      <a:pt x="6" y="3"/>
                      <a:pt x="8" y="4"/>
                    </a:cubicBezTo>
                    <a:cubicBezTo>
                      <a:pt x="9" y="15"/>
                      <a:pt x="18" y="22"/>
                      <a:pt x="21" y="32"/>
                    </a:cubicBezTo>
                    <a:cubicBezTo>
                      <a:pt x="22" y="36"/>
                      <a:pt x="20" y="37"/>
                      <a:pt x="17" y="37"/>
                    </a:cubicBezTo>
                    <a:cubicBezTo>
                      <a:pt x="11" y="35"/>
                      <a:pt x="7" y="31"/>
                      <a:pt x="8" y="24"/>
                    </a:cubicBezTo>
                    <a:cubicBezTo>
                      <a:pt x="9" y="15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1B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19" name="Freeform 576">
                <a:extLst>
                  <a:ext uri="{FF2B5EF4-FFF2-40B4-BE49-F238E27FC236}">
                    <a16:creationId xmlns:a16="http://schemas.microsoft.com/office/drawing/2014/main" id="{B5AD27C7-FD9D-412D-AA7F-E37A3CAE7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8" y="1720"/>
                <a:ext cx="12" cy="13"/>
              </a:xfrm>
              <a:custGeom>
                <a:avLst/>
                <a:gdLst>
                  <a:gd name="T0" fmla="*/ 2 w 22"/>
                  <a:gd name="T1" fmla="*/ 4 h 24"/>
                  <a:gd name="T2" fmla="*/ 7 w 22"/>
                  <a:gd name="T3" fmla="*/ 0 h 24"/>
                  <a:gd name="T4" fmla="*/ 22 w 22"/>
                  <a:gd name="T5" fmla="*/ 24 h 24"/>
                  <a:gd name="T6" fmla="*/ 16 w 22"/>
                  <a:gd name="T7" fmla="*/ 23 h 24"/>
                  <a:gd name="T8" fmla="*/ 2 w 22"/>
                  <a:gd name="T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2" y="4"/>
                    </a:moveTo>
                    <a:cubicBezTo>
                      <a:pt x="4" y="3"/>
                      <a:pt x="5" y="2"/>
                      <a:pt x="7" y="0"/>
                    </a:cubicBezTo>
                    <a:cubicBezTo>
                      <a:pt x="12" y="8"/>
                      <a:pt x="17" y="16"/>
                      <a:pt x="22" y="24"/>
                    </a:cubicBezTo>
                    <a:cubicBezTo>
                      <a:pt x="20" y="24"/>
                      <a:pt x="18" y="24"/>
                      <a:pt x="16" y="23"/>
                    </a:cubicBezTo>
                    <a:cubicBezTo>
                      <a:pt x="5" y="21"/>
                      <a:pt x="0" y="15"/>
                      <a:pt x="2" y="4"/>
                    </a:cubicBezTo>
                    <a:close/>
                  </a:path>
                </a:pathLst>
              </a:custGeom>
              <a:solidFill>
                <a:srgbClr val="2D7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20" name="Freeform 577">
                <a:extLst>
                  <a:ext uri="{FF2B5EF4-FFF2-40B4-BE49-F238E27FC236}">
                    <a16:creationId xmlns:a16="http://schemas.microsoft.com/office/drawing/2014/main" id="{4205C88D-95C7-4288-B21C-F11BCA90B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2" y="1525"/>
                <a:ext cx="18" cy="31"/>
              </a:xfrm>
              <a:custGeom>
                <a:avLst/>
                <a:gdLst>
                  <a:gd name="T0" fmla="*/ 0 w 33"/>
                  <a:gd name="T1" fmla="*/ 0 h 58"/>
                  <a:gd name="T2" fmla="*/ 11 w 33"/>
                  <a:gd name="T3" fmla="*/ 13 h 58"/>
                  <a:gd name="T4" fmla="*/ 33 w 33"/>
                  <a:gd name="T5" fmla="*/ 58 h 58"/>
                  <a:gd name="T6" fmla="*/ 3 w 33"/>
                  <a:gd name="T7" fmla="*/ 12 h 58"/>
                  <a:gd name="T8" fmla="*/ 0 w 33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8">
                    <a:moveTo>
                      <a:pt x="0" y="0"/>
                    </a:moveTo>
                    <a:cubicBezTo>
                      <a:pt x="7" y="1"/>
                      <a:pt x="6" y="9"/>
                      <a:pt x="11" y="13"/>
                    </a:cubicBezTo>
                    <a:cubicBezTo>
                      <a:pt x="12" y="31"/>
                      <a:pt x="28" y="42"/>
                      <a:pt x="33" y="58"/>
                    </a:cubicBezTo>
                    <a:cubicBezTo>
                      <a:pt x="20" y="45"/>
                      <a:pt x="7" y="32"/>
                      <a:pt x="3" y="12"/>
                    </a:cubicBezTo>
                    <a:cubicBezTo>
                      <a:pt x="2" y="8"/>
                      <a:pt x="1" y="4"/>
                      <a:pt x="0" y="0"/>
                    </a:cubicBezTo>
                    <a:close/>
                  </a:path>
                </a:pathLst>
              </a:custGeom>
              <a:solidFill>
                <a:srgbClr val="2E4E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21" name="Freeform 578">
                <a:extLst>
                  <a:ext uri="{FF2B5EF4-FFF2-40B4-BE49-F238E27FC236}">
                    <a16:creationId xmlns:a16="http://schemas.microsoft.com/office/drawing/2014/main" id="{DD7EDBD5-0B6E-4CED-8EEF-0C3B7A58C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8" y="1712"/>
                <a:ext cx="60" cy="63"/>
              </a:xfrm>
              <a:custGeom>
                <a:avLst/>
                <a:gdLst>
                  <a:gd name="T0" fmla="*/ 57 w 110"/>
                  <a:gd name="T1" fmla="*/ 18 h 114"/>
                  <a:gd name="T2" fmla="*/ 71 w 110"/>
                  <a:gd name="T3" fmla="*/ 37 h 114"/>
                  <a:gd name="T4" fmla="*/ 98 w 110"/>
                  <a:gd name="T5" fmla="*/ 89 h 114"/>
                  <a:gd name="T6" fmla="*/ 88 w 110"/>
                  <a:gd name="T7" fmla="*/ 114 h 114"/>
                  <a:gd name="T8" fmla="*/ 0 w 110"/>
                  <a:gd name="T9" fmla="*/ 26 h 114"/>
                  <a:gd name="T10" fmla="*/ 9 w 110"/>
                  <a:gd name="T11" fmla="*/ 22 h 114"/>
                  <a:gd name="T12" fmla="*/ 49 w 110"/>
                  <a:gd name="T13" fmla="*/ 6 h 114"/>
                  <a:gd name="T14" fmla="*/ 57 w 110"/>
                  <a:gd name="T15" fmla="*/ 1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14">
                    <a:moveTo>
                      <a:pt x="57" y="18"/>
                    </a:moveTo>
                    <a:cubicBezTo>
                      <a:pt x="60" y="26"/>
                      <a:pt x="64" y="33"/>
                      <a:pt x="71" y="37"/>
                    </a:cubicBezTo>
                    <a:cubicBezTo>
                      <a:pt x="80" y="55"/>
                      <a:pt x="89" y="72"/>
                      <a:pt x="98" y="89"/>
                    </a:cubicBezTo>
                    <a:cubicBezTo>
                      <a:pt x="94" y="97"/>
                      <a:pt x="110" y="113"/>
                      <a:pt x="88" y="114"/>
                    </a:cubicBezTo>
                    <a:cubicBezTo>
                      <a:pt x="63" y="81"/>
                      <a:pt x="26" y="59"/>
                      <a:pt x="0" y="26"/>
                    </a:cubicBezTo>
                    <a:cubicBezTo>
                      <a:pt x="4" y="26"/>
                      <a:pt x="7" y="26"/>
                      <a:pt x="9" y="22"/>
                    </a:cubicBezTo>
                    <a:cubicBezTo>
                      <a:pt x="16" y="3"/>
                      <a:pt x="31" y="0"/>
                      <a:pt x="49" y="6"/>
                    </a:cubicBezTo>
                    <a:cubicBezTo>
                      <a:pt x="51" y="10"/>
                      <a:pt x="54" y="14"/>
                      <a:pt x="57" y="18"/>
                    </a:cubicBezTo>
                    <a:close/>
                  </a:path>
                </a:pathLst>
              </a:custGeom>
              <a:solidFill>
                <a:srgbClr val="5693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22" name="Freeform 579">
                <a:extLst>
                  <a:ext uri="{FF2B5EF4-FFF2-40B4-BE49-F238E27FC236}">
                    <a16:creationId xmlns:a16="http://schemas.microsoft.com/office/drawing/2014/main" id="{C69AF1A0-1FD2-42C7-B925-B7F37F629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3" y="1340"/>
                <a:ext cx="64" cy="7"/>
              </a:xfrm>
              <a:custGeom>
                <a:avLst/>
                <a:gdLst>
                  <a:gd name="T0" fmla="*/ 0 w 116"/>
                  <a:gd name="T1" fmla="*/ 0 h 12"/>
                  <a:gd name="T2" fmla="*/ 63 w 116"/>
                  <a:gd name="T3" fmla="*/ 4 h 12"/>
                  <a:gd name="T4" fmla="*/ 116 w 116"/>
                  <a:gd name="T5" fmla="*/ 8 h 12"/>
                  <a:gd name="T6" fmla="*/ 25 w 116"/>
                  <a:gd name="T7" fmla="*/ 8 h 12"/>
                  <a:gd name="T8" fmla="*/ 4 w 116"/>
                  <a:gd name="T9" fmla="*/ 12 h 12"/>
                  <a:gd name="T10" fmla="*/ 0 w 11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2">
                    <a:moveTo>
                      <a:pt x="0" y="0"/>
                    </a:moveTo>
                    <a:cubicBezTo>
                      <a:pt x="21" y="8"/>
                      <a:pt x="42" y="3"/>
                      <a:pt x="63" y="4"/>
                    </a:cubicBezTo>
                    <a:cubicBezTo>
                      <a:pt x="81" y="5"/>
                      <a:pt x="99" y="4"/>
                      <a:pt x="116" y="8"/>
                    </a:cubicBezTo>
                    <a:cubicBezTo>
                      <a:pt x="86" y="8"/>
                      <a:pt x="56" y="8"/>
                      <a:pt x="25" y="8"/>
                    </a:cubicBezTo>
                    <a:cubicBezTo>
                      <a:pt x="18" y="8"/>
                      <a:pt x="10" y="6"/>
                      <a:pt x="4" y="12"/>
                    </a:cubicBezTo>
                    <a:cubicBezTo>
                      <a:pt x="0" y="9"/>
                      <a:pt x="1" y="5"/>
                      <a:pt x="0" y="0"/>
                    </a:cubicBezTo>
                    <a:close/>
                  </a:path>
                </a:pathLst>
              </a:custGeom>
              <a:solidFill>
                <a:srgbClr val="2A5A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23" name="Freeform 580">
                <a:extLst>
                  <a:ext uri="{FF2B5EF4-FFF2-40B4-BE49-F238E27FC236}">
                    <a16:creationId xmlns:a16="http://schemas.microsoft.com/office/drawing/2014/main" id="{61EA5884-836D-4B0E-A840-F27A67E3A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5" y="1142"/>
                <a:ext cx="21" cy="76"/>
              </a:xfrm>
              <a:custGeom>
                <a:avLst/>
                <a:gdLst>
                  <a:gd name="T0" fmla="*/ 32 w 38"/>
                  <a:gd name="T1" fmla="*/ 124 h 137"/>
                  <a:gd name="T2" fmla="*/ 38 w 38"/>
                  <a:gd name="T3" fmla="*/ 137 h 137"/>
                  <a:gd name="T4" fmla="*/ 20 w 38"/>
                  <a:gd name="T5" fmla="*/ 112 h 137"/>
                  <a:gd name="T6" fmla="*/ 5 w 38"/>
                  <a:gd name="T7" fmla="*/ 24 h 137"/>
                  <a:gd name="T8" fmla="*/ 0 w 38"/>
                  <a:gd name="T9" fmla="*/ 5 h 137"/>
                  <a:gd name="T10" fmla="*/ 5 w 38"/>
                  <a:gd name="T11" fmla="*/ 0 h 137"/>
                  <a:gd name="T12" fmla="*/ 17 w 38"/>
                  <a:gd name="T13" fmla="*/ 56 h 137"/>
                  <a:gd name="T14" fmla="*/ 32 w 38"/>
                  <a:gd name="T15" fmla="*/ 12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37">
                    <a:moveTo>
                      <a:pt x="32" y="124"/>
                    </a:moveTo>
                    <a:cubicBezTo>
                      <a:pt x="34" y="128"/>
                      <a:pt x="35" y="131"/>
                      <a:pt x="38" y="137"/>
                    </a:cubicBezTo>
                    <a:cubicBezTo>
                      <a:pt x="25" y="131"/>
                      <a:pt x="24" y="120"/>
                      <a:pt x="20" y="112"/>
                    </a:cubicBezTo>
                    <a:cubicBezTo>
                      <a:pt x="12" y="84"/>
                      <a:pt x="11" y="53"/>
                      <a:pt x="5" y="24"/>
                    </a:cubicBezTo>
                    <a:cubicBezTo>
                      <a:pt x="5" y="17"/>
                      <a:pt x="4" y="11"/>
                      <a:pt x="0" y="5"/>
                    </a:cubicBezTo>
                    <a:cubicBezTo>
                      <a:pt x="2" y="3"/>
                      <a:pt x="3" y="2"/>
                      <a:pt x="5" y="0"/>
                    </a:cubicBezTo>
                    <a:cubicBezTo>
                      <a:pt x="13" y="18"/>
                      <a:pt x="17" y="36"/>
                      <a:pt x="17" y="56"/>
                    </a:cubicBezTo>
                    <a:cubicBezTo>
                      <a:pt x="17" y="80"/>
                      <a:pt x="22" y="103"/>
                      <a:pt x="32" y="124"/>
                    </a:cubicBezTo>
                    <a:close/>
                  </a:path>
                </a:pathLst>
              </a:custGeom>
              <a:solidFill>
                <a:srgbClr val="2D5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24" name="Freeform 581">
                <a:extLst>
                  <a:ext uri="{FF2B5EF4-FFF2-40B4-BE49-F238E27FC236}">
                    <a16:creationId xmlns:a16="http://schemas.microsoft.com/office/drawing/2014/main" id="{DCAB4C68-7F37-4BB9-90D5-2AC50BC4C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3" y="1496"/>
                <a:ext cx="161" cy="63"/>
              </a:xfrm>
              <a:custGeom>
                <a:avLst/>
                <a:gdLst>
                  <a:gd name="T0" fmla="*/ 256 w 293"/>
                  <a:gd name="T1" fmla="*/ 65 h 114"/>
                  <a:gd name="T2" fmla="*/ 293 w 293"/>
                  <a:gd name="T3" fmla="*/ 65 h 114"/>
                  <a:gd name="T4" fmla="*/ 267 w 293"/>
                  <a:gd name="T5" fmla="*/ 90 h 114"/>
                  <a:gd name="T6" fmla="*/ 252 w 293"/>
                  <a:gd name="T7" fmla="*/ 100 h 114"/>
                  <a:gd name="T8" fmla="*/ 180 w 293"/>
                  <a:gd name="T9" fmla="*/ 112 h 114"/>
                  <a:gd name="T10" fmla="*/ 197 w 293"/>
                  <a:gd name="T11" fmla="*/ 92 h 114"/>
                  <a:gd name="T12" fmla="*/ 187 w 293"/>
                  <a:gd name="T13" fmla="*/ 80 h 114"/>
                  <a:gd name="T14" fmla="*/ 11 w 293"/>
                  <a:gd name="T15" fmla="*/ 11 h 114"/>
                  <a:gd name="T16" fmla="*/ 4 w 293"/>
                  <a:gd name="T17" fmla="*/ 0 h 114"/>
                  <a:gd name="T18" fmla="*/ 124 w 293"/>
                  <a:gd name="T19" fmla="*/ 57 h 114"/>
                  <a:gd name="T20" fmla="*/ 256 w 293"/>
                  <a:gd name="T21" fmla="*/ 6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14">
                    <a:moveTo>
                      <a:pt x="256" y="65"/>
                    </a:moveTo>
                    <a:cubicBezTo>
                      <a:pt x="268" y="75"/>
                      <a:pt x="280" y="63"/>
                      <a:pt x="293" y="65"/>
                    </a:cubicBezTo>
                    <a:cubicBezTo>
                      <a:pt x="289" y="79"/>
                      <a:pt x="286" y="92"/>
                      <a:pt x="267" y="90"/>
                    </a:cubicBezTo>
                    <a:cubicBezTo>
                      <a:pt x="262" y="90"/>
                      <a:pt x="257" y="96"/>
                      <a:pt x="252" y="100"/>
                    </a:cubicBezTo>
                    <a:cubicBezTo>
                      <a:pt x="229" y="106"/>
                      <a:pt x="205" y="114"/>
                      <a:pt x="180" y="112"/>
                    </a:cubicBezTo>
                    <a:cubicBezTo>
                      <a:pt x="188" y="107"/>
                      <a:pt x="198" y="105"/>
                      <a:pt x="197" y="92"/>
                    </a:cubicBezTo>
                    <a:cubicBezTo>
                      <a:pt x="196" y="86"/>
                      <a:pt x="195" y="81"/>
                      <a:pt x="187" y="80"/>
                    </a:cubicBezTo>
                    <a:cubicBezTo>
                      <a:pt x="120" y="77"/>
                      <a:pt x="72" y="28"/>
                      <a:pt x="11" y="11"/>
                    </a:cubicBezTo>
                    <a:cubicBezTo>
                      <a:pt x="7" y="10"/>
                      <a:pt x="0" y="7"/>
                      <a:pt x="4" y="0"/>
                    </a:cubicBezTo>
                    <a:cubicBezTo>
                      <a:pt x="44" y="19"/>
                      <a:pt x="85" y="37"/>
                      <a:pt x="124" y="57"/>
                    </a:cubicBezTo>
                    <a:cubicBezTo>
                      <a:pt x="166" y="79"/>
                      <a:pt x="211" y="74"/>
                      <a:pt x="256" y="65"/>
                    </a:cubicBezTo>
                    <a:close/>
                  </a:path>
                </a:pathLst>
              </a:custGeom>
              <a:solidFill>
                <a:srgbClr val="1F5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25" name="Freeform 582">
                <a:extLst>
                  <a:ext uri="{FF2B5EF4-FFF2-40B4-BE49-F238E27FC236}">
                    <a16:creationId xmlns:a16="http://schemas.microsoft.com/office/drawing/2014/main" id="{49E5999D-A42F-49DE-88DD-B184CCFA2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6" y="1712"/>
                <a:ext cx="31" cy="17"/>
              </a:xfrm>
              <a:custGeom>
                <a:avLst/>
                <a:gdLst>
                  <a:gd name="T0" fmla="*/ 31 w 56"/>
                  <a:gd name="T1" fmla="*/ 31 h 31"/>
                  <a:gd name="T2" fmla="*/ 8 w 56"/>
                  <a:gd name="T3" fmla="*/ 19 h 31"/>
                  <a:gd name="T4" fmla="*/ 0 w 56"/>
                  <a:gd name="T5" fmla="*/ 0 h 31"/>
                  <a:gd name="T6" fmla="*/ 56 w 56"/>
                  <a:gd name="T7" fmla="*/ 15 h 31"/>
                  <a:gd name="T8" fmla="*/ 31 w 56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1">
                    <a:moveTo>
                      <a:pt x="31" y="31"/>
                    </a:moveTo>
                    <a:cubicBezTo>
                      <a:pt x="24" y="26"/>
                      <a:pt x="17" y="20"/>
                      <a:pt x="8" y="19"/>
                    </a:cubicBezTo>
                    <a:cubicBezTo>
                      <a:pt x="5" y="13"/>
                      <a:pt x="2" y="6"/>
                      <a:pt x="0" y="0"/>
                    </a:cubicBezTo>
                    <a:cubicBezTo>
                      <a:pt x="18" y="8"/>
                      <a:pt x="39" y="3"/>
                      <a:pt x="56" y="15"/>
                    </a:cubicBezTo>
                    <a:cubicBezTo>
                      <a:pt x="48" y="21"/>
                      <a:pt x="35" y="20"/>
                      <a:pt x="31" y="31"/>
                    </a:cubicBezTo>
                    <a:close/>
                  </a:path>
                </a:pathLst>
              </a:custGeom>
              <a:solidFill>
                <a:srgbClr val="3B7D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26" name="Freeform 583">
                <a:extLst>
                  <a:ext uri="{FF2B5EF4-FFF2-40B4-BE49-F238E27FC236}">
                    <a16:creationId xmlns:a16="http://schemas.microsoft.com/office/drawing/2014/main" id="{26A3199E-AA70-4AB7-8007-602C688C0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4" y="1369"/>
                <a:ext cx="73" cy="53"/>
              </a:xfrm>
              <a:custGeom>
                <a:avLst/>
                <a:gdLst>
                  <a:gd name="T0" fmla="*/ 2 w 133"/>
                  <a:gd name="T1" fmla="*/ 28 h 98"/>
                  <a:gd name="T2" fmla="*/ 53 w 133"/>
                  <a:gd name="T3" fmla="*/ 29 h 98"/>
                  <a:gd name="T4" fmla="*/ 77 w 133"/>
                  <a:gd name="T5" fmla="*/ 38 h 98"/>
                  <a:gd name="T6" fmla="*/ 88 w 133"/>
                  <a:gd name="T7" fmla="*/ 34 h 98"/>
                  <a:gd name="T8" fmla="*/ 94 w 133"/>
                  <a:gd name="T9" fmla="*/ 28 h 98"/>
                  <a:gd name="T10" fmla="*/ 118 w 133"/>
                  <a:gd name="T11" fmla="*/ 8 h 98"/>
                  <a:gd name="T12" fmla="*/ 133 w 133"/>
                  <a:gd name="T13" fmla="*/ 0 h 98"/>
                  <a:gd name="T14" fmla="*/ 117 w 133"/>
                  <a:gd name="T15" fmla="*/ 36 h 98"/>
                  <a:gd name="T16" fmla="*/ 94 w 133"/>
                  <a:gd name="T17" fmla="*/ 68 h 98"/>
                  <a:gd name="T18" fmla="*/ 60 w 133"/>
                  <a:gd name="T19" fmla="*/ 84 h 98"/>
                  <a:gd name="T20" fmla="*/ 76 w 133"/>
                  <a:gd name="T21" fmla="*/ 95 h 98"/>
                  <a:gd name="T22" fmla="*/ 20 w 133"/>
                  <a:gd name="T23" fmla="*/ 93 h 98"/>
                  <a:gd name="T24" fmla="*/ 7 w 133"/>
                  <a:gd name="T25" fmla="*/ 65 h 98"/>
                  <a:gd name="T26" fmla="*/ 2 w 133"/>
                  <a:gd name="T27" fmla="*/ 2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3" h="98">
                    <a:moveTo>
                      <a:pt x="2" y="28"/>
                    </a:moveTo>
                    <a:cubicBezTo>
                      <a:pt x="19" y="28"/>
                      <a:pt x="36" y="28"/>
                      <a:pt x="53" y="29"/>
                    </a:cubicBezTo>
                    <a:cubicBezTo>
                      <a:pt x="62" y="29"/>
                      <a:pt x="74" y="22"/>
                      <a:pt x="77" y="38"/>
                    </a:cubicBezTo>
                    <a:cubicBezTo>
                      <a:pt x="77" y="40"/>
                      <a:pt x="88" y="45"/>
                      <a:pt x="88" y="34"/>
                    </a:cubicBezTo>
                    <a:cubicBezTo>
                      <a:pt x="88" y="29"/>
                      <a:pt x="91" y="29"/>
                      <a:pt x="94" y="28"/>
                    </a:cubicBezTo>
                    <a:cubicBezTo>
                      <a:pt x="111" y="24"/>
                      <a:pt x="111" y="24"/>
                      <a:pt x="118" y="8"/>
                    </a:cubicBezTo>
                    <a:cubicBezTo>
                      <a:pt x="120" y="1"/>
                      <a:pt x="129" y="5"/>
                      <a:pt x="133" y="0"/>
                    </a:cubicBezTo>
                    <a:cubicBezTo>
                      <a:pt x="133" y="14"/>
                      <a:pt x="118" y="22"/>
                      <a:pt x="117" y="36"/>
                    </a:cubicBezTo>
                    <a:cubicBezTo>
                      <a:pt x="104" y="43"/>
                      <a:pt x="103" y="59"/>
                      <a:pt x="94" y="68"/>
                    </a:cubicBezTo>
                    <a:cubicBezTo>
                      <a:pt x="84" y="77"/>
                      <a:pt x="69" y="73"/>
                      <a:pt x="60" y="84"/>
                    </a:cubicBezTo>
                    <a:cubicBezTo>
                      <a:pt x="63" y="92"/>
                      <a:pt x="72" y="84"/>
                      <a:pt x="76" y="95"/>
                    </a:cubicBezTo>
                    <a:cubicBezTo>
                      <a:pt x="56" y="91"/>
                      <a:pt x="38" y="98"/>
                      <a:pt x="20" y="93"/>
                    </a:cubicBezTo>
                    <a:cubicBezTo>
                      <a:pt x="17" y="92"/>
                      <a:pt x="9" y="76"/>
                      <a:pt x="7" y="65"/>
                    </a:cubicBezTo>
                    <a:cubicBezTo>
                      <a:pt x="4" y="53"/>
                      <a:pt x="0" y="41"/>
                      <a:pt x="2" y="28"/>
                    </a:cubicBezTo>
                    <a:close/>
                  </a:path>
                </a:pathLst>
              </a:custGeom>
              <a:solidFill>
                <a:srgbClr val="3E4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27" name="Freeform 584">
                <a:extLst>
                  <a:ext uri="{FF2B5EF4-FFF2-40B4-BE49-F238E27FC236}">
                    <a16:creationId xmlns:a16="http://schemas.microsoft.com/office/drawing/2014/main" id="{44F6577B-35FD-4DCA-858A-6A7C34319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" y="1307"/>
                <a:ext cx="26" cy="41"/>
              </a:xfrm>
              <a:custGeom>
                <a:avLst/>
                <a:gdLst>
                  <a:gd name="T0" fmla="*/ 40 w 48"/>
                  <a:gd name="T1" fmla="*/ 29 h 76"/>
                  <a:gd name="T2" fmla="*/ 36 w 48"/>
                  <a:gd name="T3" fmla="*/ 45 h 76"/>
                  <a:gd name="T4" fmla="*/ 26 w 48"/>
                  <a:gd name="T5" fmla="*/ 57 h 76"/>
                  <a:gd name="T6" fmla="*/ 0 w 48"/>
                  <a:gd name="T7" fmla="*/ 65 h 76"/>
                  <a:gd name="T8" fmla="*/ 22 w 48"/>
                  <a:gd name="T9" fmla="*/ 13 h 76"/>
                  <a:gd name="T10" fmla="*/ 40 w 48"/>
                  <a:gd name="T11" fmla="*/ 5 h 76"/>
                  <a:gd name="T12" fmla="*/ 40 w 48"/>
                  <a:gd name="T13" fmla="*/ 23 h 76"/>
                  <a:gd name="T14" fmla="*/ 40 w 48"/>
                  <a:gd name="T15" fmla="*/ 2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40" y="29"/>
                    </a:moveTo>
                    <a:cubicBezTo>
                      <a:pt x="39" y="35"/>
                      <a:pt x="45" y="42"/>
                      <a:pt x="36" y="45"/>
                    </a:cubicBezTo>
                    <a:cubicBezTo>
                      <a:pt x="31" y="48"/>
                      <a:pt x="27" y="53"/>
                      <a:pt x="26" y="57"/>
                    </a:cubicBezTo>
                    <a:cubicBezTo>
                      <a:pt x="22" y="76"/>
                      <a:pt x="12" y="73"/>
                      <a:pt x="0" y="65"/>
                    </a:cubicBezTo>
                    <a:cubicBezTo>
                      <a:pt x="6" y="47"/>
                      <a:pt x="7" y="27"/>
                      <a:pt x="22" y="13"/>
                    </a:cubicBezTo>
                    <a:cubicBezTo>
                      <a:pt x="27" y="8"/>
                      <a:pt x="32" y="0"/>
                      <a:pt x="40" y="5"/>
                    </a:cubicBezTo>
                    <a:cubicBezTo>
                      <a:pt x="48" y="10"/>
                      <a:pt x="40" y="17"/>
                      <a:pt x="40" y="23"/>
                    </a:cubicBezTo>
                    <a:cubicBezTo>
                      <a:pt x="40" y="25"/>
                      <a:pt x="40" y="27"/>
                      <a:pt x="40" y="29"/>
                    </a:cubicBezTo>
                    <a:close/>
                  </a:path>
                </a:pathLst>
              </a:custGeom>
              <a:solidFill>
                <a:srgbClr val="2C6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28" name="Freeform 585">
                <a:extLst>
                  <a:ext uri="{FF2B5EF4-FFF2-40B4-BE49-F238E27FC236}">
                    <a16:creationId xmlns:a16="http://schemas.microsoft.com/office/drawing/2014/main" id="{82399811-8D4F-46CE-BD68-17E7B7E83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2" y="1331"/>
                <a:ext cx="27" cy="49"/>
              </a:xfrm>
              <a:custGeom>
                <a:avLst/>
                <a:gdLst>
                  <a:gd name="T0" fmla="*/ 12 w 48"/>
                  <a:gd name="T1" fmla="*/ 20 h 89"/>
                  <a:gd name="T2" fmla="*/ 37 w 48"/>
                  <a:gd name="T3" fmla="*/ 8 h 89"/>
                  <a:gd name="T4" fmla="*/ 48 w 48"/>
                  <a:gd name="T5" fmla="*/ 0 h 89"/>
                  <a:gd name="T6" fmla="*/ 48 w 48"/>
                  <a:gd name="T7" fmla="*/ 4 h 89"/>
                  <a:gd name="T8" fmla="*/ 5 w 48"/>
                  <a:gd name="T9" fmla="*/ 89 h 89"/>
                  <a:gd name="T10" fmla="*/ 0 w 48"/>
                  <a:gd name="T11" fmla="*/ 80 h 89"/>
                  <a:gd name="T12" fmla="*/ 12 w 48"/>
                  <a:gd name="T13" fmla="*/ 2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89">
                    <a:moveTo>
                      <a:pt x="12" y="20"/>
                    </a:moveTo>
                    <a:cubicBezTo>
                      <a:pt x="23" y="22"/>
                      <a:pt x="33" y="23"/>
                      <a:pt x="37" y="8"/>
                    </a:cubicBezTo>
                    <a:cubicBezTo>
                      <a:pt x="37" y="4"/>
                      <a:pt x="42" y="0"/>
                      <a:pt x="48" y="0"/>
                    </a:cubicBezTo>
                    <a:cubicBezTo>
                      <a:pt x="48" y="2"/>
                      <a:pt x="48" y="3"/>
                      <a:pt x="48" y="4"/>
                    </a:cubicBezTo>
                    <a:cubicBezTo>
                      <a:pt x="34" y="32"/>
                      <a:pt x="20" y="61"/>
                      <a:pt x="5" y="89"/>
                    </a:cubicBezTo>
                    <a:cubicBezTo>
                      <a:pt x="4" y="87"/>
                      <a:pt x="2" y="83"/>
                      <a:pt x="0" y="80"/>
                    </a:cubicBezTo>
                    <a:cubicBezTo>
                      <a:pt x="0" y="60"/>
                      <a:pt x="1" y="39"/>
                      <a:pt x="12" y="20"/>
                    </a:cubicBezTo>
                    <a:close/>
                  </a:path>
                </a:pathLst>
              </a:custGeom>
              <a:solidFill>
                <a:srgbClr val="578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29" name="Freeform 586">
                <a:extLst>
                  <a:ext uri="{FF2B5EF4-FFF2-40B4-BE49-F238E27FC236}">
                    <a16:creationId xmlns:a16="http://schemas.microsoft.com/office/drawing/2014/main" id="{F0A6C323-E22C-4E9B-B9C6-7EE1B0162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4" y="1010"/>
                <a:ext cx="20" cy="15"/>
              </a:xfrm>
              <a:custGeom>
                <a:avLst/>
                <a:gdLst>
                  <a:gd name="T0" fmla="*/ 0 w 37"/>
                  <a:gd name="T1" fmla="*/ 3 h 29"/>
                  <a:gd name="T2" fmla="*/ 24 w 37"/>
                  <a:gd name="T3" fmla="*/ 6 h 29"/>
                  <a:gd name="T4" fmla="*/ 35 w 37"/>
                  <a:gd name="T5" fmla="*/ 19 h 29"/>
                  <a:gd name="T6" fmla="*/ 32 w 37"/>
                  <a:gd name="T7" fmla="*/ 26 h 29"/>
                  <a:gd name="T8" fmla="*/ 13 w 37"/>
                  <a:gd name="T9" fmla="*/ 23 h 29"/>
                  <a:gd name="T10" fmla="*/ 0 w 37"/>
                  <a:gd name="T11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29">
                    <a:moveTo>
                      <a:pt x="0" y="3"/>
                    </a:moveTo>
                    <a:cubicBezTo>
                      <a:pt x="9" y="0"/>
                      <a:pt x="16" y="6"/>
                      <a:pt x="24" y="6"/>
                    </a:cubicBezTo>
                    <a:cubicBezTo>
                      <a:pt x="33" y="6"/>
                      <a:pt x="34" y="12"/>
                      <a:pt x="35" y="19"/>
                    </a:cubicBezTo>
                    <a:cubicBezTo>
                      <a:pt x="35" y="23"/>
                      <a:pt x="37" y="26"/>
                      <a:pt x="32" y="26"/>
                    </a:cubicBezTo>
                    <a:cubicBezTo>
                      <a:pt x="25" y="26"/>
                      <a:pt x="18" y="29"/>
                      <a:pt x="13" y="23"/>
                    </a:cubicBezTo>
                    <a:cubicBezTo>
                      <a:pt x="8" y="17"/>
                      <a:pt x="4" y="10"/>
                      <a:pt x="0" y="3"/>
                    </a:cubicBezTo>
                    <a:close/>
                  </a:path>
                </a:pathLst>
              </a:custGeom>
              <a:solidFill>
                <a:srgbClr val="6A4F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30" name="Freeform 587">
                <a:extLst>
                  <a:ext uri="{FF2B5EF4-FFF2-40B4-BE49-F238E27FC236}">
                    <a16:creationId xmlns:a16="http://schemas.microsoft.com/office/drawing/2014/main" id="{BD0F2E3E-4C20-4062-965B-7754FCA1E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7" y="1687"/>
                <a:ext cx="11" cy="11"/>
              </a:xfrm>
              <a:custGeom>
                <a:avLst/>
                <a:gdLst>
                  <a:gd name="T0" fmla="*/ 9 w 20"/>
                  <a:gd name="T1" fmla="*/ 19 h 19"/>
                  <a:gd name="T2" fmla="*/ 1 w 20"/>
                  <a:gd name="T3" fmla="*/ 8 h 19"/>
                  <a:gd name="T4" fmla="*/ 12 w 20"/>
                  <a:gd name="T5" fmla="*/ 1 h 19"/>
                  <a:gd name="T6" fmla="*/ 20 w 20"/>
                  <a:gd name="T7" fmla="*/ 10 h 19"/>
                  <a:gd name="T8" fmla="*/ 9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9" y="19"/>
                    </a:moveTo>
                    <a:cubicBezTo>
                      <a:pt x="3" y="18"/>
                      <a:pt x="0" y="14"/>
                      <a:pt x="1" y="8"/>
                    </a:cubicBezTo>
                    <a:cubicBezTo>
                      <a:pt x="2" y="2"/>
                      <a:pt x="6" y="0"/>
                      <a:pt x="12" y="1"/>
                    </a:cubicBezTo>
                    <a:cubicBezTo>
                      <a:pt x="18" y="1"/>
                      <a:pt x="20" y="5"/>
                      <a:pt x="20" y="10"/>
                    </a:cubicBezTo>
                    <a:cubicBezTo>
                      <a:pt x="19" y="16"/>
                      <a:pt x="15" y="19"/>
                      <a:pt x="9" y="19"/>
                    </a:cubicBezTo>
                    <a:close/>
                  </a:path>
                </a:pathLst>
              </a:custGeom>
              <a:solidFill>
                <a:srgbClr val="C43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31" name="Freeform 588">
                <a:extLst>
                  <a:ext uri="{FF2B5EF4-FFF2-40B4-BE49-F238E27FC236}">
                    <a16:creationId xmlns:a16="http://schemas.microsoft.com/office/drawing/2014/main" id="{E9B7D6AA-2F7D-436B-97A6-2A1EAE3A5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7" y="1011"/>
                <a:ext cx="10" cy="44"/>
              </a:xfrm>
              <a:custGeom>
                <a:avLst/>
                <a:gdLst>
                  <a:gd name="T0" fmla="*/ 5 w 18"/>
                  <a:gd name="T1" fmla="*/ 80 h 80"/>
                  <a:gd name="T2" fmla="*/ 0 w 18"/>
                  <a:gd name="T3" fmla="*/ 80 h 80"/>
                  <a:gd name="T4" fmla="*/ 6 w 18"/>
                  <a:gd name="T5" fmla="*/ 4 h 80"/>
                  <a:gd name="T6" fmla="*/ 10 w 18"/>
                  <a:gd name="T7" fmla="*/ 0 h 80"/>
                  <a:gd name="T8" fmla="*/ 5 w 18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0">
                    <a:moveTo>
                      <a:pt x="5" y="80"/>
                    </a:moveTo>
                    <a:cubicBezTo>
                      <a:pt x="3" y="80"/>
                      <a:pt x="2" y="80"/>
                      <a:pt x="0" y="80"/>
                    </a:cubicBezTo>
                    <a:cubicBezTo>
                      <a:pt x="3" y="55"/>
                      <a:pt x="7" y="30"/>
                      <a:pt x="6" y="4"/>
                    </a:cubicBezTo>
                    <a:cubicBezTo>
                      <a:pt x="7" y="3"/>
                      <a:pt x="9" y="2"/>
                      <a:pt x="10" y="0"/>
                    </a:cubicBezTo>
                    <a:cubicBezTo>
                      <a:pt x="18" y="28"/>
                      <a:pt x="11" y="54"/>
                      <a:pt x="5" y="80"/>
                    </a:cubicBezTo>
                    <a:close/>
                  </a:path>
                </a:pathLst>
              </a:custGeom>
              <a:solidFill>
                <a:srgbClr val="115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32" name="Freeform 589">
                <a:extLst>
                  <a:ext uri="{FF2B5EF4-FFF2-40B4-BE49-F238E27FC236}">
                    <a16:creationId xmlns:a16="http://schemas.microsoft.com/office/drawing/2014/main" id="{440E6274-4A9B-45F5-90C4-33C52DB29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3" y="861"/>
                <a:ext cx="36" cy="60"/>
              </a:xfrm>
              <a:custGeom>
                <a:avLst/>
                <a:gdLst>
                  <a:gd name="T0" fmla="*/ 65 w 65"/>
                  <a:gd name="T1" fmla="*/ 0 h 109"/>
                  <a:gd name="T2" fmla="*/ 0 w 65"/>
                  <a:gd name="T3" fmla="*/ 109 h 109"/>
                  <a:gd name="T4" fmla="*/ 30 w 65"/>
                  <a:gd name="T5" fmla="*/ 30 h 109"/>
                  <a:gd name="T6" fmla="*/ 65 w 65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09">
                    <a:moveTo>
                      <a:pt x="65" y="0"/>
                    </a:moveTo>
                    <a:cubicBezTo>
                      <a:pt x="43" y="36"/>
                      <a:pt x="22" y="72"/>
                      <a:pt x="0" y="109"/>
                    </a:cubicBezTo>
                    <a:cubicBezTo>
                      <a:pt x="1" y="79"/>
                      <a:pt x="10" y="52"/>
                      <a:pt x="30" y="30"/>
                    </a:cubicBezTo>
                    <a:cubicBezTo>
                      <a:pt x="40" y="19"/>
                      <a:pt x="44" y="0"/>
                      <a:pt x="65" y="0"/>
                    </a:cubicBezTo>
                    <a:close/>
                  </a:path>
                </a:pathLst>
              </a:custGeom>
              <a:solidFill>
                <a:srgbClr val="F3D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33" name="Freeform 590">
                <a:extLst>
                  <a:ext uri="{FF2B5EF4-FFF2-40B4-BE49-F238E27FC236}">
                    <a16:creationId xmlns:a16="http://schemas.microsoft.com/office/drawing/2014/main" id="{D590C974-CDBB-41DC-91AD-4AF1C2352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2" y="751"/>
                <a:ext cx="17" cy="20"/>
              </a:xfrm>
              <a:custGeom>
                <a:avLst/>
                <a:gdLst>
                  <a:gd name="T0" fmla="*/ 31 w 32"/>
                  <a:gd name="T1" fmla="*/ 0 h 36"/>
                  <a:gd name="T2" fmla="*/ 18 w 32"/>
                  <a:gd name="T3" fmla="*/ 28 h 36"/>
                  <a:gd name="T4" fmla="*/ 4 w 32"/>
                  <a:gd name="T5" fmla="*/ 28 h 36"/>
                  <a:gd name="T6" fmla="*/ 10 w 32"/>
                  <a:gd name="T7" fmla="*/ 9 h 36"/>
                  <a:gd name="T8" fmla="*/ 31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31" y="0"/>
                    </a:moveTo>
                    <a:cubicBezTo>
                      <a:pt x="27" y="10"/>
                      <a:pt x="32" y="25"/>
                      <a:pt x="18" y="28"/>
                    </a:cubicBezTo>
                    <a:cubicBezTo>
                      <a:pt x="13" y="29"/>
                      <a:pt x="7" y="36"/>
                      <a:pt x="4" y="28"/>
                    </a:cubicBezTo>
                    <a:cubicBezTo>
                      <a:pt x="2" y="22"/>
                      <a:pt x="0" y="13"/>
                      <a:pt x="10" y="9"/>
                    </a:cubicBezTo>
                    <a:cubicBezTo>
                      <a:pt x="17" y="6"/>
                      <a:pt x="24" y="3"/>
                      <a:pt x="31" y="0"/>
                    </a:cubicBezTo>
                    <a:close/>
                  </a:path>
                </a:pathLst>
              </a:custGeom>
              <a:solidFill>
                <a:srgbClr val="644C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34" name="Freeform 591">
                <a:extLst>
                  <a:ext uri="{FF2B5EF4-FFF2-40B4-BE49-F238E27FC236}">
                    <a16:creationId xmlns:a16="http://schemas.microsoft.com/office/drawing/2014/main" id="{E5BA807F-C04D-4F1B-9117-F3558461A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7" y="954"/>
                <a:ext cx="2" cy="46"/>
              </a:xfrm>
              <a:custGeom>
                <a:avLst/>
                <a:gdLst>
                  <a:gd name="T0" fmla="*/ 3 w 4"/>
                  <a:gd name="T1" fmla="*/ 83 h 83"/>
                  <a:gd name="T2" fmla="*/ 1 w 4"/>
                  <a:gd name="T3" fmla="*/ 83 h 83"/>
                  <a:gd name="T4" fmla="*/ 0 w 4"/>
                  <a:gd name="T5" fmla="*/ 83 h 83"/>
                  <a:gd name="T6" fmla="*/ 0 w 4"/>
                  <a:gd name="T7" fmla="*/ 1 h 83"/>
                  <a:gd name="T8" fmla="*/ 0 w 4"/>
                  <a:gd name="T9" fmla="*/ 0 h 83"/>
                  <a:gd name="T10" fmla="*/ 4 w 4"/>
                  <a:gd name="T11" fmla="*/ 0 h 83"/>
                  <a:gd name="T12" fmla="*/ 3 w 4"/>
                  <a:gd name="T1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3">
                    <a:moveTo>
                      <a:pt x="3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0" y="83"/>
                      <a:pt x="0" y="83"/>
                    </a:cubicBezTo>
                    <a:cubicBezTo>
                      <a:pt x="0" y="56"/>
                      <a:pt x="0" y="29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3" y="28"/>
                      <a:pt x="3" y="55"/>
                      <a:pt x="3" y="83"/>
                    </a:cubicBezTo>
                    <a:close/>
                  </a:path>
                </a:pathLst>
              </a:custGeom>
              <a:solidFill>
                <a:srgbClr val="1638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35" name="Freeform 592">
                <a:extLst>
                  <a:ext uri="{FF2B5EF4-FFF2-40B4-BE49-F238E27FC236}">
                    <a16:creationId xmlns:a16="http://schemas.microsoft.com/office/drawing/2014/main" id="{EAF6AEB3-45E1-44BA-A943-C4B7604EC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3" y="1000"/>
                <a:ext cx="4" cy="37"/>
              </a:xfrm>
              <a:custGeom>
                <a:avLst/>
                <a:gdLst>
                  <a:gd name="T0" fmla="*/ 6 w 6"/>
                  <a:gd name="T1" fmla="*/ 0 h 67"/>
                  <a:gd name="T2" fmla="*/ 6 w 6"/>
                  <a:gd name="T3" fmla="*/ 67 h 67"/>
                  <a:gd name="T4" fmla="*/ 6 w 6"/>
                  <a:gd name="T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7">
                    <a:moveTo>
                      <a:pt x="6" y="0"/>
                    </a:moveTo>
                    <a:cubicBezTo>
                      <a:pt x="6" y="22"/>
                      <a:pt x="6" y="44"/>
                      <a:pt x="6" y="67"/>
                    </a:cubicBezTo>
                    <a:cubicBezTo>
                      <a:pt x="0" y="44"/>
                      <a:pt x="0" y="22"/>
                      <a:pt x="6" y="0"/>
                    </a:cubicBezTo>
                    <a:close/>
                  </a:path>
                </a:pathLst>
              </a:custGeom>
              <a:solidFill>
                <a:srgbClr val="1A3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36" name="Freeform 593">
                <a:extLst>
                  <a:ext uri="{FF2B5EF4-FFF2-40B4-BE49-F238E27FC236}">
                    <a16:creationId xmlns:a16="http://schemas.microsoft.com/office/drawing/2014/main" id="{D841E3AF-F903-4581-8366-F38D31E94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5" y="1070"/>
                <a:ext cx="90" cy="7"/>
              </a:xfrm>
              <a:custGeom>
                <a:avLst/>
                <a:gdLst>
                  <a:gd name="T0" fmla="*/ 164 w 164"/>
                  <a:gd name="T1" fmla="*/ 11 h 12"/>
                  <a:gd name="T2" fmla="*/ 0 w 164"/>
                  <a:gd name="T3" fmla="*/ 11 h 12"/>
                  <a:gd name="T4" fmla="*/ 96 w 164"/>
                  <a:gd name="T5" fmla="*/ 5 h 12"/>
                  <a:gd name="T6" fmla="*/ 163 w 164"/>
                  <a:gd name="T7" fmla="*/ 0 h 12"/>
                  <a:gd name="T8" fmla="*/ 164 w 164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12">
                    <a:moveTo>
                      <a:pt x="164" y="11"/>
                    </a:moveTo>
                    <a:cubicBezTo>
                      <a:pt x="109" y="11"/>
                      <a:pt x="54" y="11"/>
                      <a:pt x="0" y="11"/>
                    </a:cubicBezTo>
                    <a:cubicBezTo>
                      <a:pt x="32" y="2"/>
                      <a:pt x="64" y="2"/>
                      <a:pt x="96" y="5"/>
                    </a:cubicBezTo>
                    <a:cubicBezTo>
                      <a:pt x="119" y="8"/>
                      <a:pt x="142" y="12"/>
                      <a:pt x="163" y="0"/>
                    </a:cubicBezTo>
                    <a:cubicBezTo>
                      <a:pt x="163" y="4"/>
                      <a:pt x="164" y="7"/>
                      <a:pt x="164" y="11"/>
                    </a:cubicBezTo>
                    <a:close/>
                  </a:path>
                </a:pathLst>
              </a:custGeom>
              <a:solidFill>
                <a:srgbClr val="136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37" name="Freeform 594">
                <a:extLst>
                  <a:ext uri="{FF2B5EF4-FFF2-40B4-BE49-F238E27FC236}">
                    <a16:creationId xmlns:a16="http://schemas.microsoft.com/office/drawing/2014/main" id="{9A52BDD1-2535-4C43-B943-342BBCE80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8" y="750"/>
                <a:ext cx="19" cy="21"/>
              </a:xfrm>
              <a:custGeom>
                <a:avLst/>
                <a:gdLst>
                  <a:gd name="T0" fmla="*/ 12 w 35"/>
                  <a:gd name="T1" fmla="*/ 2 h 38"/>
                  <a:gd name="T2" fmla="*/ 26 w 35"/>
                  <a:gd name="T3" fmla="*/ 12 h 38"/>
                  <a:gd name="T4" fmla="*/ 31 w 35"/>
                  <a:gd name="T5" fmla="*/ 31 h 38"/>
                  <a:gd name="T6" fmla="*/ 18 w 35"/>
                  <a:gd name="T7" fmla="*/ 31 h 38"/>
                  <a:gd name="T8" fmla="*/ 2 w 35"/>
                  <a:gd name="T9" fmla="*/ 5 h 38"/>
                  <a:gd name="T10" fmla="*/ 13 w 35"/>
                  <a:gd name="T11" fmla="*/ 2 h 38"/>
                  <a:gd name="T12" fmla="*/ 12 w 35"/>
                  <a:gd name="T13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8">
                    <a:moveTo>
                      <a:pt x="12" y="2"/>
                    </a:moveTo>
                    <a:cubicBezTo>
                      <a:pt x="14" y="9"/>
                      <a:pt x="21" y="9"/>
                      <a:pt x="26" y="12"/>
                    </a:cubicBezTo>
                    <a:cubicBezTo>
                      <a:pt x="35" y="16"/>
                      <a:pt x="33" y="25"/>
                      <a:pt x="31" y="31"/>
                    </a:cubicBezTo>
                    <a:cubicBezTo>
                      <a:pt x="29" y="38"/>
                      <a:pt x="22" y="31"/>
                      <a:pt x="18" y="31"/>
                    </a:cubicBezTo>
                    <a:cubicBezTo>
                      <a:pt x="2" y="29"/>
                      <a:pt x="6" y="14"/>
                      <a:pt x="2" y="5"/>
                    </a:cubicBezTo>
                    <a:cubicBezTo>
                      <a:pt x="0" y="0"/>
                      <a:pt x="9" y="5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lose/>
                  </a:path>
                </a:pathLst>
              </a:custGeom>
              <a:solidFill>
                <a:srgbClr val="735A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38" name="Freeform 595">
                <a:extLst>
                  <a:ext uri="{FF2B5EF4-FFF2-40B4-BE49-F238E27FC236}">
                    <a16:creationId xmlns:a16="http://schemas.microsoft.com/office/drawing/2014/main" id="{3DEA1650-E1E7-4636-B113-5831E8AB5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1" y="1495"/>
                <a:ext cx="45" cy="106"/>
              </a:xfrm>
              <a:custGeom>
                <a:avLst/>
                <a:gdLst>
                  <a:gd name="T0" fmla="*/ 37 w 83"/>
                  <a:gd name="T1" fmla="*/ 18 h 194"/>
                  <a:gd name="T2" fmla="*/ 43 w 83"/>
                  <a:gd name="T3" fmla="*/ 0 h 194"/>
                  <a:gd name="T4" fmla="*/ 53 w 83"/>
                  <a:gd name="T5" fmla="*/ 42 h 194"/>
                  <a:gd name="T6" fmla="*/ 70 w 83"/>
                  <a:gd name="T7" fmla="*/ 99 h 194"/>
                  <a:gd name="T8" fmla="*/ 81 w 83"/>
                  <a:gd name="T9" fmla="*/ 147 h 194"/>
                  <a:gd name="T10" fmla="*/ 78 w 83"/>
                  <a:gd name="T11" fmla="*/ 168 h 194"/>
                  <a:gd name="T12" fmla="*/ 44 w 83"/>
                  <a:gd name="T13" fmla="*/ 194 h 194"/>
                  <a:gd name="T14" fmla="*/ 10 w 83"/>
                  <a:gd name="T15" fmla="*/ 174 h 194"/>
                  <a:gd name="T16" fmla="*/ 6 w 83"/>
                  <a:gd name="T17" fmla="*/ 140 h 194"/>
                  <a:gd name="T18" fmla="*/ 12 w 83"/>
                  <a:gd name="T19" fmla="*/ 113 h 194"/>
                  <a:gd name="T20" fmla="*/ 24 w 83"/>
                  <a:gd name="T21" fmla="*/ 65 h 194"/>
                  <a:gd name="T22" fmla="*/ 37 w 83"/>
                  <a:gd name="T23" fmla="*/ 1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194">
                    <a:moveTo>
                      <a:pt x="37" y="18"/>
                    </a:moveTo>
                    <a:cubicBezTo>
                      <a:pt x="42" y="14"/>
                      <a:pt x="38" y="7"/>
                      <a:pt x="43" y="0"/>
                    </a:cubicBezTo>
                    <a:cubicBezTo>
                      <a:pt x="47" y="16"/>
                      <a:pt x="50" y="29"/>
                      <a:pt x="53" y="42"/>
                    </a:cubicBezTo>
                    <a:cubicBezTo>
                      <a:pt x="66" y="59"/>
                      <a:pt x="61" y="81"/>
                      <a:pt x="70" y="99"/>
                    </a:cubicBezTo>
                    <a:cubicBezTo>
                      <a:pt x="75" y="114"/>
                      <a:pt x="79" y="130"/>
                      <a:pt x="81" y="147"/>
                    </a:cubicBezTo>
                    <a:cubicBezTo>
                      <a:pt x="82" y="154"/>
                      <a:pt x="83" y="161"/>
                      <a:pt x="78" y="168"/>
                    </a:cubicBezTo>
                    <a:cubicBezTo>
                      <a:pt x="74" y="186"/>
                      <a:pt x="59" y="194"/>
                      <a:pt x="44" y="194"/>
                    </a:cubicBezTo>
                    <a:cubicBezTo>
                      <a:pt x="32" y="194"/>
                      <a:pt x="15" y="191"/>
                      <a:pt x="10" y="174"/>
                    </a:cubicBezTo>
                    <a:cubicBezTo>
                      <a:pt x="0" y="164"/>
                      <a:pt x="4" y="152"/>
                      <a:pt x="6" y="140"/>
                    </a:cubicBezTo>
                    <a:cubicBezTo>
                      <a:pt x="7" y="131"/>
                      <a:pt x="10" y="122"/>
                      <a:pt x="12" y="113"/>
                    </a:cubicBezTo>
                    <a:cubicBezTo>
                      <a:pt x="14" y="96"/>
                      <a:pt x="23" y="82"/>
                      <a:pt x="24" y="65"/>
                    </a:cubicBezTo>
                    <a:cubicBezTo>
                      <a:pt x="26" y="49"/>
                      <a:pt x="27" y="32"/>
                      <a:pt x="37" y="18"/>
                    </a:cubicBezTo>
                    <a:close/>
                  </a:path>
                </a:pathLst>
              </a:custGeom>
              <a:solidFill>
                <a:srgbClr val="FC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39" name="Freeform 596">
                <a:extLst>
                  <a:ext uri="{FF2B5EF4-FFF2-40B4-BE49-F238E27FC236}">
                    <a16:creationId xmlns:a16="http://schemas.microsoft.com/office/drawing/2014/main" id="{FF9A6326-8A10-461F-86F2-5ACF14DE0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9" y="1531"/>
                <a:ext cx="45" cy="63"/>
              </a:xfrm>
              <a:custGeom>
                <a:avLst/>
                <a:gdLst>
                  <a:gd name="T0" fmla="*/ 74 w 82"/>
                  <a:gd name="T1" fmla="*/ 49 h 114"/>
                  <a:gd name="T2" fmla="*/ 67 w 82"/>
                  <a:gd name="T3" fmla="*/ 108 h 114"/>
                  <a:gd name="T4" fmla="*/ 50 w 82"/>
                  <a:gd name="T5" fmla="*/ 109 h 114"/>
                  <a:gd name="T6" fmla="*/ 24 w 82"/>
                  <a:gd name="T7" fmla="*/ 92 h 114"/>
                  <a:gd name="T8" fmla="*/ 10 w 82"/>
                  <a:gd name="T9" fmla="*/ 40 h 114"/>
                  <a:gd name="T10" fmla="*/ 27 w 82"/>
                  <a:gd name="T11" fmla="*/ 11 h 114"/>
                  <a:gd name="T12" fmla="*/ 49 w 82"/>
                  <a:gd name="T13" fmla="*/ 9 h 114"/>
                  <a:gd name="T14" fmla="*/ 60 w 82"/>
                  <a:gd name="T15" fmla="*/ 13 h 114"/>
                  <a:gd name="T16" fmla="*/ 75 w 82"/>
                  <a:gd name="T17" fmla="*/ 31 h 114"/>
                  <a:gd name="T18" fmla="*/ 74 w 82"/>
                  <a:gd name="T19" fmla="*/ 4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114">
                    <a:moveTo>
                      <a:pt x="74" y="49"/>
                    </a:moveTo>
                    <a:cubicBezTo>
                      <a:pt x="69" y="68"/>
                      <a:pt x="64" y="88"/>
                      <a:pt x="67" y="108"/>
                    </a:cubicBezTo>
                    <a:cubicBezTo>
                      <a:pt x="61" y="109"/>
                      <a:pt x="55" y="114"/>
                      <a:pt x="50" y="109"/>
                    </a:cubicBezTo>
                    <a:cubicBezTo>
                      <a:pt x="43" y="100"/>
                      <a:pt x="33" y="97"/>
                      <a:pt x="24" y="92"/>
                    </a:cubicBezTo>
                    <a:cubicBezTo>
                      <a:pt x="2" y="80"/>
                      <a:pt x="0" y="70"/>
                      <a:pt x="10" y="40"/>
                    </a:cubicBezTo>
                    <a:cubicBezTo>
                      <a:pt x="19" y="32"/>
                      <a:pt x="19" y="20"/>
                      <a:pt x="27" y="11"/>
                    </a:cubicBezTo>
                    <a:cubicBezTo>
                      <a:pt x="34" y="4"/>
                      <a:pt x="41" y="0"/>
                      <a:pt x="49" y="9"/>
                    </a:cubicBezTo>
                    <a:cubicBezTo>
                      <a:pt x="52" y="11"/>
                      <a:pt x="55" y="14"/>
                      <a:pt x="60" y="13"/>
                    </a:cubicBezTo>
                    <a:cubicBezTo>
                      <a:pt x="82" y="5"/>
                      <a:pt x="77" y="20"/>
                      <a:pt x="75" y="31"/>
                    </a:cubicBezTo>
                    <a:cubicBezTo>
                      <a:pt x="74" y="37"/>
                      <a:pt x="71" y="43"/>
                      <a:pt x="74" y="49"/>
                    </a:cubicBezTo>
                    <a:close/>
                  </a:path>
                </a:pathLst>
              </a:custGeom>
              <a:solidFill>
                <a:srgbClr val="095E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40" name="Freeform 597">
                <a:extLst>
                  <a:ext uri="{FF2B5EF4-FFF2-40B4-BE49-F238E27FC236}">
                    <a16:creationId xmlns:a16="http://schemas.microsoft.com/office/drawing/2014/main" id="{96DBB6D9-F070-4CED-894E-79B591D56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6" y="1533"/>
                <a:ext cx="42" cy="62"/>
              </a:xfrm>
              <a:custGeom>
                <a:avLst/>
                <a:gdLst>
                  <a:gd name="T0" fmla="*/ 13 w 75"/>
                  <a:gd name="T1" fmla="*/ 99 h 114"/>
                  <a:gd name="T2" fmla="*/ 0 w 75"/>
                  <a:gd name="T3" fmla="*/ 29 h 114"/>
                  <a:gd name="T4" fmla="*/ 17 w 75"/>
                  <a:gd name="T5" fmla="*/ 6 h 114"/>
                  <a:gd name="T6" fmla="*/ 56 w 75"/>
                  <a:gd name="T7" fmla="*/ 16 h 114"/>
                  <a:gd name="T8" fmla="*/ 68 w 75"/>
                  <a:gd name="T9" fmla="*/ 77 h 114"/>
                  <a:gd name="T10" fmla="*/ 24 w 75"/>
                  <a:gd name="T11" fmla="*/ 106 h 114"/>
                  <a:gd name="T12" fmla="*/ 13 w 75"/>
                  <a:gd name="T13" fmla="*/ 9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114">
                    <a:moveTo>
                      <a:pt x="13" y="99"/>
                    </a:moveTo>
                    <a:cubicBezTo>
                      <a:pt x="13" y="75"/>
                      <a:pt x="3" y="53"/>
                      <a:pt x="0" y="29"/>
                    </a:cubicBezTo>
                    <a:cubicBezTo>
                      <a:pt x="0" y="17"/>
                      <a:pt x="5" y="7"/>
                      <a:pt x="17" y="6"/>
                    </a:cubicBezTo>
                    <a:cubicBezTo>
                      <a:pt x="30" y="5"/>
                      <a:pt x="46" y="0"/>
                      <a:pt x="56" y="16"/>
                    </a:cubicBezTo>
                    <a:cubicBezTo>
                      <a:pt x="67" y="35"/>
                      <a:pt x="75" y="55"/>
                      <a:pt x="68" y="77"/>
                    </a:cubicBezTo>
                    <a:cubicBezTo>
                      <a:pt x="57" y="92"/>
                      <a:pt x="37" y="93"/>
                      <a:pt x="24" y="106"/>
                    </a:cubicBezTo>
                    <a:cubicBezTo>
                      <a:pt x="17" y="114"/>
                      <a:pt x="18" y="100"/>
                      <a:pt x="13" y="99"/>
                    </a:cubicBezTo>
                    <a:close/>
                  </a:path>
                </a:pathLst>
              </a:custGeom>
              <a:solidFill>
                <a:srgbClr val="095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41" name="Freeform 598">
                <a:extLst>
                  <a:ext uri="{FF2B5EF4-FFF2-40B4-BE49-F238E27FC236}">
                    <a16:creationId xmlns:a16="http://schemas.microsoft.com/office/drawing/2014/main" id="{75CA88FC-0D55-4D9F-AFEC-1CE51D0F7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0" y="1503"/>
                <a:ext cx="49" cy="72"/>
              </a:xfrm>
              <a:custGeom>
                <a:avLst/>
                <a:gdLst>
                  <a:gd name="T0" fmla="*/ 80 w 89"/>
                  <a:gd name="T1" fmla="*/ 132 h 132"/>
                  <a:gd name="T2" fmla="*/ 74 w 89"/>
                  <a:gd name="T3" fmla="*/ 91 h 132"/>
                  <a:gd name="T4" fmla="*/ 51 w 89"/>
                  <a:gd name="T5" fmla="*/ 65 h 132"/>
                  <a:gd name="T6" fmla="*/ 12 w 89"/>
                  <a:gd name="T7" fmla="*/ 84 h 132"/>
                  <a:gd name="T8" fmla="*/ 0 w 89"/>
                  <a:gd name="T9" fmla="*/ 28 h 132"/>
                  <a:gd name="T10" fmla="*/ 40 w 89"/>
                  <a:gd name="T11" fmla="*/ 23 h 132"/>
                  <a:gd name="T12" fmla="*/ 86 w 89"/>
                  <a:gd name="T13" fmla="*/ 107 h 132"/>
                  <a:gd name="T14" fmla="*/ 80 w 89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132">
                    <a:moveTo>
                      <a:pt x="80" y="132"/>
                    </a:moveTo>
                    <a:cubicBezTo>
                      <a:pt x="80" y="118"/>
                      <a:pt x="79" y="104"/>
                      <a:pt x="74" y="91"/>
                    </a:cubicBezTo>
                    <a:cubicBezTo>
                      <a:pt x="69" y="80"/>
                      <a:pt x="68" y="67"/>
                      <a:pt x="51" y="65"/>
                    </a:cubicBezTo>
                    <a:cubicBezTo>
                      <a:pt x="34" y="63"/>
                      <a:pt x="18" y="64"/>
                      <a:pt x="12" y="84"/>
                    </a:cubicBezTo>
                    <a:cubicBezTo>
                      <a:pt x="5" y="66"/>
                      <a:pt x="1" y="48"/>
                      <a:pt x="0" y="28"/>
                    </a:cubicBezTo>
                    <a:cubicBezTo>
                      <a:pt x="11" y="2"/>
                      <a:pt x="20" y="0"/>
                      <a:pt x="40" y="23"/>
                    </a:cubicBezTo>
                    <a:cubicBezTo>
                      <a:pt x="62" y="47"/>
                      <a:pt x="77" y="75"/>
                      <a:pt x="86" y="107"/>
                    </a:cubicBezTo>
                    <a:cubicBezTo>
                      <a:pt x="89" y="116"/>
                      <a:pt x="89" y="125"/>
                      <a:pt x="80" y="132"/>
                    </a:cubicBezTo>
                    <a:close/>
                  </a:path>
                </a:pathLst>
              </a:custGeom>
              <a:solidFill>
                <a:srgbClr val="2C5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42" name="Freeform 599">
                <a:extLst>
                  <a:ext uri="{FF2B5EF4-FFF2-40B4-BE49-F238E27FC236}">
                    <a16:creationId xmlns:a16="http://schemas.microsoft.com/office/drawing/2014/main" id="{75495244-C115-4F56-BB50-1ADBCD55E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5" y="1514"/>
                <a:ext cx="41" cy="44"/>
              </a:xfrm>
              <a:custGeom>
                <a:avLst/>
                <a:gdLst>
                  <a:gd name="T0" fmla="*/ 64 w 75"/>
                  <a:gd name="T1" fmla="*/ 80 h 80"/>
                  <a:gd name="T2" fmla="*/ 62 w 75"/>
                  <a:gd name="T3" fmla="*/ 44 h 80"/>
                  <a:gd name="T4" fmla="*/ 34 w 75"/>
                  <a:gd name="T5" fmla="*/ 40 h 80"/>
                  <a:gd name="T6" fmla="*/ 22 w 75"/>
                  <a:gd name="T7" fmla="*/ 44 h 80"/>
                  <a:gd name="T8" fmla="*/ 0 w 75"/>
                  <a:gd name="T9" fmla="*/ 71 h 80"/>
                  <a:gd name="T10" fmla="*/ 33 w 75"/>
                  <a:gd name="T11" fmla="*/ 12 h 80"/>
                  <a:gd name="T12" fmla="*/ 40 w 75"/>
                  <a:gd name="T13" fmla="*/ 9 h 80"/>
                  <a:gd name="T14" fmla="*/ 75 w 75"/>
                  <a:gd name="T15" fmla="*/ 31 h 80"/>
                  <a:gd name="T16" fmla="*/ 64 w 75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0">
                    <a:moveTo>
                      <a:pt x="64" y="80"/>
                    </a:moveTo>
                    <a:cubicBezTo>
                      <a:pt x="54" y="69"/>
                      <a:pt x="67" y="57"/>
                      <a:pt x="62" y="44"/>
                    </a:cubicBezTo>
                    <a:cubicBezTo>
                      <a:pt x="52" y="49"/>
                      <a:pt x="41" y="58"/>
                      <a:pt x="34" y="40"/>
                    </a:cubicBezTo>
                    <a:cubicBezTo>
                      <a:pt x="31" y="33"/>
                      <a:pt x="25" y="42"/>
                      <a:pt x="22" y="44"/>
                    </a:cubicBezTo>
                    <a:cubicBezTo>
                      <a:pt x="11" y="51"/>
                      <a:pt x="13" y="67"/>
                      <a:pt x="0" y="71"/>
                    </a:cubicBezTo>
                    <a:cubicBezTo>
                      <a:pt x="7" y="49"/>
                      <a:pt x="18" y="29"/>
                      <a:pt x="33" y="12"/>
                    </a:cubicBezTo>
                    <a:cubicBezTo>
                      <a:pt x="35" y="9"/>
                      <a:pt x="37" y="10"/>
                      <a:pt x="40" y="9"/>
                    </a:cubicBezTo>
                    <a:cubicBezTo>
                      <a:pt x="68" y="0"/>
                      <a:pt x="72" y="3"/>
                      <a:pt x="75" y="31"/>
                    </a:cubicBezTo>
                    <a:cubicBezTo>
                      <a:pt x="72" y="47"/>
                      <a:pt x="68" y="64"/>
                      <a:pt x="64" y="80"/>
                    </a:cubicBezTo>
                    <a:close/>
                  </a:path>
                </a:pathLst>
              </a:custGeom>
              <a:solidFill>
                <a:srgbClr val="2759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43" name="Freeform 600">
                <a:extLst>
                  <a:ext uri="{FF2B5EF4-FFF2-40B4-BE49-F238E27FC236}">
                    <a16:creationId xmlns:a16="http://schemas.microsoft.com/office/drawing/2014/main" id="{1FB4D3F5-162C-4B11-ADCC-ECC529348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3" y="1495"/>
                <a:ext cx="29" cy="36"/>
              </a:xfrm>
              <a:custGeom>
                <a:avLst/>
                <a:gdLst>
                  <a:gd name="T0" fmla="*/ 42 w 52"/>
                  <a:gd name="T1" fmla="*/ 66 h 66"/>
                  <a:gd name="T2" fmla="*/ 0 w 52"/>
                  <a:gd name="T3" fmla="*/ 47 h 66"/>
                  <a:gd name="T4" fmla="*/ 26 w 52"/>
                  <a:gd name="T5" fmla="*/ 16 h 66"/>
                  <a:gd name="T6" fmla="*/ 51 w 52"/>
                  <a:gd name="T7" fmla="*/ 18 h 66"/>
                  <a:gd name="T8" fmla="*/ 42 w 52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6">
                    <a:moveTo>
                      <a:pt x="42" y="66"/>
                    </a:moveTo>
                    <a:cubicBezTo>
                      <a:pt x="39" y="36"/>
                      <a:pt x="17" y="46"/>
                      <a:pt x="0" y="47"/>
                    </a:cubicBezTo>
                    <a:cubicBezTo>
                      <a:pt x="9" y="36"/>
                      <a:pt x="19" y="27"/>
                      <a:pt x="26" y="16"/>
                    </a:cubicBezTo>
                    <a:cubicBezTo>
                      <a:pt x="37" y="0"/>
                      <a:pt x="44" y="5"/>
                      <a:pt x="51" y="18"/>
                    </a:cubicBezTo>
                    <a:cubicBezTo>
                      <a:pt x="52" y="35"/>
                      <a:pt x="45" y="50"/>
                      <a:pt x="42" y="66"/>
                    </a:cubicBezTo>
                    <a:close/>
                  </a:path>
                </a:pathLst>
              </a:custGeom>
              <a:solidFill>
                <a:srgbClr val="384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44" name="Freeform 601">
                <a:extLst>
                  <a:ext uri="{FF2B5EF4-FFF2-40B4-BE49-F238E27FC236}">
                    <a16:creationId xmlns:a16="http://schemas.microsoft.com/office/drawing/2014/main" id="{1541BC45-8D9C-4F2D-97CB-EC377BC30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3" y="1578"/>
                <a:ext cx="483" cy="105"/>
              </a:xfrm>
              <a:custGeom>
                <a:avLst/>
                <a:gdLst>
                  <a:gd name="T0" fmla="*/ 411 w 879"/>
                  <a:gd name="T1" fmla="*/ 191 h 191"/>
                  <a:gd name="T2" fmla="*/ 259 w 879"/>
                  <a:gd name="T3" fmla="*/ 158 h 191"/>
                  <a:gd name="T4" fmla="*/ 74 w 879"/>
                  <a:gd name="T5" fmla="*/ 73 h 191"/>
                  <a:gd name="T6" fmla="*/ 0 w 879"/>
                  <a:gd name="T7" fmla="*/ 47 h 191"/>
                  <a:gd name="T8" fmla="*/ 135 w 879"/>
                  <a:gd name="T9" fmla="*/ 19 h 191"/>
                  <a:gd name="T10" fmla="*/ 305 w 879"/>
                  <a:gd name="T11" fmla="*/ 82 h 191"/>
                  <a:gd name="T12" fmla="*/ 519 w 879"/>
                  <a:gd name="T13" fmla="*/ 94 h 191"/>
                  <a:gd name="T14" fmla="*/ 736 w 879"/>
                  <a:gd name="T15" fmla="*/ 22 h 191"/>
                  <a:gd name="T16" fmla="*/ 861 w 879"/>
                  <a:gd name="T17" fmla="*/ 32 h 191"/>
                  <a:gd name="T18" fmla="*/ 879 w 879"/>
                  <a:gd name="T19" fmla="*/ 45 h 191"/>
                  <a:gd name="T20" fmla="*/ 704 w 879"/>
                  <a:gd name="T21" fmla="*/ 128 h 191"/>
                  <a:gd name="T22" fmla="*/ 411 w 879"/>
                  <a:gd name="T23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79" h="191">
                    <a:moveTo>
                      <a:pt x="411" y="191"/>
                    </a:moveTo>
                    <a:cubicBezTo>
                      <a:pt x="360" y="182"/>
                      <a:pt x="309" y="172"/>
                      <a:pt x="259" y="158"/>
                    </a:cubicBezTo>
                    <a:cubicBezTo>
                      <a:pt x="193" y="140"/>
                      <a:pt x="132" y="110"/>
                      <a:pt x="74" y="73"/>
                    </a:cubicBezTo>
                    <a:cubicBezTo>
                      <a:pt x="51" y="59"/>
                      <a:pt x="28" y="47"/>
                      <a:pt x="0" y="47"/>
                    </a:cubicBezTo>
                    <a:cubicBezTo>
                      <a:pt x="30" y="13"/>
                      <a:pt x="94" y="0"/>
                      <a:pt x="135" y="19"/>
                    </a:cubicBezTo>
                    <a:cubicBezTo>
                      <a:pt x="190" y="44"/>
                      <a:pt x="245" y="71"/>
                      <a:pt x="305" y="82"/>
                    </a:cubicBezTo>
                    <a:cubicBezTo>
                      <a:pt x="376" y="101"/>
                      <a:pt x="447" y="102"/>
                      <a:pt x="519" y="94"/>
                    </a:cubicBezTo>
                    <a:cubicBezTo>
                      <a:pt x="596" y="85"/>
                      <a:pt x="667" y="55"/>
                      <a:pt x="736" y="22"/>
                    </a:cubicBezTo>
                    <a:cubicBezTo>
                      <a:pt x="780" y="1"/>
                      <a:pt x="821" y="9"/>
                      <a:pt x="861" y="32"/>
                    </a:cubicBezTo>
                    <a:cubicBezTo>
                      <a:pt x="866" y="35"/>
                      <a:pt x="871" y="39"/>
                      <a:pt x="879" y="45"/>
                    </a:cubicBezTo>
                    <a:cubicBezTo>
                      <a:pt x="811" y="55"/>
                      <a:pt x="764" y="104"/>
                      <a:pt x="704" y="128"/>
                    </a:cubicBezTo>
                    <a:cubicBezTo>
                      <a:pt x="609" y="165"/>
                      <a:pt x="513" y="191"/>
                      <a:pt x="411" y="191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45" name="Freeform 602">
                <a:extLst>
                  <a:ext uri="{FF2B5EF4-FFF2-40B4-BE49-F238E27FC236}">
                    <a16:creationId xmlns:a16="http://schemas.microsoft.com/office/drawing/2014/main" id="{066DD61C-D5E5-405C-8A0C-D34EB19D2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9" y="1612"/>
                <a:ext cx="35" cy="16"/>
              </a:xfrm>
              <a:custGeom>
                <a:avLst/>
                <a:gdLst>
                  <a:gd name="T0" fmla="*/ 0 w 64"/>
                  <a:gd name="T1" fmla="*/ 18 h 30"/>
                  <a:gd name="T2" fmla="*/ 52 w 64"/>
                  <a:gd name="T3" fmla="*/ 6 h 30"/>
                  <a:gd name="T4" fmla="*/ 61 w 64"/>
                  <a:gd name="T5" fmla="*/ 19 h 30"/>
                  <a:gd name="T6" fmla="*/ 47 w 64"/>
                  <a:gd name="T7" fmla="*/ 27 h 30"/>
                  <a:gd name="T8" fmla="*/ 0 w 64"/>
                  <a:gd name="T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0">
                    <a:moveTo>
                      <a:pt x="0" y="18"/>
                    </a:moveTo>
                    <a:cubicBezTo>
                      <a:pt x="16" y="1"/>
                      <a:pt x="33" y="0"/>
                      <a:pt x="52" y="6"/>
                    </a:cubicBezTo>
                    <a:cubicBezTo>
                      <a:pt x="59" y="8"/>
                      <a:pt x="64" y="9"/>
                      <a:pt x="61" y="19"/>
                    </a:cubicBezTo>
                    <a:cubicBezTo>
                      <a:pt x="59" y="28"/>
                      <a:pt x="56" y="30"/>
                      <a:pt x="47" y="27"/>
                    </a:cubicBezTo>
                    <a:cubicBezTo>
                      <a:pt x="32" y="23"/>
                      <a:pt x="17" y="21"/>
                      <a:pt x="0" y="18"/>
                    </a:cubicBezTo>
                    <a:close/>
                  </a:path>
                </a:pathLst>
              </a:custGeom>
              <a:solidFill>
                <a:srgbClr val="FA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46" name="Freeform 603">
                <a:extLst>
                  <a:ext uri="{FF2B5EF4-FFF2-40B4-BE49-F238E27FC236}">
                    <a16:creationId xmlns:a16="http://schemas.microsoft.com/office/drawing/2014/main" id="{64B14812-8116-4245-AB26-D2D6504B0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3" y="1608"/>
                <a:ext cx="27" cy="23"/>
              </a:xfrm>
              <a:custGeom>
                <a:avLst/>
                <a:gdLst>
                  <a:gd name="T0" fmla="*/ 1 w 48"/>
                  <a:gd name="T1" fmla="*/ 0 h 41"/>
                  <a:gd name="T2" fmla="*/ 21 w 48"/>
                  <a:gd name="T3" fmla="*/ 0 h 41"/>
                  <a:gd name="T4" fmla="*/ 40 w 48"/>
                  <a:gd name="T5" fmla="*/ 34 h 41"/>
                  <a:gd name="T6" fmla="*/ 28 w 48"/>
                  <a:gd name="T7" fmla="*/ 39 h 41"/>
                  <a:gd name="T8" fmla="*/ 23 w 48"/>
                  <a:gd name="T9" fmla="*/ 28 h 41"/>
                  <a:gd name="T10" fmla="*/ 9 w 48"/>
                  <a:gd name="T11" fmla="*/ 7 h 41"/>
                  <a:gd name="T12" fmla="*/ 0 w 48"/>
                  <a:gd name="T13" fmla="*/ 3 h 41"/>
                  <a:gd name="T14" fmla="*/ 1 w 48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1">
                    <a:moveTo>
                      <a:pt x="1" y="0"/>
                    </a:moveTo>
                    <a:cubicBezTo>
                      <a:pt x="8" y="0"/>
                      <a:pt x="15" y="0"/>
                      <a:pt x="21" y="0"/>
                    </a:cubicBezTo>
                    <a:cubicBezTo>
                      <a:pt x="37" y="0"/>
                      <a:pt x="48" y="20"/>
                      <a:pt x="40" y="34"/>
                    </a:cubicBezTo>
                    <a:cubicBezTo>
                      <a:pt x="37" y="38"/>
                      <a:pt x="33" y="41"/>
                      <a:pt x="28" y="39"/>
                    </a:cubicBezTo>
                    <a:cubicBezTo>
                      <a:pt x="23" y="37"/>
                      <a:pt x="19" y="33"/>
                      <a:pt x="23" y="28"/>
                    </a:cubicBezTo>
                    <a:cubicBezTo>
                      <a:pt x="34" y="10"/>
                      <a:pt x="23" y="8"/>
                      <a:pt x="9" y="7"/>
                    </a:cubicBezTo>
                    <a:cubicBezTo>
                      <a:pt x="6" y="7"/>
                      <a:pt x="3" y="5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47" name="Freeform 604">
                <a:extLst>
                  <a:ext uri="{FF2B5EF4-FFF2-40B4-BE49-F238E27FC236}">
                    <a16:creationId xmlns:a16="http://schemas.microsoft.com/office/drawing/2014/main" id="{789AAB97-932D-4F72-91C1-7F23C3178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5" y="1483"/>
                <a:ext cx="98" cy="37"/>
              </a:xfrm>
              <a:custGeom>
                <a:avLst/>
                <a:gdLst>
                  <a:gd name="T0" fmla="*/ 177 w 177"/>
                  <a:gd name="T1" fmla="*/ 15 h 66"/>
                  <a:gd name="T2" fmla="*/ 67 w 177"/>
                  <a:gd name="T3" fmla="*/ 59 h 66"/>
                  <a:gd name="T4" fmla="*/ 49 w 177"/>
                  <a:gd name="T5" fmla="*/ 66 h 66"/>
                  <a:gd name="T6" fmla="*/ 13 w 177"/>
                  <a:gd name="T7" fmla="*/ 50 h 66"/>
                  <a:gd name="T8" fmla="*/ 2 w 177"/>
                  <a:gd name="T9" fmla="*/ 29 h 66"/>
                  <a:gd name="T10" fmla="*/ 17 w 177"/>
                  <a:gd name="T11" fmla="*/ 15 h 66"/>
                  <a:gd name="T12" fmla="*/ 164 w 177"/>
                  <a:gd name="T13" fmla="*/ 8 h 66"/>
                  <a:gd name="T14" fmla="*/ 177 w 177"/>
                  <a:gd name="T15" fmla="*/ 1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7" h="66">
                    <a:moveTo>
                      <a:pt x="177" y="15"/>
                    </a:moveTo>
                    <a:cubicBezTo>
                      <a:pt x="147" y="45"/>
                      <a:pt x="107" y="52"/>
                      <a:pt x="67" y="59"/>
                    </a:cubicBezTo>
                    <a:cubicBezTo>
                      <a:pt x="60" y="60"/>
                      <a:pt x="54" y="61"/>
                      <a:pt x="49" y="66"/>
                    </a:cubicBezTo>
                    <a:cubicBezTo>
                      <a:pt x="37" y="61"/>
                      <a:pt x="24" y="57"/>
                      <a:pt x="13" y="50"/>
                    </a:cubicBezTo>
                    <a:cubicBezTo>
                      <a:pt x="6" y="46"/>
                      <a:pt x="0" y="38"/>
                      <a:pt x="2" y="29"/>
                    </a:cubicBezTo>
                    <a:cubicBezTo>
                      <a:pt x="4" y="21"/>
                      <a:pt x="7" y="18"/>
                      <a:pt x="17" y="15"/>
                    </a:cubicBezTo>
                    <a:cubicBezTo>
                      <a:pt x="66" y="0"/>
                      <a:pt x="115" y="12"/>
                      <a:pt x="164" y="8"/>
                    </a:cubicBezTo>
                    <a:cubicBezTo>
                      <a:pt x="171" y="7"/>
                      <a:pt x="173" y="13"/>
                      <a:pt x="177" y="15"/>
                    </a:cubicBezTo>
                    <a:close/>
                  </a:path>
                </a:pathLst>
              </a:custGeom>
              <a:solidFill>
                <a:srgbClr val="0D5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48" name="Freeform 605">
                <a:extLst>
                  <a:ext uri="{FF2B5EF4-FFF2-40B4-BE49-F238E27FC236}">
                    <a16:creationId xmlns:a16="http://schemas.microsoft.com/office/drawing/2014/main" id="{7E50E547-E55E-4D3A-91CB-F29296752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4" y="1610"/>
                <a:ext cx="36" cy="18"/>
              </a:xfrm>
              <a:custGeom>
                <a:avLst/>
                <a:gdLst>
                  <a:gd name="T0" fmla="*/ 65 w 65"/>
                  <a:gd name="T1" fmla="*/ 20 h 33"/>
                  <a:gd name="T2" fmla="*/ 13 w 65"/>
                  <a:gd name="T3" fmla="*/ 31 h 33"/>
                  <a:gd name="T4" fmla="*/ 4 w 65"/>
                  <a:gd name="T5" fmla="*/ 22 h 33"/>
                  <a:gd name="T6" fmla="*/ 8 w 65"/>
                  <a:gd name="T7" fmla="*/ 10 h 33"/>
                  <a:gd name="T8" fmla="*/ 65 w 65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3">
                    <a:moveTo>
                      <a:pt x="65" y="20"/>
                    </a:moveTo>
                    <a:cubicBezTo>
                      <a:pt x="47" y="24"/>
                      <a:pt x="30" y="28"/>
                      <a:pt x="13" y="31"/>
                    </a:cubicBezTo>
                    <a:cubicBezTo>
                      <a:pt x="4" y="33"/>
                      <a:pt x="6" y="27"/>
                      <a:pt x="4" y="22"/>
                    </a:cubicBezTo>
                    <a:cubicBezTo>
                      <a:pt x="3" y="17"/>
                      <a:pt x="0" y="12"/>
                      <a:pt x="8" y="10"/>
                    </a:cubicBezTo>
                    <a:cubicBezTo>
                      <a:pt x="29" y="4"/>
                      <a:pt x="48" y="0"/>
                      <a:pt x="65" y="20"/>
                    </a:cubicBezTo>
                    <a:close/>
                  </a:path>
                </a:pathLst>
              </a:custGeom>
              <a:solidFill>
                <a:srgbClr val="F4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49" name="Freeform 606">
                <a:extLst>
                  <a:ext uri="{FF2B5EF4-FFF2-40B4-BE49-F238E27FC236}">
                    <a16:creationId xmlns:a16="http://schemas.microsoft.com/office/drawing/2014/main" id="{BA7EC857-3C7C-425B-AC7C-2766C429E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1" y="1608"/>
                <a:ext cx="24" cy="22"/>
              </a:xfrm>
              <a:custGeom>
                <a:avLst/>
                <a:gdLst>
                  <a:gd name="T0" fmla="*/ 44 w 44"/>
                  <a:gd name="T1" fmla="*/ 2 h 41"/>
                  <a:gd name="T2" fmla="*/ 29 w 44"/>
                  <a:gd name="T3" fmla="*/ 9 h 41"/>
                  <a:gd name="T4" fmla="*/ 19 w 44"/>
                  <a:gd name="T5" fmla="*/ 25 h 41"/>
                  <a:gd name="T6" fmla="*/ 13 w 44"/>
                  <a:gd name="T7" fmla="*/ 40 h 41"/>
                  <a:gd name="T8" fmla="*/ 3 w 44"/>
                  <a:gd name="T9" fmla="*/ 28 h 41"/>
                  <a:gd name="T10" fmla="*/ 44 w 44"/>
                  <a:gd name="T11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41">
                    <a:moveTo>
                      <a:pt x="44" y="2"/>
                    </a:moveTo>
                    <a:cubicBezTo>
                      <a:pt x="39" y="7"/>
                      <a:pt x="35" y="9"/>
                      <a:pt x="29" y="9"/>
                    </a:cubicBezTo>
                    <a:cubicBezTo>
                      <a:pt x="18" y="10"/>
                      <a:pt x="11" y="12"/>
                      <a:pt x="19" y="25"/>
                    </a:cubicBezTo>
                    <a:cubicBezTo>
                      <a:pt x="23" y="31"/>
                      <a:pt x="23" y="39"/>
                      <a:pt x="13" y="40"/>
                    </a:cubicBezTo>
                    <a:cubicBezTo>
                      <a:pt x="6" y="41"/>
                      <a:pt x="4" y="35"/>
                      <a:pt x="3" y="28"/>
                    </a:cubicBezTo>
                    <a:cubicBezTo>
                      <a:pt x="0" y="3"/>
                      <a:pt x="6" y="0"/>
                      <a:pt x="44" y="2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grpSp>
          <p:nvGrpSpPr>
            <p:cNvPr id="45" name="Group 808">
              <a:extLst>
                <a:ext uri="{FF2B5EF4-FFF2-40B4-BE49-F238E27FC236}">
                  <a16:creationId xmlns:a16="http://schemas.microsoft.com/office/drawing/2014/main" id="{14F05FF0-0AA8-4DAF-B2EC-59F67F853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5799" y="2764332"/>
              <a:ext cx="2178800" cy="2100986"/>
              <a:chOff x="8095" y="757"/>
              <a:chExt cx="952" cy="918"/>
            </a:xfrm>
          </p:grpSpPr>
          <p:sp>
            <p:nvSpPr>
              <p:cNvPr id="50" name="Freeform 608">
                <a:extLst>
                  <a:ext uri="{FF2B5EF4-FFF2-40B4-BE49-F238E27FC236}">
                    <a16:creationId xmlns:a16="http://schemas.microsoft.com/office/drawing/2014/main" id="{ED2E75C3-A9DC-427C-9340-3694415AA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7" y="1355"/>
                <a:ext cx="814" cy="106"/>
              </a:xfrm>
              <a:custGeom>
                <a:avLst/>
                <a:gdLst>
                  <a:gd name="T0" fmla="*/ 1482 w 1482"/>
                  <a:gd name="T1" fmla="*/ 187 h 193"/>
                  <a:gd name="T2" fmla="*/ 1303 w 1482"/>
                  <a:gd name="T3" fmla="*/ 171 h 193"/>
                  <a:gd name="T4" fmla="*/ 1218 w 1482"/>
                  <a:gd name="T5" fmla="*/ 182 h 193"/>
                  <a:gd name="T6" fmla="*/ 1186 w 1482"/>
                  <a:gd name="T7" fmla="*/ 162 h 193"/>
                  <a:gd name="T8" fmla="*/ 1049 w 1482"/>
                  <a:gd name="T9" fmla="*/ 155 h 193"/>
                  <a:gd name="T10" fmla="*/ 811 w 1482"/>
                  <a:gd name="T11" fmla="*/ 153 h 193"/>
                  <a:gd name="T12" fmla="*/ 695 w 1482"/>
                  <a:gd name="T13" fmla="*/ 161 h 193"/>
                  <a:gd name="T14" fmla="*/ 438 w 1482"/>
                  <a:gd name="T15" fmla="*/ 162 h 193"/>
                  <a:gd name="T16" fmla="*/ 198 w 1482"/>
                  <a:gd name="T17" fmla="*/ 165 h 193"/>
                  <a:gd name="T18" fmla="*/ 55 w 1482"/>
                  <a:gd name="T19" fmla="*/ 167 h 193"/>
                  <a:gd name="T20" fmla="*/ 212 w 1482"/>
                  <a:gd name="T21" fmla="*/ 172 h 193"/>
                  <a:gd name="T22" fmla="*/ 431 w 1482"/>
                  <a:gd name="T23" fmla="*/ 164 h 193"/>
                  <a:gd name="T24" fmla="*/ 512 w 1482"/>
                  <a:gd name="T25" fmla="*/ 171 h 193"/>
                  <a:gd name="T26" fmla="*/ 693 w 1482"/>
                  <a:gd name="T27" fmla="*/ 164 h 193"/>
                  <a:gd name="T28" fmla="*/ 803 w 1482"/>
                  <a:gd name="T29" fmla="*/ 157 h 193"/>
                  <a:gd name="T30" fmla="*/ 908 w 1482"/>
                  <a:gd name="T31" fmla="*/ 160 h 193"/>
                  <a:gd name="T32" fmla="*/ 999 w 1482"/>
                  <a:gd name="T33" fmla="*/ 190 h 193"/>
                  <a:gd name="T34" fmla="*/ 0 w 1482"/>
                  <a:gd name="T35" fmla="*/ 187 h 193"/>
                  <a:gd name="T36" fmla="*/ 142 w 1482"/>
                  <a:gd name="T37" fmla="*/ 4 h 193"/>
                  <a:gd name="T38" fmla="*/ 295 w 1482"/>
                  <a:gd name="T39" fmla="*/ 7 h 193"/>
                  <a:gd name="T40" fmla="*/ 323 w 1482"/>
                  <a:gd name="T41" fmla="*/ 14 h 193"/>
                  <a:gd name="T42" fmla="*/ 372 w 1482"/>
                  <a:gd name="T43" fmla="*/ 15 h 193"/>
                  <a:gd name="T44" fmla="*/ 383 w 1482"/>
                  <a:gd name="T45" fmla="*/ 39 h 193"/>
                  <a:gd name="T46" fmla="*/ 136 w 1482"/>
                  <a:gd name="T47" fmla="*/ 41 h 193"/>
                  <a:gd name="T48" fmla="*/ 348 w 1482"/>
                  <a:gd name="T49" fmla="*/ 48 h 193"/>
                  <a:gd name="T50" fmla="*/ 459 w 1482"/>
                  <a:gd name="T51" fmla="*/ 25 h 193"/>
                  <a:gd name="T52" fmla="*/ 771 w 1482"/>
                  <a:gd name="T53" fmla="*/ 45 h 193"/>
                  <a:gd name="T54" fmla="*/ 747 w 1482"/>
                  <a:gd name="T55" fmla="*/ 65 h 193"/>
                  <a:gd name="T56" fmla="*/ 472 w 1482"/>
                  <a:gd name="T57" fmla="*/ 80 h 193"/>
                  <a:gd name="T58" fmla="*/ 210 w 1482"/>
                  <a:gd name="T59" fmla="*/ 89 h 193"/>
                  <a:gd name="T60" fmla="*/ 77 w 1482"/>
                  <a:gd name="T61" fmla="*/ 93 h 193"/>
                  <a:gd name="T62" fmla="*/ 192 w 1482"/>
                  <a:gd name="T63" fmla="*/ 96 h 193"/>
                  <a:gd name="T64" fmla="*/ 215 w 1482"/>
                  <a:gd name="T65" fmla="*/ 102 h 193"/>
                  <a:gd name="T66" fmla="*/ 409 w 1482"/>
                  <a:gd name="T67" fmla="*/ 110 h 193"/>
                  <a:gd name="T68" fmla="*/ 556 w 1482"/>
                  <a:gd name="T69" fmla="*/ 119 h 193"/>
                  <a:gd name="T70" fmla="*/ 781 w 1482"/>
                  <a:gd name="T71" fmla="*/ 111 h 193"/>
                  <a:gd name="T72" fmla="*/ 1007 w 1482"/>
                  <a:gd name="T73" fmla="*/ 106 h 193"/>
                  <a:gd name="T74" fmla="*/ 1126 w 1482"/>
                  <a:gd name="T75" fmla="*/ 115 h 193"/>
                  <a:gd name="T76" fmla="*/ 1328 w 1482"/>
                  <a:gd name="T77" fmla="*/ 123 h 193"/>
                  <a:gd name="T78" fmla="*/ 1213 w 1482"/>
                  <a:gd name="T79" fmla="*/ 75 h 193"/>
                  <a:gd name="T80" fmla="*/ 1388 w 1482"/>
                  <a:gd name="T81" fmla="*/ 93 h 193"/>
                  <a:gd name="T82" fmla="*/ 1420 w 1482"/>
                  <a:gd name="T83" fmla="*/ 8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82" h="193">
                    <a:moveTo>
                      <a:pt x="1420" y="87"/>
                    </a:moveTo>
                    <a:cubicBezTo>
                      <a:pt x="1444" y="118"/>
                      <a:pt x="1460" y="153"/>
                      <a:pt x="1482" y="187"/>
                    </a:cubicBezTo>
                    <a:cubicBezTo>
                      <a:pt x="1453" y="186"/>
                      <a:pt x="1426" y="181"/>
                      <a:pt x="1402" y="170"/>
                    </a:cubicBezTo>
                    <a:cubicBezTo>
                      <a:pt x="1368" y="156"/>
                      <a:pt x="1336" y="159"/>
                      <a:pt x="1303" y="171"/>
                    </a:cubicBezTo>
                    <a:cubicBezTo>
                      <a:pt x="1285" y="177"/>
                      <a:pt x="1266" y="183"/>
                      <a:pt x="1247" y="185"/>
                    </a:cubicBezTo>
                    <a:cubicBezTo>
                      <a:pt x="1237" y="186"/>
                      <a:pt x="1227" y="190"/>
                      <a:pt x="1218" y="182"/>
                    </a:cubicBezTo>
                    <a:cubicBezTo>
                      <a:pt x="1223" y="172"/>
                      <a:pt x="1233" y="177"/>
                      <a:pt x="1241" y="174"/>
                    </a:cubicBezTo>
                    <a:cubicBezTo>
                      <a:pt x="1221" y="175"/>
                      <a:pt x="1204" y="170"/>
                      <a:pt x="1186" y="162"/>
                    </a:cubicBezTo>
                    <a:cubicBezTo>
                      <a:pt x="1169" y="153"/>
                      <a:pt x="1151" y="148"/>
                      <a:pt x="1132" y="143"/>
                    </a:cubicBezTo>
                    <a:cubicBezTo>
                      <a:pt x="1102" y="135"/>
                      <a:pt x="1075" y="141"/>
                      <a:pt x="1049" y="155"/>
                    </a:cubicBezTo>
                    <a:cubicBezTo>
                      <a:pt x="1002" y="179"/>
                      <a:pt x="955" y="175"/>
                      <a:pt x="909" y="153"/>
                    </a:cubicBezTo>
                    <a:cubicBezTo>
                      <a:pt x="876" y="137"/>
                      <a:pt x="844" y="139"/>
                      <a:pt x="811" y="153"/>
                    </a:cubicBezTo>
                    <a:cubicBezTo>
                      <a:pt x="793" y="161"/>
                      <a:pt x="775" y="170"/>
                      <a:pt x="755" y="172"/>
                    </a:cubicBezTo>
                    <a:cubicBezTo>
                      <a:pt x="734" y="174"/>
                      <a:pt x="714" y="170"/>
                      <a:pt x="695" y="161"/>
                    </a:cubicBezTo>
                    <a:cubicBezTo>
                      <a:pt x="646" y="139"/>
                      <a:pt x="598" y="136"/>
                      <a:pt x="548" y="159"/>
                    </a:cubicBezTo>
                    <a:cubicBezTo>
                      <a:pt x="513" y="175"/>
                      <a:pt x="475" y="178"/>
                      <a:pt x="438" y="162"/>
                    </a:cubicBezTo>
                    <a:cubicBezTo>
                      <a:pt x="391" y="141"/>
                      <a:pt x="344" y="141"/>
                      <a:pt x="297" y="162"/>
                    </a:cubicBezTo>
                    <a:cubicBezTo>
                      <a:pt x="265" y="176"/>
                      <a:pt x="231" y="176"/>
                      <a:pt x="198" y="165"/>
                    </a:cubicBezTo>
                    <a:cubicBezTo>
                      <a:pt x="174" y="157"/>
                      <a:pt x="150" y="149"/>
                      <a:pt x="124" y="148"/>
                    </a:cubicBezTo>
                    <a:cubicBezTo>
                      <a:pt x="100" y="148"/>
                      <a:pt x="74" y="148"/>
                      <a:pt x="55" y="167"/>
                    </a:cubicBezTo>
                    <a:cubicBezTo>
                      <a:pt x="87" y="159"/>
                      <a:pt x="118" y="150"/>
                      <a:pt x="151" y="158"/>
                    </a:cubicBezTo>
                    <a:cubicBezTo>
                      <a:pt x="171" y="163"/>
                      <a:pt x="191" y="168"/>
                      <a:pt x="212" y="172"/>
                    </a:cubicBezTo>
                    <a:cubicBezTo>
                      <a:pt x="242" y="177"/>
                      <a:pt x="273" y="177"/>
                      <a:pt x="302" y="166"/>
                    </a:cubicBezTo>
                    <a:cubicBezTo>
                      <a:pt x="345" y="150"/>
                      <a:pt x="388" y="151"/>
                      <a:pt x="431" y="164"/>
                    </a:cubicBezTo>
                    <a:cubicBezTo>
                      <a:pt x="445" y="168"/>
                      <a:pt x="458" y="171"/>
                      <a:pt x="473" y="171"/>
                    </a:cubicBezTo>
                    <a:cubicBezTo>
                      <a:pt x="486" y="174"/>
                      <a:pt x="499" y="171"/>
                      <a:pt x="512" y="171"/>
                    </a:cubicBezTo>
                    <a:cubicBezTo>
                      <a:pt x="525" y="175"/>
                      <a:pt x="536" y="171"/>
                      <a:pt x="547" y="166"/>
                    </a:cubicBezTo>
                    <a:cubicBezTo>
                      <a:pt x="595" y="143"/>
                      <a:pt x="644" y="149"/>
                      <a:pt x="693" y="164"/>
                    </a:cubicBezTo>
                    <a:cubicBezTo>
                      <a:pt x="698" y="166"/>
                      <a:pt x="704" y="169"/>
                      <a:pt x="710" y="169"/>
                    </a:cubicBezTo>
                    <a:cubicBezTo>
                      <a:pt x="742" y="176"/>
                      <a:pt x="773" y="172"/>
                      <a:pt x="803" y="157"/>
                    </a:cubicBezTo>
                    <a:cubicBezTo>
                      <a:pt x="812" y="153"/>
                      <a:pt x="821" y="148"/>
                      <a:pt x="831" y="149"/>
                    </a:cubicBezTo>
                    <a:cubicBezTo>
                      <a:pt x="858" y="145"/>
                      <a:pt x="883" y="149"/>
                      <a:pt x="908" y="160"/>
                    </a:cubicBezTo>
                    <a:cubicBezTo>
                      <a:pt x="934" y="171"/>
                      <a:pt x="961" y="180"/>
                      <a:pt x="989" y="179"/>
                    </a:cubicBezTo>
                    <a:cubicBezTo>
                      <a:pt x="1001" y="179"/>
                      <a:pt x="1002" y="181"/>
                      <a:pt x="999" y="190"/>
                    </a:cubicBezTo>
                    <a:cubicBezTo>
                      <a:pt x="674" y="190"/>
                      <a:pt x="349" y="190"/>
                      <a:pt x="23" y="190"/>
                    </a:cubicBezTo>
                    <a:cubicBezTo>
                      <a:pt x="16" y="190"/>
                      <a:pt x="8" y="193"/>
                      <a:pt x="0" y="187"/>
                    </a:cubicBezTo>
                    <a:cubicBezTo>
                      <a:pt x="35" y="127"/>
                      <a:pt x="70" y="67"/>
                      <a:pt x="108" y="9"/>
                    </a:cubicBezTo>
                    <a:cubicBezTo>
                      <a:pt x="118" y="0"/>
                      <a:pt x="130" y="3"/>
                      <a:pt x="142" y="4"/>
                    </a:cubicBezTo>
                    <a:cubicBezTo>
                      <a:pt x="158" y="9"/>
                      <a:pt x="175" y="6"/>
                      <a:pt x="192" y="7"/>
                    </a:cubicBezTo>
                    <a:cubicBezTo>
                      <a:pt x="226" y="7"/>
                      <a:pt x="261" y="7"/>
                      <a:pt x="295" y="7"/>
                    </a:cubicBezTo>
                    <a:cubicBezTo>
                      <a:pt x="300" y="7"/>
                      <a:pt x="305" y="7"/>
                      <a:pt x="309" y="7"/>
                    </a:cubicBezTo>
                    <a:cubicBezTo>
                      <a:pt x="315" y="8"/>
                      <a:pt x="322" y="8"/>
                      <a:pt x="323" y="14"/>
                    </a:cubicBezTo>
                    <a:cubicBezTo>
                      <a:pt x="323" y="22"/>
                      <a:pt x="314" y="19"/>
                      <a:pt x="310" y="22"/>
                    </a:cubicBezTo>
                    <a:cubicBezTo>
                      <a:pt x="330" y="13"/>
                      <a:pt x="351" y="14"/>
                      <a:pt x="372" y="15"/>
                    </a:cubicBezTo>
                    <a:cubicBezTo>
                      <a:pt x="382" y="15"/>
                      <a:pt x="393" y="16"/>
                      <a:pt x="400" y="27"/>
                    </a:cubicBezTo>
                    <a:cubicBezTo>
                      <a:pt x="400" y="39"/>
                      <a:pt x="389" y="37"/>
                      <a:pt x="383" y="39"/>
                    </a:cubicBezTo>
                    <a:cubicBezTo>
                      <a:pt x="338" y="56"/>
                      <a:pt x="292" y="50"/>
                      <a:pt x="247" y="38"/>
                    </a:cubicBezTo>
                    <a:cubicBezTo>
                      <a:pt x="210" y="28"/>
                      <a:pt x="173" y="28"/>
                      <a:pt x="136" y="41"/>
                    </a:cubicBezTo>
                    <a:cubicBezTo>
                      <a:pt x="162" y="31"/>
                      <a:pt x="204" y="28"/>
                      <a:pt x="233" y="35"/>
                    </a:cubicBezTo>
                    <a:cubicBezTo>
                      <a:pt x="271" y="44"/>
                      <a:pt x="309" y="54"/>
                      <a:pt x="348" y="48"/>
                    </a:cubicBezTo>
                    <a:cubicBezTo>
                      <a:pt x="375" y="44"/>
                      <a:pt x="401" y="35"/>
                      <a:pt x="426" y="25"/>
                    </a:cubicBezTo>
                    <a:cubicBezTo>
                      <a:pt x="437" y="22"/>
                      <a:pt x="448" y="22"/>
                      <a:pt x="459" y="25"/>
                    </a:cubicBezTo>
                    <a:cubicBezTo>
                      <a:pt x="517" y="41"/>
                      <a:pt x="574" y="57"/>
                      <a:pt x="636" y="35"/>
                    </a:cubicBezTo>
                    <a:cubicBezTo>
                      <a:pt x="680" y="20"/>
                      <a:pt x="728" y="16"/>
                      <a:pt x="771" y="45"/>
                    </a:cubicBezTo>
                    <a:cubicBezTo>
                      <a:pt x="774" y="61"/>
                      <a:pt x="763" y="60"/>
                      <a:pt x="754" y="60"/>
                    </a:cubicBezTo>
                    <a:cubicBezTo>
                      <a:pt x="750" y="60"/>
                      <a:pt x="745" y="57"/>
                      <a:pt x="747" y="65"/>
                    </a:cubicBezTo>
                    <a:cubicBezTo>
                      <a:pt x="697" y="91"/>
                      <a:pt x="646" y="103"/>
                      <a:pt x="591" y="80"/>
                    </a:cubicBezTo>
                    <a:cubicBezTo>
                      <a:pt x="552" y="65"/>
                      <a:pt x="511" y="65"/>
                      <a:pt x="472" y="80"/>
                    </a:cubicBezTo>
                    <a:cubicBezTo>
                      <a:pt x="427" y="96"/>
                      <a:pt x="384" y="96"/>
                      <a:pt x="339" y="82"/>
                    </a:cubicBezTo>
                    <a:cubicBezTo>
                      <a:pt x="295" y="68"/>
                      <a:pt x="251" y="64"/>
                      <a:pt x="210" y="89"/>
                    </a:cubicBezTo>
                    <a:cubicBezTo>
                      <a:pt x="202" y="93"/>
                      <a:pt x="194" y="91"/>
                      <a:pt x="187" y="89"/>
                    </a:cubicBezTo>
                    <a:cubicBezTo>
                      <a:pt x="151" y="80"/>
                      <a:pt x="116" y="81"/>
                      <a:pt x="77" y="93"/>
                    </a:cubicBezTo>
                    <a:cubicBezTo>
                      <a:pt x="114" y="82"/>
                      <a:pt x="149" y="79"/>
                      <a:pt x="183" y="88"/>
                    </a:cubicBezTo>
                    <a:cubicBezTo>
                      <a:pt x="188" y="90"/>
                      <a:pt x="192" y="90"/>
                      <a:pt x="192" y="96"/>
                    </a:cubicBezTo>
                    <a:cubicBezTo>
                      <a:pt x="183" y="109"/>
                      <a:pt x="167" y="107"/>
                      <a:pt x="152" y="115"/>
                    </a:cubicBezTo>
                    <a:cubicBezTo>
                      <a:pt x="174" y="107"/>
                      <a:pt x="194" y="102"/>
                      <a:pt x="215" y="102"/>
                    </a:cubicBezTo>
                    <a:cubicBezTo>
                      <a:pt x="236" y="103"/>
                      <a:pt x="256" y="108"/>
                      <a:pt x="276" y="113"/>
                    </a:cubicBezTo>
                    <a:cubicBezTo>
                      <a:pt x="321" y="125"/>
                      <a:pt x="364" y="127"/>
                      <a:pt x="409" y="110"/>
                    </a:cubicBezTo>
                    <a:cubicBezTo>
                      <a:pt x="439" y="98"/>
                      <a:pt x="472" y="100"/>
                      <a:pt x="504" y="107"/>
                    </a:cubicBezTo>
                    <a:cubicBezTo>
                      <a:pt x="521" y="110"/>
                      <a:pt x="538" y="115"/>
                      <a:pt x="556" y="119"/>
                    </a:cubicBezTo>
                    <a:cubicBezTo>
                      <a:pt x="588" y="126"/>
                      <a:pt x="618" y="123"/>
                      <a:pt x="648" y="111"/>
                    </a:cubicBezTo>
                    <a:cubicBezTo>
                      <a:pt x="692" y="94"/>
                      <a:pt x="737" y="94"/>
                      <a:pt x="781" y="111"/>
                    </a:cubicBezTo>
                    <a:cubicBezTo>
                      <a:pt x="820" y="126"/>
                      <a:pt x="857" y="126"/>
                      <a:pt x="895" y="111"/>
                    </a:cubicBezTo>
                    <a:cubicBezTo>
                      <a:pt x="932" y="97"/>
                      <a:pt x="969" y="93"/>
                      <a:pt x="1007" y="106"/>
                    </a:cubicBezTo>
                    <a:cubicBezTo>
                      <a:pt x="1024" y="112"/>
                      <a:pt x="1041" y="117"/>
                      <a:pt x="1059" y="120"/>
                    </a:cubicBezTo>
                    <a:cubicBezTo>
                      <a:pt x="1082" y="124"/>
                      <a:pt x="1104" y="124"/>
                      <a:pt x="1126" y="115"/>
                    </a:cubicBezTo>
                    <a:cubicBezTo>
                      <a:pt x="1181" y="93"/>
                      <a:pt x="1236" y="93"/>
                      <a:pt x="1291" y="117"/>
                    </a:cubicBezTo>
                    <a:cubicBezTo>
                      <a:pt x="1304" y="123"/>
                      <a:pt x="1319" y="123"/>
                      <a:pt x="1328" y="123"/>
                    </a:cubicBezTo>
                    <a:cubicBezTo>
                      <a:pt x="1288" y="118"/>
                      <a:pt x="1245" y="100"/>
                      <a:pt x="1200" y="90"/>
                    </a:cubicBezTo>
                    <a:cubicBezTo>
                      <a:pt x="1197" y="78"/>
                      <a:pt x="1207" y="78"/>
                      <a:pt x="1213" y="75"/>
                    </a:cubicBezTo>
                    <a:cubicBezTo>
                      <a:pt x="1250" y="59"/>
                      <a:pt x="1287" y="59"/>
                      <a:pt x="1324" y="73"/>
                    </a:cubicBezTo>
                    <a:cubicBezTo>
                      <a:pt x="1345" y="80"/>
                      <a:pt x="1365" y="90"/>
                      <a:pt x="1388" y="93"/>
                    </a:cubicBezTo>
                    <a:cubicBezTo>
                      <a:pt x="1397" y="94"/>
                      <a:pt x="1406" y="97"/>
                      <a:pt x="1415" y="90"/>
                    </a:cubicBezTo>
                    <a:cubicBezTo>
                      <a:pt x="1416" y="89"/>
                      <a:pt x="1418" y="88"/>
                      <a:pt x="1420" y="87"/>
                    </a:cubicBezTo>
                    <a:close/>
                  </a:path>
                </a:pathLst>
              </a:custGeom>
              <a:solidFill>
                <a:srgbClr val="0F9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1" name="Freeform 609">
                <a:extLst>
                  <a:ext uri="{FF2B5EF4-FFF2-40B4-BE49-F238E27FC236}">
                    <a16:creationId xmlns:a16="http://schemas.microsoft.com/office/drawing/2014/main" id="{0D6007BB-F75D-455E-94B2-5F0B035AD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4" y="1048"/>
                <a:ext cx="245" cy="211"/>
              </a:xfrm>
              <a:custGeom>
                <a:avLst/>
                <a:gdLst>
                  <a:gd name="T0" fmla="*/ 222 w 446"/>
                  <a:gd name="T1" fmla="*/ 0 h 384"/>
                  <a:gd name="T2" fmla="*/ 446 w 446"/>
                  <a:gd name="T3" fmla="*/ 376 h 384"/>
                  <a:gd name="T4" fmla="*/ 420 w 446"/>
                  <a:gd name="T5" fmla="*/ 383 h 384"/>
                  <a:gd name="T6" fmla="*/ 316 w 446"/>
                  <a:gd name="T7" fmla="*/ 382 h 384"/>
                  <a:gd name="T8" fmla="*/ 287 w 446"/>
                  <a:gd name="T9" fmla="*/ 371 h 384"/>
                  <a:gd name="T10" fmla="*/ 249 w 446"/>
                  <a:gd name="T11" fmla="*/ 372 h 384"/>
                  <a:gd name="T12" fmla="*/ 217 w 446"/>
                  <a:gd name="T13" fmla="*/ 376 h 384"/>
                  <a:gd name="T14" fmla="*/ 180 w 446"/>
                  <a:gd name="T15" fmla="*/ 357 h 384"/>
                  <a:gd name="T16" fmla="*/ 116 w 446"/>
                  <a:gd name="T17" fmla="*/ 358 h 384"/>
                  <a:gd name="T18" fmla="*/ 80 w 446"/>
                  <a:gd name="T19" fmla="*/ 358 h 384"/>
                  <a:gd name="T20" fmla="*/ 31 w 446"/>
                  <a:gd name="T21" fmla="*/ 336 h 384"/>
                  <a:gd name="T22" fmla="*/ 0 w 446"/>
                  <a:gd name="T23" fmla="*/ 313 h 384"/>
                  <a:gd name="T24" fmla="*/ 17 w 446"/>
                  <a:gd name="T25" fmla="*/ 301 h 384"/>
                  <a:gd name="T26" fmla="*/ 215 w 446"/>
                  <a:gd name="T27" fmla="*/ 46 h 384"/>
                  <a:gd name="T28" fmla="*/ 215 w 446"/>
                  <a:gd name="T29" fmla="*/ 11 h 384"/>
                  <a:gd name="T30" fmla="*/ 222 w 446"/>
                  <a:gd name="T3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6" h="384">
                    <a:moveTo>
                      <a:pt x="222" y="0"/>
                    </a:moveTo>
                    <a:cubicBezTo>
                      <a:pt x="296" y="126"/>
                      <a:pt x="371" y="251"/>
                      <a:pt x="446" y="376"/>
                    </a:cubicBezTo>
                    <a:cubicBezTo>
                      <a:pt x="439" y="384"/>
                      <a:pt x="429" y="383"/>
                      <a:pt x="420" y="383"/>
                    </a:cubicBezTo>
                    <a:cubicBezTo>
                      <a:pt x="385" y="383"/>
                      <a:pt x="351" y="383"/>
                      <a:pt x="316" y="382"/>
                    </a:cubicBezTo>
                    <a:cubicBezTo>
                      <a:pt x="305" y="382"/>
                      <a:pt x="296" y="377"/>
                      <a:pt x="287" y="371"/>
                    </a:cubicBezTo>
                    <a:cubicBezTo>
                      <a:pt x="274" y="364"/>
                      <a:pt x="261" y="363"/>
                      <a:pt x="249" y="372"/>
                    </a:cubicBezTo>
                    <a:cubicBezTo>
                      <a:pt x="239" y="380"/>
                      <a:pt x="229" y="380"/>
                      <a:pt x="217" y="376"/>
                    </a:cubicBezTo>
                    <a:cubicBezTo>
                      <a:pt x="204" y="371"/>
                      <a:pt x="191" y="365"/>
                      <a:pt x="180" y="357"/>
                    </a:cubicBezTo>
                    <a:cubicBezTo>
                      <a:pt x="158" y="341"/>
                      <a:pt x="136" y="341"/>
                      <a:pt x="116" y="358"/>
                    </a:cubicBezTo>
                    <a:cubicBezTo>
                      <a:pt x="103" y="368"/>
                      <a:pt x="93" y="367"/>
                      <a:pt x="80" y="358"/>
                    </a:cubicBezTo>
                    <a:cubicBezTo>
                      <a:pt x="66" y="348"/>
                      <a:pt x="47" y="344"/>
                      <a:pt x="31" y="336"/>
                    </a:cubicBezTo>
                    <a:cubicBezTo>
                      <a:pt x="20" y="330"/>
                      <a:pt x="6" y="327"/>
                      <a:pt x="0" y="313"/>
                    </a:cubicBezTo>
                    <a:cubicBezTo>
                      <a:pt x="2" y="303"/>
                      <a:pt x="11" y="303"/>
                      <a:pt x="17" y="301"/>
                    </a:cubicBezTo>
                    <a:cubicBezTo>
                      <a:pt x="130" y="267"/>
                      <a:pt x="206" y="163"/>
                      <a:pt x="215" y="46"/>
                    </a:cubicBezTo>
                    <a:cubicBezTo>
                      <a:pt x="216" y="35"/>
                      <a:pt x="212" y="23"/>
                      <a:pt x="215" y="11"/>
                    </a:cubicBezTo>
                    <a:cubicBezTo>
                      <a:pt x="216" y="6"/>
                      <a:pt x="215" y="1"/>
                      <a:pt x="2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2" name="Freeform 610">
                <a:extLst>
                  <a:ext uri="{FF2B5EF4-FFF2-40B4-BE49-F238E27FC236}">
                    <a16:creationId xmlns:a16="http://schemas.microsoft.com/office/drawing/2014/main" id="{A6F77976-52D8-4CDD-8126-9B2408DD2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0" y="1044"/>
                <a:ext cx="224" cy="216"/>
              </a:xfrm>
              <a:custGeom>
                <a:avLst/>
                <a:gdLst>
                  <a:gd name="T0" fmla="*/ 0 w 409"/>
                  <a:gd name="T1" fmla="*/ 384 h 395"/>
                  <a:gd name="T2" fmla="*/ 192 w 409"/>
                  <a:gd name="T3" fmla="*/ 63 h 395"/>
                  <a:gd name="T4" fmla="*/ 228 w 409"/>
                  <a:gd name="T5" fmla="*/ 0 h 395"/>
                  <a:gd name="T6" fmla="*/ 235 w 409"/>
                  <a:gd name="T7" fmla="*/ 13 h 395"/>
                  <a:gd name="T8" fmla="*/ 340 w 409"/>
                  <a:gd name="T9" fmla="*/ 261 h 395"/>
                  <a:gd name="T10" fmla="*/ 400 w 409"/>
                  <a:gd name="T11" fmla="*/ 289 h 395"/>
                  <a:gd name="T12" fmla="*/ 409 w 409"/>
                  <a:gd name="T13" fmla="*/ 295 h 395"/>
                  <a:gd name="T14" fmla="*/ 362 w 409"/>
                  <a:gd name="T15" fmla="*/ 309 h 395"/>
                  <a:gd name="T16" fmla="*/ 258 w 409"/>
                  <a:gd name="T17" fmla="*/ 258 h 395"/>
                  <a:gd name="T18" fmla="*/ 193 w 409"/>
                  <a:gd name="T19" fmla="*/ 261 h 395"/>
                  <a:gd name="T20" fmla="*/ 87 w 409"/>
                  <a:gd name="T21" fmla="*/ 361 h 395"/>
                  <a:gd name="T22" fmla="*/ 52 w 409"/>
                  <a:gd name="T23" fmla="*/ 390 h 395"/>
                  <a:gd name="T24" fmla="*/ 0 w 409"/>
                  <a:gd name="T25" fmla="*/ 384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9" h="395">
                    <a:moveTo>
                      <a:pt x="0" y="384"/>
                    </a:moveTo>
                    <a:cubicBezTo>
                      <a:pt x="64" y="277"/>
                      <a:pt x="128" y="170"/>
                      <a:pt x="192" y="63"/>
                    </a:cubicBezTo>
                    <a:cubicBezTo>
                      <a:pt x="204" y="42"/>
                      <a:pt x="213" y="19"/>
                      <a:pt x="228" y="0"/>
                    </a:cubicBezTo>
                    <a:cubicBezTo>
                      <a:pt x="238" y="0"/>
                      <a:pt x="235" y="7"/>
                      <a:pt x="235" y="13"/>
                    </a:cubicBezTo>
                    <a:cubicBezTo>
                      <a:pt x="229" y="113"/>
                      <a:pt x="265" y="196"/>
                      <a:pt x="340" y="261"/>
                    </a:cubicBezTo>
                    <a:cubicBezTo>
                      <a:pt x="357" y="276"/>
                      <a:pt x="376" y="288"/>
                      <a:pt x="400" y="289"/>
                    </a:cubicBezTo>
                    <a:cubicBezTo>
                      <a:pt x="404" y="289"/>
                      <a:pt x="408" y="290"/>
                      <a:pt x="409" y="295"/>
                    </a:cubicBezTo>
                    <a:cubicBezTo>
                      <a:pt x="394" y="315"/>
                      <a:pt x="384" y="317"/>
                      <a:pt x="362" y="309"/>
                    </a:cubicBezTo>
                    <a:cubicBezTo>
                      <a:pt x="326" y="296"/>
                      <a:pt x="291" y="280"/>
                      <a:pt x="258" y="258"/>
                    </a:cubicBezTo>
                    <a:cubicBezTo>
                      <a:pt x="238" y="245"/>
                      <a:pt x="214" y="247"/>
                      <a:pt x="193" y="261"/>
                    </a:cubicBezTo>
                    <a:cubicBezTo>
                      <a:pt x="151" y="288"/>
                      <a:pt x="117" y="322"/>
                      <a:pt x="87" y="361"/>
                    </a:cubicBezTo>
                    <a:cubicBezTo>
                      <a:pt x="78" y="373"/>
                      <a:pt x="71" y="389"/>
                      <a:pt x="52" y="390"/>
                    </a:cubicBezTo>
                    <a:cubicBezTo>
                      <a:pt x="34" y="389"/>
                      <a:pt x="16" y="395"/>
                      <a:pt x="0" y="384"/>
                    </a:cubicBezTo>
                    <a:close/>
                  </a:path>
                </a:pathLst>
              </a:custGeom>
              <a:solidFill>
                <a:srgbClr val="FF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3" name="Freeform 611">
                <a:extLst>
                  <a:ext uri="{FF2B5EF4-FFF2-40B4-BE49-F238E27FC236}">
                    <a16:creationId xmlns:a16="http://schemas.microsoft.com/office/drawing/2014/main" id="{D7BA7D09-95DB-4793-BF1C-896D6CE6F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" y="914"/>
                <a:ext cx="278" cy="234"/>
              </a:xfrm>
              <a:custGeom>
                <a:avLst/>
                <a:gdLst>
                  <a:gd name="T0" fmla="*/ 491 w 507"/>
                  <a:gd name="T1" fmla="*/ 144 h 426"/>
                  <a:gd name="T2" fmla="*/ 498 w 507"/>
                  <a:gd name="T3" fmla="*/ 195 h 426"/>
                  <a:gd name="T4" fmla="*/ 468 w 507"/>
                  <a:gd name="T5" fmla="*/ 184 h 426"/>
                  <a:gd name="T6" fmla="*/ 415 w 507"/>
                  <a:gd name="T7" fmla="*/ 183 h 426"/>
                  <a:gd name="T8" fmla="*/ 410 w 507"/>
                  <a:gd name="T9" fmla="*/ 170 h 426"/>
                  <a:gd name="T10" fmla="*/ 401 w 507"/>
                  <a:gd name="T11" fmla="*/ 130 h 426"/>
                  <a:gd name="T12" fmla="*/ 360 w 507"/>
                  <a:gd name="T13" fmla="*/ 110 h 426"/>
                  <a:gd name="T14" fmla="*/ 370 w 507"/>
                  <a:gd name="T15" fmla="*/ 93 h 426"/>
                  <a:gd name="T16" fmla="*/ 336 w 507"/>
                  <a:gd name="T17" fmla="*/ 118 h 426"/>
                  <a:gd name="T18" fmla="*/ 330 w 507"/>
                  <a:gd name="T19" fmla="*/ 92 h 426"/>
                  <a:gd name="T20" fmla="*/ 305 w 507"/>
                  <a:gd name="T21" fmla="*/ 85 h 426"/>
                  <a:gd name="T22" fmla="*/ 284 w 507"/>
                  <a:gd name="T23" fmla="*/ 106 h 426"/>
                  <a:gd name="T24" fmla="*/ 274 w 507"/>
                  <a:gd name="T25" fmla="*/ 66 h 426"/>
                  <a:gd name="T26" fmla="*/ 255 w 507"/>
                  <a:gd name="T27" fmla="*/ 104 h 426"/>
                  <a:gd name="T28" fmla="*/ 241 w 507"/>
                  <a:gd name="T29" fmla="*/ 91 h 426"/>
                  <a:gd name="T30" fmla="*/ 223 w 507"/>
                  <a:gd name="T31" fmla="*/ 96 h 426"/>
                  <a:gd name="T32" fmla="*/ 203 w 507"/>
                  <a:gd name="T33" fmla="*/ 107 h 426"/>
                  <a:gd name="T34" fmla="*/ 182 w 507"/>
                  <a:gd name="T35" fmla="*/ 100 h 426"/>
                  <a:gd name="T36" fmla="*/ 167 w 507"/>
                  <a:gd name="T37" fmla="*/ 87 h 426"/>
                  <a:gd name="T38" fmla="*/ 172 w 507"/>
                  <a:gd name="T39" fmla="*/ 132 h 426"/>
                  <a:gd name="T40" fmla="*/ 140 w 507"/>
                  <a:gd name="T41" fmla="*/ 110 h 426"/>
                  <a:gd name="T42" fmla="*/ 142 w 507"/>
                  <a:gd name="T43" fmla="*/ 114 h 426"/>
                  <a:gd name="T44" fmla="*/ 141 w 507"/>
                  <a:gd name="T45" fmla="*/ 138 h 426"/>
                  <a:gd name="T46" fmla="*/ 118 w 507"/>
                  <a:gd name="T47" fmla="*/ 133 h 426"/>
                  <a:gd name="T48" fmla="*/ 111 w 507"/>
                  <a:gd name="T49" fmla="*/ 129 h 426"/>
                  <a:gd name="T50" fmla="*/ 129 w 507"/>
                  <a:gd name="T51" fmla="*/ 153 h 426"/>
                  <a:gd name="T52" fmla="*/ 109 w 507"/>
                  <a:gd name="T53" fmla="*/ 190 h 426"/>
                  <a:gd name="T54" fmla="*/ 98 w 507"/>
                  <a:gd name="T55" fmla="*/ 159 h 426"/>
                  <a:gd name="T56" fmla="*/ 84 w 507"/>
                  <a:gd name="T57" fmla="*/ 177 h 426"/>
                  <a:gd name="T58" fmla="*/ 86 w 507"/>
                  <a:gd name="T59" fmla="*/ 205 h 426"/>
                  <a:gd name="T60" fmla="*/ 71 w 507"/>
                  <a:gd name="T61" fmla="*/ 222 h 426"/>
                  <a:gd name="T62" fmla="*/ 74 w 507"/>
                  <a:gd name="T63" fmla="*/ 225 h 426"/>
                  <a:gd name="T64" fmla="*/ 94 w 507"/>
                  <a:gd name="T65" fmla="*/ 243 h 426"/>
                  <a:gd name="T66" fmla="*/ 61 w 507"/>
                  <a:gd name="T67" fmla="*/ 266 h 426"/>
                  <a:gd name="T68" fmla="*/ 62 w 507"/>
                  <a:gd name="T69" fmla="*/ 270 h 426"/>
                  <a:gd name="T70" fmla="*/ 83 w 507"/>
                  <a:gd name="T71" fmla="*/ 301 h 426"/>
                  <a:gd name="T72" fmla="*/ 60 w 507"/>
                  <a:gd name="T73" fmla="*/ 325 h 426"/>
                  <a:gd name="T74" fmla="*/ 89 w 507"/>
                  <a:gd name="T75" fmla="*/ 306 h 426"/>
                  <a:gd name="T76" fmla="*/ 102 w 507"/>
                  <a:gd name="T77" fmla="*/ 342 h 426"/>
                  <a:gd name="T78" fmla="*/ 87 w 507"/>
                  <a:gd name="T79" fmla="*/ 365 h 426"/>
                  <a:gd name="T80" fmla="*/ 115 w 507"/>
                  <a:gd name="T81" fmla="*/ 376 h 426"/>
                  <a:gd name="T82" fmla="*/ 47 w 507"/>
                  <a:gd name="T83" fmla="*/ 412 h 426"/>
                  <a:gd name="T84" fmla="*/ 29 w 507"/>
                  <a:gd name="T85" fmla="*/ 345 h 426"/>
                  <a:gd name="T86" fmla="*/ 2 w 507"/>
                  <a:gd name="T87" fmla="*/ 306 h 426"/>
                  <a:gd name="T88" fmla="*/ 5 w 507"/>
                  <a:gd name="T89" fmla="*/ 267 h 426"/>
                  <a:gd name="T90" fmla="*/ 23 w 507"/>
                  <a:gd name="T91" fmla="*/ 245 h 426"/>
                  <a:gd name="T92" fmla="*/ 38 w 507"/>
                  <a:gd name="T93" fmla="*/ 200 h 426"/>
                  <a:gd name="T94" fmla="*/ 54 w 507"/>
                  <a:gd name="T95" fmla="*/ 156 h 426"/>
                  <a:gd name="T96" fmla="*/ 76 w 507"/>
                  <a:gd name="T97" fmla="*/ 112 h 426"/>
                  <a:gd name="T98" fmla="*/ 114 w 507"/>
                  <a:gd name="T99" fmla="*/ 73 h 426"/>
                  <a:gd name="T100" fmla="*/ 126 w 507"/>
                  <a:gd name="T101" fmla="*/ 84 h 426"/>
                  <a:gd name="T102" fmla="*/ 129 w 507"/>
                  <a:gd name="T103" fmla="*/ 51 h 426"/>
                  <a:gd name="T104" fmla="*/ 167 w 507"/>
                  <a:gd name="T105" fmla="*/ 52 h 426"/>
                  <a:gd name="T106" fmla="*/ 211 w 507"/>
                  <a:gd name="T107" fmla="*/ 37 h 426"/>
                  <a:gd name="T108" fmla="*/ 235 w 507"/>
                  <a:gd name="T109" fmla="*/ 17 h 426"/>
                  <a:gd name="T110" fmla="*/ 253 w 507"/>
                  <a:gd name="T111" fmla="*/ 34 h 426"/>
                  <a:gd name="T112" fmla="*/ 261 w 507"/>
                  <a:gd name="T113" fmla="*/ 0 h 426"/>
                  <a:gd name="T114" fmla="*/ 264 w 507"/>
                  <a:gd name="T115" fmla="*/ 17 h 426"/>
                  <a:gd name="T116" fmla="*/ 311 w 507"/>
                  <a:gd name="T117" fmla="*/ 46 h 426"/>
                  <a:gd name="T118" fmla="*/ 362 w 507"/>
                  <a:gd name="T119" fmla="*/ 41 h 426"/>
                  <a:gd name="T120" fmla="*/ 365 w 507"/>
                  <a:gd name="T121" fmla="*/ 51 h 426"/>
                  <a:gd name="T122" fmla="*/ 405 w 507"/>
                  <a:gd name="T123" fmla="*/ 77 h 426"/>
                  <a:gd name="T124" fmla="*/ 441 w 507"/>
                  <a:gd name="T125" fmla="*/ 8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7" h="426">
                    <a:moveTo>
                      <a:pt x="465" y="94"/>
                    </a:moveTo>
                    <a:cubicBezTo>
                      <a:pt x="477" y="109"/>
                      <a:pt x="491" y="123"/>
                      <a:pt x="491" y="144"/>
                    </a:cubicBezTo>
                    <a:cubicBezTo>
                      <a:pt x="489" y="146"/>
                      <a:pt x="487" y="148"/>
                      <a:pt x="484" y="150"/>
                    </a:cubicBezTo>
                    <a:cubicBezTo>
                      <a:pt x="502" y="152"/>
                      <a:pt x="507" y="170"/>
                      <a:pt x="498" y="195"/>
                    </a:cubicBezTo>
                    <a:cubicBezTo>
                      <a:pt x="493" y="202"/>
                      <a:pt x="486" y="204"/>
                      <a:pt x="478" y="203"/>
                    </a:cubicBezTo>
                    <a:cubicBezTo>
                      <a:pt x="469" y="200"/>
                      <a:pt x="471" y="191"/>
                      <a:pt x="468" y="184"/>
                    </a:cubicBezTo>
                    <a:cubicBezTo>
                      <a:pt x="466" y="188"/>
                      <a:pt x="468" y="194"/>
                      <a:pt x="461" y="193"/>
                    </a:cubicBezTo>
                    <a:cubicBezTo>
                      <a:pt x="450" y="173"/>
                      <a:pt x="434" y="171"/>
                      <a:pt x="415" y="183"/>
                    </a:cubicBezTo>
                    <a:cubicBezTo>
                      <a:pt x="414" y="184"/>
                      <a:pt x="411" y="183"/>
                      <a:pt x="409" y="183"/>
                    </a:cubicBezTo>
                    <a:cubicBezTo>
                      <a:pt x="400" y="178"/>
                      <a:pt x="407" y="174"/>
                      <a:pt x="410" y="170"/>
                    </a:cubicBezTo>
                    <a:cubicBezTo>
                      <a:pt x="413" y="167"/>
                      <a:pt x="416" y="165"/>
                      <a:pt x="419" y="162"/>
                    </a:cubicBezTo>
                    <a:cubicBezTo>
                      <a:pt x="432" y="146"/>
                      <a:pt x="426" y="134"/>
                      <a:pt x="401" y="130"/>
                    </a:cubicBezTo>
                    <a:cubicBezTo>
                      <a:pt x="394" y="121"/>
                      <a:pt x="385" y="114"/>
                      <a:pt x="372" y="116"/>
                    </a:cubicBezTo>
                    <a:cubicBezTo>
                      <a:pt x="368" y="115"/>
                      <a:pt x="363" y="113"/>
                      <a:pt x="360" y="110"/>
                    </a:cubicBezTo>
                    <a:cubicBezTo>
                      <a:pt x="356" y="106"/>
                      <a:pt x="353" y="101"/>
                      <a:pt x="355" y="96"/>
                    </a:cubicBezTo>
                    <a:cubicBezTo>
                      <a:pt x="359" y="88"/>
                      <a:pt x="365" y="91"/>
                      <a:pt x="370" y="93"/>
                    </a:cubicBezTo>
                    <a:cubicBezTo>
                      <a:pt x="362" y="87"/>
                      <a:pt x="356" y="87"/>
                      <a:pt x="352" y="98"/>
                    </a:cubicBezTo>
                    <a:cubicBezTo>
                      <a:pt x="348" y="106"/>
                      <a:pt x="346" y="115"/>
                      <a:pt x="336" y="118"/>
                    </a:cubicBezTo>
                    <a:cubicBezTo>
                      <a:pt x="332" y="117"/>
                      <a:pt x="330" y="113"/>
                      <a:pt x="329" y="109"/>
                    </a:cubicBezTo>
                    <a:cubicBezTo>
                      <a:pt x="328" y="103"/>
                      <a:pt x="329" y="97"/>
                      <a:pt x="330" y="92"/>
                    </a:cubicBezTo>
                    <a:cubicBezTo>
                      <a:pt x="333" y="81"/>
                      <a:pt x="328" y="75"/>
                      <a:pt x="318" y="72"/>
                    </a:cubicBezTo>
                    <a:cubicBezTo>
                      <a:pt x="307" y="69"/>
                      <a:pt x="307" y="79"/>
                      <a:pt x="305" y="85"/>
                    </a:cubicBezTo>
                    <a:cubicBezTo>
                      <a:pt x="302" y="94"/>
                      <a:pt x="301" y="104"/>
                      <a:pt x="293" y="110"/>
                    </a:cubicBezTo>
                    <a:cubicBezTo>
                      <a:pt x="289" y="111"/>
                      <a:pt x="286" y="110"/>
                      <a:pt x="284" y="106"/>
                    </a:cubicBezTo>
                    <a:cubicBezTo>
                      <a:pt x="283" y="97"/>
                      <a:pt x="283" y="89"/>
                      <a:pt x="283" y="80"/>
                    </a:cubicBezTo>
                    <a:cubicBezTo>
                      <a:pt x="283" y="73"/>
                      <a:pt x="283" y="67"/>
                      <a:pt x="274" y="66"/>
                    </a:cubicBezTo>
                    <a:cubicBezTo>
                      <a:pt x="264" y="65"/>
                      <a:pt x="261" y="71"/>
                      <a:pt x="259" y="79"/>
                    </a:cubicBezTo>
                    <a:cubicBezTo>
                      <a:pt x="258" y="87"/>
                      <a:pt x="260" y="96"/>
                      <a:pt x="255" y="104"/>
                    </a:cubicBezTo>
                    <a:cubicBezTo>
                      <a:pt x="253" y="105"/>
                      <a:pt x="252" y="106"/>
                      <a:pt x="250" y="106"/>
                    </a:cubicBezTo>
                    <a:cubicBezTo>
                      <a:pt x="244" y="102"/>
                      <a:pt x="243" y="96"/>
                      <a:pt x="241" y="91"/>
                    </a:cubicBezTo>
                    <a:cubicBezTo>
                      <a:pt x="239" y="85"/>
                      <a:pt x="239" y="79"/>
                      <a:pt x="235" y="74"/>
                    </a:cubicBezTo>
                    <a:cubicBezTo>
                      <a:pt x="228" y="80"/>
                      <a:pt x="234" y="95"/>
                      <a:pt x="223" y="96"/>
                    </a:cubicBezTo>
                    <a:cubicBezTo>
                      <a:pt x="213" y="97"/>
                      <a:pt x="212" y="84"/>
                      <a:pt x="203" y="80"/>
                    </a:cubicBezTo>
                    <a:cubicBezTo>
                      <a:pt x="204" y="89"/>
                      <a:pt x="208" y="98"/>
                      <a:pt x="203" y="107"/>
                    </a:cubicBezTo>
                    <a:cubicBezTo>
                      <a:pt x="198" y="112"/>
                      <a:pt x="195" y="107"/>
                      <a:pt x="193" y="103"/>
                    </a:cubicBezTo>
                    <a:cubicBezTo>
                      <a:pt x="190" y="98"/>
                      <a:pt x="187" y="97"/>
                      <a:pt x="182" y="100"/>
                    </a:cubicBezTo>
                    <a:cubicBezTo>
                      <a:pt x="175" y="104"/>
                      <a:pt x="168" y="110"/>
                      <a:pt x="161" y="101"/>
                    </a:cubicBezTo>
                    <a:cubicBezTo>
                      <a:pt x="156" y="95"/>
                      <a:pt x="162" y="90"/>
                      <a:pt x="167" y="87"/>
                    </a:cubicBezTo>
                    <a:cubicBezTo>
                      <a:pt x="157" y="90"/>
                      <a:pt x="154" y="95"/>
                      <a:pt x="161" y="105"/>
                    </a:cubicBezTo>
                    <a:cubicBezTo>
                      <a:pt x="167" y="113"/>
                      <a:pt x="171" y="122"/>
                      <a:pt x="172" y="132"/>
                    </a:cubicBezTo>
                    <a:cubicBezTo>
                      <a:pt x="171" y="135"/>
                      <a:pt x="169" y="137"/>
                      <a:pt x="166" y="138"/>
                    </a:cubicBezTo>
                    <a:cubicBezTo>
                      <a:pt x="154" y="134"/>
                      <a:pt x="150" y="122"/>
                      <a:pt x="140" y="110"/>
                    </a:cubicBezTo>
                    <a:cubicBezTo>
                      <a:pt x="141" y="111"/>
                      <a:pt x="139" y="115"/>
                      <a:pt x="141" y="113"/>
                    </a:cubicBezTo>
                    <a:cubicBezTo>
                      <a:pt x="141" y="112"/>
                      <a:pt x="142" y="113"/>
                      <a:pt x="142" y="114"/>
                    </a:cubicBezTo>
                    <a:cubicBezTo>
                      <a:pt x="146" y="118"/>
                      <a:pt x="149" y="122"/>
                      <a:pt x="147" y="128"/>
                    </a:cubicBezTo>
                    <a:cubicBezTo>
                      <a:pt x="144" y="131"/>
                      <a:pt x="138" y="131"/>
                      <a:pt x="141" y="138"/>
                    </a:cubicBezTo>
                    <a:cubicBezTo>
                      <a:pt x="143" y="142"/>
                      <a:pt x="142" y="145"/>
                      <a:pt x="137" y="146"/>
                    </a:cubicBezTo>
                    <a:cubicBezTo>
                      <a:pt x="128" y="146"/>
                      <a:pt x="124" y="138"/>
                      <a:pt x="118" y="133"/>
                    </a:cubicBezTo>
                    <a:cubicBezTo>
                      <a:pt x="116" y="131"/>
                      <a:pt x="120" y="125"/>
                      <a:pt x="114" y="127"/>
                    </a:cubicBezTo>
                    <a:cubicBezTo>
                      <a:pt x="113" y="127"/>
                      <a:pt x="111" y="128"/>
                      <a:pt x="111" y="129"/>
                    </a:cubicBezTo>
                    <a:cubicBezTo>
                      <a:pt x="111" y="134"/>
                      <a:pt x="117" y="131"/>
                      <a:pt x="119" y="134"/>
                    </a:cubicBezTo>
                    <a:cubicBezTo>
                      <a:pt x="123" y="140"/>
                      <a:pt x="132" y="143"/>
                      <a:pt x="129" y="153"/>
                    </a:cubicBezTo>
                    <a:cubicBezTo>
                      <a:pt x="120" y="156"/>
                      <a:pt x="118" y="165"/>
                      <a:pt x="116" y="173"/>
                    </a:cubicBezTo>
                    <a:cubicBezTo>
                      <a:pt x="115" y="179"/>
                      <a:pt x="118" y="187"/>
                      <a:pt x="109" y="190"/>
                    </a:cubicBezTo>
                    <a:cubicBezTo>
                      <a:pt x="97" y="188"/>
                      <a:pt x="98" y="179"/>
                      <a:pt x="101" y="170"/>
                    </a:cubicBezTo>
                    <a:cubicBezTo>
                      <a:pt x="102" y="166"/>
                      <a:pt x="105" y="161"/>
                      <a:pt x="98" y="159"/>
                    </a:cubicBezTo>
                    <a:cubicBezTo>
                      <a:pt x="93" y="157"/>
                      <a:pt x="89" y="159"/>
                      <a:pt x="86" y="163"/>
                    </a:cubicBezTo>
                    <a:cubicBezTo>
                      <a:pt x="83" y="168"/>
                      <a:pt x="79" y="172"/>
                      <a:pt x="84" y="177"/>
                    </a:cubicBezTo>
                    <a:cubicBezTo>
                      <a:pt x="88" y="181"/>
                      <a:pt x="94" y="184"/>
                      <a:pt x="95" y="191"/>
                    </a:cubicBezTo>
                    <a:cubicBezTo>
                      <a:pt x="93" y="196"/>
                      <a:pt x="87" y="199"/>
                      <a:pt x="86" y="205"/>
                    </a:cubicBezTo>
                    <a:cubicBezTo>
                      <a:pt x="85" y="207"/>
                      <a:pt x="84" y="210"/>
                      <a:pt x="83" y="212"/>
                    </a:cubicBezTo>
                    <a:cubicBezTo>
                      <a:pt x="81" y="217"/>
                      <a:pt x="79" y="224"/>
                      <a:pt x="71" y="222"/>
                    </a:cubicBezTo>
                    <a:cubicBezTo>
                      <a:pt x="63" y="219"/>
                      <a:pt x="63" y="213"/>
                      <a:pt x="64" y="206"/>
                    </a:cubicBezTo>
                    <a:cubicBezTo>
                      <a:pt x="59" y="216"/>
                      <a:pt x="63" y="222"/>
                      <a:pt x="74" y="225"/>
                    </a:cubicBezTo>
                    <a:cubicBezTo>
                      <a:pt x="83" y="227"/>
                      <a:pt x="92" y="228"/>
                      <a:pt x="98" y="236"/>
                    </a:cubicBezTo>
                    <a:cubicBezTo>
                      <a:pt x="99" y="240"/>
                      <a:pt x="97" y="242"/>
                      <a:pt x="94" y="243"/>
                    </a:cubicBezTo>
                    <a:cubicBezTo>
                      <a:pt x="85" y="246"/>
                      <a:pt x="76" y="247"/>
                      <a:pt x="73" y="258"/>
                    </a:cubicBezTo>
                    <a:cubicBezTo>
                      <a:pt x="71" y="263"/>
                      <a:pt x="67" y="267"/>
                      <a:pt x="61" y="266"/>
                    </a:cubicBezTo>
                    <a:cubicBezTo>
                      <a:pt x="54" y="265"/>
                      <a:pt x="54" y="259"/>
                      <a:pt x="53" y="254"/>
                    </a:cubicBezTo>
                    <a:cubicBezTo>
                      <a:pt x="53" y="261"/>
                      <a:pt x="54" y="267"/>
                      <a:pt x="62" y="270"/>
                    </a:cubicBezTo>
                    <a:cubicBezTo>
                      <a:pt x="62" y="270"/>
                      <a:pt x="63" y="271"/>
                      <a:pt x="63" y="271"/>
                    </a:cubicBezTo>
                    <a:cubicBezTo>
                      <a:pt x="64" y="273"/>
                      <a:pt x="82" y="300"/>
                      <a:pt x="83" y="301"/>
                    </a:cubicBezTo>
                    <a:cubicBezTo>
                      <a:pt x="81" y="307"/>
                      <a:pt x="73" y="311"/>
                      <a:pt x="74" y="320"/>
                    </a:cubicBezTo>
                    <a:cubicBezTo>
                      <a:pt x="75" y="330"/>
                      <a:pt x="67" y="324"/>
                      <a:pt x="60" y="325"/>
                    </a:cubicBezTo>
                    <a:cubicBezTo>
                      <a:pt x="68" y="328"/>
                      <a:pt x="76" y="332"/>
                      <a:pt x="75" y="321"/>
                    </a:cubicBezTo>
                    <a:cubicBezTo>
                      <a:pt x="75" y="311"/>
                      <a:pt x="79" y="305"/>
                      <a:pt x="89" y="306"/>
                    </a:cubicBezTo>
                    <a:cubicBezTo>
                      <a:pt x="100" y="308"/>
                      <a:pt x="96" y="318"/>
                      <a:pt x="96" y="325"/>
                    </a:cubicBezTo>
                    <a:cubicBezTo>
                      <a:pt x="96" y="331"/>
                      <a:pt x="104" y="334"/>
                      <a:pt x="102" y="342"/>
                    </a:cubicBezTo>
                    <a:cubicBezTo>
                      <a:pt x="95" y="349"/>
                      <a:pt x="85" y="350"/>
                      <a:pt x="78" y="356"/>
                    </a:cubicBezTo>
                    <a:cubicBezTo>
                      <a:pt x="79" y="361"/>
                      <a:pt x="85" y="362"/>
                      <a:pt x="87" y="365"/>
                    </a:cubicBezTo>
                    <a:cubicBezTo>
                      <a:pt x="92" y="369"/>
                      <a:pt x="98" y="372"/>
                      <a:pt x="105" y="371"/>
                    </a:cubicBezTo>
                    <a:cubicBezTo>
                      <a:pt x="109" y="370"/>
                      <a:pt x="114" y="370"/>
                      <a:pt x="115" y="376"/>
                    </a:cubicBezTo>
                    <a:cubicBezTo>
                      <a:pt x="105" y="393"/>
                      <a:pt x="85" y="397"/>
                      <a:pt x="75" y="412"/>
                    </a:cubicBezTo>
                    <a:cubicBezTo>
                      <a:pt x="65" y="426"/>
                      <a:pt x="56" y="424"/>
                      <a:pt x="47" y="412"/>
                    </a:cubicBezTo>
                    <a:cubicBezTo>
                      <a:pt x="35" y="394"/>
                      <a:pt x="19" y="378"/>
                      <a:pt x="28" y="353"/>
                    </a:cubicBezTo>
                    <a:cubicBezTo>
                      <a:pt x="26" y="350"/>
                      <a:pt x="39" y="348"/>
                      <a:pt x="29" y="345"/>
                    </a:cubicBezTo>
                    <a:cubicBezTo>
                      <a:pt x="15" y="336"/>
                      <a:pt x="5" y="327"/>
                      <a:pt x="12" y="309"/>
                    </a:cubicBezTo>
                    <a:cubicBezTo>
                      <a:pt x="12" y="308"/>
                      <a:pt x="5" y="309"/>
                      <a:pt x="2" y="306"/>
                    </a:cubicBezTo>
                    <a:cubicBezTo>
                      <a:pt x="0" y="291"/>
                      <a:pt x="15" y="300"/>
                      <a:pt x="19" y="293"/>
                    </a:cubicBezTo>
                    <a:cubicBezTo>
                      <a:pt x="7" y="288"/>
                      <a:pt x="4" y="279"/>
                      <a:pt x="5" y="267"/>
                    </a:cubicBezTo>
                    <a:cubicBezTo>
                      <a:pt x="5" y="255"/>
                      <a:pt x="14" y="252"/>
                      <a:pt x="23" y="250"/>
                    </a:cubicBezTo>
                    <a:cubicBezTo>
                      <a:pt x="25" y="249"/>
                      <a:pt x="25" y="247"/>
                      <a:pt x="23" y="245"/>
                    </a:cubicBezTo>
                    <a:cubicBezTo>
                      <a:pt x="3" y="230"/>
                      <a:pt x="4" y="215"/>
                      <a:pt x="27" y="199"/>
                    </a:cubicBezTo>
                    <a:cubicBezTo>
                      <a:pt x="31" y="198"/>
                      <a:pt x="34" y="198"/>
                      <a:pt x="38" y="200"/>
                    </a:cubicBezTo>
                    <a:cubicBezTo>
                      <a:pt x="34" y="198"/>
                      <a:pt x="28" y="199"/>
                      <a:pt x="28" y="193"/>
                    </a:cubicBezTo>
                    <a:cubicBezTo>
                      <a:pt x="30" y="176"/>
                      <a:pt x="33" y="159"/>
                      <a:pt x="54" y="156"/>
                    </a:cubicBezTo>
                    <a:cubicBezTo>
                      <a:pt x="62" y="153"/>
                      <a:pt x="51" y="150"/>
                      <a:pt x="54" y="147"/>
                    </a:cubicBezTo>
                    <a:cubicBezTo>
                      <a:pt x="57" y="132"/>
                      <a:pt x="64" y="120"/>
                      <a:pt x="76" y="112"/>
                    </a:cubicBezTo>
                    <a:cubicBezTo>
                      <a:pt x="78" y="110"/>
                      <a:pt x="80" y="108"/>
                      <a:pt x="80" y="106"/>
                    </a:cubicBezTo>
                    <a:cubicBezTo>
                      <a:pt x="80" y="83"/>
                      <a:pt x="93" y="71"/>
                      <a:pt x="114" y="73"/>
                    </a:cubicBezTo>
                    <a:cubicBezTo>
                      <a:pt x="117" y="75"/>
                      <a:pt x="120" y="78"/>
                      <a:pt x="123" y="81"/>
                    </a:cubicBezTo>
                    <a:cubicBezTo>
                      <a:pt x="124" y="82"/>
                      <a:pt x="125" y="83"/>
                      <a:pt x="126" y="84"/>
                    </a:cubicBezTo>
                    <a:cubicBezTo>
                      <a:pt x="126" y="82"/>
                      <a:pt x="125" y="81"/>
                      <a:pt x="124" y="79"/>
                    </a:cubicBezTo>
                    <a:cubicBezTo>
                      <a:pt x="117" y="68"/>
                      <a:pt x="118" y="60"/>
                      <a:pt x="129" y="51"/>
                    </a:cubicBezTo>
                    <a:cubicBezTo>
                      <a:pt x="141" y="42"/>
                      <a:pt x="152" y="43"/>
                      <a:pt x="162" y="54"/>
                    </a:cubicBezTo>
                    <a:cubicBezTo>
                      <a:pt x="164" y="55"/>
                      <a:pt x="166" y="56"/>
                      <a:pt x="167" y="52"/>
                    </a:cubicBezTo>
                    <a:cubicBezTo>
                      <a:pt x="165" y="40"/>
                      <a:pt x="170" y="32"/>
                      <a:pt x="181" y="27"/>
                    </a:cubicBezTo>
                    <a:cubicBezTo>
                      <a:pt x="193" y="23"/>
                      <a:pt x="203" y="26"/>
                      <a:pt x="211" y="37"/>
                    </a:cubicBezTo>
                    <a:cubicBezTo>
                      <a:pt x="216" y="43"/>
                      <a:pt x="215" y="36"/>
                      <a:pt x="216" y="34"/>
                    </a:cubicBezTo>
                    <a:cubicBezTo>
                      <a:pt x="220" y="25"/>
                      <a:pt x="225" y="19"/>
                      <a:pt x="235" y="17"/>
                    </a:cubicBezTo>
                    <a:cubicBezTo>
                      <a:pt x="247" y="14"/>
                      <a:pt x="254" y="20"/>
                      <a:pt x="255" y="33"/>
                    </a:cubicBezTo>
                    <a:cubicBezTo>
                      <a:pt x="255" y="34"/>
                      <a:pt x="254" y="34"/>
                      <a:pt x="253" y="34"/>
                    </a:cubicBezTo>
                    <a:cubicBezTo>
                      <a:pt x="253" y="34"/>
                      <a:pt x="253" y="34"/>
                      <a:pt x="255" y="34"/>
                    </a:cubicBezTo>
                    <a:cubicBezTo>
                      <a:pt x="258" y="23"/>
                      <a:pt x="243" y="8"/>
                      <a:pt x="261" y="0"/>
                    </a:cubicBezTo>
                    <a:cubicBezTo>
                      <a:pt x="272" y="10"/>
                      <a:pt x="258" y="21"/>
                      <a:pt x="263" y="29"/>
                    </a:cubicBezTo>
                    <a:cubicBezTo>
                      <a:pt x="264" y="27"/>
                      <a:pt x="263" y="22"/>
                      <a:pt x="264" y="17"/>
                    </a:cubicBezTo>
                    <a:cubicBezTo>
                      <a:pt x="297" y="13"/>
                      <a:pt x="305" y="16"/>
                      <a:pt x="311" y="38"/>
                    </a:cubicBezTo>
                    <a:cubicBezTo>
                      <a:pt x="311" y="41"/>
                      <a:pt x="311" y="44"/>
                      <a:pt x="311" y="46"/>
                    </a:cubicBezTo>
                    <a:cubicBezTo>
                      <a:pt x="312" y="43"/>
                      <a:pt x="312" y="39"/>
                      <a:pt x="315" y="36"/>
                    </a:cubicBezTo>
                    <a:cubicBezTo>
                      <a:pt x="332" y="20"/>
                      <a:pt x="347" y="22"/>
                      <a:pt x="362" y="41"/>
                    </a:cubicBezTo>
                    <a:cubicBezTo>
                      <a:pt x="363" y="45"/>
                      <a:pt x="362" y="47"/>
                      <a:pt x="362" y="51"/>
                    </a:cubicBezTo>
                    <a:cubicBezTo>
                      <a:pt x="361" y="56"/>
                      <a:pt x="364" y="49"/>
                      <a:pt x="365" y="51"/>
                    </a:cubicBezTo>
                    <a:cubicBezTo>
                      <a:pt x="386" y="42"/>
                      <a:pt x="399" y="46"/>
                      <a:pt x="409" y="67"/>
                    </a:cubicBezTo>
                    <a:cubicBezTo>
                      <a:pt x="408" y="70"/>
                      <a:pt x="408" y="74"/>
                      <a:pt x="405" y="77"/>
                    </a:cubicBezTo>
                    <a:cubicBezTo>
                      <a:pt x="408" y="76"/>
                      <a:pt x="409" y="70"/>
                      <a:pt x="413" y="71"/>
                    </a:cubicBezTo>
                    <a:cubicBezTo>
                      <a:pt x="424" y="72"/>
                      <a:pt x="433" y="76"/>
                      <a:pt x="441" y="84"/>
                    </a:cubicBezTo>
                    <a:cubicBezTo>
                      <a:pt x="452" y="96"/>
                      <a:pt x="453" y="96"/>
                      <a:pt x="465" y="94"/>
                    </a:cubicBezTo>
                    <a:close/>
                  </a:path>
                </a:pathLst>
              </a:custGeom>
              <a:solidFill>
                <a:srgbClr val="F5B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4" name="Freeform 612">
                <a:extLst>
                  <a:ext uri="{FF2B5EF4-FFF2-40B4-BE49-F238E27FC236}">
                    <a16:creationId xmlns:a16="http://schemas.microsoft.com/office/drawing/2014/main" id="{7AAA2706-6843-4E96-9893-FAE5360DD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6" y="1175"/>
                <a:ext cx="671" cy="189"/>
              </a:xfrm>
              <a:custGeom>
                <a:avLst/>
                <a:gdLst>
                  <a:gd name="T0" fmla="*/ 172 w 1222"/>
                  <a:gd name="T1" fmla="*/ 145 h 343"/>
                  <a:gd name="T2" fmla="*/ 206 w 1222"/>
                  <a:gd name="T3" fmla="*/ 109 h 343"/>
                  <a:gd name="T4" fmla="*/ 306 w 1222"/>
                  <a:gd name="T5" fmla="*/ 17 h 343"/>
                  <a:gd name="T6" fmla="*/ 385 w 1222"/>
                  <a:gd name="T7" fmla="*/ 18 h 343"/>
                  <a:gd name="T8" fmla="*/ 492 w 1222"/>
                  <a:gd name="T9" fmla="*/ 70 h 343"/>
                  <a:gd name="T10" fmla="*/ 524 w 1222"/>
                  <a:gd name="T11" fmla="*/ 55 h 343"/>
                  <a:gd name="T12" fmla="*/ 554 w 1222"/>
                  <a:gd name="T13" fmla="*/ 48 h 343"/>
                  <a:gd name="T14" fmla="*/ 623 w 1222"/>
                  <a:gd name="T15" fmla="*/ 85 h 343"/>
                  <a:gd name="T16" fmla="*/ 627 w 1222"/>
                  <a:gd name="T17" fmla="*/ 53 h 343"/>
                  <a:gd name="T18" fmla="*/ 632 w 1222"/>
                  <a:gd name="T19" fmla="*/ 51 h 343"/>
                  <a:gd name="T20" fmla="*/ 637 w 1222"/>
                  <a:gd name="T21" fmla="*/ 71 h 343"/>
                  <a:gd name="T22" fmla="*/ 644 w 1222"/>
                  <a:gd name="T23" fmla="*/ 76 h 343"/>
                  <a:gd name="T24" fmla="*/ 649 w 1222"/>
                  <a:gd name="T25" fmla="*/ 73 h 343"/>
                  <a:gd name="T26" fmla="*/ 708 w 1222"/>
                  <a:gd name="T27" fmla="*/ 80 h 343"/>
                  <a:gd name="T28" fmla="*/ 771 w 1222"/>
                  <a:gd name="T29" fmla="*/ 112 h 343"/>
                  <a:gd name="T30" fmla="*/ 836 w 1222"/>
                  <a:gd name="T31" fmla="*/ 110 h 343"/>
                  <a:gd name="T32" fmla="*/ 879 w 1222"/>
                  <a:gd name="T33" fmla="*/ 115 h 343"/>
                  <a:gd name="T34" fmla="*/ 914 w 1222"/>
                  <a:gd name="T35" fmla="*/ 134 h 343"/>
                  <a:gd name="T36" fmla="*/ 958 w 1222"/>
                  <a:gd name="T37" fmla="*/ 132 h 343"/>
                  <a:gd name="T38" fmla="*/ 995 w 1222"/>
                  <a:gd name="T39" fmla="*/ 135 h 343"/>
                  <a:gd name="T40" fmla="*/ 1016 w 1222"/>
                  <a:gd name="T41" fmla="*/ 145 h 343"/>
                  <a:gd name="T42" fmla="*/ 1096 w 1222"/>
                  <a:gd name="T43" fmla="*/ 192 h 343"/>
                  <a:gd name="T44" fmla="*/ 1169 w 1222"/>
                  <a:gd name="T45" fmla="*/ 259 h 343"/>
                  <a:gd name="T46" fmla="*/ 1205 w 1222"/>
                  <a:gd name="T47" fmla="*/ 284 h 343"/>
                  <a:gd name="T48" fmla="*/ 1219 w 1222"/>
                  <a:gd name="T49" fmla="*/ 303 h 343"/>
                  <a:gd name="T50" fmla="*/ 1200 w 1222"/>
                  <a:gd name="T51" fmla="*/ 310 h 343"/>
                  <a:gd name="T52" fmla="*/ 1178 w 1222"/>
                  <a:gd name="T53" fmla="*/ 314 h 343"/>
                  <a:gd name="T54" fmla="*/ 1045 w 1222"/>
                  <a:gd name="T55" fmla="*/ 324 h 343"/>
                  <a:gd name="T56" fmla="*/ 868 w 1222"/>
                  <a:gd name="T57" fmla="*/ 338 h 343"/>
                  <a:gd name="T58" fmla="*/ 799 w 1222"/>
                  <a:gd name="T59" fmla="*/ 342 h 343"/>
                  <a:gd name="T60" fmla="*/ 425 w 1222"/>
                  <a:gd name="T61" fmla="*/ 342 h 343"/>
                  <a:gd name="T62" fmla="*/ 292 w 1222"/>
                  <a:gd name="T63" fmla="*/ 342 h 343"/>
                  <a:gd name="T64" fmla="*/ 44 w 1222"/>
                  <a:gd name="T65" fmla="*/ 338 h 343"/>
                  <a:gd name="T66" fmla="*/ 36 w 1222"/>
                  <a:gd name="T67" fmla="*/ 337 h 343"/>
                  <a:gd name="T68" fmla="*/ 1 w 1222"/>
                  <a:gd name="T69" fmla="*/ 337 h 343"/>
                  <a:gd name="T70" fmla="*/ 5 w 1222"/>
                  <a:gd name="T71" fmla="*/ 324 h 343"/>
                  <a:gd name="T72" fmla="*/ 355 w 1222"/>
                  <a:gd name="T73" fmla="*/ 327 h 343"/>
                  <a:gd name="T74" fmla="*/ 376 w 1222"/>
                  <a:gd name="T75" fmla="*/ 324 h 343"/>
                  <a:gd name="T76" fmla="*/ 427 w 1222"/>
                  <a:gd name="T77" fmla="*/ 323 h 343"/>
                  <a:gd name="T78" fmla="*/ 446 w 1222"/>
                  <a:gd name="T79" fmla="*/ 324 h 343"/>
                  <a:gd name="T80" fmla="*/ 534 w 1222"/>
                  <a:gd name="T81" fmla="*/ 327 h 343"/>
                  <a:gd name="T82" fmla="*/ 747 w 1222"/>
                  <a:gd name="T83" fmla="*/ 327 h 343"/>
                  <a:gd name="T84" fmla="*/ 760 w 1222"/>
                  <a:gd name="T85" fmla="*/ 327 h 343"/>
                  <a:gd name="T86" fmla="*/ 780 w 1222"/>
                  <a:gd name="T87" fmla="*/ 328 h 343"/>
                  <a:gd name="T88" fmla="*/ 752 w 1222"/>
                  <a:gd name="T89" fmla="*/ 311 h 343"/>
                  <a:gd name="T90" fmla="*/ 662 w 1222"/>
                  <a:gd name="T91" fmla="*/ 231 h 343"/>
                  <a:gd name="T92" fmla="*/ 602 w 1222"/>
                  <a:gd name="T93" fmla="*/ 176 h 343"/>
                  <a:gd name="T94" fmla="*/ 527 w 1222"/>
                  <a:gd name="T95" fmla="*/ 120 h 343"/>
                  <a:gd name="T96" fmla="*/ 518 w 1222"/>
                  <a:gd name="T97" fmla="*/ 111 h 343"/>
                  <a:gd name="T98" fmla="*/ 504 w 1222"/>
                  <a:gd name="T99" fmla="*/ 98 h 343"/>
                  <a:gd name="T100" fmla="*/ 437 w 1222"/>
                  <a:gd name="T101" fmla="*/ 62 h 343"/>
                  <a:gd name="T102" fmla="*/ 393 w 1222"/>
                  <a:gd name="T103" fmla="*/ 41 h 343"/>
                  <a:gd name="T104" fmla="*/ 307 w 1222"/>
                  <a:gd name="T105" fmla="*/ 31 h 343"/>
                  <a:gd name="T106" fmla="*/ 262 w 1222"/>
                  <a:gd name="T107" fmla="*/ 67 h 343"/>
                  <a:gd name="T108" fmla="*/ 219 w 1222"/>
                  <a:gd name="T109" fmla="*/ 114 h 343"/>
                  <a:gd name="T110" fmla="*/ 126 w 1222"/>
                  <a:gd name="T111" fmla="*/ 197 h 343"/>
                  <a:gd name="T112" fmla="*/ 90 w 1222"/>
                  <a:gd name="T113" fmla="*/ 227 h 343"/>
                  <a:gd name="T114" fmla="*/ 53 w 1222"/>
                  <a:gd name="T115" fmla="*/ 245 h 343"/>
                  <a:gd name="T116" fmla="*/ 64 w 1222"/>
                  <a:gd name="T117" fmla="*/ 228 h 343"/>
                  <a:gd name="T118" fmla="*/ 157 w 1222"/>
                  <a:gd name="T119" fmla="*/ 155 h 343"/>
                  <a:gd name="T120" fmla="*/ 172 w 1222"/>
                  <a:gd name="T121" fmla="*/ 145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22" h="343">
                    <a:moveTo>
                      <a:pt x="172" y="145"/>
                    </a:moveTo>
                    <a:cubicBezTo>
                      <a:pt x="188" y="137"/>
                      <a:pt x="196" y="122"/>
                      <a:pt x="206" y="109"/>
                    </a:cubicBezTo>
                    <a:cubicBezTo>
                      <a:pt x="234" y="72"/>
                      <a:pt x="267" y="41"/>
                      <a:pt x="306" y="17"/>
                    </a:cubicBezTo>
                    <a:cubicBezTo>
                      <a:pt x="332" y="0"/>
                      <a:pt x="361" y="0"/>
                      <a:pt x="385" y="18"/>
                    </a:cubicBezTo>
                    <a:cubicBezTo>
                      <a:pt x="417" y="44"/>
                      <a:pt x="456" y="54"/>
                      <a:pt x="492" y="70"/>
                    </a:cubicBezTo>
                    <a:cubicBezTo>
                      <a:pt x="504" y="75"/>
                      <a:pt x="512" y="59"/>
                      <a:pt x="524" y="55"/>
                    </a:cubicBezTo>
                    <a:cubicBezTo>
                      <a:pt x="532" y="44"/>
                      <a:pt x="544" y="47"/>
                      <a:pt x="554" y="48"/>
                    </a:cubicBezTo>
                    <a:cubicBezTo>
                      <a:pt x="580" y="55"/>
                      <a:pt x="598" y="76"/>
                      <a:pt x="623" y="85"/>
                    </a:cubicBezTo>
                    <a:cubicBezTo>
                      <a:pt x="625" y="75"/>
                      <a:pt x="620" y="63"/>
                      <a:pt x="627" y="53"/>
                    </a:cubicBezTo>
                    <a:cubicBezTo>
                      <a:pt x="628" y="52"/>
                      <a:pt x="630" y="51"/>
                      <a:pt x="632" y="51"/>
                    </a:cubicBezTo>
                    <a:cubicBezTo>
                      <a:pt x="638" y="57"/>
                      <a:pt x="637" y="64"/>
                      <a:pt x="637" y="71"/>
                    </a:cubicBezTo>
                    <a:cubicBezTo>
                      <a:pt x="638" y="76"/>
                      <a:pt x="638" y="80"/>
                      <a:pt x="644" y="76"/>
                    </a:cubicBezTo>
                    <a:cubicBezTo>
                      <a:pt x="646" y="75"/>
                      <a:pt x="647" y="74"/>
                      <a:pt x="649" y="73"/>
                    </a:cubicBezTo>
                    <a:cubicBezTo>
                      <a:pt x="675" y="62"/>
                      <a:pt x="694" y="64"/>
                      <a:pt x="708" y="80"/>
                    </a:cubicBezTo>
                    <a:cubicBezTo>
                      <a:pt x="726" y="96"/>
                      <a:pt x="749" y="104"/>
                      <a:pt x="771" y="112"/>
                    </a:cubicBezTo>
                    <a:cubicBezTo>
                      <a:pt x="779" y="115"/>
                      <a:pt x="828" y="114"/>
                      <a:pt x="836" y="110"/>
                    </a:cubicBezTo>
                    <a:cubicBezTo>
                      <a:pt x="851" y="104"/>
                      <a:pt x="866" y="106"/>
                      <a:pt x="879" y="115"/>
                    </a:cubicBezTo>
                    <a:cubicBezTo>
                      <a:pt x="890" y="122"/>
                      <a:pt x="901" y="129"/>
                      <a:pt x="914" y="134"/>
                    </a:cubicBezTo>
                    <a:cubicBezTo>
                      <a:pt x="929" y="140"/>
                      <a:pt x="943" y="146"/>
                      <a:pt x="958" y="132"/>
                    </a:cubicBezTo>
                    <a:cubicBezTo>
                      <a:pt x="970" y="123"/>
                      <a:pt x="984" y="128"/>
                      <a:pt x="995" y="135"/>
                    </a:cubicBezTo>
                    <a:cubicBezTo>
                      <a:pt x="1002" y="139"/>
                      <a:pt x="1008" y="144"/>
                      <a:pt x="1016" y="145"/>
                    </a:cubicBezTo>
                    <a:cubicBezTo>
                      <a:pt x="1051" y="148"/>
                      <a:pt x="1071" y="174"/>
                      <a:pt x="1096" y="192"/>
                    </a:cubicBezTo>
                    <a:cubicBezTo>
                      <a:pt x="1123" y="211"/>
                      <a:pt x="1149" y="232"/>
                      <a:pt x="1169" y="259"/>
                    </a:cubicBezTo>
                    <a:cubicBezTo>
                      <a:pt x="1178" y="271"/>
                      <a:pt x="1193" y="276"/>
                      <a:pt x="1205" y="284"/>
                    </a:cubicBezTo>
                    <a:cubicBezTo>
                      <a:pt x="1212" y="289"/>
                      <a:pt x="1222" y="293"/>
                      <a:pt x="1219" y="303"/>
                    </a:cubicBezTo>
                    <a:cubicBezTo>
                      <a:pt x="1217" y="311"/>
                      <a:pt x="1207" y="309"/>
                      <a:pt x="1200" y="310"/>
                    </a:cubicBezTo>
                    <a:cubicBezTo>
                      <a:pt x="1193" y="311"/>
                      <a:pt x="1186" y="313"/>
                      <a:pt x="1178" y="314"/>
                    </a:cubicBezTo>
                    <a:cubicBezTo>
                      <a:pt x="1134" y="317"/>
                      <a:pt x="1089" y="318"/>
                      <a:pt x="1045" y="324"/>
                    </a:cubicBezTo>
                    <a:cubicBezTo>
                      <a:pt x="986" y="332"/>
                      <a:pt x="927" y="334"/>
                      <a:pt x="868" y="338"/>
                    </a:cubicBezTo>
                    <a:cubicBezTo>
                      <a:pt x="845" y="340"/>
                      <a:pt x="822" y="337"/>
                      <a:pt x="799" y="342"/>
                    </a:cubicBezTo>
                    <a:cubicBezTo>
                      <a:pt x="674" y="342"/>
                      <a:pt x="550" y="341"/>
                      <a:pt x="425" y="342"/>
                    </a:cubicBezTo>
                    <a:cubicBezTo>
                      <a:pt x="381" y="343"/>
                      <a:pt x="336" y="343"/>
                      <a:pt x="292" y="342"/>
                    </a:cubicBezTo>
                    <a:cubicBezTo>
                      <a:pt x="209" y="340"/>
                      <a:pt x="126" y="337"/>
                      <a:pt x="44" y="338"/>
                    </a:cubicBezTo>
                    <a:cubicBezTo>
                      <a:pt x="41" y="338"/>
                      <a:pt x="38" y="338"/>
                      <a:pt x="36" y="337"/>
                    </a:cubicBezTo>
                    <a:cubicBezTo>
                      <a:pt x="24" y="337"/>
                      <a:pt x="12" y="337"/>
                      <a:pt x="1" y="337"/>
                    </a:cubicBezTo>
                    <a:cubicBezTo>
                      <a:pt x="1" y="332"/>
                      <a:pt x="0" y="327"/>
                      <a:pt x="5" y="324"/>
                    </a:cubicBezTo>
                    <a:cubicBezTo>
                      <a:pt x="122" y="324"/>
                      <a:pt x="238" y="329"/>
                      <a:pt x="355" y="327"/>
                    </a:cubicBezTo>
                    <a:cubicBezTo>
                      <a:pt x="362" y="327"/>
                      <a:pt x="369" y="326"/>
                      <a:pt x="376" y="324"/>
                    </a:cubicBezTo>
                    <a:cubicBezTo>
                      <a:pt x="393" y="321"/>
                      <a:pt x="410" y="322"/>
                      <a:pt x="427" y="323"/>
                    </a:cubicBezTo>
                    <a:cubicBezTo>
                      <a:pt x="433" y="323"/>
                      <a:pt x="439" y="323"/>
                      <a:pt x="446" y="324"/>
                    </a:cubicBezTo>
                    <a:cubicBezTo>
                      <a:pt x="475" y="329"/>
                      <a:pt x="504" y="325"/>
                      <a:pt x="534" y="327"/>
                    </a:cubicBezTo>
                    <a:cubicBezTo>
                      <a:pt x="605" y="327"/>
                      <a:pt x="676" y="327"/>
                      <a:pt x="747" y="327"/>
                    </a:cubicBezTo>
                    <a:cubicBezTo>
                      <a:pt x="752" y="327"/>
                      <a:pt x="756" y="327"/>
                      <a:pt x="760" y="327"/>
                    </a:cubicBezTo>
                    <a:cubicBezTo>
                      <a:pt x="767" y="327"/>
                      <a:pt x="773" y="327"/>
                      <a:pt x="780" y="328"/>
                    </a:cubicBezTo>
                    <a:cubicBezTo>
                      <a:pt x="771" y="321"/>
                      <a:pt x="761" y="317"/>
                      <a:pt x="752" y="311"/>
                    </a:cubicBezTo>
                    <a:cubicBezTo>
                      <a:pt x="715" y="292"/>
                      <a:pt x="690" y="260"/>
                      <a:pt x="662" y="231"/>
                    </a:cubicBezTo>
                    <a:cubicBezTo>
                      <a:pt x="643" y="212"/>
                      <a:pt x="625" y="191"/>
                      <a:pt x="602" y="176"/>
                    </a:cubicBezTo>
                    <a:cubicBezTo>
                      <a:pt x="578" y="156"/>
                      <a:pt x="550" y="142"/>
                      <a:pt x="527" y="120"/>
                    </a:cubicBezTo>
                    <a:cubicBezTo>
                      <a:pt x="524" y="117"/>
                      <a:pt x="521" y="114"/>
                      <a:pt x="518" y="111"/>
                    </a:cubicBezTo>
                    <a:cubicBezTo>
                      <a:pt x="513" y="107"/>
                      <a:pt x="508" y="102"/>
                      <a:pt x="504" y="98"/>
                    </a:cubicBezTo>
                    <a:cubicBezTo>
                      <a:pt x="487" y="76"/>
                      <a:pt x="462" y="69"/>
                      <a:pt x="437" y="62"/>
                    </a:cubicBezTo>
                    <a:cubicBezTo>
                      <a:pt x="421" y="58"/>
                      <a:pt x="405" y="53"/>
                      <a:pt x="393" y="41"/>
                    </a:cubicBezTo>
                    <a:cubicBezTo>
                      <a:pt x="363" y="14"/>
                      <a:pt x="342" y="12"/>
                      <a:pt x="307" y="31"/>
                    </a:cubicBezTo>
                    <a:cubicBezTo>
                      <a:pt x="290" y="41"/>
                      <a:pt x="276" y="54"/>
                      <a:pt x="262" y="67"/>
                    </a:cubicBezTo>
                    <a:cubicBezTo>
                      <a:pt x="243" y="78"/>
                      <a:pt x="233" y="97"/>
                      <a:pt x="219" y="114"/>
                    </a:cubicBezTo>
                    <a:cubicBezTo>
                      <a:pt x="193" y="147"/>
                      <a:pt x="163" y="175"/>
                      <a:pt x="126" y="197"/>
                    </a:cubicBezTo>
                    <a:cubicBezTo>
                      <a:pt x="112" y="205"/>
                      <a:pt x="101" y="216"/>
                      <a:pt x="90" y="227"/>
                    </a:cubicBezTo>
                    <a:cubicBezTo>
                      <a:pt x="80" y="238"/>
                      <a:pt x="70" y="250"/>
                      <a:pt x="53" y="245"/>
                    </a:cubicBezTo>
                    <a:cubicBezTo>
                      <a:pt x="56" y="239"/>
                      <a:pt x="57" y="232"/>
                      <a:pt x="64" y="228"/>
                    </a:cubicBezTo>
                    <a:cubicBezTo>
                      <a:pt x="90" y="197"/>
                      <a:pt x="125" y="178"/>
                      <a:pt x="157" y="155"/>
                    </a:cubicBezTo>
                    <a:cubicBezTo>
                      <a:pt x="162" y="151"/>
                      <a:pt x="167" y="147"/>
                      <a:pt x="172" y="145"/>
                    </a:cubicBezTo>
                    <a:close/>
                  </a:path>
                </a:pathLst>
              </a:custGeom>
              <a:solidFill>
                <a:srgbClr val="172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5" name="Freeform 613">
                <a:extLst>
                  <a:ext uri="{FF2B5EF4-FFF2-40B4-BE49-F238E27FC236}">
                    <a16:creationId xmlns:a16="http://schemas.microsoft.com/office/drawing/2014/main" id="{714F748F-C464-4450-91F7-5FF748E82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9" y="1211"/>
                <a:ext cx="204" cy="148"/>
              </a:xfrm>
              <a:custGeom>
                <a:avLst/>
                <a:gdLst>
                  <a:gd name="T0" fmla="*/ 48 w 372"/>
                  <a:gd name="T1" fmla="*/ 181 h 270"/>
                  <a:gd name="T2" fmla="*/ 72 w 372"/>
                  <a:gd name="T3" fmla="*/ 169 h 270"/>
                  <a:gd name="T4" fmla="*/ 153 w 372"/>
                  <a:gd name="T5" fmla="*/ 106 h 270"/>
                  <a:gd name="T6" fmla="*/ 232 w 372"/>
                  <a:gd name="T7" fmla="*/ 20 h 270"/>
                  <a:gd name="T8" fmla="*/ 255 w 372"/>
                  <a:gd name="T9" fmla="*/ 0 h 270"/>
                  <a:gd name="T10" fmla="*/ 248 w 372"/>
                  <a:gd name="T11" fmla="*/ 24 h 270"/>
                  <a:gd name="T12" fmla="*/ 226 w 372"/>
                  <a:gd name="T13" fmla="*/ 68 h 270"/>
                  <a:gd name="T14" fmla="*/ 248 w 372"/>
                  <a:gd name="T15" fmla="*/ 23 h 270"/>
                  <a:gd name="T16" fmla="*/ 259 w 372"/>
                  <a:gd name="T17" fmla="*/ 17 h 270"/>
                  <a:gd name="T18" fmla="*/ 262 w 372"/>
                  <a:gd name="T19" fmla="*/ 28 h 270"/>
                  <a:gd name="T20" fmla="*/ 261 w 372"/>
                  <a:gd name="T21" fmla="*/ 30 h 270"/>
                  <a:gd name="T22" fmla="*/ 218 w 372"/>
                  <a:gd name="T23" fmla="*/ 134 h 270"/>
                  <a:gd name="T24" fmla="*/ 163 w 372"/>
                  <a:gd name="T25" fmla="*/ 244 h 270"/>
                  <a:gd name="T26" fmla="*/ 168 w 372"/>
                  <a:gd name="T27" fmla="*/ 255 h 270"/>
                  <a:gd name="T28" fmla="*/ 189 w 372"/>
                  <a:gd name="T29" fmla="*/ 259 h 270"/>
                  <a:gd name="T30" fmla="*/ 279 w 372"/>
                  <a:gd name="T31" fmla="*/ 258 h 270"/>
                  <a:gd name="T32" fmla="*/ 340 w 372"/>
                  <a:gd name="T33" fmla="*/ 258 h 270"/>
                  <a:gd name="T34" fmla="*/ 372 w 372"/>
                  <a:gd name="T35" fmla="*/ 265 h 270"/>
                  <a:gd name="T36" fmla="*/ 353 w 372"/>
                  <a:gd name="T37" fmla="*/ 268 h 270"/>
                  <a:gd name="T38" fmla="*/ 121 w 372"/>
                  <a:gd name="T39" fmla="*/ 268 h 270"/>
                  <a:gd name="T40" fmla="*/ 20 w 372"/>
                  <a:gd name="T41" fmla="*/ 268 h 270"/>
                  <a:gd name="T42" fmla="*/ 0 w 372"/>
                  <a:gd name="T43" fmla="*/ 260 h 270"/>
                  <a:gd name="T44" fmla="*/ 48 w 372"/>
                  <a:gd name="T45" fmla="*/ 181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2" h="270">
                    <a:moveTo>
                      <a:pt x="48" y="181"/>
                    </a:moveTo>
                    <a:cubicBezTo>
                      <a:pt x="57" y="179"/>
                      <a:pt x="67" y="175"/>
                      <a:pt x="72" y="169"/>
                    </a:cubicBezTo>
                    <a:cubicBezTo>
                      <a:pt x="95" y="142"/>
                      <a:pt x="124" y="125"/>
                      <a:pt x="153" y="106"/>
                    </a:cubicBezTo>
                    <a:cubicBezTo>
                      <a:pt x="185" y="83"/>
                      <a:pt x="206" y="49"/>
                      <a:pt x="232" y="20"/>
                    </a:cubicBezTo>
                    <a:cubicBezTo>
                      <a:pt x="239" y="12"/>
                      <a:pt x="244" y="3"/>
                      <a:pt x="255" y="0"/>
                    </a:cubicBezTo>
                    <a:cubicBezTo>
                      <a:pt x="260" y="10"/>
                      <a:pt x="252" y="16"/>
                      <a:pt x="248" y="24"/>
                    </a:cubicBezTo>
                    <a:cubicBezTo>
                      <a:pt x="241" y="39"/>
                      <a:pt x="234" y="53"/>
                      <a:pt x="226" y="68"/>
                    </a:cubicBezTo>
                    <a:cubicBezTo>
                      <a:pt x="234" y="53"/>
                      <a:pt x="242" y="38"/>
                      <a:pt x="248" y="23"/>
                    </a:cubicBezTo>
                    <a:cubicBezTo>
                      <a:pt x="251" y="20"/>
                      <a:pt x="254" y="14"/>
                      <a:pt x="259" y="17"/>
                    </a:cubicBezTo>
                    <a:cubicBezTo>
                      <a:pt x="263" y="19"/>
                      <a:pt x="263" y="24"/>
                      <a:pt x="262" y="28"/>
                    </a:cubicBezTo>
                    <a:cubicBezTo>
                      <a:pt x="262" y="30"/>
                      <a:pt x="263" y="28"/>
                      <a:pt x="261" y="30"/>
                    </a:cubicBezTo>
                    <a:cubicBezTo>
                      <a:pt x="240" y="61"/>
                      <a:pt x="235" y="100"/>
                      <a:pt x="218" y="134"/>
                    </a:cubicBezTo>
                    <a:cubicBezTo>
                      <a:pt x="200" y="171"/>
                      <a:pt x="180" y="207"/>
                      <a:pt x="163" y="244"/>
                    </a:cubicBezTo>
                    <a:cubicBezTo>
                      <a:pt x="161" y="251"/>
                      <a:pt x="163" y="253"/>
                      <a:pt x="168" y="255"/>
                    </a:cubicBezTo>
                    <a:cubicBezTo>
                      <a:pt x="175" y="258"/>
                      <a:pt x="182" y="259"/>
                      <a:pt x="189" y="259"/>
                    </a:cubicBezTo>
                    <a:cubicBezTo>
                      <a:pt x="219" y="259"/>
                      <a:pt x="249" y="260"/>
                      <a:pt x="279" y="258"/>
                    </a:cubicBezTo>
                    <a:cubicBezTo>
                      <a:pt x="299" y="258"/>
                      <a:pt x="320" y="258"/>
                      <a:pt x="340" y="258"/>
                    </a:cubicBezTo>
                    <a:cubicBezTo>
                      <a:pt x="351" y="259"/>
                      <a:pt x="362" y="256"/>
                      <a:pt x="372" y="265"/>
                    </a:cubicBezTo>
                    <a:cubicBezTo>
                      <a:pt x="366" y="270"/>
                      <a:pt x="359" y="268"/>
                      <a:pt x="353" y="268"/>
                    </a:cubicBezTo>
                    <a:cubicBezTo>
                      <a:pt x="276" y="268"/>
                      <a:pt x="199" y="268"/>
                      <a:pt x="121" y="268"/>
                    </a:cubicBezTo>
                    <a:cubicBezTo>
                      <a:pt x="88" y="268"/>
                      <a:pt x="54" y="263"/>
                      <a:pt x="20" y="268"/>
                    </a:cubicBezTo>
                    <a:cubicBezTo>
                      <a:pt x="12" y="269"/>
                      <a:pt x="5" y="267"/>
                      <a:pt x="0" y="260"/>
                    </a:cubicBezTo>
                    <a:cubicBezTo>
                      <a:pt x="16" y="234"/>
                      <a:pt x="32" y="207"/>
                      <a:pt x="48" y="181"/>
                    </a:cubicBezTo>
                    <a:close/>
                  </a:path>
                </a:pathLst>
              </a:custGeom>
              <a:solidFill>
                <a:srgbClr val="066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6" name="Freeform 614">
                <a:extLst>
                  <a:ext uri="{FF2B5EF4-FFF2-40B4-BE49-F238E27FC236}">
                    <a16:creationId xmlns:a16="http://schemas.microsoft.com/office/drawing/2014/main" id="{CCDA012F-5C07-497B-8992-932AED14C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4" y="1254"/>
                <a:ext cx="163" cy="157"/>
              </a:xfrm>
              <a:custGeom>
                <a:avLst/>
                <a:gdLst>
                  <a:gd name="T0" fmla="*/ 168 w 297"/>
                  <a:gd name="T1" fmla="*/ 164 h 285"/>
                  <a:gd name="T2" fmla="*/ 201 w 297"/>
                  <a:gd name="T3" fmla="*/ 159 h 285"/>
                  <a:gd name="T4" fmla="*/ 202 w 297"/>
                  <a:gd name="T5" fmla="*/ 156 h 285"/>
                  <a:gd name="T6" fmla="*/ 81 w 297"/>
                  <a:gd name="T7" fmla="*/ 55 h 285"/>
                  <a:gd name="T8" fmla="*/ 0 w 297"/>
                  <a:gd name="T9" fmla="*/ 1 h 285"/>
                  <a:gd name="T10" fmla="*/ 136 w 297"/>
                  <a:gd name="T11" fmla="*/ 0 h 285"/>
                  <a:gd name="T12" fmla="*/ 278 w 297"/>
                  <a:gd name="T13" fmla="*/ 236 h 285"/>
                  <a:gd name="T14" fmla="*/ 297 w 297"/>
                  <a:gd name="T15" fmla="*/ 271 h 285"/>
                  <a:gd name="T16" fmla="*/ 295 w 297"/>
                  <a:gd name="T17" fmla="*/ 273 h 285"/>
                  <a:gd name="T18" fmla="*/ 207 w 297"/>
                  <a:gd name="T19" fmla="*/ 258 h 285"/>
                  <a:gd name="T20" fmla="*/ 195 w 297"/>
                  <a:gd name="T21" fmla="*/ 242 h 285"/>
                  <a:gd name="T22" fmla="*/ 201 w 297"/>
                  <a:gd name="T23" fmla="*/ 231 h 285"/>
                  <a:gd name="T24" fmla="*/ 52 w 297"/>
                  <a:gd name="T25" fmla="*/ 197 h 285"/>
                  <a:gd name="T26" fmla="*/ 71 w 297"/>
                  <a:gd name="T27" fmla="*/ 184 h 285"/>
                  <a:gd name="T28" fmla="*/ 177 w 297"/>
                  <a:gd name="T29" fmla="*/ 197 h 285"/>
                  <a:gd name="T30" fmla="*/ 225 w 297"/>
                  <a:gd name="T31" fmla="*/ 209 h 285"/>
                  <a:gd name="T32" fmla="*/ 180 w 297"/>
                  <a:gd name="T33" fmla="*/ 196 h 285"/>
                  <a:gd name="T34" fmla="*/ 170 w 297"/>
                  <a:gd name="T35" fmla="*/ 188 h 285"/>
                  <a:gd name="T36" fmla="*/ 168 w 297"/>
                  <a:gd name="T37" fmla="*/ 164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285">
                    <a:moveTo>
                      <a:pt x="168" y="164"/>
                    </a:moveTo>
                    <a:cubicBezTo>
                      <a:pt x="179" y="162"/>
                      <a:pt x="190" y="161"/>
                      <a:pt x="201" y="159"/>
                    </a:cubicBezTo>
                    <a:cubicBezTo>
                      <a:pt x="202" y="158"/>
                      <a:pt x="202" y="156"/>
                      <a:pt x="202" y="156"/>
                    </a:cubicBezTo>
                    <a:cubicBezTo>
                      <a:pt x="154" y="131"/>
                      <a:pt x="124" y="84"/>
                      <a:pt x="81" y="55"/>
                    </a:cubicBezTo>
                    <a:cubicBezTo>
                      <a:pt x="54" y="37"/>
                      <a:pt x="32" y="11"/>
                      <a:pt x="0" y="1"/>
                    </a:cubicBezTo>
                    <a:cubicBezTo>
                      <a:pt x="46" y="1"/>
                      <a:pt x="91" y="0"/>
                      <a:pt x="136" y="0"/>
                    </a:cubicBezTo>
                    <a:cubicBezTo>
                      <a:pt x="183" y="79"/>
                      <a:pt x="231" y="157"/>
                      <a:pt x="278" y="236"/>
                    </a:cubicBezTo>
                    <a:cubicBezTo>
                      <a:pt x="285" y="248"/>
                      <a:pt x="291" y="260"/>
                      <a:pt x="297" y="271"/>
                    </a:cubicBezTo>
                    <a:cubicBezTo>
                      <a:pt x="297" y="272"/>
                      <a:pt x="296" y="272"/>
                      <a:pt x="295" y="273"/>
                    </a:cubicBezTo>
                    <a:cubicBezTo>
                      <a:pt x="263" y="285"/>
                      <a:pt x="235" y="272"/>
                      <a:pt x="207" y="258"/>
                    </a:cubicBezTo>
                    <a:cubicBezTo>
                      <a:pt x="203" y="253"/>
                      <a:pt x="197" y="249"/>
                      <a:pt x="195" y="242"/>
                    </a:cubicBezTo>
                    <a:cubicBezTo>
                      <a:pt x="195" y="237"/>
                      <a:pt x="204" y="238"/>
                      <a:pt x="201" y="231"/>
                    </a:cubicBezTo>
                    <a:cubicBezTo>
                      <a:pt x="149" y="230"/>
                      <a:pt x="102" y="206"/>
                      <a:pt x="52" y="197"/>
                    </a:cubicBezTo>
                    <a:cubicBezTo>
                      <a:pt x="53" y="185"/>
                      <a:pt x="63" y="186"/>
                      <a:pt x="71" y="184"/>
                    </a:cubicBezTo>
                    <a:cubicBezTo>
                      <a:pt x="108" y="173"/>
                      <a:pt x="143" y="183"/>
                      <a:pt x="177" y="197"/>
                    </a:cubicBezTo>
                    <a:cubicBezTo>
                      <a:pt x="193" y="203"/>
                      <a:pt x="209" y="208"/>
                      <a:pt x="225" y="209"/>
                    </a:cubicBezTo>
                    <a:cubicBezTo>
                      <a:pt x="210" y="206"/>
                      <a:pt x="194" y="206"/>
                      <a:pt x="180" y="196"/>
                    </a:cubicBezTo>
                    <a:cubicBezTo>
                      <a:pt x="181" y="188"/>
                      <a:pt x="174" y="191"/>
                      <a:pt x="170" y="188"/>
                    </a:cubicBezTo>
                    <a:cubicBezTo>
                      <a:pt x="160" y="181"/>
                      <a:pt x="156" y="173"/>
                      <a:pt x="168" y="164"/>
                    </a:cubicBezTo>
                    <a:close/>
                  </a:path>
                </a:pathLst>
              </a:custGeom>
              <a:solidFill>
                <a:srgbClr val="0F9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7" name="Freeform 615">
                <a:extLst>
                  <a:ext uri="{FF2B5EF4-FFF2-40B4-BE49-F238E27FC236}">
                    <a16:creationId xmlns:a16="http://schemas.microsoft.com/office/drawing/2014/main" id="{1B047435-58CE-4166-812B-57E74FBA4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8" y="1018"/>
                <a:ext cx="158" cy="201"/>
              </a:xfrm>
              <a:custGeom>
                <a:avLst/>
                <a:gdLst>
                  <a:gd name="T0" fmla="*/ 68 w 288"/>
                  <a:gd name="T1" fmla="*/ 367 h 367"/>
                  <a:gd name="T2" fmla="*/ 9 w 288"/>
                  <a:gd name="T3" fmla="*/ 366 h 367"/>
                  <a:gd name="T4" fmla="*/ 9 w 288"/>
                  <a:gd name="T5" fmla="*/ 318 h 367"/>
                  <a:gd name="T6" fmla="*/ 20 w 288"/>
                  <a:gd name="T7" fmla="*/ 324 h 367"/>
                  <a:gd name="T8" fmla="*/ 49 w 288"/>
                  <a:gd name="T9" fmla="*/ 338 h 367"/>
                  <a:gd name="T10" fmla="*/ 125 w 288"/>
                  <a:gd name="T11" fmla="*/ 309 h 367"/>
                  <a:gd name="T12" fmla="*/ 137 w 288"/>
                  <a:gd name="T13" fmla="*/ 281 h 367"/>
                  <a:gd name="T14" fmla="*/ 144 w 288"/>
                  <a:gd name="T15" fmla="*/ 270 h 367"/>
                  <a:gd name="T16" fmla="*/ 193 w 288"/>
                  <a:gd name="T17" fmla="*/ 232 h 367"/>
                  <a:gd name="T18" fmla="*/ 203 w 288"/>
                  <a:gd name="T19" fmla="*/ 210 h 367"/>
                  <a:gd name="T20" fmla="*/ 218 w 288"/>
                  <a:gd name="T21" fmla="*/ 215 h 367"/>
                  <a:gd name="T22" fmla="*/ 196 w 288"/>
                  <a:gd name="T23" fmla="*/ 195 h 367"/>
                  <a:gd name="T24" fmla="*/ 220 w 288"/>
                  <a:gd name="T25" fmla="*/ 162 h 367"/>
                  <a:gd name="T26" fmla="*/ 237 w 288"/>
                  <a:gd name="T27" fmla="*/ 164 h 367"/>
                  <a:gd name="T28" fmla="*/ 219 w 288"/>
                  <a:gd name="T29" fmla="*/ 156 h 367"/>
                  <a:gd name="T30" fmla="*/ 230 w 288"/>
                  <a:gd name="T31" fmla="*/ 140 h 367"/>
                  <a:gd name="T32" fmla="*/ 232 w 288"/>
                  <a:gd name="T33" fmla="*/ 123 h 367"/>
                  <a:gd name="T34" fmla="*/ 241 w 288"/>
                  <a:gd name="T35" fmla="*/ 111 h 367"/>
                  <a:gd name="T36" fmla="*/ 258 w 288"/>
                  <a:gd name="T37" fmla="*/ 114 h 367"/>
                  <a:gd name="T38" fmla="*/ 237 w 288"/>
                  <a:gd name="T39" fmla="*/ 109 h 367"/>
                  <a:gd name="T40" fmla="*/ 237 w 288"/>
                  <a:gd name="T41" fmla="*/ 100 h 367"/>
                  <a:gd name="T42" fmla="*/ 228 w 288"/>
                  <a:gd name="T43" fmla="*/ 70 h 367"/>
                  <a:gd name="T44" fmla="*/ 226 w 288"/>
                  <a:gd name="T45" fmla="*/ 61 h 367"/>
                  <a:gd name="T46" fmla="*/ 256 w 288"/>
                  <a:gd name="T47" fmla="*/ 57 h 367"/>
                  <a:gd name="T48" fmla="*/ 232 w 288"/>
                  <a:gd name="T49" fmla="*/ 59 h 367"/>
                  <a:gd name="T50" fmla="*/ 226 w 288"/>
                  <a:gd name="T51" fmla="*/ 51 h 367"/>
                  <a:gd name="T52" fmla="*/ 227 w 288"/>
                  <a:gd name="T53" fmla="*/ 13 h 367"/>
                  <a:gd name="T54" fmla="*/ 249 w 288"/>
                  <a:gd name="T55" fmla="*/ 0 h 367"/>
                  <a:gd name="T56" fmla="*/ 252 w 288"/>
                  <a:gd name="T57" fmla="*/ 0 h 367"/>
                  <a:gd name="T58" fmla="*/ 288 w 288"/>
                  <a:gd name="T59" fmla="*/ 55 h 367"/>
                  <a:gd name="T60" fmla="*/ 278 w 288"/>
                  <a:gd name="T61" fmla="*/ 154 h 367"/>
                  <a:gd name="T62" fmla="*/ 71 w 288"/>
                  <a:gd name="T63" fmla="*/ 364 h 367"/>
                  <a:gd name="T64" fmla="*/ 68 w 288"/>
                  <a:gd name="T6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8" h="367">
                    <a:moveTo>
                      <a:pt x="68" y="367"/>
                    </a:moveTo>
                    <a:cubicBezTo>
                      <a:pt x="49" y="357"/>
                      <a:pt x="29" y="353"/>
                      <a:pt x="9" y="366"/>
                    </a:cubicBezTo>
                    <a:cubicBezTo>
                      <a:pt x="0" y="350"/>
                      <a:pt x="8" y="334"/>
                      <a:pt x="9" y="318"/>
                    </a:cubicBezTo>
                    <a:cubicBezTo>
                      <a:pt x="18" y="309"/>
                      <a:pt x="19" y="319"/>
                      <a:pt x="20" y="324"/>
                    </a:cubicBezTo>
                    <a:cubicBezTo>
                      <a:pt x="24" y="341"/>
                      <a:pt x="34" y="341"/>
                      <a:pt x="49" y="338"/>
                    </a:cubicBezTo>
                    <a:cubicBezTo>
                      <a:pt x="76" y="334"/>
                      <a:pt x="100" y="320"/>
                      <a:pt x="125" y="309"/>
                    </a:cubicBezTo>
                    <a:cubicBezTo>
                      <a:pt x="137" y="303"/>
                      <a:pt x="145" y="295"/>
                      <a:pt x="137" y="281"/>
                    </a:cubicBezTo>
                    <a:cubicBezTo>
                      <a:pt x="137" y="275"/>
                      <a:pt x="138" y="270"/>
                      <a:pt x="144" y="270"/>
                    </a:cubicBezTo>
                    <a:cubicBezTo>
                      <a:pt x="168" y="267"/>
                      <a:pt x="176" y="244"/>
                      <a:pt x="193" y="232"/>
                    </a:cubicBezTo>
                    <a:cubicBezTo>
                      <a:pt x="201" y="227"/>
                      <a:pt x="193" y="215"/>
                      <a:pt x="203" y="210"/>
                    </a:cubicBezTo>
                    <a:cubicBezTo>
                      <a:pt x="209" y="209"/>
                      <a:pt x="213" y="213"/>
                      <a:pt x="218" y="215"/>
                    </a:cubicBezTo>
                    <a:cubicBezTo>
                      <a:pt x="212" y="207"/>
                      <a:pt x="195" y="211"/>
                      <a:pt x="196" y="195"/>
                    </a:cubicBezTo>
                    <a:cubicBezTo>
                      <a:pt x="222" y="189"/>
                      <a:pt x="222" y="189"/>
                      <a:pt x="220" y="162"/>
                    </a:cubicBezTo>
                    <a:cubicBezTo>
                      <a:pt x="226" y="158"/>
                      <a:pt x="231" y="163"/>
                      <a:pt x="237" y="164"/>
                    </a:cubicBezTo>
                    <a:cubicBezTo>
                      <a:pt x="231" y="160"/>
                      <a:pt x="224" y="161"/>
                      <a:pt x="219" y="156"/>
                    </a:cubicBezTo>
                    <a:cubicBezTo>
                      <a:pt x="219" y="148"/>
                      <a:pt x="226" y="145"/>
                      <a:pt x="230" y="140"/>
                    </a:cubicBezTo>
                    <a:cubicBezTo>
                      <a:pt x="234" y="134"/>
                      <a:pt x="238" y="130"/>
                      <a:pt x="232" y="123"/>
                    </a:cubicBezTo>
                    <a:cubicBezTo>
                      <a:pt x="222" y="110"/>
                      <a:pt x="235" y="113"/>
                      <a:pt x="241" y="111"/>
                    </a:cubicBezTo>
                    <a:cubicBezTo>
                      <a:pt x="247" y="112"/>
                      <a:pt x="253" y="110"/>
                      <a:pt x="258" y="114"/>
                    </a:cubicBezTo>
                    <a:cubicBezTo>
                      <a:pt x="252" y="109"/>
                      <a:pt x="243" y="114"/>
                      <a:pt x="237" y="109"/>
                    </a:cubicBezTo>
                    <a:cubicBezTo>
                      <a:pt x="234" y="106"/>
                      <a:pt x="236" y="102"/>
                      <a:pt x="237" y="100"/>
                    </a:cubicBezTo>
                    <a:cubicBezTo>
                      <a:pt x="243" y="87"/>
                      <a:pt x="242" y="77"/>
                      <a:pt x="228" y="70"/>
                    </a:cubicBezTo>
                    <a:cubicBezTo>
                      <a:pt x="224" y="69"/>
                      <a:pt x="221" y="65"/>
                      <a:pt x="226" y="61"/>
                    </a:cubicBezTo>
                    <a:cubicBezTo>
                      <a:pt x="236" y="59"/>
                      <a:pt x="247" y="57"/>
                      <a:pt x="256" y="57"/>
                    </a:cubicBezTo>
                    <a:cubicBezTo>
                      <a:pt x="249" y="55"/>
                      <a:pt x="241" y="60"/>
                      <a:pt x="232" y="59"/>
                    </a:cubicBezTo>
                    <a:cubicBezTo>
                      <a:pt x="227" y="58"/>
                      <a:pt x="221" y="55"/>
                      <a:pt x="226" y="51"/>
                    </a:cubicBezTo>
                    <a:cubicBezTo>
                      <a:pt x="242" y="38"/>
                      <a:pt x="233" y="26"/>
                      <a:pt x="227" y="13"/>
                    </a:cubicBezTo>
                    <a:cubicBezTo>
                      <a:pt x="232" y="4"/>
                      <a:pt x="241" y="3"/>
                      <a:pt x="249" y="0"/>
                    </a:cubicBezTo>
                    <a:cubicBezTo>
                      <a:pt x="250" y="0"/>
                      <a:pt x="251" y="0"/>
                      <a:pt x="252" y="0"/>
                    </a:cubicBezTo>
                    <a:cubicBezTo>
                      <a:pt x="268" y="15"/>
                      <a:pt x="277" y="36"/>
                      <a:pt x="288" y="55"/>
                    </a:cubicBezTo>
                    <a:cubicBezTo>
                      <a:pt x="283" y="88"/>
                      <a:pt x="287" y="121"/>
                      <a:pt x="278" y="154"/>
                    </a:cubicBezTo>
                    <a:cubicBezTo>
                      <a:pt x="247" y="262"/>
                      <a:pt x="181" y="334"/>
                      <a:pt x="71" y="364"/>
                    </a:cubicBezTo>
                    <a:cubicBezTo>
                      <a:pt x="70" y="365"/>
                      <a:pt x="69" y="366"/>
                      <a:pt x="68" y="367"/>
                    </a:cubicBezTo>
                    <a:close/>
                  </a:path>
                </a:pathLst>
              </a:custGeom>
              <a:solidFill>
                <a:srgbClr val="FB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8" name="Freeform 616">
                <a:extLst>
                  <a:ext uri="{FF2B5EF4-FFF2-40B4-BE49-F238E27FC236}">
                    <a16:creationId xmlns:a16="http://schemas.microsoft.com/office/drawing/2014/main" id="{5A9F5E66-1670-4BA0-B564-3BE314529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3" y="900"/>
                <a:ext cx="222" cy="75"/>
              </a:xfrm>
              <a:custGeom>
                <a:avLst/>
                <a:gdLst>
                  <a:gd name="T0" fmla="*/ 345 w 404"/>
                  <a:gd name="T1" fmla="*/ 96 h 137"/>
                  <a:gd name="T2" fmla="*/ 307 w 404"/>
                  <a:gd name="T3" fmla="*/ 83 h 137"/>
                  <a:gd name="T4" fmla="*/ 306 w 404"/>
                  <a:gd name="T5" fmla="*/ 83 h 137"/>
                  <a:gd name="T6" fmla="*/ 305 w 404"/>
                  <a:gd name="T7" fmla="*/ 79 h 137"/>
                  <a:gd name="T8" fmla="*/ 306 w 404"/>
                  <a:gd name="T9" fmla="*/ 63 h 137"/>
                  <a:gd name="T10" fmla="*/ 306 w 404"/>
                  <a:gd name="T11" fmla="*/ 61 h 137"/>
                  <a:gd name="T12" fmla="*/ 300 w 404"/>
                  <a:gd name="T13" fmla="*/ 70 h 137"/>
                  <a:gd name="T14" fmla="*/ 256 w 404"/>
                  <a:gd name="T15" fmla="*/ 66 h 137"/>
                  <a:gd name="T16" fmla="*/ 255 w 404"/>
                  <a:gd name="T17" fmla="*/ 50 h 137"/>
                  <a:gd name="T18" fmla="*/ 247 w 404"/>
                  <a:gd name="T19" fmla="*/ 66 h 137"/>
                  <a:gd name="T20" fmla="*/ 218 w 404"/>
                  <a:gd name="T21" fmla="*/ 48 h 137"/>
                  <a:gd name="T22" fmla="*/ 205 w 404"/>
                  <a:gd name="T23" fmla="*/ 43 h 137"/>
                  <a:gd name="T24" fmla="*/ 200 w 404"/>
                  <a:gd name="T25" fmla="*/ 27 h 137"/>
                  <a:gd name="T26" fmla="*/ 194 w 404"/>
                  <a:gd name="T27" fmla="*/ 63 h 137"/>
                  <a:gd name="T28" fmla="*/ 179 w 404"/>
                  <a:gd name="T29" fmla="*/ 46 h 137"/>
                  <a:gd name="T30" fmla="*/ 157 w 404"/>
                  <a:gd name="T31" fmla="*/ 66 h 137"/>
                  <a:gd name="T32" fmla="*/ 148 w 404"/>
                  <a:gd name="T33" fmla="*/ 42 h 137"/>
                  <a:gd name="T34" fmla="*/ 145 w 404"/>
                  <a:gd name="T35" fmla="*/ 37 h 137"/>
                  <a:gd name="T36" fmla="*/ 146 w 404"/>
                  <a:gd name="T37" fmla="*/ 38 h 137"/>
                  <a:gd name="T38" fmla="*/ 148 w 404"/>
                  <a:gd name="T39" fmla="*/ 66 h 137"/>
                  <a:gd name="T40" fmla="*/ 121 w 404"/>
                  <a:gd name="T41" fmla="*/ 57 h 137"/>
                  <a:gd name="T42" fmla="*/ 109 w 404"/>
                  <a:gd name="T43" fmla="*/ 82 h 137"/>
                  <a:gd name="T44" fmla="*/ 96 w 404"/>
                  <a:gd name="T45" fmla="*/ 61 h 137"/>
                  <a:gd name="T46" fmla="*/ 101 w 404"/>
                  <a:gd name="T47" fmla="*/ 82 h 137"/>
                  <a:gd name="T48" fmla="*/ 72 w 404"/>
                  <a:gd name="T49" fmla="*/ 79 h 137"/>
                  <a:gd name="T50" fmla="*/ 68 w 404"/>
                  <a:gd name="T51" fmla="*/ 107 h 137"/>
                  <a:gd name="T52" fmla="*/ 52 w 404"/>
                  <a:gd name="T53" fmla="*/ 93 h 137"/>
                  <a:gd name="T54" fmla="*/ 53 w 404"/>
                  <a:gd name="T55" fmla="*/ 94 h 137"/>
                  <a:gd name="T56" fmla="*/ 54 w 404"/>
                  <a:gd name="T57" fmla="*/ 95 h 137"/>
                  <a:gd name="T58" fmla="*/ 53 w 404"/>
                  <a:gd name="T59" fmla="*/ 103 h 137"/>
                  <a:gd name="T60" fmla="*/ 24 w 404"/>
                  <a:gd name="T61" fmla="*/ 135 h 137"/>
                  <a:gd name="T62" fmla="*/ 2 w 404"/>
                  <a:gd name="T63" fmla="*/ 121 h 137"/>
                  <a:gd name="T64" fmla="*/ 0 w 404"/>
                  <a:gd name="T65" fmla="*/ 119 h 137"/>
                  <a:gd name="T66" fmla="*/ 28 w 404"/>
                  <a:gd name="T67" fmla="*/ 70 h 137"/>
                  <a:gd name="T68" fmla="*/ 167 w 404"/>
                  <a:gd name="T69" fmla="*/ 6 h 137"/>
                  <a:gd name="T70" fmla="*/ 264 w 404"/>
                  <a:gd name="T71" fmla="*/ 8 h 137"/>
                  <a:gd name="T72" fmla="*/ 312 w 404"/>
                  <a:gd name="T73" fmla="*/ 26 h 137"/>
                  <a:gd name="T74" fmla="*/ 351 w 404"/>
                  <a:gd name="T75" fmla="*/ 43 h 137"/>
                  <a:gd name="T76" fmla="*/ 373 w 404"/>
                  <a:gd name="T77" fmla="*/ 66 h 137"/>
                  <a:gd name="T78" fmla="*/ 404 w 404"/>
                  <a:gd name="T79" fmla="*/ 120 h 137"/>
                  <a:gd name="T80" fmla="*/ 380 w 404"/>
                  <a:gd name="T81" fmla="*/ 133 h 137"/>
                  <a:gd name="T82" fmla="*/ 352 w 404"/>
                  <a:gd name="T83" fmla="*/ 99 h 137"/>
                  <a:gd name="T84" fmla="*/ 345 w 404"/>
                  <a:gd name="T85" fmla="*/ 9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4" h="137">
                    <a:moveTo>
                      <a:pt x="345" y="96"/>
                    </a:moveTo>
                    <a:cubicBezTo>
                      <a:pt x="336" y="77"/>
                      <a:pt x="324" y="72"/>
                      <a:pt x="307" y="83"/>
                    </a:cubicBezTo>
                    <a:cubicBezTo>
                      <a:pt x="307" y="83"/>
                      <a:pt x="306" y="83"/>
                      <a:pt x="306" y="83"/>
                    </a:cubicBezTo>
                    <a:cubicBezTo>
                      <a:pt x="305" y="81"/>
                      <a:pt x="305" y="80"/>
                      <a:pt x="305" y="79"/>
                    </a:cubicBezTo>
                    <a:cubicBezTo>
                      <a:pt x="301" y="73"/>
                      <a:pt x="305" y="68"/>
                      <a:pt x="306" y="63"/>
                    </a:cubicBezTo>
                    <a:cubicBezTo>
                      <a:pt x="308" y="60"/>
                      <a:pt x="306" y="60"/>
                      <a:pt x="306" y="61"/>
                    </a:cubicBezTo>
                    <a:cubicBezTo>
                      <a:pt x="306" y="65"/>
                      <a:pt x="304" y="69"/>
                      <a:pt x="300" y="70"/>
                    </a:cubicBezTo>
                    <a:cubicBezTo>
                      <a:pt x="284" y="52"/>
                      <a:pt x="271" y="51"/>
                      <a:pt x="256" y="66"/>
                    </a:cubicBezTo>
                    <a:cubicBezTo>
                      <a:pt x="252" y="62"/>
                      <a:pt x="252" y="57"/>
                      <a:pt x="255" y="50"/>
                    </a:cubicBezTo>
                    <a:cubicBezTo>
                      <a:pt x="251" y="56"/>
                      <a:pt x="254" y="63"/>
                      <a:pt x="247" y="66"/>
                    </a:cubicBezTo>
                    <a:cubicBezTo>
                      <a:pt x="243" y="51"/>
                      <a:pt x="234" y="42"/>
                      <a:pt x="218" y="48"/>
                    </a:cubicBezTo>
                    <a:cubicBezTo>
                      <a:pt x="211" y="51"/>
                      <a:pt x="209" y="46"/>
                      <a:pt x="205" y="43"/>
                    </a:cubicBezTo>
                    <a:cubicBezTo>
                      <a:pt x="199" y="39"/>
                      <a:pt x="205" y="31"/>
                      <a:pt x="200" y="27"/>
                    </a:cubicBezTo>
                    <a:cubicBezTo>
                      <a:pt x="192" y="38"/>
                      <a:pt x="199" y="50"/>
                      <a:pt x="194" y="63"/>
                    </a:cubicBezTo>
                    <a:cubicBezTo>
                      <a:pt x="192" y="54"/>
                      <a:pt x="190" y="46"/>
                      <a:pt x="179" y="46"/>
                    </a:cubicBezTo>
                    <a:cubicBezTo>
                      <a:pt x="165" y="46"/>
                      <a:pt x="162" y="57"/>
                      <a:pt x="157" y="66"/>
                    </a:cubicBezTo>
                    <a:cubicBezTo>
                      <a:pt x="147" y="59"/>
                      <a:pt x="150" y="47"/>
                      <a:pt x="148" y="42"/>
                    </a:cubicBezTo>
                    <a:cubicBezTo>
                      <a:pt x="146" y="35"/>
                      <a:pt x="142" y="39"/>
                      <a:pt x="145" y="37"/>
                    </a:cubicBezTo>
                    <a:cubicBezTo>
                      <a:pt x="145" y="37"/>
                      <a:pt x="145" y="38"/>
                      <a:pt x="146" y="38"/>
                    </a:cubicBezTo>
                    <a:cubicBezTo>
                      <a:pt x="147" y="48"/>
                      <a:pt x="154" y="56"/>
                      <a:pt x="148" y="66"/>
                    </a:cubicBezTo>
                    <a:cubicBezTo>
                      <a:pt x="141" y="56"/>
                      <a:pt x="132" y="53"/>
                      <a:pt x="121" y="57"/>
                    </a:cubicBezTo>
                    <a:cubicBezTo>
                      <a:pt x="109" y="61"/>
                      <a:pt x="110" y="72"/>
                      <a:pt x="109" y="82"/>
                    </a:cubicBezTo>
                    <a:cubicBezTo>
                      <a:pt x="99" y="78"/>
                      <a:pt x="100" y="68"/>
                      <a:pt x="96" y="61"/>
                    </a:cubicBezTo>
                    <a:cubicBezTo>
                      <a:pt x="95" y="68"/>
                      <a:pt x="105" y="74"/>
                      <a:pt x="101" y="82"/>
                    </a:cubicBezTo>
                    <a:cubicBezTo>
                      <a:pt x="92" y="78"/>
                      <a:pt x="85" y="71"/>
                      <a:pt x="72" y="79"/>
                    </a:cubicBezTo>
                    <a:cubicBezTo>
                      <a:pt x="58" y="89"/>
                      <a:pt x="66" y="98"/>
                      <a:pt x="68" y="107"/>
                    </a:cubicBezTo>
                    <a:cubicBezTo>
                      <a:pt x="58" y="108"/>
                      <a:pt x="56" y="99"/>
                      <a:pt x="52" y="93"/>
                    </a:cubicBezTo>
                    <a:cubicBezTo>
                      <a:pt x="51" y="91"/>
                      <a:pt x="50" y="94"/>
                      <a:pt x="53" y="94"/>
                    </a:cubicBezTo>
                    <a:cubicBezTo>
                      <a:pt x="53" y="94"/>
                      <a:pt x="53" y="94"/>
                      <a:pt x="54" y="95"/>
                    </a:cubicBezTo>
                    <a:cubicBezTo>
                      <a:pt x="54" y="98"/>
                      <a:pt x="55" y="100"/>
                      <a:pt x="53" y="103"/>
                    </a:cubicBezTo>
                    <a:cubicBezTo>
                      <a:pt x="33" y="101"/>
                      <a:pt x="21" y="115"/>
                      <a:pt x="24" y="135"/>
                    </a:cubicBezTo>
                    <a:cubicBezTo>
                      <a:pt x="13" y="137"/>
                      <a:pt x="9" y="126"/>
                      <a:pt x="2" y="121"/>
                    </a:cubicBezTo>
                    <a:cubicBezTo>
                      <a:pt x="1" y="120"/>
                      <a:pt x="1" y="119"/>
                      <a:pt x="0" y="119"/>
                    </a:cubicBezTo>
                    <a:cubicBezTo>
                      <a:pt x="6" y="100"/>
                      <a:pt x="16" y="85"/>
                      <a:pt x="28" y="70"/>
                    </a:cubicBezTo>
                    <a:cubicBezTo>
                      <a:pt x="63" y="25"/>
                      <a:pt x="115" y="15"/>
                      <a:pt x="167" y="6"/>
                    </a:cubicBezTo>
                    <a:cubicBezTo>
                      <a:pt x="199" y="0"/>
                      <a:pt x="232" y="4"/>
                      <a:pt x="264" y="8"/>
                    </a:cubicBezTo>
                    <a:cubicBezTo>
                      <a:pt x="281" y="10"/>
                      <a:pt x="298" y="15"/>
                      <a:pt x="312" y="26"/>
                    </a:cubicBezTo>
                    <a:cubicBezTo>
                      <a:pt x="323" y="35"/>
                      <a:pt x="340" y="31"/>
                      <a:pt x="351" y="43"/>
                    </a:cubicBezTo>
                    <a:cubicBezTo>
                      <a:pt x="358" y="51"/>
                      <a:pt x="363" y="61"/>
                      <a:pt x="373" y="66"/>
                    </a:cubicBezTo>
                    <a:cubicBezTo>
                      <a:pt x="385" y="83"/>
                      <a:pt x="397" y="100"/>
                      <a:pt x="404" y="120"/>
                    </a:cubicBezTo>
                    <a:cubicBezTo>
                      <a:pt x="396" y="124"/>
                      <a:pt x="391" y="134"/>
                      <a:pt x="380" y="133"/>
                    </a:cubicBezTo>
                    <a:cubicBezTo>
                      <a:pt x="389" y="107"/>
                      <a:pt x="365" y="108"/>
                      <a:pt x="352" y="99"/>
                    </a:cubicBezTo>
                    <a:cubicBezTo>
                      <a:pt x="351" y="96"/>
                      <a:pt x="347" y="96"/>
                      <a:pt x="345" y="96"/>
                    </a:cubicBezTo>
                    <a:close/>
                  </a:path>
                </a:pathLst>
              </a:custGeom>
              <a:solidFill>
                <a:srgbClr val="FB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9" name="Freeform 617">
                <a:extLst>
                  <a:ext uri="{FF2B5EF4-FFF2-40B4-BE49-F238E27FC236}">
                    <a16:creationId xmlns:a16="http://schemas.microsoft.com/office/drawing/2014/main" id="{136A6767-AEE4-4AFA-B183-B4F9E19D7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2" y="1018"/>
                <a:ext cx="123" cy="188"/>
              </a:xfrm>
              <a:custGeom>
                <a:avLst/>
                <a:gdLst>
                  <a:gd name="T0" fmla="*/ 217 w 225"/>
                  <a:gd name="T1" fmla="*/ 340 h 342"/>
                  <a:gd name="T2" fmla="*/ 186 w 225"/>
                  <a:gd name="T3" fmla="*/ 342 h 342"/>
                  <a:gd name="T4" fmla="*/ 71 w 225"/>
                  <a:gd name="T5" fmla="*/ 268 h 342"/>
                  <a:gd name="T6" fmla="*/ 14 w 225"/>
                  <a:gd name="T7" fmla="*/ 151 h 342"/>
                  <a:gd name="T8" fmla="*/ 10 w 225"/>
                  <a:gd name="T9" fmla="*/ 56 h 342"/>
                  <a:gd name="T10" fmla="*/ 6 w 225"/>
                  <a:gd name="T11" fmla="*/ 47 h 342"/>
                  <a:gd name="T12" fmla="*/ 32 w 225"/>
                  <a:gd name="T13" fmla="*/ 3 h 342"/>
                  <a:gd name="T14" fmla="*/ 40 w 225"/>
                  <a:gd name="T15" fmla="*/ 0 h 342"/>
                  <a:gd name="T16" fmla="*/ 62 w 225"/>
                  <a:gd name="T17" fmla="*/ 12 h 342"/>
                  <a:gd name="T18" fmla="*/ 53 w 225"/>
                  <a:gd name="T19" fmla="*/ 19 h 342"/>
                  <a:gd name="T20" fmla="*/ 66 w 225"/>
                  <a:gd name="T21" fmla="*/ 55 h 342"/>
                  <a:gd name="T22" fmla="*/ 42 w 225"/>
                  <a:gd name="T23" fmla="*/ 57 h 342"/>
                  <a:gd name="T24" fmla="*/ 66 w 225"/>
                  <a:gd name="T25" fmla="*/ 63 h 342"/>
                  <a:gd name="T26" fmla="*/ 42 w 225"/>
                  <a:gd name="T27" fmla="*/ 88 h 342"/>
                  <a:gd name="T28" fmla="*/ 66 w 225"/>
                  <a:gd name="T29" fmla="*/ 104 h 342"/>
                  <a:gd name="T30" fmla="*/ 44 w 225"/>
                  <a:gd name="T31" fmla="*/ 110 h 342"/>
                  <a:gd name="T32" fmla="*/ 34 w 225"/>
                  <a:gd name="T33" fmla="*/ 114 h 342"/>
                  <a:gd name="T34" fmla="*/ 50 w 225"/>
                  <a:gd name="T35" fmla="*/ 116 h 342"/>
                  <a:gd name="T36" fmla="*/ 66 w 225"/>
                  <a:gd name="T37" fmla="*/ 154 h 342"/>
                  <a:gd name="T38" fmla="*/ 49 w 225"/>
                  <a:gd name="T39" fmla="*/ 164 h 342"/>
                  <a:gd name="T40" fmla="*/ 66 w 225"/>
                  <a:gd name="T41" fmla="*/ 162 h 342"/>
                  <a:gd name="T42" fmla="*/ 91 w 225"/>
                  <a:gd name="T43" fmla="*/ 228 h 342"/>
                  <a:gd name="T44" fmla="*/ 106 w 225"/>
                  <a:gd name="T45" fmla="*/ 220 h 342"/>
                  <a:gd name="T46" fmla="*/ 113 w 225"/>
                  <a:gd name="T47" fmla="*/ 217 h 342"/>
                  <a:gd name="T48" fmla="*/ 127 w 225"/>
                  <a:gd name="T49" fmla="*/ 227 h 342"/>
                  <a:gd name="T50" fmla="*/ 113 w 225"/>
                  <a:gd name="T51" fmla="*/ 247 h 342"/>
                  <a:gd name="T52" fmla="*/ 133 w 225"/>
                  <a:gd name="T53" fmla="*/ 229 h 342"/>
                  <a:gd name="T54" fmla="*/ 141 w 225"/>
                  <a:gd name="T55" fmla="*/ 251 h 342"/>
                  <a:gd name="T56" fmla="*/ 130 w 225"/>
                  <a:gd name="T57" fmla="*/ 269 h 342"/>
                  <a:gd name="T58" fmla="*/ 172 w 225"/>
                  <a:gd name="T59" fmla="*/ 302 h 342"/>
                  <a:gd name="T60" fmla="*/ 211 w 225"/>
                  <a:gd name="T61" fmla="*/ 330 h 342"/>
                  <a:gd name="T62" fmla="*/ 221 w 225"/>
                  <a:gd name="T63" fmla="*/ 340 h 342"/>
                  <a:gd name="T64" fmla="*/ 219 w 225"/>
                  <a:gd name="T65" fmla="*/ 341 h 342"/>
                  <a:gd name="T66" fmla="*/ 217 w 225"/>
                  <a:gd name="T67" fmla="*/ 34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5" h="342">
                    <a:moveTo>
                      <a:pt x="217" y="340"/>
                    </a:moveTo>
                    <a:cubicBezTo>
                      <a:pt x="207" y="340"/>
                      <a:pt x="196" y="339"/>
                      <a:pt x="186" y="342"/>
                    </a:cubicBezTo>
                    <a:cubicBezTo>
                      <a:pt x="133" y="340"/>
                      <a:pt x="101" y="304"/>
                      <a:pt x="71" y="268"/>
                    </a:cubicBezTo>
                    <a:cubicBezTo>
                      <a:pt x="43" y="234"/>
                      <a:pt x="24" y="194"/>
                      <a:pt x="14" y="151"/>
                    </a:cubicBezTo>
                    <a:cubicBezTo>
                      <a:pt x="8" y="120"/>
                      <a:pt x="0" y="88"/>
                      <a:pt x="10" y="56"/>
                    </a:cubicBezTo>
                    <a:cubicBezTo>
                      <a:pt x="11" y="52"/>
                      <a:pt x="9" y="49"/>
                      <a:pt x="6" y="47"/>
                    </a:cubicBezTo>
                    <a:cubicBezTo>
                      <a:pt x="15" y="33"/>
                      <a:pt x="23" y="18"/>
                      <a:pt x="32" y="3"/>
                    </a:cubicBezTo>
                    <a:cubicBezTo>
                      <a:pt x="34" y="1"/>
                      <a:pt x="37" y="0"/>
                      <a:pt x="40" y="0"/>
                    </a:cubicBezTo>
                    <a:cubicBezTo>
                      <a:pt x="49" y="1"/>
                      <a:pt x="58" y="2"/>
                      <a:pt x="62" y="12"/>
                    </a:cubicBezTo>
                    <a:cubicBezTo>
                      <a:pt x="59" y="14"/>
                      <a:pt x="56" y="16"/>
                      <a:pt x="53" y="19"/>
                    </a:cubicBezTo>
                    <a:cubicBezTo>
                      <a:pt x="41" y="34"/>
                      <a:pt x="45" y="47"/>
                      <a:pt x="66" y="55"/>
                    </a:cubicBezTo>
                    <a:cubicBezTo>
                      <a:pt x="59" y="63"/>
                      <a:pt x="50" y="55"/>
                      <a:pt x="42" y="57"/>
                    </a:cubicBezTo>
                    <a:cubicBezTo>
                      <a:pt x="50" y="58"/>
                      <a:pt x="59" y="57"/>
                      <a:pt x="66" y="63"/>
                    </a:cubicBezTo>
                    <a:cubicBezTo>
                      <a:pt x="56" y="69"/>
                      <a:pt x="38" y="65"/>
                      <a:pt x="42" y="88"/>
                    </a:cubicBezTo>
                    <a:cubicBezTo>
                      <a:pt x="45" y="104"/>
                      <a:pt x="60" y="95"/>
                      <a:pt x="66" y="104"/>
                    </a:cubicBezTo>
                    <a:cubicBezTo>
                      <a:pt x="60" y="110"/>
                      <a:pt x="52" y="109"/>
                      <a:pt x="44" y="110"/>
                    </a:cubicBezTo>
                    <a:cubicBezTo>
                      <a:pt x="41" y="110"/>
                      <a:pt x="34" y="106"/>
                      <a:pt x="34" y="114"/>
                    </a:cubicBezTo>
                    <a:cubicBezTo>
                      <a:pt x="40" y="115"/>
                      <a:pt x="45" y="116"/>
                      <a:pt x="50" y="116"/>
                    </a:cubicBezTo>
                    <a:cubicBezTo>
                      <a:pt x="41" y="135"/>
                      <a:pt x="53" y="145"/>
                      <a:pt x="66" y="154"/>
                    </a:cubicBezTo>
                    <a:cubicBezTo>
                      <a:pt x="62" y="162"/>
                      <a:pt x="53" y="159"/>
                      <a:pt x="49" y="164"/>
                    </a:cubicBezTo>
                    <a:cubicBezTo>
                      <a:pt x="54" y="163"/>
                      <a:pt x="60" y="157"/>
                      <a:pt x="66" y="162"/>
                    </a:cubicBezTo>
                    <a:cubicBezTo>
                      <a:pt x="60" y="181"/>
                      <a:pt x="74" y="217"/>
                      <a:pt x="91" y="228"/>
                    </a:cubicBezTo>
                    <a:cubicBezTo>
                      <a:pt x="100" y="234"/>
                      <a:pt x="99" y="220"/>
                      <a:pt x="106" y="220"/>
                    </a:cubicBezTo>
                    <a:cubicBezTo>
                      <a:pt x="108" y="218"/>
                      <a:pt x="110" y="217"/>
                      <a:pt x="113" y="217"/>
                    </a:cubicBezTo>
                    <a:cubicBezTo>
                      <a:pt x="118" y="220"/>
                      <a:pt x="123" y="223"/>
                      <a:pt x="127" y="227"/>
                    </a:cubicBezTo>
                    <a:cubicBezTo>
                      <a:pt x="128" y="238"/>
                      <a:pt x="116" y="240"/>
                      <a:pt x="113" y="247"/>
                    </a:cubicBezTo>
                    <a:cubicBezTo>
                      <a:pt x="120" y="242"/>
                      <a:pt x="124" y="233"/>
                      <a:pt x="133" y="229"/>
                    </a:cubicBezTo>
                    <a:cubicBezTo>
                      <a:pt x="144" y="234"/>
                      <a:pt x="136" y="245"/>
                      <a:pt x="141" y="251"/>
                    </a:cubicBezTo>
                    <a:cubicBezTo>
                      <a:pt x="140" y="259"/>
                      <a:pt x="134" y="263"/>
                      <a:pt x="130" y="269"/>
                    </a:cubicBezTo>
                    <a:cubicBezTo>
                      <a:pt x="138" y="287"/>
                      <a:pt x="155" y="294"/>
                      <a:pt x="172" y="302"/>
                    </a:cubicBezTo>
                    <a:cubicBezTo>
                      <a:pt x="180" y="318"/>
                      <a:pt x="191" y="330"/>
                      <a:pt x="211" y="330"/>
                    </a:cubicBezTo>
                    <a:cubicBezTo>
                      <a:pt x="216" y="330"/>
                      <a:pt x="225" y="330"/>
                      <a:pt x="221" y="340"/>
                    </a:cubicBezTo>
                    <a:cubicBezTo>
                      <a:pt x="221" y="341"/>
                      <a:pt x="220" y="341"/>
                      <a:pt x="219" y="341"/>
                    </a:cubicBezTo>
                    <a:cubicBezTo>
                      <a:pt x="219" y="341"/>
                      <a:pt x="218" y="340"/>
                      <a:pt x="217" y="340"/>
                    </a:cubicBezTo>
                    <a:close/>
                  </a:path>
                </a:pathLst>
              </a:custGeom>
              <a:solidFill>
                <a:srgbClr val="FB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0" name="Freeform 618">
                <a:extLst>
                  <a:ext uri="{FF2B5EF4-FFF2-40B4-BE49-F238E27FC236}">
                    <a16:creationId xmlns:a16="http://schemas.microsoft.com/office/drawing/2014/main" id="{A82B18DC-37C5-4109-8172-420A898F0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9" y="868"/>
                <a:ext cx="189" cy="72"/>
              </a:xfrm>
              <a:custGeom>
                <a:avLst/>
                <a:gdLst>
                  <a:gd name="T0" fmla="*/ 345 w 345"/>
                  <a:gd name="T1" fmla="*/ 123 h 130"/>
                  <a:gd name="T2" fmla="*/ 313 w 345"/>
                  <a:gd name="T3" fmla="*/ 100 h 130"/>
                  <a:gd name="T4" fmla="*/ 297 w 345"/>
                  <a:gd name="T5" fmla="*/ 96 h 130"/>
                  <a:gd name="T6" fmla="*/ 288 w 345"/>
                  <a:gd name="T7" fmla="*/ 95 h 130"/>
                  <a:gd name="T8" fmla="*/ 211 w 345"/>
                  <a:gd name="T9" fmla="*/ 67 h 130"/>
                  <a:gd name="T10" fmla="*/ 94 w 345"/>
                  <a:gd name="T11" fmla="*/ 77 h 130"/>
                  <a:gd name="T12" fmla="*/ 6 w 345"/>
                  <a:gd name="T13" fmla="*/ 127 h 130"/>
                  <a:gd name="T14" fmla="*/ 0 w 345"/>
                  <a:gd name="T15" fmla="*/ 127 h 130"/>
                  <a:gd name="T16" fmla="*/ 29 w 345"/>
                  <a:gd name="T17" fmla="*/ 78 h 130"/>
                  <a:gd name="T18" fmla="*/ 37 w 345"/>
                  <a:gd name="T19" fmla="*/ 72 h 130"/>
                  <a:gd name="T20" fmla="*/ 48 w 345"/>
                  <a:gd name="T21" fmla="*/ 67 h 130"/>
                  <a:gd name="T22" fmla="*/ 67 w 345"/>
                  <a:gd name="T23" fmla="*/ 58 h 130"/>
                  <a:gd name="T24" fmla="*/ 159 w 345"/>
                  <a:gd name="T25" fmla="*/ 2 h 130"/>
                  <a:gd name="T26" fmla="*/ 261 w 345"/>
                  <a:gd name="T27" fmla="*/ 50 h 130"/>
                  <a:gd name="T28" fmla="*/ 280 w 345"/>
                  <a:gd name="T29" fmla="*/ 60 h 130"/>
                  <a:gd name="T30" fmla="*/ 293 w 345"/>
                  <a:gd name="T31" fmla="*/ 67 h 130"/>
                  <a:gd name="T32" fmla="*/ 302 w 345"/>
                  <a:gd name="T33" fmla="*/ 71 h 130"/>
                  <a:gd name="T34" fmla="*/ 316 w 345"/>
                  <a:gd name="T35" fmla="*/ 75 h 130"/>
                  <a:gd name="T36" fmla="*/ 345 w 345"/>
                  <a:gd name="T37" fmla="*/ 12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5" h="130">
                    <a:moveTo>
                      <a:pt x="345" y="123"/>
                    </a:moveTo>
                    <a:cubicBezTo>
                      <a:pt x="332" y="119"/>
                      <a:pt x="323" y="107"/>
                      <a:pt x="313" y="100"/>
                    </a:cubicBezTo>
                    <a:cubicBezTo>
                      <a:pt x="307" y="95"/>
                      <a:pt x="304" y="90"/>
                      <a:pt x="297" y="96"/>
                    </a:cubicBezTo>
                    <a:cubicBezTo>
                      <a:pt x="294" y="99"/>
                      <a:pt x="291" y="98"/>
                      <a:pt x="288" y="95"/>
                    </a:cubicBezTo>
                    <a:cubicBezTo>
                      <a:pt x="268" y="71"/>
                      <a:pt x="239" y="71"/>
                      <a:pt x="211" y="67"/>
                    </a:cubicBezTo>
                    <a:cubicBezTo>
                      <a:pt x="171" y="61"/>
                      <a:pt x="131" y="65"/>
                      <a:pt x="94" y="77"/>
                    </a:cubicBezTo>
                    <a:cubicBezTo>
                      <a:pt x="62" y="87"/>
                      <a:pt x="26" y="94"/>
                      <a:pt x="6" y="127"/>
                    </a:cubicBezTo>
                    <a:cubicBezTo>
                      <a:pt x="5" y="130"/>
                      <a:pt x="2" y="130"/>
                      <a:pt x="0" y="127"/>
                    </a:cubicBezTo>
                    <a:cubicBezTo>
                      <a:pt x="8" y="109"/>
                      <a:pt x="18" y="94"/>
                      <a:pt x="29" y="78"/>
                    </a:cubicBezTo>
                    <a:cubicBezTo>
                      <a:pt x="32" y="76"/>
                      <a:pt x="34" y="74"/>
                      <a:pt x="37" y="72"/>
                    </a:cubicBezTo>
                    <a:cubicBezTo>
                      <a:pt x="40" y="70"/>
                      <a:pt x="44" y="68"/>
                      <a:pt x="48" y="67"/>
                    </a:cubicBezTo>
                    <a:cubicBezTo>
                      <a:pt x="54" y="63"/>
                      <a:pt x="62" y="63"/>
                      <a:pt x="67" y="58"/>
                    </a:cubicBezTo>
                    <a:cubicBezTo>
                      <a:pt x="91" y="27"/>
                      <a:pt x="119" y="5"/>
                      <a:pt x="159" y="2"/>
                    </a:cubicBezTo>
                    <a:cubicBezTo>
                      <a:pt x="202" y="0"/>
                      <a:pt x="235" y="18"/>
                      <a:pt x="261" y="50"/>
                    </a:cubicBezTo>
                    <a:cubicBezTo>
                      <a:pt x="266" y="55"/>
                      <a:pt x="273" y="57"/>
                      <a:pt x="280" y="60"/>
                    </a:cubicBezTo>
                    <a:cubicBezTo>
                      <a:pt x="284" y="62"/>
                      <a:pt x="289" y="65"/>
                      <a:pt x="293" y="67"/>
                    </a:cubicBezTo>
                    <a:cubicBezTo>
                      <a:pt x="296" y="69"/>
                      <a:pt x="299" y="70"/>
                      <a:pt x="302" y="71"/>
                    </a:cubicBezTo>
                    <a:cubicBezTo>
                      <a:pt x="306" y="74"/>
                      <a:pt x="311" y="73"/>
                      <a:pt x="316" y="75"/>
                    </a:cubicBezTo>
                    <a:cubicBezTo>
                      <a:pt x="325" y="91"/>
                      <a:pt x="335" y="107"/>
                      <a:pt x="345" y="123"/>
                    </a:cubicBezTo>
                    <a:close/>
                  </a:path>
                </a:pathLst>
              </a:custGeom>
              <a:solidFill>
                <a:srgbClr val="FD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1" name="Freeform 619">
                <a:extLst>
                  <a:ext uri="{FF2B5EF4-FFF2-40B4-BE49-F238E27FC236}">
                    <a16:creationId xmlns:a16="http://schemas.microsoft.com/office/drawing/2014/main" id="{84997E29-6463-4355-B29D-07EA8CD39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0" y="778"/>
                <a:ext cx="68" cy="61"/>
              </a:xfrm>
              <a:custGeom>
                <a:avLst/>
                <a:gdLst>
                  <a:gd name="T0" fmla="*/ 0 w 124"/>
                  <a:gd name="T1" fmla="*/ 104 h 112"/>
                  <a:gd name="T2" fmla="*/ 62 w 124"/>
                  <a:gd name="T3" fmla="*/ 0 h 112"/>
                  <a:gd name="T4" fmla="*/ 124 w 124"/>
                  <a:gd name="T5" fmla="*/ 108 h 112"/>
                  <a:gd name="T6" fmla="*/ 109 w 124"/>
                  <a:gd name="T7" fmla="*/ 110 h 112"/>
                  <a:gd name="T8" fmla="*/ 14 w 124"/>
                  <a:gd name="T9" fmla="*/ 107 h 112"/>
                  <a:gd name="T10" fmla="*/ 0 w 124"/>
                  <a:gd name="T11" fmla="*/ 10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12">
                    <a:moveTo>
                      <a:pt x="0" y="104"/>
                    </a:moveTo>
                    <a:cubicBezTo>
                      <a:pt x="20" y="71"/>
                      <a:pt x="40" y="37"/>
                      <a:pt x="62" y="0"/>
                    </a:cubicBezTo>
                    <a:cubicBezTo>
                      <a:pt x="84" y="38"/>
                      <a:pt x="104" y="73"/>
                      <a:pt x="124" y="108"/>
                    </a:cubicBezTo>
                    <a:cubicBezTo>
                      <a:pt x="120" y="112"/>
                      <a:pt x="115" y="111"/>
                      <a:pt x="109" y="110"/>
                    </a:cubicBezTo>
                    <a:cubicBezTo>
                      <a:pt x="78" y="103"/>
                      <a:pt x="46" y="99"/>
                      <a:pt x="14" y="107"/>
                    </a:cubicBezTo>
                    <a:cubicBezTo>
                      <a:pt x="9" y="108"/>
                      <a:pt x="4" y="108"/>
                      <a:pt x="0" y="104"/>
                    </a:cubicBezTo>
                    <a:close/>
                  </a:path>
                </a:pathLst>
              </a:custGeom>
              <a:solidFill>
                <a:srgbClr val="FC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2" name="Freeform 620">
                <a:extLst>
                  <a:ext uri="{FF2B5EF4-FFF2-40B4-BE49-F238E27FC236}">
                    <a16:creationId xmlns:a16="http://schemas.microsoft.com/office/drawing/2014/main" id="{20854B02-2536-4CEA-A507-95EFAB946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7" y="1458"/>
                <a:ext cx="553" cy="5"/>
              </a:xfrm>
              <a:custGeom>
                <a:avLst/>
                <a:gdLst>
                  <a:gd name="T0" fmla="*/ 0 w 1007"/>
                  <a:gd name="T1" fmla="*/ 0 h 9"/>
                  <a:gd name="T2" fmla="*/ 639 w 1007"/>
                  <a:gd name="T3" fmla="*/ 1 h 9"/>
                  <a:gd name="T4" fmla="*/ 987 w 1007"/>
                  <a:gd name="T5" fmla="*/ 1 h 9"/>
                  <a:gd name="T6" fmla="*/ 1003 w 1007"/>
                  <a:gd name="T7" fmla="*/ 0 h 9"/>
                  <a:gd name="T8" fmla="*/ 1007 w 1007"/>
                  <a:gd name="T9" fmla="*/ 2 h 9"/>
                  <a:gd name="T10" fmla="*/ 987 w 1007"/>
                  <a:gd name="T11" fmla="*/ 5 h 9"/>
                  <a:gd name="T12" fmla="*/ 22 w 1007"/>
                  <a:gd name="T13" fmla="*/ 5 h 9"/>
                  <a:gd name="T14" fmla="*/ 0 w 1007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7" h="9">
                    <a:moveTo>
                      <a:pt x="0" y="0"/>
                    </a:moveTo>
                    <a:cubicBezTo>
                      <a:pt x="213" y="1"/>
                      <a:pt x="426" y="1"/>
                      <a:pt x="639" y="1"/>
                    </a:cubicBezTo>
                    <a:cubicBezTo>
                      <a:pt x="755" y="1"/>
                      <a:pt x="871" y="1"/>
                      <a:pt x="987" y="1"/>
                    </a:cubicBezTo>
                    <a:cubicBezTo>
                      <a:pt x="992" y="1"/>
                      <a:pt x="997" y="1"/>
                      <a:pt x="1003" y="0"/>
                    </a:cubicBezTo>
                    <a:cubicBezTo>
                      <a:pt x="1005" y="0"/>
                      <a:pt x="1006" y="0"/>
                      <a:pt x="1007" y="2"/>
                    </a:cubicBezTo>
                    <a:cubicBezTo>
                      <a:pt x="1001" y="8"/>
                      <a:pt x="994" y="5"/>
                      <a:pt x="987" y="5"/>
                    </a:cubicBezTo>
                    <a:cubicBezTo>
                      <a:pt x="665" y="5"/>
                      <a:pt x="344" y="5"/>
                      <a:pt x="22" y="5"/>
                    </a:cubicBezTo>
                    <a:cubicBezTo>
                      <a:pt x="15" y="5"/>
                      <a:pt x="6" y="9"/>
                      <a:pt x="0" y="0"/>
                    </a:cubicBezTo>
                    <a:close/>
                  </a:path>
                </a:pathLst>
              </a:custGeom>
              <a:solidFill>
                <a:srgbClr val="104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3" name="Freeform 621">
                <a:extLst>
                  <a:ext uri="{FF2B5EF4-FFF2-40B4-BE49-F238E27FC236}">
                    <a16:creationId xmlns:a16="http://schemas.microsoft.com/office/drawing/2014/main" id="{B5BDDAFA-E2E9-4457-AFD5-8897F2394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3" y="838"/>
                <a:ext cx="129" cy="74"/>
              </a:xfrm>
              <a:custGeom>
                <a:avLst/>
                <a:gdLst>
                  <a:gd name="T0" fmla="*/ 236 w 236"/>
                  <a:gd name="T1" fmla="*/ 131 h 135"/>
                  <a:gd name="T2" fmla="*/ 221 w 236"/>
                  <a:gd name="T3" fmla="*/ 130 h 135"/>
                  <a:gd name="T4" fmla="*/ 98 w 236"/>
                  <a:gd name="T5" fmla="*/ 32 h 135"/>
                  <a:gd name="T6" fmla="*/ 17 w 236"/>
                  <a:gd name="T7" fmla="*/ 50 h 135"/>
                  <a:gd name="T8" fmla="*/ 0 w 236"/>
                  <a:gd name="T9" fmla="*/ 48 h 135"/>
                  <a:gd name="T10" fmla="*/ 17 w 236"/>
                  <a:gd name="T11" fmla="*/ 20 h 135"/>
                  <a:gd name="T12" fmla="*/ 131 w 236"/>
                  <a:gd name="T13" fmla="*/ 9 h 135"/>
                  <a:gd name="T14" fmla="*/ 177 w 236"/>
                  <a:gd name="T15" fmla="*/ 31 h 135"/>
                  <a:gd name="T16" fmla="*/ 236 w 236"/>
                  <a:gd name="T17" fmla="*/ 13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6" h="135">
                    <a:moveTo>
                      <a:pt x="236" y="131"/>
                    </a:moveTo>
                    <a:cubicBezTo>
                      <a:pt x="230" y="135"/>
                      <a:pt x="225" y="135"/>
                      <a:pt x="221" y="130"/>
                    </a:cubicBezTo>
                    <a:cubicBezTo>
                      <a:pt x="199" y="71"/>
                      <a:pt x="166" y="39"/>
                      <a:pt x="98" y="32"/>
                    </a:cubicBezTo>
                    <a:cubicBezTo>
                      <a:pt x="68" y="29"/>
                      <a:pt x="43" y="36"/>
                      <a:pt x="17" y="50"/>
                    </a:cubicBezTo>
                    <a:cubicBezTo>
                      <a:pt x="12" y="53"/>
                      <a:pt x="4" y="58"/>
                      <a:pt x="0" y="48"/>
                    </a:cubicBezTo>
                    <a:cubicBezTo>
                      <a:pt x="3" y="37"/>
                      <a:pt x="11" y="29"/>
                      <a:pt x="17" y="20"/>
                    </a:cubicBezTo>
                    <a:cubicBezTo>
                      <a:pt x="53" y="0"/>
                      <a:pt x="92" y="2"/>
                      <a:pt x="131" y="9"/>
                    </a:cubicBezTo>
                    <a:cubicBezTo>
                      <a:pt x="148" y="13"/>
                      <a:pt x="164" y="18"/>
                      <a:pt x="177" y="31"/>
                    </a:cubicBezTo>
                    <a:cubicBezTo>
                      <a:pt x="198" y="63"/>
                      <a:pt x="218" y="96"/>
                      <a:pt x="236" y="131"/>
                    </a:cubicBezTo>
                    <a:close/>
                  </a:path>
                </a:pathLst>
              </a:custGeom>
              <a:solidFill>
                <a:srgbClr val="E9E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4" name="Freeform 622">
                <a:extLst>
                  <a:ext uri="{FF2B5EF4-FFF2-40B4-BE49-F238E27FC236}">
                    <a16:creationId xmlns:a16="http://schemas.microsoft.com/office/drawing/2014/main" id="{F328CEE6-4ADD-4295-8BF5-3F2B1555B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5" y="847"/>
                <a:ext cx="154" cy="65"/>
              </a:xfrm>
              <a:custGeom>
                <a:avLst/>
                <a:gdLst>
                  <a:gd name="T0" fmla="*/ 51 w 281"/>
                  <a:gd name="T1" fmla="*/ 31 h 118"/>
                  <a:gd name="T2" fmla="*/ 69 w 281"/>
                  <a:gd name="T3" fmla="*/ 27 h 118"/>
                  <a:gd name="T4" fmla="*/ 188 w 281"/>
                  <a:gd name="T5" fmla="*/ 18 h 118"/>
                  <a:gd name="T6" fmla="*/ 272 w 281"/>
                  <a:gd name="T7" fmla="*/ 96 h 118"/>
                  <a:gd name="T8" fmla="*/ 272 w 281"/>
                  <a:gd name="T9" fmla="*/ 113 h 118"/>
                  <a:gd name="T10" fmla="*/ 263 w 281"/>
                  <a:gd name="T11" fmla="*/ 109 h 118"/>
                  <a:gd name="T12" fmla="*/ 226 w 281"/>
                  <a:gd name="T13" fmla="*/ 58 h 118"/>
                  <a:gd name="T14" fmla="*/ 30 w 281"/>
                  <a:gd name="T15" fmla="*/ 84 h 118"/>
                  <a:gd name="T16" fmla="*/ 7 w 281"/>
                  <a:gd name="T17" fmla="*/ 114 h 118"/>
                  <a:gd name="T18" fmla="*/ 0 w 281"/>
                  <a:gd name="T19" fmla="*/ 117 h 118"/>
                  <a:gd name="T20" fmla="*/ 51 w 281"/>
                  <a:gd name="T21" fmla="*/ 3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118">
                    <a:moveTo>
                      <a:pt x="51" y="31"/>
                    </a:moveTo>
                    <a:cubicBezTo>
                      <a:pt x="58" y="35"/>
                      <a:pt x="63" y="31"/>
                      <a:pt x="69" y="27"/>
                    </a:cubicBezTo>
                    <a:cubicBezTo>
                      <a:pt x="107" y="4"/>
                      <a:pt x="146" y="5"/>
                      <a:pt x="188" y="18"/>
                    </a:cubicBezTo>
                    <a:cubicBezTo>
                      <a:pt x="230" y="30"/>
                      <a:pt x="254" y="60"/>
                      <a:pt x="272" y="96"/>
                    </a:cubicBezTo>
                    <a:cubicBezTo>
                      <a:pt x="275" y="101"/>
                      <a:pt x="281" y="107"/>
                      <a:pt x="272" y="113"/>
                    </a:cubicBezTo>
                    <a:cubicBezTo>
                      <a:pt x="269" y="112"/>
                      <a:pt x="266" y="110"/>
                      <a:pt x="263" y="109"/>
                    </a:cubicBezTo>
                    <a:cubicBezTo>
                      <a:pt x="251" y="92"/>
                      <a:pt x="242" y="73"/>
                      <a:pt x="226" y="58"/>
                    </a:cubicBezTo>
                    <a:cubicBezTo>
                      <a:pt x="162" y="0"/>
                      <a:pt x="64" y="19"/>
                      <a:pt x="30" y="84"/>
                    </a:cubicBezTo>
                    <a:cubicBezTo>
                      <a:pt x="24" y="95"/>
                      <a:pt x="19" y="107"/>
                      <a:pt x="7" y="114"/>
                    </a:cubicBezTo>
                    <a:cubicBezTo>
                      <a:pt x="6" y="118"/>
                      <a:pt x="3" y="118"/>
                      <a:pt x="0" y="117"/>
                    </a:cubicBezTo>
                    <a:cubicBezTo>
                      <a:pt x="15" y="87"/>
                      <a:pt x="33" y="59"/>
                      <a:pt x="51" y="31"/>
                    </a:cubicBezTo>
                    <a:close/>
                  </a:path>
                </a:pathLst>
              </a:custGeom>
              <a:solidFill>
                <a:srgbClr val="AEC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5" name="Freeform 623">
                <a:extLst>
                  <a:ext uri="{FF2B5EF4-FFF2-40B4-BE49-F238E27FC236}">
                    <a16:creationId xmlns:a16="http://schemas.microsoft.com/office/drawing/2014/main" id="{15230B0C-C0EE-4FC7-8859-5A3476B0D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" y="1426"/>
                <a:ext cx="208" cy="33"/>
              </a:xfrm>
              <a:custGeom>
                <a:avLst/>
                <a:gdLst>
                  <a:gd name="T0" fmla="*/ 176 w 379"/>
                  <a:gd name="T1" fmla="*/ 60 h 60"/>
                  <a:gd name="T2" fmla="*/ 172 w 379"/>
                  <a:gd name="T3" fmla="*/ 58 h 60"/>
                  <a:gd name="T4" fmla="*/ 73 w 379"/>
                  <a:gd name="T5" fmla="*/ 35 h 60"/>
                  <a:gd name="T6" fmla="*/ 0 w 379"/>
                  <a:gd name="T7" fmla="*/ 24 h 60"/>
                  <a:gd name="T8" fmla="*/ 53 w 379"/>
                  <a:gd name="T9" fmla="*/ 16 h 60"/>
                  <a:gd name="T10" fmla="*/ 92 w 379"/>
                  <a:gd name="T11" fmla="*/ 31 h 60"/>
                  <a:gd name="T12" fmla="*/ 211 w 379"/>
                  <a:gd name="T13" fmla="*/ 29 h 60"/>
                  <a:gd name="T14" fmla="*/ 367 w 379"/>
                  <a:gd name="T15" fmla="*/ 39 h 60"/>
                  <a:gd name="T16" fmla="*/ 376 w 379"/>
                  <a:gd name="T17" fmla="*/ 52 h 60"/>
                  <a:gd name="T18" fmla="*/ 334 w 379"/>
                  <a:gd name="T19" fmla="*/ 46 h 60"/>
                  <a:gd name="T20" fmla="*/ 220 w 379"/>
                  <a:gd name="T21" fmla="*/ 48 h 60"/>
                  <a:gd name="T22" fmla="*/ 184 w 379"/>
                  <a:gd name="T23" fmla="*/ 55 h 60"/>
                  <a:gd name="T24" fmla="*/ 176 w 379"/>
                  <a:gd name="T2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9" h="60">
                    <a:moveTo>
                      <a:pt x="176" y="60"/>
                    </a:moveTo>
                    <a:cubicBezTo>
                      <a:pt x="175" y="59"/>
                      <a:pt x="173" y="59"/>
                      <a:pt x="172" y="58"/>
                    </a:cubicBezTo>
                    <a:cubicBezTo>
                      <a:pt x="137" y="56"/>
                      <a:pt x="103" y="51"/>
                      <a:pt x="73" y="35"/>
                    </a:cubicBezTo>
                    <a:cubicBezTo>
                      <a:pt x="49" y="23"/>
                      <a:pt x="25" y="24"/>
                      <a:pt x="0" y="24"/>
                    </a:cubicBezTo>
                    <a:cubicBezTo>
                      <a:pt x="16" y="8"/>
                      <a:pt x="35" y="14"/>
                      <a:pt x="53" y="16"/>
                    </a:cubicBezTo>
                    <a:cubicBezTo>
                      <a:pt x="66" y="18"/>
                      <a:pt x="79" y="25"/>
                      <a:pt x="92" y="31"/>
                    </a:cubicBezTo>
                    <a:cubicBezTo>
                      <a:pt x="132" y="48"/>
                      <a:pt x="172" y="50"/>
                      <a:pt x="211" y="29"/>
                    </a:cubicBezTo>
                    <a:cubicBezTo>
                      <a:pt x="266" y="0"/>
                      <a:pt x="316" y="14"/>
                      <a:pt x="367" y="39"/>
                    </a:cubicBezTo>
                    <a:cubicBezTo>
                      <a:pt x="372" y="42"/>
                      <a:pt x="379" y="44"/>
                      <a:pt x="376" y="52"/>
                    </a:cubicBezTo>
                    <a:cubicBezTo>
                      <a:pt x="360" y="58"/>
                      <a:pt x="347" y="49"/>
                      <a:pt x="334" y="46"/>
                    </a:cubicBezTo>
                    <a:cubicBezTo>
                      <a:pt x="296" y="38"/>
                      <a:pt x="258" y="37"/>
                      <a:pt x="220" y="48"/>
                    </a:cubicBezTo>
                    <a:cubicBezTo>
                      <a:pt x="208" y="51"/>
                      <a:pt x="196" y="54"/>
                      <a:pt x="184" y="55"/>
                    </a:cubicBezTo>
                    <a:cubicBezTo>
                      <a:pt x="181" y="56"/>
                      <a:pt x="179" y="58"/>
                      <a:pt x="176" y="60"/>
                    </a:cubicBezTo>
                    <a:close/>
                  </a:path>
                </a:pathLst>
              </a:custGeom>
              <a:solidFill>
                <a:srgbClr val="258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6" name="Freeform 624">
                <a:extLst>
                  <a:ext uri="{FF2B5EF4-FFF2-40B4-BE49-F238E27FC236}">
                    <a16:creationId xmlns:a16="http://schemas.microsoft.com/office/drawing/2014/main" id="{75B32B90-6721-48C8-A22C-CFD99B4B2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2" y="828"/>
                <a:ext cx="88" cy="27"/>
              </a:xfrm>
              <a:custGeom>
                <a:avLst/>
                <a:gdLst>
                  <a:gd name="T0" fmla="*/ 160 w 160"/>
                  <a:gd name="T1" fmla="*/ 49 h 49"/>
                  <a:gd name="T2" fmla="*/ 90 w 160"/>
                  <a:gd name="T3" fmla="*/ 29 h 49"/>
                  <a:gd name="T4" fmla="*/ 0 w 160"/>
                  <a:gd name="T5" fmla="*/ 38 h 49"/>
                  <a:gd name="T6" fmla="*/ 15 w 160"/>
                  <a:gd name="T7" fmla="*/ 13 h 49"/>
                  <a:gd name="T8" fmla="*/ 139 w 160"/>
                  <a:gd name="T9" fmla="*/ 17 h 49"/>
                  <a:gd name="T10" fmla="*/ 160 w 16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49">
                    <a:moveTo>
                      <a:pt x="160" y="49"/>
                    </a:moveTo>
                    <a:cubicBezTo>
                      <a:pt x="136" y="42"/>
                      <a:pt x="115" y="31"/>
                      <a:pt x="90" y="29"/>
                    </a:cubicBezTo>
                    <a:cubicBezTo>
                      <a:pt x="59" y="25"/>
                      <a:pt x="30" y="34"/>
                      <a:pt x="0" y="38"/>
                    </a:cubicBezTo>
                    <a:cubicBezTo>
                      <a:pt x="3" y="29"/>
                      <a:pt x="9" y="21"/>
                      <a:pt x="15" y="13"/>
                    </a:cubicBezTo>
                    <a:cubicBezTo>
                      <a:pt x="57" y="0"/>
                      <a:pt x="99" y="4"/>
                      <a:pt x="139" y="17"/>
                    </a:cubicBezTo>
                    <a:cubicBezTo>
                      <a:pt x="148" y="27"/>
                      <a:pt x="156" y="37"/>
                      <a:pt x="160" y="49"/>
                    </a:cubicBezTo>
                    <a:close/>
                  </a:path>
                </a:pathLst>
              </a:custGeom>
              <a:solidFill>
                <a:srgbClr val="EC9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7" name="Freeform 625">
                <a:extLst>
                  <a:ext uri="{FF2B5EF4-FFF2-40B4-BE49-F238E27FC236}">
                    <a16:creationId xmlns:a16="http://schemas.microsoft.com/office/drawing/2014/main" id="{25EA1A93-00B0-4776-9A05-3A9E40EB1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1" y="1254"/>
                <a:ext cx="60" cy="49"/>
              </a:xfrm>
              <a:custGeom>
                <a:avLst/>
                <a:gdLst>
                  <a:gd name="T0" fmla="*/ 108 w 108"/>
                  <a:gd name="T1" fmla="*/ 1 h 89"/>
                  <a:gd name="T2" fmla="*/ 84 w 108"/>
                  <a:gd name="T3" fmla="*/ 24 h 89"/>
                  <a:gd name="T4" fmla="*/ 11 w 108"/>
                  <a:gd name="T5" fmla="*/ 80 h 89"/>
                  <a:gd name="T6" fmla="*/ 0 w 108"/>
                  <a:gd name="T7" fmla="*/ 84 h 89"/>
                  <a:gd name="T8" fmla="*/ 52 w 108"/>
                  <a:gd name="T9" fmla="*/ 0 h 89"/>
                  <a:gd name="T10" fmla="*/ 108 w 108"/>
                  <a:gd name="T11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89">
                    <a:moveTo>
                      <a:pt x="108" y="1"/>
                    </a:moveTo>
                    <a:cubicBezTo>
                      <a:pt x="103" y="11"/>
                      <a:pt x="93" y="18"/>
                      <a:pt x="84" y="24"/>
                    </a:cubicBezTo>
                    <a:cubicBezTo>
                      <a:pt x="58" y="41"/>
                      <a:pt x="30" y="55"/>
                      <a:pt x="11" y="80"/>
                    </a:cubicBezTo>
                    <a:cubicBezTo>
                      <a:pt x="9" y="83"/>
                      <a:pt x="6" y="89"/>
                      <a:pt x="0" y="84"/>
                    </a:cubicBezTo>
                    <a:cubicBezTo>
                      <a:pt x="18" y="56"/>
                      <a:pt x="32" y="27"/>
                      <a:pt x="52" y="0"/>
                    </a:cubicBezTo>
                    <a:cubicBezTo>
                      <a:pt x="71" y="0"/>
                      <a:pt x="90" y="1"/>
                      <a:pt x="108" y="1"/>
                    </a:cubicBezTo>
                    <a:close/>
                  </a:path>
                </a:pathLst>
              </a:custGeom>
              <a:solidFill>
                <a:srgbClr val="1C8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8" name="Freeform 626">
                <a:extLst>
                  <a:ext uri="{FF2B5EF4-FFF2-40B4-BE49-F238E27FC236}">
                    <a16:creationId xmlns:a16="http://schemas.microsoft.com/office/drawing/2014/main" id="{1E90D3A1-D68D-421B-ABFF-1B7555504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5" y="1441"/>
                <a:ext cx="127" cy="20"/>
              </a:xfrm>
              <a:custGeom>
                <a:avLst/>
                <a:gdLst>
                  <a:gd name="T0" fmla="*/ 0 w 232"/>
                  <a:gd name="T1" fmla="*/ 29 h 38"/>
                  <a:gd name="T2" fmla="*/ 177 w 232"/>
                  <a:gd name="T3" fmla="*/ 23 h 38"/>
                  <a:gd name="T4" fmla="*/ 192 w 232"/>
                  <a:gd name="T5" fmla="*/ 25 h 38"/>
                  <a:gd name="T6" fmla="*/ 204 w 232"/>
                  <a:gd name="T7" fmla="*/ 26 h 38"/>
                  <a:gd name="T8" fmla="*/ 232 w 232"/>
                  <a:gd name="T9" fmla="*/ 30 h 38"/>
                  <a:gd name="T10" fmla="*/ 225 w 232"/>
                  <a:gd name="T11" fmla="*/ 33 h 38"/>
                  <a:gd name="T12" fmla="*/ 23 w 232"/>
                  <a:gd name="T13" fmla="*/ 37 h 38"/>
                  <a:gd name="T14" fmla="*/ 0 w 232"/>
                  <a:gd name="T15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2" h="38">
                    <a:moveTo>
                      <a:pt x="0" y="29"/>
                    </a:moveTo>
                    <a:cubicBezTo>
                      <a:pt x="58" y="3"/>
                      <a:pt x="117" y="0"/>
                      <a:pt x="177" y="23"/>
                    </a:cubicBezTo>
                    <a:cubicBezTo>
                      <a:pt x="181" y="24"/>
                      <a:pt x="187" y="24"/>
                      <a:pt x="192" y="25"/>
                    </a:cubicBezTo>
                    <a:cubicBezTo>
                      <a:pt x="196" y="22"/>
                      <a:pt x="200" y="22"/>
                      <a:pt x="204" y="26"/>
                    </a:cubicBezTo>
                    <a:cubicBezTo>
                      <a:pt x="213" y="32"/>
                      <a:pt x="223" y="27"/>
                      <a:pt x="232" y="30"/>
                    </a:cubicBezTo>
                    <a:cubicBezTo>
                      <a:pt x="230" y="31"/>
                      <a:pt x="227" y="33"/>
                      <a:pt x="225" y="33"/>
                    </a:cubicBezTo>
                    <a:cubicBezTo>
                      <a:pt x="158" y="38"/>
                      <a:pt x="91" y="37"/>
                      <a:pt x="23" y="37"/>
                    </a:cubicBezTo>
                    <a:cubicBezTo>
                      <a:pt x="14" y="37"/>
                      <a:pt x="8" y="31"/>
                      <a:pt x="0" y="29"/>
                    </a:cubicBezTo>
                    <a:close/>
                  </a:path>
                </a:pathLst>
              </a:custGeom>
              <a:solidFill>
                <a:srgbClr val="104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9" name="Freeform 627">
                <a:extLst>
                  <a:ext uri="{FF2B5EF4-FFF2-40B4-BE49-F238E27FC236}">
                    <a16:creationId xmlns:a16="http://schemas.microsoft.com/office/drawing/2014/main" id="{888AF9A0-80EE-490A-B2D7-AE6603920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9" y="1444"/>
                <a:ext cx="83" cy="15"/>
              </a:xfrm>
              <a:custGeom>
                <a:avLst/>
                <a:gdLst>
                  <a:gd name="T0" fmla="*/ 152 w 152"/>
                  <a:gd name="T1" fmla="*/ 27 h 27"/>
                  <a:gd name="T2" fmla="*/ 0 w 152"/>
                  <a:gd name="T3" fmla="*/ 27 h 27"/>
                  <a:gd name="T4" fmla="*/ 152 w 152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27">
                    <a:moveTo>
                      <a:pt x="152" y="27"/>
                    </a:moveTo>
                    <a:cubicBezTo>
                      <a:pt x="100" y="27"/>
                      <a:pt x="51" y="27"/>
                      <a:pt x="0" y="27"/>
                    </a:cubicBezTo>
                    <a:cubicBezTo>
                      <a:pt x="51" y="0"/>
                      <a:pt x="100" y="0"/>
                      <a:pt x="152" y="27"/>
                    </a:cubicBezTo>
                    <a:close/>
                  </a:path>
                </a:pathLst>
              </a:custGeom>
              <a:solidFill>
                <a:srgbClr val="208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0" name="Freeform 628">
                <a:extLst>
                  <a:ext uri="{FF2B5EF4-FFF2-40B4-BE49-F238E27FC236}">
                    <a16:creationId xmlns:a16="http://schemas.microsoft.com/office/drawing/2014/main" id="{323D4D12-5BD3-4B82-9E1E-AA5460353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9" y="991"/>
                <a:ext cx="33" cy="32"/>
              </a:xfrm>
              <a:custGeom>
                <a:avLst/>
                <a:gdLst>
                  <a:gd name="T0" fmla="*/ 7 w 59"/>
                  <a:gd name="T1" fmla="*/ 51 h 58"/>
                  <a:gd name="T2" fmla="*/ 0 w 59"/>
                  <a:gd name="T3" fmla="*/ 51 h 58"/>
                  <a:gd name="T4" fmla="*/ 35 w 59"/>
                  <a:gd name="T5" fmla="*/ 0 h 58"/>
                  <a:gd name="T6" fmla="*/ 37 w 59"/>
                  <a:gd name="T7" fmla="*/ 0 h 58"/>
                  <a:gd name="T8" fmla="*/ 59 w 59"/>
                  <a:gd name="T9" fmla="*/ 19 h 58"/>
                  <a:gd name="T10" fmla="*/ 36 w 59"/>
                  <a:gd name="T11" fmla="*/ 40 h 58"/>
                  <a:gd name="T12" fmla="*/ 30 w 59"/>
                  <a:gd name="T13" fmla="*/ 52 h 58"/>
                  <a:gd name="T14" fmla="*/ 7 w 59"/>
                  <a:gd name="T15" fmla="*/ 5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58">
                    <a:moveTo>
                      <a:pt x="7" y="51"/>
                    </a:moveTo>
                    <a:cubicBezTo>
                      <a:pt x="5" y="51"/>
                      <a:pt x="2" y="51"/>
                      <a:pt x="0" y="51"/>
                    </a:cubicBezTo>
                    <a:cubicBezTo>
                      <a:pt x="12" y="35"/>
                      <a:pt x="17" y="13"/>
                      <a:pt x="35" y="0"/>
                    </a:cubicBezTo>
                    <a:cubicBezTo>
                      <a:pt x="36" y="0"/>
                      <a:pt x="37" y="0"/>
                      <a:pt x="37" y="0"/>
                    </a:cubicBezTo>
                    <a:cubicBezTo>
                      <a:pt x="46" y="5"/>
                      <a:pt x="57" y="7"/>
                      <a:pt x="59" y="19"/>
                    </a:cubicBezTo>
                    <a:cubicBezTo>
                      <a:pt x="46" y="20"/>
                      <a:pt x="37" y="25"/>
                      <a:pt x="36" y="40"/>
                    </a:cubicBezTo>
                    <a:cubicBezTo>
                      <a:pt x="35" y="44"/>
                      <a:pt x="35" y="50"/>
                      <a:pt x="30" y="52"/>
                    </a:cubicBezTo>
                    <a:cubicBezTo>
                      <a:pt x="22" y="58"/>
                      <a:pt x="15" y="46"/>
                      <a:pt x="7" y="51"/>
                    </a:cubicBezTo>
                    <a:close/>
                  </a:path>
                </a:pathLst>
              </a:custGeom>
              <a:solidFill>
                <a:srgbClr val="F6D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1" name="Freeform 629">
                <a:extLst>
                  <a:ext uri="{FF2B5EF4-FFF2-40B4-BE49-F238E27FC236}">
                    <a16:creationId xmlns:a16="http://schemas.microsoft.com/office/drawing/2014/main" id="{44719A9F-E49C-4BB4-B2DB-CC3D76848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8" y="964"/>
                <a:ext cx="26" cy="33"/>
              </a:xfrm>
              <a:custGeom>
                <a:avLst/>
                <a:gdLst>
                  <a:gd name="T0" fmla="*/ 48 w 48"/>
                  <a:gd name="T1" fmla="*/ 21 h 59"/>
                  <a:gd name="T2" fmla="*/ 24 w 48"/>
                  <a:gd name="T3" fmla="*/ 58 h 59"/>
                  <a:gd name="T4" fmla="*/ 0 w 48"/>
                  <a:gd name="T5" fmla="*/ 48 h 59"/>
                  <a:gd name="T6" fmla="*/ 1 w 48"/>
                  <a:gd name="T7" fmla="*/ 49 h 59"/>
                  <a:gd name="T8" fmla="*/ 28 w 48"/>
                  <a:gd name="T9" fmla="*/ 1 h 59"/>
                  <a:gd name="T10" fmla="*/ 28 w 48"/>
                  <a:gd name="T11" fmla="*/ 0 h 59"/>
                  <a:gd name="T12" fmla="*/ 48 w 48"/>
                  <a:gd name="T13" fmla="*/ 2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9">
                    <a:moveTo>
                      <a:pt x="48" y="21"/>
                    </a:moveTo>
                    <a:cubicBezTo>
                      <a:pt x="34" y="29"/>
                      <a:pt x="29" y="44"/>
                      <a:pt x="24" y="58"/>
                    </a:cubicBezTo>
                    <a:cubicBezTo>
                      <a:pt x="14" y="59"/>
                      <a:pt x="8" y="52"/>
                      <a:pt x="0" y="48"/>
                    </a:cubicBezTo>
                    <a:cubicBezTo>
                      <a:pt x="0" y="48"/>
                      <a:pt x="1" y="49"/>
                      <a:pt x="1" y="49"/>
                    </a:cubicBezTo>
                    <a:cubicBezTo>
                      <a:pt x="4" y="29"/>
                      <a:pt x="16" y="15"/>
                      <a:pt x="28" y="1"/>
                    </a:cubicBezTo>
                    <a:cubicBezTo>
                      <a:pt x="28" y="1"/>
                      <a:pt x="28" y="0"/>
                      <a:pt x="28" y="0"/>
                    </a:cubicBezTo>
                    <a:cubicBezTo>
                      <a:pt x="36" y="6"/>
                      <a:pt x="44" y="12"/>
                      <a:pt x="48" y="21"/>
                    </a:cubicBezTo>
                    <a:close/>
                  </a:path>
                </a:pathLst>
              </a:custGeom>
              <a:solidFill>
                <a:srgbClr val="F5D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2" name="Freeform 630">
                <a:extLst>
                  <a:ext uri="{FF2B5EF4-FFF2-40B4-BE49-F238E27FC236}">
                    <a16:creationId xmlns:a16="http://schemas.microsoft.com/office/drawing/2014/main" id="{757A7AF3-AA99-4936-B278-721D869AC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8" y="993"/>
                <a:ext cx="28" cy="30"/>
              </a:xfrm>
              <a:custGeom>
                <a:avLst/>
                <a:gdLst>
                  <a:gd name="T0" fmla="*/ 27 w 51"/>
                  <a:gd name="T1" fmla="*/ 49 h 54"/>
                  <a:gd name="T2" fmla="*/ 26 w 51"/>
                  <a:gd name="T3" fmla="*/ 43 h 54"/>
                  <a:gd name="T4" fmla="*/ 0 w 51"/>
                  <a:gd name="T5" fmla="*/ 14 h 54"/>
                  <a:gd name="T6" fmla="*/ 21 w 51"/>
                  <a:gd name="T7" fmla="*/ 0 h 54"/>
                  <a:gd name="T8" fmla="*/ 51 w 51"/>
                  <a:gd name="T9" fmla="*/ 45 h 54"/>
                  <a:gd name="T10" fmla="*/ 51 w 51"/>
                  <a:gd name="T11" fmla="*/ 44 h 54"/>
                  <a:gd name="T12" fmla="*/ 27 w 51"/>
                  <a:gd name="T13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4">
                    <a:moveTo>
                      <a:pt x="27" y="49"/>
                    </a:moveTo>
                    <a:cubicBezTo>
                      <a:pt x="27" y="47"/>
                      <a:pt x="26" y="45"/>
                      <a:pt x="26" y="43"/>
                    </a:cubicBezTo>
                    <a:cubicBezTo>
                      <a:pt x="32" y="18"/>
                      <a:pt x="26" y="10"/>
                      <a:pt x="0" y="14"/>
                    </a:cubicBezTo>
                    <a:cubicBezTo>
                      <a:pt x="4" y="3"/>
                      <a:pt x="15" y="4"/>
                      <a:pt x="21" y="0"/>
                    </a:cubicBezTo>
                    <a:cubicBezTo>
                      <a:pt x="38" y="10"/>
                      <a:pt x="45" y="27"/>
                      <a:pt x="51" y="45"/>
                    </a:cubicBezTo>
                    <a:cubicBezTo>
                      <a:pt x="51" y="45"/>
                      <a:pt x="51" y="44"/>
                      <a:pt x="51" y="44"/>
                    </a:cubicBezTo>
                    <a:cubicBezTo>
                      <a:pt x="44" y="48"/>
                      <a:pt x="36" y="54"/>
                      <a:pt x="27" y="49"/>
                    </a:cubicBezTo>
                    <a:close/>
                  </a:path>
                </a:pathLst>
              </a:custGeom>
              <a:solidFill>
                <a:srgbClr val="FB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3" name="Freeform 631">
                <a:extLst>
                  <a:ext uri="{FF2B5EF4-FFF2-40B4-BE49-F238E27FC236}">
                    <a16:creationId xmlns:a16="http://schemas.microsoft.com/office/drawing/2014/main" id="{6DFFEC44-02CA-477A-AFEE-A66835A88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5" y="870"/>
                <a:ext cx="18" cy="31"/>
              </a:xfrm>
              <a:custGeom>
                <a:avLst/>
                <a:gdLst>
                  <a:gd name="T0" fmla="*/ 0 w 33"/>
                  <a:gd name="T1" fmla="*/ 0 h 57"/>
                  <a:gd name="T2" fmla="*/ 33 w 33"/>
                  <a:gd name="T3" fmla="*/ 57 h 57"/>
                  <a:gd name="T4" fmla="*/ 0 w 33"/>
                  <a:gd name="T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57">
                    <a:moveTo>
                      <a:pt x="0" y="0"/>
                    </a:moveTo>
                    <a:cubicBezTo>
                      <a:pt x="18" y="15"/>
                      <a:pt x="32" y="32"/>
                      <a:pt x="33" y="57"/>
                    </a:cubicBezTo>
                    <a:cubicBezTo>
                      <a:pt x="22" y="38"/>
                      <a:pt x="11" y="19"/>
                      <a:pt x="0" y="0"/>
                    </a:cubicBezTo>
                    <a:close/>
                  </a:path>
                </a:pathLst>
              </a:custGeom>
              <a:solidFill>
                <a:srgbClr val="F2C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4" name="Freeform 632">
                <a:extLst>
                  <a:ext uri="{FF2B5EF4-FFF2-40B4-BE49-F238E27FC236}">
                    <a16:creationId xmlns:a16="http://schemas.microsoft.com/office/drawing/2014/main" id="{C9308AC1-9D19-4AB4-A6C4-9CAEE6EE5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6" y="1485"/>
                <a:ext cx="70" cy="29"/>
              </a:xfrm>
              <a:custGeom>
                <a:avLst/>
                <a:gdLst>
                  <a:gd name="T0" fmla="*/ 60 w 127"/>
                  <a:gd name="T1" fmla="*/ 45 h 52"/>
                  <a:gd name="T2" fmla="*/ 53 w 127"/>
                  <a:gd name="T3" fmla="*/ 37 h 52"/>
                  <a:gd name="T4" fmla="*/ 0 w 127"/>
                  <a:gd name="T5" fmla="*/ 8 h 52"/>
                  <a:gd name="T6" fmla="*/ 55 w 127"/>
                  <a:gd name="T7" fmla="*/ 7 h 52"/>
                  <a:gd name="T8" fmla="*/ 106 w 127"/>
                  <a:gd name="T9" fmla="*/ 8 h 52"/>
                  <a:gd name="T10" fmla="*/ 121 w 127"/>
                  <a:gd name="T11" fmla="*/ 23 h 52"/>
                  <a:gd name="T12" fmla="*/ 102 w 127"/>
                  <a:gd name="T13" fmla="*/ 46 h 52"/>
                  <a:gd name="T14" fmla="*/ 68 w 127"/>
                  <a:gd name="T15" fmla="*/ 48 h 52"/>
                  <a:gd name="T16" fmla="*/ 60 w 127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52">
                    <a:moveTo>
                      <a:pt x="60" y="45"/>
                    </a:moveTo>
                    <a:cubicBezTo>
                      <a:pt x="64" y="37"/>
                      <a:pt x="56" y="38"/>
                      <a:pt x="53" y="37"/>
                    </a:cubicBezTo>
                    <a:cubicBezTo>
                      <a:pt x="37" y="27"/>
                      <a:pt x="20" y="19"/>
                      <a:pt x="0" y="8"/>
                    </a:cubicBezTo>
                    <a:cubicBezTo>
                      <a:pt x="20" y="0"/>
                      <a:pt x="37" y="10"/>
                      <a:pt x="55" y="7"/>
                    </a:cubicBezTo>
                    <a:cubicBezTo>
                      <a:pt x="71" y="4"/>
                      <a:pt x="89" y="7"/>
                      <a:pt x="106" y="8"/>
                    </a:cubicBezTo>
                    <a:cubicBezTo>
                      <a:pt x="115" y="9"/>
                      <a:pt x="127" y="8"/>
                      <a:pt x="121" y="23"/>
                    </a:cubicBezTo>
                    <a:cubicBezTo>
                      <a:pt x="118" y="33"/>
                      <a:pt x="126" y="52"/>
                      <a:pt x="102" y="46"/>
                    </a:cubicBezTo>
                    <a:cubicBezTo>
                      <a:pt x="91" y="43"/>
                      <a:pt x="79" y="41"/>
                      <a:pt x="68" y="48"/>
                    </a:cubicBezTo>
                    <a:cubicBezTo>
                      <a:pt x="65" y="47"/>
                      <a:pt x="63" y="46"/>
                      <a:pt x="60" y="45"/>
                    </a:cubicBezTo>
                    <a:close/>
                  </a:path>
                </a:pathLst>
              </a:custGeom>
              <a:solidFill>
                <a:srgbClr val="085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5" name="Freeform 633">
                <a:extLst>
                  <a:ext uri="{FF2B5EF4-FFF2-40B4-BE49-F238E27FC236}">
                    <a16:creationId xmlns:a16="http://schemas.microsoft.com/office/drawing/2014/main" id="{37CA98AF-8731-4014-94C0-57CE04A09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9" y="1015"/>
                <a:ext cx="8" cy="7"/>
              </a:xfrm>
              <a:custGeom>
                <a:avLst/>
                <a:gdLst>
                  <a:gd name="T0" fmla="*/ 15 w 15"/>
                  <a:gd name="T1" fmla="*/ 1 h 12"/>
                  <a:gd name="T2" fmla="*/ 3 w 15"/>
                  <a:gd name="T3" fmla="*/ 11 h 12"/>
                  <a:gd name="T4" fmla="*/ 0 w 15"/>
                  <a:gd name="T5" fmla="*/ 7 h 12"/>
                  <a:gd name="T6" fmla="*/ 15 w 15"/>
                  <a:gd name="T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15" y="1"/>
                    </a:moveTo>
                    <a:cubicBezTo>
                      <a:pt x="13" y="8"/>
                      <a:pt x="11" y="12"/>
                      <a:pt x="3" y="11"/>
                    </a:cubicBezTo>
                    <a:cubicBezTo>
                      <a:pt x="2" y="10"/>
                      <a:pt x="0" y="8"/>
                      <a:pt x="0" y="7"/>
                    </a:cubicBezTo>
                    <a:cubicBezTo>
                      <a:pt x="2" y="0"/>
                      <a:pt x="8" y="0"/>
                      <a:pt x="15" y="1"/>
                    </a:cubicBezTo>
                    <a:close/>
                  </a:path>
                </a:pathLst>
              </a:custGeom>
              <a:solidFill>
                <a:srgbClr val="D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6" name="Freeform 634">
                <a:extLst>
                  <a:ext uri="{FF2B5EF4-FFF2-40B4-BE49-F238E27FC236}">
                    <a16:creationId xmlns:a16="http://schemas.microsoft.com/office/drawing/2014/main" id="{C7D1660A-61E4-4548-AD5C-AF8265244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5" y="1378"/>
                <a:ext cx="34" cy="1"/>
              </a:xfrm>
              <a:custGeom>
                <a:avLst/>
                <a:gdLst>
                  <a:gd name="T0" fmla="*/ 63 w 63"/>
                  <a:gd name="T1" fmla="*/ 2 h 2"/>
                  <a:gd name="T2" fmla="*/ 0 w 63"/>
                  <a:gd name="T3" fmla="*/ 2 h 2"/>
                  <a:gd name="T4" fmla="*/ 0 w 63"/>
                  <a:gd name="T5" fmla="*/ 0 h 2"/>
                  <a:gd name="T6" fmla="*/ 62 w 63"/>
                  <a:gd name="T7" fmla="*/ 0 h 2"/>
                  <a:gd name="T8" fmla="*/ 63 w 6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">
                    <a:moveTo>
                      <a:pt x="63" y="2"/>
                    </a:moveTo>
                    <a:cubicBezTo>
                      <a:pt x="42" y="2"/>
                      <a:pt x="2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21" y="0"/>
                      <a:pt x="42" y="0"/>
                      <a:pt x="62" y="0"/>
                    </a:cubicBezTo>
                    <a:cubicBezTo>
                      <a:pt x="63" y="1"/>
                      <a:pt x="63" y="2"/>
                      <a:pt x="63" y="2"/>
                    </a:cubicBezTo>
                    <a:close/>
                  </a:path>
                </a:pathLst>
              </a:custGeom>
              <a:solidFill>
                <a:srgbClr val="3E4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7" name="Freeform 635">
                <a:extLst>
                  <a:ext uri="{FF2B5EF4-FFF2-40B4-BE49-F238E27FC236}">
                    <a16:creationId xmlns:a16="http://schemas.microsoft.com/office/drawing/2014/main" id="{6B73EBB0-75EB-4523-8213-39BB49848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6" y="757"/>
                <a:ext cx="8" cy="8"/>
              </a:xfrm>
              <a:custGeom>
                <a:avLst/>
                <a:gdLst>
                  <a:gd name="T0" fmla="*/ 15 w 15"/>
                  <a:gd name="T1" fmla="*/ 0 h 14"/>
                  <a:gd name="T2" fmla="*/ 4 w 15"/>
                  <a:gd name="T3" fmla="*/ 13 h 14"/>
                  <a:gd name="T4" fmla="*/ 1 w 15"/>
                  <a:gd name="T5" fmla="*/ 9 h 14"/>
                  <a:gd name="T6" fmla="*/ 15 w 15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">
                    <a:moveTo>
                      <a:pt x="15" y="0"/>
                    </a:moveTo>
                    <a:cubicBezTo>
                      <a:pt x="14" y="8"/>
                      <a:pt x="11" y="14"/>
                      <a:pt x="4" y="13"/>
                    </a:cubicBezTo>
                    <a:cubicBezTo>
                      <a:pt x="3" y="13"/>
                      <a:pt x="0" y="10"/>
                      <a:pt x="1" y="9"/>
                    </a:cubicBezTo>
                    <a:cubicBezTo>
                      <a:pt x="3" y="3"/>
                      <a:pt x="8" y="1"/>
                      <a:pt x="15" y="0"/>
                    </a:cubicBezTo>
                    <a:close/>
                  </a:path>
                </a:pathLst>
              </a:custGeom>
              <a:solidFill>
                <a:srgbClr val="D9C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8" name="Freeform 636">
                <a:extLst>
                  <a:ext uri="{FF2B5EF4-FFF2-40B4-BE49-F238E27FC236}">
                    <a16:creationId xmlns:a16="http://schemas.microsoft.com/office/drawing/2014/main" id="{DC1BA0F6-DF3E-4565-8702-22F05974F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4" y="1610"/>
                <a:ext cx="31" cy="32"/>
              </a:xfrm>
              <a:custGeom>
                <a:avLst/>
                <a:gdLst>
                  <a:gd name="T0" fmla="*/ 55 w 56"/>
                  <a:gd name="T1" fmla="*/ 29 h 58"/>
                  <a:gd name="T2" fmla="*/ 27 w 56"/>
                  <a:gd name="T3" fmla="*/ 58 h 58"/>
                  <a:gd name="T4" fmla="*/ 0 w 56"/>
                  <a:gd name="T5" fmla="*/ 32 h 58"/>
                  <a:gd name="T6" fmla="*/ 28 w 56"/>
                  <a:gd name="T7" fmla="*/ 1 h 58"/>
                  <a:gd name="T8" fmla="*/ 55 w 56"/>
                  <a:gd name="T9" fmla="*/ 2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8">
                    <a:moveTo>
                      <a:pt x="55" y="29"/>
                    </a:moveTo>
                    <a:cubicBezTo>
                      <a:pt x="56" y="45"/>
                      <a:pt x="43" y="58"/>
                      <a:pt x="27" y="58"/>
                    </a:cubicBezTo>
                    <a:cubicBezTo>
                      <a:pt x="13" y="58"/>
                      <a:pt x="0" y="46"/>
                      <a:pt x="0" y="32"/>
                    </a:cubicBezTo>
                    <a:cubicBezTo>
                      <a:pt x="0" y="16"/>
                      <a:pt x="13" y="2"/>
                      <a:pt x="28" y="1"/>
                    </a:cubicBezTo>
                    <a:cubicBezTo>
                      <a:pt x="42" y="0"/>
                      <a:pt x="55" y="13"/>
                      <a:pt x="55" y="29"/>
                    </a:cubicBezTo>
                    <a:close/>
                  </a:path>
                </a:pathLst>
              </a:custGeom>
              <a:solidFill>
                <a:srgbClr val="27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9" name="Freeform 637">
                <a:extLst>
                  <a:ext uri="{FF2B5EF4-FFF2-40B4-BE49-F238E27FC236}">
                    <a16:creationId xmlns:a16="http://schemas.microsoft.com/office/drawing/2014/main" id="{8CB1D10A-1621-4397-88AA-4F9EB1643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1" y="1643"/>
                <a:ext cx="30" cy="32"/>
              </a:xfrm>
              <a:custGeom>
                <a:avLst/>
                <a:gdLst>
                  <a:gd name="T0" fmla="*/ 54 w 54"/>
                  <a:gd name="T1" fmla="*/ 28 h 57"/>
                  <a:gd name="T2" fmla="*/ 27 w 54"/>
                  <a:gd name="T3" fmla="*/ 57 h 57"/>
                  <a:gd name="T4" fmla="*/ 0 w 54"/>
                  <a:gd name="T5" fmla="*/ 29 h 57"/>
                  <a:gd name="T6" fmla="*/ 26 w 54"/>
                  <a:gd name="T7" fmla="*/ 0 h 57"/>
                  <a:gd name="T8" fmla="*/ 54 w 54"/>
                  <a:gd name="T9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7">
                    <a:moveTo>
                      <a:pt x="54" y="28"/>
                    </a:moveTo>
                    <a:cubicBezTo>
                      <a:pt x="54" y="44"/>
                      <a:pt x="42" y="57"/>
                      <a:pt x="27" y="57"/>
                    </a:cubicBezTo>
                    <a:cubicBezTo>
                      <a:pt x="12" y="57"/>
                      <a:pt x="0" y="46"/>
                      <a:pt x="0" y="29"/>
                    </a:cubicBezTo>
                    <a:cubicBezTo>
                      <a:pt x="0" y="13"/>
                      <a:pt x="11" y="1"/>
                      <a:pt x="26" y="0"/>
                    </a:cubicBezTo>
                    <a:cubicBezTo>
                      <a:pt x="41" y="0"/>
                      <a:pt x="53" y="12"/>
                      <a:pt x="54" y="28"/>
                    </a:cubicBezTo>
                    <a:close/>
                  </a:path>
                </a:pathLst>
              </a:custGeom>
              <a:solidFill>
                <a:srgbClr val="20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0" name="Freeform 638">
                <a:extLst>
                  <a:ext uri="{FF2B5EF4-FFF2-40B4-BE49-F238E27FC236}">
                    <a16:creationId xmlns:a16="http://schemas.microsoft.com/office/drawing/2014/main" id="{EC3F2680-FE06-40AF-8E37-499B4FFF2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1" y="1587"/>
                <a:ext cx="32" cy="34"/>
              </a:xfrm>
              <a:custGeom>
                <a:avLst/>
                <a:gdLst>
                  <a:gd name="T0" fmla="*/ 58 w 58"/>
                  <a:gd name="T1" fmla="*/ 30 h 62"/>
                  <a:gd name="T2" fmla="*/ 38 w 58"/>
                  <a:gd name="T3" fmla="*/ 58 h 62"/>
                  <a:gd name="T4" fmla="*/ 19 w 58"/>
                  <a:gd name="T5" fmla="*/ 37 h 62"/>
                  <a:gd name="T6" fmla="*/ 10 w 58"/>
                  <a:gd name="T7" fmla="*/ 11 h 62"/>
                  <a:gd name="T8" fmla="*/ 41 w 58"/>
                  <a:gd name="T9" fmla="*/ 5 h 62"/>
                  <a:gd name="T10" fmla="*/ 58 w 58"/>
                  <a:gd name="T11" fmla="*/ 3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62">
                    <a:moveTo>
                      <a:pt x="58" y="30"/>
                    </a:moveTo>
                    <a:cubicBezTo>
                      <a:pt x="58" y="44"/>
                      <a:pt x="50" y="54"/>
                      <a:pt x="38" y="58"/>
                    </a:cubicBezTo>
                    <a:cubicBezTo>
                      <a:pt x="24" y="62"/>
                      <a:pt x="24" y="45"/>
                      <a:pt x="19" y="37"/>
                    </a:cubicBezTo>
                    <a:cubicBezTo>
                      <a:pt x="15" y="29"/>
                      <a:pt x="0" y="22"/>
                      <a:pt x="10" y="11"/>
                    </a:cubicBezTo>
                    <a:cubicBezTo>
                      <a:pt x="17" y="4"/>
                      <a:pt x="29" y="0"/>
                      <a:pt x="41" y="5"/>
                    </a:cubicBezTo>
                    <a:cubicBezTo>
                      <a:pt x="52" y="10"/>
                      <a:pt x="56" y="19"/>
                      <a:pt x="58" y="3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1" name="Freeform 639">
                <a:extLst>
                  <a:ext uri="{FF2B5EF4-FFF2-40B4-BE49-F238E27FC236}">
                    <a16:creationId xmlns:a16="http://schemas.microsoft.com/office/drawing/2014/main" id="{5AE3853C-BDF0-4A00-9507-7C319C190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6" y="1632"/>
                <a:ext cx="25" cy="32"/>
              </a:xfrm>
              <a:custGeom>
                <a:avLst/>
                <a:gdLst>
                  <a:gd name="T0" fmla="*/ 20 w 46"/>
                  <a:gd name="T1" fmla="*/ 58 h 58"/>
                  <a:gd name="T2" fmla="*/ 6 w 46"/>
                  <a:gd name="T3" fmla="*/ 18 h 58"/>
                  <a:gd name="T4" fmla="*/ 9 w 46"/>
                  <a:gd name="T5" fmla="*/ 4 h 58"/>
                  <a:gd name="T6" fmla="*/ 11 w 46"/>
                  <a:gd name="T7" fmla="*/ 3 h 58"/>
                  <a:gd name="T8" fmla="*/ 27 w 46"/>
                  <a:gd name="T9" fmla="*/ 6 h 58"/>
                  <a:gd name="T10" fmla="*/ 42 w 46"/>
                  <a:gd name="T11" fmla="*/ 44 h 58"/>
                  <a:gd name="T12" fmla="*/ 20 w 46"/>
                  <a:gd name="T1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58">
                    <a:moveTo>
                      <a:pt x="20" y="58"/>
                    </a:moveTo>
                    <a:cubicBezTo>
                      <a:pt x="10" y="47"/>
                      <a:pt x="12" y="31"/>
                      <a:pt x="6" y="18"/>
                    </a:cubicBezTo>
                    <a:cubicBezTo>
                      <a:pt x="4" y="13"/>
                      <a:pt x="0" y="7"/>
                      <a:pt x="9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7" y="0"/>
                      <a:pt x="26" y="2"/>
                      <a:pt x="27" y="6"/>
                    </a:cubicBezTo>
                    <a:cubicBezTo>
                      <a:pt x="28" y="21"/>
                      <a:pt x="46" y="28"/>
                      <a:pt x="42" y="44"/>
                    </a:cubicBezTo>
                    <a:cubicBezTo>
                      <a:pt x="39" y="53"/>
                      <a:pt x="31" y="55"/>
                      <a:pt x="20" y="58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2" name="Freeform 640">
                <a:extLst>
                  <a:ext uri="{FF2B5EF4-FFF2-40B4-BE49-F238E27FC236}">
                    <a16:creationId xmlns:a16="http://schemas.microsoft.com/office/drawing/2014/main" id="{6AEDE74B-44DA-407A-A6AD-AF150DD64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0" y="1634"/>
                <a:ext cx="30" cy="39"/>
              </a:xfrm>
              <a:custGeom>
                <a:avLst/>
                <a:gdLst>
                  <a:gd name="T0" fmla="*/ 54 w 54"/>
                  <a:gd name="T1" fmla="*/ 14 h 71"/>
                  <a:gd name="T2" fmla="*/ 44 w 54"/>
                  <a:gd name="T3" fmla="*/ 71 h 71"/>
                  <a:gd name="T4" fmla="*/ 14 w 54"/>
                  <a:gd name="T5" fmla="*/ 23 h 71"/>
                  <a:gd name="T6" fmla="*/ 5 w 54"/>
                  <a:gd name="T7" fmla="*/ 60 h 71"/>
                  <a:gd name="T8" fmla="*/ 9 w 54"/>
                  <a:gd name="T9" fmla="*/ 0 h 71"/>
                  <a:gd name="T10" fmla="*/ 38 w 54"/>
                  <a:gd name="T11" fmla="*/ 46 h 71"/>
                  <a:gd name="T12" fmla="*/ 54 w 54"/>
                  <a:gd name="T13" fmla="*/ 1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71">
                    <a:moveTo>
                      <a:pt x="54" y="14"/>
                    </a:moveTo>
                    <a:cubicBezTo>
                      <a:pt x="51" y="31"/>
                      <a:pt x="48" y="49"/>
                      <a:pt x="44" y="71"/>
                    </a:cubicBezTo>
                    <a:cubicBezTo>
                      <a:pt x="33" y="53"/>
                      <a:pt x="24" y="39"/>
                      <a:pt x="14" y="23"/>
                    </a:cubicBezTo>
                    <a:cubicBezTo>
                      <a:pt x="11" y="37"/>
                      <a:pt x="8" y="48"/>
                      <a:pt x="5" y="60"/>
                    </a:cubicBezTo>
                    <a:cubicBezTo>
                      <a:pt x="0" y="41"/>
                      <a:pt x="7" y="23"/>
                      <a:pt x="9" y="0"/>
                    </a:cubicBezTo>
                    <a:cubicBezTo>
                      <a:pt x="21" y="18"/>
                      <a:pt x="29" y="32"/>
                      <a:pt x="38" y="46"/>
                    </a:cubicBezTo>
                    <a:cubicBezTo>
                      <a:pt x="47" y="36"/>
                      <a:pt x="40" y="21"/>
                      <a:pt x="54" y="14"/>
                    </a:cubicBezTo>
                    <a:close/>
                  </a:path>
                </a:pathLst>
              </a:custGeom>
              <a:solidFill>
                <a:srgbClr val="28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3" name="Freeform 641">
                <a:extLst>
                  <a:ext uri="{FF2B5EF4-FFF2-40B4-BE49-F238E27FC236}">
                    <a16:creationId xmlns:a16="http://schemas.microsoft.com/office/drawing/2014/main" id="{BE7F8E8A-B99E-44DD-9EE5-085FD314B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" y="1642"/>
                <a:ext cx="28" cy="32"/>
              </a:xfrm>
              <a:custGeom>
                <a:avLst/>
                <a:gdLst>
                  <a:gd name="T0" fmla="*/ 10 w 51"/>
                  <a:gd name="T1" fmla="*/ 21 h 58"/>
                  <a:gd name="T2" fmla="*/ 12 w 51"/>
                  <a:gd name="T3" fmla="*/ 58 h 58"/>
                  <a:gd name="T4" fmla="*/ 0 w 51"/>
                  <a:gd name="T5" fmla="*/ 0 h 58"/>
                  <a:gd name="T6" fmla="*/ 42 w 51"/>
                  <a:gd name="T7" fmla="*/ 39 h 58"/>
                  <a:gd name="T8" fmla="*/ 40 w 51"/>
                  <a:gd name="T9" fmla="*/ 1 h 58"/>
                  <a:gd name="T10" fmla="*/ 45 w 51"/>
                  <a:gd name="T11" fmla="*/ 1 h 58"/>
                  <a:gd name="T12" fmla="*/ 51 w 51"/>
                  <a:gd name="T13" fmla="*/ 56 h 58"/>
                  <a:gd name="T14" fmla="*/ 10 w 51"/>
                  <a:gd name="T15" fmla="*/ 2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58">
                    <a:moveTo>
                      <a:pt x="10" y="21"/>
                    </a:moveTo>
                    <a:cubicBezTo>
                      <a:pt x="11" y="35"/>
                      <a:pt x="12" y="47"/>
                      <a:pt x="12" y="58"/>
                    </a:cubicBezTo>
                    <a:cubicBezTo>
                      <a:pt x="0" y="41"/>
                      <a:pt x="4" y="23"/>
                      <a:pt x="0" y="0"/>
                    </a:cubicBezTo>
                    <a:cubicBezTo>
                      <a:pt x="15" y="14"/>
                      <a:pt x="27" y="25"/>
                      <a:pt x="42" y="39"/>
                    </a:cubicBezTo>
                    <a:cubicBezTo>
                      <a:pt x="41" y="24"/>
                      <a:pt x="40" y="12"/>
                      <a:pt x="40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50" y="18"/>
                      <a:pt x="50" y="35"/>
                      <a:pt x="51" y="56"/>
                    </a:cubicBezTo>
                    <a:cubicBezTo>
                      <a:pt x="37" y="44"/>
                      <a:pt x="25" y="34"/>
                      <a:pt x="10" y="2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4" name="Freeform 642">
                <a:extLst>
                  <a:ext uri="{FF2B5EF4-FFF2-40B4-BE49-F238E27FC236}">
                    <a16:creationId xmlns:a16="http://schemas.microsoft.com/office/drawing/2014/main" id="{723C4AC4-AC33-4EDF-AB70-4E1CC6667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9" y="1590"/>
                <a:ext cx="27" cy="36"/>
              </a:xfrm>
              <a:custGeom>
                <a:avLst/>
                <a:gdLst>
                  <a:gd name="T0" fmla="*/ 48 w 49"/>
                  <a:gd name="T1" fmla="*/ 38 h 66"/>
                  <a:gd name="T2" fmla="*/ 35 w 49"/>
                  <a:gd name="T3" fmla="*/ 60 h 66"/>
                  <a:gd name="T4" fmla="*/ 4 w 49"/>
                  <a:gd name="T5" fmla="*/ 58 h 66"/>
                  <a:gd name="T6" fmla="*/ 2 w 49"/>
                  <a:gd name="T7" fmla="*/ 51 h 66"/>
                  <a:gd name="T8" fmla="*/ 17 w 49"/>
                  <a:gd name="T9" fmla="*/ 12 h 66"/>
                  <a:gd name="T10" fmla="*/ 34 w 49"/>
                  <a:gd name="T11" fmla="*/ 12 h 66"/>
                  <a:gd name="T12" fmla="*/ 48 w 49"/>
                  <a:gd name="T13" fmla="*/ 3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66">
                    <a:moveTo>
                      <a:pt x="48" y="38"/>
                    </a:moveTo>
                    <a:cubicBezTo>
                      <a:pt x="49" y="47"/>
                      <a:pt x="44" y="55"/>
                      <a:pt x="35" y="60"/>
                    </a:cubicBezTo>
                    <a:cubicBezTo>
                      <a:pt x="25" y="66"/>
                      <a:pt x="14" y="63"/>
                      <a:pt x="4" y="58"/>
                    </a:cubicBezTo>
                    <a:cubicBezTo>
                      <a:pt x="0" y="57"/>
                      <a:pt x="0" y="54"/>
                      <a:pt x="2" y="51"/>
                    </a:cubicBezTo>
                    <a:cubicBezTo>
                      <a:pt x="7" y="38"/>
                      <a:pt x="12" y="25"/>
                      <a:pt x="17" y="12"/>
                    </a:cubicBezTo>
                    <a:cubicBezTo>
                      <a:pt x="22" y="0"/>
                      <a:pt x="29" y="10"/>
                      <a:pt x="34" y="12"/>
                    </a:cubicBezTo>
                    <a:cubicBezTo>
                      <a:pt x="44" y="17"/>
                      <a:pt x="49" y="25"/>
                      <a:pt x="48" y="38"/>
                    </a:cubicBezTo>
                    <a:close/>
                  </a:path>
                </a:pathLst>
              </a:custGeom>
              <a:solidFill>
                <a:srgbClr val="1D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5" name="Freeform 643">
                <a:extLst>
                  <a:ext uri="{FF2B5EF4-FFF2-40B4-BE49-F238E27FC236}">
                    <a16:creationId xmlns:a16="http://schemas.microsoft.com/office/drawing/2014/main" id="{B6F0AD4D-BC84-4197-BEF5-CC74EF031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5" y="1619"/>
                <a:ext cx="28" cy="32"/>
              </a:xfrm>
              <a:custGeom>
                <a:avLst/>
                <a:gdLst>
                  <a:gd name="T0" fmla="*/ 51 w 51"/>
                  <a:gd name="T1" fmla="*/ 45 h 59"/>
                  <a:gd name="T2" fmla="*/ 22 w 51"/>
                  <a:gd name="T3" fmla="*/ 35 h 59"/>
                  <a:gd name="T4" fmla="*/ 25 w 51"/>
                  <a:gd name="T5" fmla="*/ 59 h 59"/>
                  <a:gd name="T6" fmla="*/ 3 w 51"/>
                  <a:gd name="T7" fmla="*/ 10 h 59"/>
                  <a:gd name="T8" fmla="*/ 17 w 51"/>
                  <a:gd name="T9" fmla="*/ 1 h 59"/>
                  <a:gd name="T10" fmla="*/ 33 w 51"/>
                  <a:gd name="T11" fmla="*/ 12 h 59"/>
                  <a:gd name="T12" fmla="*/ 51 w 51"/>
                  <a:gd name="T13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9">
                    <a:moveTo>
                      <a:pt x="51" y="45"/>
                    </a:moveTo>
                    <a:cubicBezTo>
                      <a:pt x="37" y="49"/>
                      <a:pt x="32" y="37"/>
                      <a:pt x="22" y="35"/>
                    </a:cubicBezTo>
                    <a:cubicBezTo>
                      <a:pt x="20" y="43"/>
                      <a:pt x="29" y="49"/>
                      <a:pt x="25" y="59"/>
                    </a:cubicBezTo>
                    <a:cubicBezTo>
                      <a:pt x="12" y="44"/>
                      <a:pt x="9" y="26"/>
                      <a:pt x="3" y="10"/>
                    </a:cubicBezTo>
                    <a:cubicBezTo>
                      <a:pt x="0" y="4"/>
                      <a:pt x="11" y="2"/>
                      <a:pt x="17" y="1"/>
                    </a:cubicBezTo>
                    <a:cubicBezTo>
                      <a:pt x="26" y="0"/>
                      <a:pt x="34" y="4"/>
                      <a:pt x="33" y="12"/>
                    </a:cubicBezTo>
                    <a:cubicBezTo>
                      <a:pt x="30" y="28"/>
                      <a:pt x="35" y="38"/>
                      <a:pt x="51" y="45"/>
                    </a:cubicBezTo>
                    <a:close/>
                  </a:path>
                </a:pathLst>
              </a:custGeom>
              <a:solidFill>
                <a:srgbClr val="28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6" name="Freeform 644">
                <a:extLst>
                  <a:ext uri="{FF2B5EF4-FFF2-40B4-BE49-F238E27FC236}">
                    <a16:creationId xmlns:a16="http://schemas.microsoft.com/office/drawing/2014/main" id="{806D0347-4001-47AC-907D-E77FBCFBA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0" y="1601"/>
                <a:ext cx="26" cy="33"/>
              </a:xfrm>
              <a:custGeom>
                <a:avLst/>
                <a:gdLst>
                  <a:gd name="T0" fmla="*/ 4 w 48"/>
                  <a:gd name="T1" fmla="*/ 61 h 61"/>
                  <a:gd name="T2" fmla="*/ 0 w 48"/>
                  <a:gd name="T3" fmla="*/ 0 h 61"/>
                  <a:gd name="T4" fmla="*/ 48 w 48"/>
                  <a:gd name="T5" fmla="*/ 38 h 61"/>
                  <a:gd name="T6" fmla="*/ 4 w 48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1">
                    <a:moveTo>
                      <a:pt x="4" y="61"/>
                    </a:moveTo>
                    <a:cubicBezTo>
                      <a:pt x="3" y="42"/>
                      <a:pt x="1" y="23"/>
                      <a:pt x="0" y="0"/>
                    </a:cubicBezTo>
                    <a:cubicBezTo>
                      <a:pt x="17" y="13"/>
                      <a:pt x="32" y="26"/>
                      <a:pt x="48" y="38"/>
                    </a:cubicBezTo>
                    <a:cubicBezTo>
                      <a:pt x="25" y="32"/>
                      <a:pt x="11" y="36"/>
                      <a:pt x="4" y="6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7" name="Freeform 645">
                <a:extLst>
                  <a:ext uri="{FF2B5EF4-FFF2-40B4-BE49-F238E27FC236}">
                    <a16:creationId xmlns:a16="http://schemas.microsoft.com/office/drawing/2014/main" id="{EAA9CED3-C050-4EA5-9C41-BDE744BC3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5" y="1631"/>
                <a:ext cx="26" cy="35"/>
              </a:xfrm>
              <a:custGeom>
                <a:avLst/>
                <a:gdLst>
                  <a:gd name="T0" fmla="*/ 13 w 46"/>
                  <a:gd name="T1" fmla="*/ 0 h 64"/>
                  <a:gd name="T2" fmla="*/ 8 w 46"/>
                  <a:gd name="T3" fmla="*/ 34 h 64"/>
                  <a:gd name="T4" fmla="*/ 15 w 46"/>
                  <a:gd name="T5" fmla="*/ 51 h 64"/>
                  <a:gd name="T6" fmla="*/ 31 w 46"/>
                  <a:gd name="T7" fmla="*/ 40 h 64"/>
                  <a:gd name="T8" fmla="*/ 41 w 46"/>
                  <a:gd name="T9" fmla="*/ 8 h 64"/>
                  <a:gd name="T10" fmla="*/ 28 w 46"/>
                  <a:gd name="T11" fmla="*/ 56 h 64"/>
                  <a:gd name="T12" fmla="*/ 0 w 46"/>
                  <a:gd name="T13" fmla="*/ 40 h 64"/>
                  <a:gd name="T14" fmla="*/ 13 w 46"/>
                  <a:gd name="T1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64">
                    <a:moveTo>
                      <a:pt x="13" y="0"/>
                    </a:moveTo>
                    <a:cubicBezTo>
                      <a:pt x="17" y="12"/>
                      <a:pt x="9" y="22"/>
                      <a:pt x="8" y="34"/>
                    </a:cubicBezTo>
                    <a:cubicBezTo>
                      <a:pt x="8" y="41"/>
                      <a:pt x="7" y="48"/>
                      <a:pt x="15" y="51"/>
                    </a:cubicBezTo>
                    <a:cubicBezTo>
                      <a:pt x="24" y="54"/>
                      <a:pt x="28" y="47"/>
                      <a:pt x="31" y="40"/>
                    </a:cubicBezTo>
                    <a:cubicBezTo>
                      <a:pt x="34" y="29"/>
                      <a:pt x="35" y="18"/>
                      <a:pt x="41" y="8"/>
                    </a:cubicBezTo>
                    <a:cubicBezTo>
                      <a:pt x="46" y="21"/>
                      <a:pt x="38" y="50"/>
                      <a:pt x="28" y="56"/>
                    </a:cubicBezTo>
                    <a:cubicBezTo>
                      <a:pt x="15" y="64"/>
                      <a:pt x="0" y="55"/>
                      <a:pt x="0" y="40"/>
                    </a:cubicBezTo>
                    <a:cubicBezTo>
                      <a:pt x="0" y="26"/>
                      <a:pt x="6" y="12"/>
                      <a:pt x="13" y="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8" name="Freeform 646">
                <a:extLst>
                  <a:ext uri="{FF2B5EF4-FFF2-40B4-BE49-F238E27FC236}">
                    <a16:creationId xmlns:a16="http://schemas.microsoft.com/office/drawing/2014/main" id="{99E4A83E-2486-4EF2-91EE-6F9A2CE3E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8" y="1625"/>
                <a:ext cx="24" cy="34"/>
              </a:xfrm>
              <a:custGeom>
                <a:avLst/>
                <a:gdLst>
                  <a:gd name="T0" fmla="*/ 43 w 43"/>
                  <a:gd name="T1" fmla="*/ 49 h 63"/>
                  <a:gd name="T2" fmla="*/ 16 w 43"/>
                  <a:gd name="T3" fmla="*/ 56 h 63"/>
                  <a:gd name="T4" fmla="*/ 0 w 43"/>
                  <a:gd name="T5" fmla="*/ 9 h 63"/>
                  <a:gd name="T6" fmla="*/ 26 w 43"/>
                  <a:gd name="T7" fmla="*/ 1 h 63"/>
                  <a:gd name="T8" fmla="*/ 10 w 43"/>
                  <a:gd name="T9" fmla="*/ 19 h 63"/>
                  <a:gd name="T10" fmla="*/ 31 w 43"/>
                  <a:gd name="T11" fmla="*/ 21 h 63"/>
                  <a:gd name="T12" fmla="*/ 16 w 43"/>
                  <a:gd name="T13" fmla="*/ 41 h 63"/>
                  <a:gd name="T14" fmla="*/ 43 w 43"/>
                  <a:gd name="T15" fmla="*/ 4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3">
                    <a:moveTo>
                      <a:pt x="43" y="49"/>
                    </a:moveTo>
                    <a:cubicBezTo>
                      <a:pt x="33" y="54"/>
                      <a:pt x="21" y="63"/>
                      <a:pt x="16" y="56"/>
                    </a:cubicBezTo>
                    <a:cubicBezTo>
                      <a:pt x="7" y="42"/>
                      <a:pt x="2" y="25"/>
                      <a:pt x="0" y="9"/>
                    </a:cubicBezTo>
                    <a:cubicBezTo>
                      <a:pt x="0" y="4"/>
                      <a:pt x="16" y="0"/>
                      <a:pt x="26" y="1"/>
                    </a:cubicBezTo>
                    <a:cubicBezTo>
                      <a:pt x="26" y="13"/>
                      <a:pt x="3" y="4"/>
                      <a:pt x="10" y="19"/>
                    </a:cubicBezTo>
                    <a:cubicBezTo>
                      <a:pt x="14" y="31"/>
                      <a:pt x="23" y="18"/>
                      <a:pt x="31" y="21"/>
                    </a:cubicBezTo>
                    <a:cubicBezTo>
                      <a:pt x="35" y="33"/>
                      <a:pt x="10" y="25"/>
                      <a:pt x="16" y="41"/>
                    </a:cubicBezTo>
                    <a:cubicBezTo>
                      <a:pt x="22" y="59"/>
                      <a:pt x="35" y="39"/>
                      <a:pt x="43" y="49"/>
                    </a:cubicBez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9" name="Freeform 647">
                <a:extLst>
                  <a:ext uri="{FF2B5EF4-FFF2-40B4-BE49-F238E27FC236}">
                    <a16:creationId xmlns:a16="http://schemas.microsoft.com/office/drawing/2014/main" id="{49F66590-A3DA-4344-8E9B-30B4F5D9C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2" y="1621"/>
                <a:ext cx="24" cy="33"/>
              </a:xfrm>
              <a:custGeom>
                <a:avLst/>
                <a:gdLst>
                  <a:gd name="T0" fmla="*/ 3 w 44"/>
                  <a:gd name="T1" fmla="*/ 36 h 60"/>
                  <a:gd name="T2" fmla="*/ 11 w 44"/>
                  <a:gd name="T3" fmla="*/ 42 h 60"/>
                  <a:gd name="T4" fmla="*/ 25 w 44"/>
                  <a:gd name="T5" fmla="*/ 47 h 60"/>
                  <a:gd name="T6" fmla="*/ 25 w 44"/>
                  <a:gd name="T7" fmla="*/ 33 h 60"/>
                  <a:gd name="T8" fmla="*/ 18 w 44"/>
                  <a:gd name="T9" fmla="*/ 26 h 60"/>
                  <a:gd name="T10" fmla="*/ 16 w 44"/>
                  <a:gd name="T11" fmla="*/ 9 h 60"/>
                  <a:gd name="T12" fmla="*/ 31 w 44"/>
                  <a:gd name="T13" fmla="*/ 2 h 60"/>
                  <a:gd name="T14" fmla="*/ 42 w 44"/>
                  <a:gd name="T15" fmla="*/ 16 h 60"/>
                  <a:gd name="T16" fmla="*/ 24 w 44"/>
                  <a:gd name="T17" fmla="*/ 12 h 60"/>
                  <a:gd name="T18" fmla="*/ 32 w 44"/>
                  <a:gd name="T19" fmla="*/ 29 h 60"/>
                  <a:gd name="T20" fmla="*/ 31 w 44"/>
                  <a:gd name="T21" fmla="*/ 51 h 60"/>
                  <a:gd name="T22" fmla="*/ 13 w 44"/>
                  <a:gd name="T23" fmla="*/ 56 h 60"/>
                  <a:gd name="T24" fmla="*/ 3 w 44"/>
                  <a:gd name="T25" fmla="*/ 3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60">
                    <a:moveTo>
                      <a:pt x="3" y="36"/>
                    </a:moveTo>
                    <a:cubicBezTo>
                      <a:pt x="10" y="36"/>
                      <a:pt x="9" y="40"/>
                      <a:pt x="11" y="42"/>
                    </a:cubicBezTo>
                    <a:cubicBezTo>
                      <a:pt x="13" y="50"/>
                      <a:pt x="19" y="51"/>
                      <a:pt x="25" y="47"/>
                    </a:cubicBezTo>
                    <a:cubicBezTo>
                      <a:pt x="30" y="43"/>
                      <a:pt x="30" y="38"/>
                      <a:pt x="25" y="33"/>
                    </a:cubicBezTo>
                    <a:cubicBezTo>
                      <a:pt x="23" y="31"/>
                      <a:pt x="20" y="28"/>
                      <a:pt x="18" y="26"/>
                    </a:cubicBezTo>
                    <a:cubicBezTo>
                      <a:pt x="15" y="21"/>
                      <a:pt x="12" y="16"/>
                      <a:pt x="16" y="9"/>
                    </a:cubicBezTo>
                    <a:cubicBezTo>
                      <a:pt x="20" y="4"/>
                      <a:pt x="25" y="0"/>
                      <a:pt x="31" y="2"/>
                    </a:cubicBezTo>
                    <a:cubicBezTo>
                      <a:pt x="37" y="3"/>
                      <a:pt x="44" y="6"/>
                      <a:pt x="42" y="16"/>
                    </a:cubicBezTo>
                    <a:cubicBezTo>
                      <a:pt x="35" y="17"/>
                      <a:pt x="31" y="3"/>
                      <a:pt x="24" y="12"/>
                    </a:cubicBezTo>
                    <a:cubicBezTo>
                      <a:pt x="17" y="21"/>
                      <a:pt x="29" y="24"/>
                      <a:pt x="32" y="29"/>
                    </a:cubicBezTo>
                    <a:cubicBezTo>
                      <a:pt x="38" y="37"/>
                      <a:pt x="37" y="44"/>
                      <a:pt x="31" y="51"/>
                    </a:cubicBezTo>
                    <a:cubicBezTo>
                      <a:pt x="27" y="56"/>
                      <a:pt x="21" y="60"/>
                      <a:pt x="13" y="56"/>
                    </a:cubicBezTo>
                    <a:cubicBezTo>
                      <a:pt x="6" y="52"/>
                      <a:pt x="0" y="46"/>
                      <a:pt x="3" y="36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0" name="Freeform 648">
                <a:extLst>
                  <a:ext uri="{FF2B5EF4-FFF2-40B4-BE49-F238E27FC236}">
                    <a16:creationId xmlns:a16="http://schemas.microsoft.com/office/drawing/2014/main" id="{036AA613-4AAD-4182-B40E-C30732F28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3" y="1608"/>
                <a:ext cx="22" cy="31"/>
              </a:xfrm>
              <a:custGeom>
                <a:avLst/>
                <a:gdLst>
                  <a:gd name="T0" fmla="*/ 0 w 41"/>
                  <a:gd name="T1" fmla="*/ 18 h 58"/>
                  <a:gd name="T2" fmla="*/ 8 w 41"/>
                  <a:gd name="T3" fmla="*/ 10 h 58"/>
                  <a:gd name="T4" fmla="*/ 33 w 41"/>
                  <a:gd name="T5" fmla="*/ 0 h 58"/>
                  <a:gd name="T6" fmla="*/ 38 w 41"/>
                  <a:gd name="T7" fmla="*/ 58 h 58"/>
                  <a:gd name="T8" fmla="*/ 0 w 41"/>
                  <a:gd name="T9" fmla="*/ 1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8">
                    <a:moveTo>
                      <a:pt x="0" y="18"/>
                    </a:moveTo>
                    <a:cubicBezTo>
                      <a:pt x="1" y="12"/>
                      <a:pt x="5" y="11"/>
                      <a:pt x="8" y="10"/>
                    </a:cubicBezTo>
                    <a:cubicBezTo>
                      <a:pt x="15" y="7"/>
                      <a:pt x="22" y="4"/>
                      <a:pt x="33" y="0"/>
                    </a:cubicBezTo>
                    <a:cubicBezTo>
                      <a:pt x="11" y="24"/>
                      <a:pt x="41" y="38"/>
                      <a:pt x="38" y="58"/>
                    </a:cubicBezTo>
                    <a:cubicBezTo>
                      <a:pt x="18" y="51"/>
                      <a:pt x="30" y="15"/>
                      <a:pt x="0" y="18"/>
                    </a:cubicBezTo>
                    <a:close/>
                  </a:path>
                </a:pathLst>
              </a:custGeom>
              <a:solidFill>
                <a:srgbClr val="33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1" name="Freeform 649">
                <a:extLst>
                  <a:ext uri="{FF2B5EF4-FFF2-40B4-BE49-F238E27FC236}">
                    <a16:creationId xmlns:a16="http://schemas.microsoft.com/office/drawing/2014/main" id="{D1DD6562-8A94-4D91-AA42-EC63B2A1F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5" y="1639"/>
                <a:ext cx="17" cy="31"/>
              </a:xfrm>
              <a:custGeom>
                <a:avLst/>
                <a:gdLst>
                  <a:gd name="T0" fmla="*/ 32 w 32"/>
                  <a:gd name="T1" fmla="*/ 46 h 56"/>
                  <a:gd name="T2" fmla="*/ 5 w 32"/>
                  <a:gd name="T3" fmla="*/ 35 h 56"/>
                  <a:gd name="T4" fmla="*/ 0 w 32"/>
                  <a:gd name="T5" fmla="*/ 0 h 56"/>
                  <a:gd name="T6" fmla="*/ 10 w 32"/>
                  <a:gd name="T7" fmla="*/ 24 h 56"/>
                  <a:gd name="T8" fmla="*/ 32 w 32"/>
                  <a:gd name="T9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6">
                    <a:moveTo>
                      <a:pt x="32" y="46"/>
                    </a:moveTo>
                    <a:cubicBezTo>
                      <a:pt x="9" y="56"/>
                      <a:pt x="9" y="56"/>
                      <a:pt x="5" y="35"/>
                    </a:cubicBezTo>
                    <a:cubicBezTo>
                      <a:pt x="2" y="23"/>
                      <a:pt x="0" y="12"/>
                      <a:pt x="0" y="0"/>
                    </a:cubicBezTo>
                    <a:cubicBezTo>
                      <a:pt x="9" y="6"/>
                      <a:pt x="9" y="15"/>
                      <a:pt x="10" y="24"/>
                    </a:cubicBezTo>
                    <a:cubicBezTo>
                      <a:pt x="12" y="36"/>
                      <a:pt x="12" y="49"/>
                      <a:pt x="32" y="46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2" name="Freeform 650">
                <a:extLst>
                  <a:ext uri="{FF2B5EF4-FFF2-40B4-BE49-F238E27FC236}">
                    <a16:creationId xmlns:a16="http://schemas.microsoft.com/office/drawing/2014/main" id="{660BCADF-F7B3-49EB-9C5A-D52A29B07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4" y="1604"/>
                <a:ext cx="13" cy="28"/>
              </a:xfrm>
              <a:custGeom>
                <a:avLst/>
                <a:gdLst>
                  <a:gd name="T0" fmla="*/ 0 w 24"/>
                  <a:gd name="T1" fmla="*/ 51 h 51"/>
                  <a:gd name="T2" fmla="*/ 24 w 24"/>
                  <a:gd name="T3" fmla="*/ 0 h 51"/>
                  <a:gd name="T4" fmla="*/ 0 w 24"/>
                  <a:gd name="T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51">
                    <a:moveTo>
                      <a:pt x="0" y="51"/>
                    </a:moveTo>
                    <a:cubicBezTo>
                      <a:pt x="4" y="32"/>
                      <a:pt x="11" y="15"/>
                      <a:pt x="24" y="0"/>
                    </a:cubicBezTo>
                    <a:cubicBezTo>
                      <a:pt x="19" y="19"/>
                      <a:pt x="13" y="36"/>
                      <a:pt x="0" y="5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3" name="Freeform 651">
                <a:extLst>
                  <a:ext uri="{FF2B5EF4-FFF2-40B4-BE49-F238E27FC236}">
                    <a16:creationId xmlns:a16="http://schemas.microsoft.com/office/drawing/2014/main" id="{0F3B6415-78A8-49A2-BFA5-D2AB9D09D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0" y="1637"/>
                <a:ext cx="7" cy="28"/>
              </a:xfrm>
              <a:custGeom>
                <a:avLst/>
                <a:gdLst>
                  <a:gd name="T0" fmla="*/ 13 w 13"/>
                  <a:gd name="T1" fmla="*/ 52 h 52"/>
                  <a:gd name="T2" fmla="*/ 1 w 13"/>
                  <a:gd name="T3" fmla="*/ 0 h 52"/>
                  <a:gd name="T4" fmla="*/ 13 w 13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2">
                    <a:moveTo>
                      <a:pt x="13" y="52"/>
                    </a:moveTo>
                    <a:cubicBezTo>
                      <a:pt x="4" y="36"/>
                      <a:pt x="0" y="19"/>
                      <a:pt x="1" y="0"/>
                    </a:cubicBezTo>
                    <a:cubicBezTo>
                      <a:pt x="11" y="16"/>
                      <a:pt x="13" y="33"/>
                      <a:pt x="13" y="52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4" name="Freeform 652">
                <a:extLst>
                  <a:ext uri="{FF2B5EF4-FFF2-40B4-BE49-F238E27FC236}">
                    <a16:creationId xmlns:a16="http://schemas.microsoft.com/office/drawing/2014/main" id="{6FB78FE7-A324-4335-97F7-361DADAB5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1" y="1643"/>
                <a:ext cx="7" cy="28"/>
              </a:xfrm>
              <a:custGeom>
                <a:avLst/>
                <a:gdLst>
                  <a:gd name="T0" fmla="*/ 3 w 13"/>
                  <a:gd name="T1" fmla="*/ 52 h 52"/>
                  <a:gd name="T2" fmla="*/ 11 w 13"/>
                  <a:gd name="T3" fmla="*/ 0 h 52"/>
                  <a:gd name="T4" fmla="*/ 3 w 13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2">
                    <a:moveTo>
                      <a:pt x="3" y="52"/>
                    </a:moveTo>
                    <a:cubicBezTo>
                      <a:pt x="5" y="35"/>
                      <a:pt x="0" y="16"/>
                      <a:pt x="11" y="0"/>
                    </a:cubicBezTo>
                    <a:cubicBezTo>
                      <a:pt x="13" y="18"/>
                      <a:pt x="11" y="36"/>
                      <a:pt x="3" y="52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5" name="Freeform 653">
                <a:extLst>
                  <a:ext uri="{FF2B5EF4-FFF2-40B4-BE49-F238E27FC236}">
                    <a16:creationId xmlns:a16="http://schemas.microsoft.com/office/drawing/2014/main" id="{1F7A37C4-F934-4EA9-919B-DB1AAAB1F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2" y="1400"/>
                <a:ext cx="669" cy="31"/>
              </a:xfrm>
              <a:custGeom>
                <a:avLst/>
                <a:gdLst>
                  <a:gd name="T0" fmla="*/ 1063 w 1218"/>
                  <a:gd name="T1" fmla="*/ 6 h 56"/>
                  <a:gd name="T2" fmla="*/ 1154 w 1218"/>
                  <a:gd name="T3" fmla="*/ 28 h 56"/>
                  <a:gd name="T4" fmla="*/ 1207 w 1218"/>
                  <a:gd name="T5" fmla="*/ 36 h 56"/>
                  <a:gd name="T6" fmla="*/ 1218 w 1218"/>
                  <a:gd name="T7" fmla="*/ 42 h 56"/>
                  <a:gd name="T8" fmla="*/ 1207 w 1218"/>
                  <a:gd name="T9" fmla="*/ 48 h 56"/>
                  <a:gd name="T10" fmla="*/ 1147 w 1218"/>
                  <a:gd name="T11" fmla="*/ 39 h 56"/>
                  <a:gd name="T12" fmla="*/ 1001 w 1218"/>
                  <a:gd name="T13" fmla="*/ 36 h 56"/>
                  <a:gd name="T14" fmla="*/ 875 w 1218"/>
                  <a:gd name="T15" fmla="*/ 33 h 56"/>
                  <a:gd name="T16" fmla="*/ 768 w 1218"/>
                  <a:gd name="T17" fmla="*/ 33 h 56"/>
                  <a:gd name="T18" fmla="*/ 642 w 1218"/>
                  <a:gd name="T19" fmla="*/ 35 h 56"/>
                  <a:gd name="T20" fmla="*/ 512 w 1218"/>
                  <a:gd name="T21" fmla="*/ 36 h 56"/>
                  <a:gd name="T22" fmla="*/ 400 w 1218"/>
                  <a:gd name="T23" fmla="*/ 39 h 56"/>
                  <a:gd name="T24" fmla="*/ 254 w 1218"/>
                  <a:gd name="T25" fmla="*/ 40 h 56"/>
                  <a:gd name="T26" fmla="*/ 122 w 1218"/>
                  <a:gd name="T27" fmla="*/ 34 h 56"/>
                  <a:gd name="T28" fmla="*/ 15 w 1218"/>
                  <a:gd name="T29" fmla="*/ 41 h 56"/>
                  <a:gd name="T30" fmla="*/ 2 w 1218"/>
                  <a:gd name="T31" fmla="*/ 40 h 56"/>
                  <a:gd name="T32" fmla="*/ 10 w 1218"/>
                  <a:gd name="T33" fmla="*/ 30 h 56"/>
                  <a:gd name="T34" fmla="*/ 55 w 1218"/>
                  <a:gd name="T35" fmla="*/ 15 h 56"/>
                  <a:gd name="T36" fmla="*/ 82 w 1218"/>
                  <a:gd name="T37" fmla="*/ 11 h 56"/>
                  <a:gd name="T38" fmla="*/ 111 w 1218"/>
                  <a:gd name="T39" fmla="*/ 14 h 56"/>
                  <a:gd name="T40" fmla="*/ 140 w 1218"/>
                  <a:gd name="T41" fmla="*/ 19 h 56"/>
                  <a:gd name="T42" fmla="*/ 287 w 1218"/>
                  <a:gd name="T43" fmla="*/ 12 h 56"/>
                  <a:gd name="T44" fmla="*/ 316 w 1218"/>
                  <a:gd name="T45" fmla="*/ 7 h 56"/>
                  <a:gd name="T46" fmla="*/ 432 w 1218"/>
                  <a:gd name="T47" fmla="*/ 27 h 56"/>
                  <a:gd name="T48" fmla="*/ 527 w 1218"/>
                  <a:gd name="T49" fmla="*/ 12 h 56"/>
                  <a:gd name="T50" fmla="*/ 560 w 1218"/>
                  <a:gd name="T51" fmla="*/ 6 h 56"/>
                  <a:gd name="T52" fmla="*/ 666 w 1218"/>
                  <a:gd name="T53" fmla="*/ 23 h 56"/>
                  <a:gd name="T54" fmla="*/ 774 w 1218"/>
                  <a:gd name="T55" fmla="*/ 12 h 56"/>
                  <a:gd name="T56" fmla="*/ 819 w 1218"/>
                  <a:gd name="T57" fmla="*/ 2 h 56"/>
                  <a:gd name="T58" fmla="*/ 870 w 1218"/>
                  <a:gd name="T59" fmla="*/ 12 h 56"/>
                  <a:gd name="T60" fmla="*/ 1019 w 1218"/>
                  <a:gd name="T61" fmla="*/ 12 h 56"/>
                  <a:gd name="T62" fmla="*/ 1063 w 1218"/>
                  <a:gd name="T6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18" h="56">
                    <a:moveTo>
                      <a:pt x="1063" y="6"/>
                    </a:moveTo>
                    <a:cubicBezTo>
                      <a:pt x="1094" y="11"/>
                      <a:pt x="1125" y="16"/>
                      <a:pt x="1154" y="28"/>
                    </a:cubicBezTo>
                    <a:cubicBezTo>
                      <a:pt x="1171" y="35"/>
                      <a:pt x="1189" y="37"/>
                      <a:pt x="1207" y="36"/>
                    </a:cubicBezTo>
                    <a:cubicBezTo>
                      <a:pt x="1212" y="36"/>
                      <a:pt x="1217" y="36"/>
                      <a:pt x="1218" y="42"/>
                    </a:cubicBezTo>
                    <a:cubicBezTo>
                      <a:pt x="1218" y="49"/>
                      <a:pt x="1212" y="48"/>
                      <a:pt x="1207" y="48"/>
                    </a:cubicBezTo>
                    <a:cubicBezTo>
                      <a:pt x="1187" y="49"/>
                      <a:pt x="1166" y="47"/>
                      <a:pt x="1147" y="39"/>
                    </a:cubicBezTo>
                    <a:cubicBezTo>
                      <a:pt x="1099" y="20"/>
                      <a:pt x="1050" y="15"/>
                      <a:pt x="1001" y="36"/>
                    </a:cubicBezTo>
                    <a:cubicBezTo>
                      <a:pt x="959" y="55"/>
                      <a:pt x="916" y="48"/>
                      <a:pt x="875" y="33"/>
                    </a:cubicBezTo>
                    <a:cubicBezTo>
                      <a:pt x="839" y="19"/>
                      <a:pt x="804" y="19"/>
                      <a:pt x="768" y="33"/>
                    </a:cubicBezTo>
                    <a:cubicBezTo>
                      <a:pt x="727" y="50"/>
                      <a:pt x="686" y="51"/>
                      <a:pt x="642" y="35"/>
                    </a:cubicBezTo>
                    <a:cubicBezTo>
                      <a:pt x="600" y="19"/>
                      <a:pt x="555" y="18"/>
                      <a:pt x="512" y="36"/>
                    </a:cubicBezTo>
                    <a:cubicBezTo>
                      <a:pt x="475" y="51"/>
                      <a:pt x="438" y="51"/>
                      <a:pt x="400" y="39"/>
                    </a:cubicBezTo>
                    <a:cubicBezTo>
                      <a:pt x="351" y="24"/>
                      <a:pt x="303" y="22"/>
                      <a:pt x="254" y="40"/>
                    </a:cubicBezTo>
                    <a:cubicBezTo>
                      <a:pt x="210" y="56"/>
                      <a:pt x="166" y="45"/>
                      <a:pt x="122" y="34"/>
                    </a:cubicBezTo>
                    <a:cubicBezTo>
                      <a:pt x="86" y="24"/>
                      <a:pt x="50" y="25"/>
                      <a:pt x="15" y="41"/>
                    </a:cubicBezTo>
                    <a:cubicBezTo>
                      <a:pt x="11" y="44"/>
                      <a:pt x="5" y="47"/>
                      <a:pt x="2" y="40"/>
                    </a:cubicBezTo>
                    <a:cubicBezTo>
                      <a:pt x="0" y="34"/>
                      <a:pt x="6" y="32"/>
                      <a:pt x="10" y="30"/>
                    </a:cubicBezTo>
                    <a:cubicBezTo>
                      <a:pt x="24" y="22"/>
                      <a:pt x="40" y="21"/>
                      <a:pt x="55" y="15"/>
                    </a:cubicBezTo>
                    <a:cubicBezTo>
                      <a:pt x="63" y="10"/>
                      <a:pt x="72" y="10"/>
                      <a:pt x="82" y="11"/>
                    </a:cubicBezTo>
                    <a:cubicBezTo>
                      <a:pt x="91" y="15"/>
                      <a:pt x="101" y="13"/>
                      <a:pt x="111" y="14"/>
                    </a:cubicBezTo>
                    <a:cubicBezTo>
                      <a:pt x="121" y="16"/>
                      <a:pt x="130" y="18"/>
                      <a:pt x="140" y="19"/>
                    </a:cubicBezTo>
                    <a:cubicBezTo>
                      <a:pt x="190" y="35"/>
                      <a:pt x="239" y="31"/>
                      <a:pt x="287" y="12"/>
                    </a:cubicBezTo>
                    <a:cubicBezTo>
                      <a:pt x="296" y="10"/>
                      <a:pt x="306" y="8"/>
                      <a:pt x="316" y="7"/>
                    </a:cubicBezTo>
                    <a:cubicBezTo>
                      <a:pt x="356" y="8"/>
                      <a:pt x="393" y="19"/>
                      <a:pt x="432" y="27"/>
                    </a:cubicBezTo>
                    <a:cubicBezTo>
                      <a:pt x="465" y="34"/>
                      <a:pt x="496" y="23"/>
                      <a:pt x="527" y="12"/>
                    </a:cubicBezTo>
                    <a:cubicBezTo>
                      <a:pt x="538" y="11"/>
                      <a:pt x="548" y="6"/>
                      <a:pt x="560" y="6"/>
                    </a:cubicBezTo>
                    <a:cubicBezTo>
                      <a:pt x="596" y="4"/>
                      <a:pt x="632" y="9"/>
                      <a:pt x="666" y="23"/>
                    </a:cubicBezTo>
                    <a:cubicBezTo>
                      <a:pt x="704" y="38"/>
                      <a:pt x="739" y="26"/>
                      <a:pt x="774" y="12"/>
                    </a:cubicBezTo>
                    <a:cubicBezTo>
                      <a:pt x="789" y="9"/>
                      <a:pt x="804" y="3"/>
                      <a:pt x="819" y="2"/>
                    </a:cubicBezTo>
                    <a:cubicBezTo>
                      <a:pt x="837" y="3"/>
                      <a:pt x="854" y="6"/>
                      <a:pt x="870" y="12"/>
                    </a:cubicBezTo>
                    <a:cubicBezTo>
                      <a:pt x="920" y="33"/>
                      <a:pt x="969" y="35"/>
                      <a:pt x="1019" y="12"/>
                    </a:cubicBezTo>
                    <a:cubicBezTo>
                      <a:pt x="1034" y="10"/>
                      <a:pt x="1047" y="0"/>
                      <a:pt x="1063" y="6"/>
                    </a:cubicBezTo>
                    <a:close/>
                  </a:path>
                </a:pathLst>
              </a:custGeom>
              <a:solidFill>
                <a:srgbClr val="08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6" name="Freeform 654">
                <a:extLst>
                  <a:ext uri="{FF2B5EF4-FFF2-40B4-BE49-F238E27FC236}">
                    <a16:creationId xmlns:a16="http://schemas.microsoft.com/office/drawing/2014/main" id="{E5752049-56B2-4E16-8AD8-E36810281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6" y="1424"/>
                <a:ext cx="672" cy="35"/>
              </a:xfrm>
              <a:custGeom>
                <a:avLst/>
                <a:gdLst>
                  <a:gd name="T0" fmla="*/ 1185 w 1224"/>
                  <a:gd name="T1" fmla="*/ 56 h 63"/>
                  <a:gd name="T2" fmla="*/ 1173 w 1224"/>
                  <a:gd name="T3" fmla="*/ 55 h 63"/>
                  <a:gd name="T4" fmla="*/ 1006 w 1224"/>
                  <a:gd name="T5" fmla="*/ 40 h 63"/>
                  <a:gd name="T6" fmla="*/ 878 w 1224"/>
                  <a:gd name="T7" fmla="*/ 36 h 63"/>
                  <a:gd name="T8" fmla="*/ 797 w 1224"/>
                  <a:gd name="T9" fmla="*/ 28 h 63"/>
                  <a:gd name="T10" fmla="*/ 747 w 1224"/>
                  <a:gd name="T11" fmla="*/ 46 h 63"/>
                  <a:gd name="T12" fmla="*/ 674 w 1224"/>
                  <a:gd name="T13" fmla="*/ 47 h 63"/>
                  <a:gd name="T14" fmla="*/ 543 w 1224"/>
                  <a:gd name="T15" fmla="*/ 32 h 63"/>
                  <a:gd name="T16" fmla="*/ 492 w 1224"/>
                  <a:gd name="T17" fmla="*/ 49 h 63"/>
                  <a:gd name="T18" fmla="*/ 477 w 1224"/>
                  <a:gd name="T19" fmla="*/ 48 h 63"/>
                  <a:gd name="T20" fmla="*/ 442 w 1224"/>
                  <a:gd name="T21" fmla="*/ 51 h 63"/>
                  <a:gd name="T22" fmla="*/ 386 w 1224"/>
                  <a:gd name="T23" fmla="*/ 38 h 63"/>
                  <a:gd name="T24" fmla="*/ 269 w 1224"/>
                  <a:gd name="T25" fmla="*/ 43 h 63"/>
                  <a:gd name="T26" fmla="*/ 161 w 1224"/>
                  <a:gd name="T27" fmla="*/ 46 h 63"/>
                  <a:gd name="T28" fmla="*/ 65 w 1224"/>
                  <a:gd name="T29" fmla="*/ 33 h 63"/>
                  <a:gd name="T30" fmla="*/ 10 w 1224"/>
                  <a:gd name="T31" fmla="*/ 48 h 63"/>
                  <a:gd name="T32" fmla="*/ 15 w 1224"/>
                  <a:gd name="T33" fmla="*/ 36 h 63"/>
                  <a:gd name="T34" fmla="*/ 120 w 1224"/>
                  <a:gd name="T35" fmla="*/ 22 h 63"/>
                  <a:gd name="T36" fmla="*/ 192 w 1224"/>
                  <a:gd name="T37" fmla="*/ 41 h 63"/>
                  <a:gd name="T38" fmla="*/ 256 w 1224"/>
                  <a:gd name="T39" fmla="*/ 34 h 63"/>
                  <a:gd name="T40" fmla="*/ 405 w 1224"/>
                  <a:gd name="T41" fmla="*/ 31 h 63"/>
                  <a:gd name="T42" fmla="*/ 522 w 1224"/>
                  <a:gd name="T43" fmla="*/ 25 h 63"/>
                  <a:gd name="T44" fmla="*/ 659 w 1224"/>
                  <a:gd name="T45" fmla="*/ 30 h 63"/>
                  <a:gd name="T46" fmla="*/ 751 w 1224"/>
                  <a:gd name="T47" fmla="*/ 33 h 63"/>
                  <a:gd name="T48" fmla="*/ 784 w 1224"/>
                  <a:gd name="T49" fmla="*/ 19 h 63"/>
                  <a:gd name="T50" fmla="*/ 875 w 1224"/>
                  <a:gd name="T51" fmla="*/ 22 h 63"/>
                  <a:gd name="T52" fmla="*/ 1016 w 1224"/>
                  <a:gd name="T53" fmla="*/ 23 h 63"/>
                  <a:gd name="T54" fmla="*/ 1143 w 1224"/>
                  <a:gd name="T55" fmla="*/ 27 h 63"/>
                  <a:gd name="T56" fmla="*/ 1214 w 1224"/>
                  <a:gd name="T57" fmla="*/ 44 h 63"/>
                  <a:gd name="T58" fmla="*/ 1224 w 1224"/>
                  <a:gd name="T59" fmla="*/ 50 h 63"/>
                  <a:gd name="T60" fmla="*/ 1213 w 1224"/>
                  <a:gd name="T61" fmla="*/ 56 h 63"/>
                  <a:gd name="T62" fmla="*/ 1185 w 1224"/>
                  <a:gd name="T63" fmla="*/ 5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24" h="63">
                    <a:moveTo>
                      <a:pt x="1185" y="56"/>
                    </a:moveTo>
                    <a:cubicBezTo>
                      <a:pt x="1181" y="56"/>
                      <a:pt x="1177" y="55"/>
                      <a:pt x="1173" y="55"/>
                    </a:cubicBezTo>
                    <a:cubicBezTo>
                      <a:pt x="1120" y="24"/>
                      <a:pt x="1066" y="7"/>
                      <a:pt x="1006" y="40"/>
                    </a:cubicBezTo>
                    <a:cubicBezTo>
                      <a:pt x="964" y="63"/>
                      <a:pt x="920" y="56"/>
                      <a:pt x="878" y="36"/>
                    </a:cubicBezTo>
                    <a:cubicBezTo>
                      <a:pt x="852" y="23"/>
                      <a:pt x="825" y="16"/>
                      <a:pt x="797" y="28"/>
                    </a:cubicBezTo>
                    <a:cubicBezTo>
                      <a:pt x="781" y="34"/>
                      <a:pt x="764" y="41"/>
                      <a:pt x="747" y="46"/>
                    </a:cubicBezTo>
                    <a:cubicBezTo>
                      <a:pt x="723" y="55"/>
                      <a:pt x="698" y="56"/>
                      <a:pt x="674" y="47"/>
                    </a:cubicBezTo>
                    <a:cubicBezTo>
                      <a:pt x="632" y="31"/>
                      <a:pt x="588" y="22"/>
                      <a:pt x="543" y="32"/>
                    </a:cubicBezTo>
                    <a:cubicBezTo>
                      <a:pt x="526" y="36"/>
                      <a:pt x="511" y="47"/>
                      <a:pt x="492" y="49"/>
                    </a:cubicBezTo>
                    <a:cubicBezTo>
                      <a:pt x="487" y="49"/>
                      <a:pt x="482" y="52"/>
                      <a:pt x="477" y="48"/>
                    </a:cubicBezTo>
                    <a:cubicBezTo>
                      <a:pt x="465" y="52"/>
                      <a:pt x="454" y="52"/>
                      <a:pt x="442" y="51"/>
                    </a:cubicBezTo>
                    <a:cubicBezTo>
                      <a:pt x="423" y="48"/>
                      <a:pt x="404" y="44"/>
                      <a:pt x="386" y="38"/>
                    </a:cubicBezTo>
                    <a:cubicBezTo>
                      <a:pt x="346" y="27"/>
                      <a:pt x="307" y="28"/>
                      <a:pt x="269" y="43"/>
                    </a:cubicBezTo>
                    <a:cubicBezTo>
                      <a:pt x="233" y="57"/>
                      <a:pt x="197" y="55"/>
                      <a:pt x="161" y="46"/>
                    </a:cubicBezTo>
                    <a:cubicBezTo>
                      <a:pt x="130" y="38"/>
                      <a:pt x="99" y="29"/>
                      <a:pt x="65" y="33"/>
                    </a:cubicBezTo>
                    <a:cubicBezTo>
                      <a:pt x="46" y="36"/>
                      <a:pt x="29" y="46"/>
                      <a:pt x="10" y="48"/>
                    </a:cubicBezTo>
                    <a:cubicBezTo>
                      <a:pt x="0" y="40"/>
                      <a:pt x="11" y="38"/>
                      <a:pt x="15" y="36"/>
                    </a:cubicBezTo>
                    <a:cubicBezTo>
                      <a:pt x="48" y="16"/>
                      <a:pt x="83" y="13"/>
                      <a:pt x="120" y="22"/>
                    </a:cubicBezTo>
                    <a:cubicBezTo>
                      <a:pt x="144" y="28"/>
                      <a:pt x="167" y="37"/>
                      <a:pt x="192" y="41"/>
                    </a:cubicBezTo>
                    <a:cubicBezTo>
                      <a:pt x="214" y="44"/>
                      <a:pt x="236" y="43"/>
                      <a:pt x="256" y="34"/>
                    </a:cubicBezTo>
                    <a:cubicBezTo>
                      <a:pt x="306" y="11"/>
                      <a:pt x="355" y="10"/>
                      <a:pt x="405" y="31"/>
                    </a:cubicBezTo>
                    <a:cubicBezTo>
                      <a:pt x="445" y="48"/>
                      <a:pt x="482" y="43"/>
                      <a:pt x="522" y="25"/>
                    </a:cubicBezTo>
                    <a:cubicBezTo>
                      <a:pt x="567" y="4"/>
                      <a:pt x="615" y="8"/>
                      <a:pt x="659" y="30"/>
                    </a:cubicBezTo>
                    <a:cubicBezTo>
                      <a:pt x="690" y="44"/>
                      <a:pt x="720" y="47"/>
                      <a:pt x="751" y="33"/>
                    </a:cubicBezTo>
                    <a:cubicBezTo>
                      <a:pt x="762" y="28"/>
                      <a:pt x="773" y="23"/>
                      <a:pt x="784" y="19"/>
                    </a:cubicBezTo>
                    <a:cubicBezTo>
                      <a:pt x="815" y="7"/>
                      <a:pt x="845" y="7"/>
                      <a:pt x="875" y="22"/>
                    </a:cubicBezTo>
                    <a:cubicBezTo>
                      <a:pt x="922" y="45"/>
                      <a:pt x="968" y="49"/>
                      <a:pt x="1016" y="23"/>
                    </a:cubicBezTo>
                    <a:cubicBezTo>
                      <a:pt x="1058" y="0"/>
                      <a:pt x="1101" y="8"/>
                      <a:pt x="1143" y="27"/>
                    </a:cubicBezTo>
                    <a:cubicBezTo>
                      <a:pt x="1166" y="37"/>
                      <a:pt x="1188" y="46"/>
                      <a:pt x="1214" y="44"/>
                    </a:cubicBezTo>
                    <a:cubicBezTo>
                      <a:pt x="1218" y="44"/>
                      <a:pt x="1224" y="43"/>
                      <a:pt x="1224" y="50"/>
                    </a:cubicBezTo>
                    <a:cubicBezTo>
                      <a:pt x="1223" y="57"/>
                      <a:pt x="1217" y="55"/>
                      <a:pt x="1213" y="56"/>
                    </a:cubicBezTo>
                    <a:cubicBezTo>
                      <a:pt x="1203" y="56"/>
                      <a:pt x="1194" y="56"/>
                      <a:pt x="1185" y="56"/>
                    </a:cubicBezTo>
                    <a:close/>
                  </a:path>
                </a:pathLst>
              </a:custGeom>
              <a:solidFill>
                <a:srgbClr val="E5F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7" name="Freeform 655">
                <a:extLst>
                  <a:ext uri="{FF2B5EF4-FFF2-40B4-BE49-F238E27FC236}">
                    <a16:creationId xmlns:a16="http://schemas.microsoft.com/office/drawing/2014/main" id="{5B8EC4F2-D013-4965-B1E9-D0DAFE22F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2" y="1381"/>
                <a:ext cx="746" cy="32"/>
              </a:xfrm>
              <a:custGeom>
                <a:avLst/>
                <a:gdLst>
                  <a:gd name="T0" fmla="*/ 1137 w 1359"/>
                  <a:gd name="T1" fmla="*/ 40 h 58"/>
                  <a:gd name="T2" fmla="*/ 1092 w 1359"/>
                  <a:gd name="T3" fmla="*/ 50 h 58"/>
                  <a:gd name="T4" fmla="*/ 1021 w 1359"/>
                  <a:gd name="T5" fmla="*/ 42 h 58"/>
                  <a:gd name="T6" fmla="*/ 913 w 1359"/>
                  <a:gd name="T7" fmla="*/ 37 h 58"/>
                  <a:gd name="T8" fmla="*/ 894 w 1359"/>
                  <a:gd name="T9" fmla="*/ 41 h 58"/>
                  <a:gd name="T10" fmla="*/ 848 w 1359"/>
                  <a:gd name="T11" fmla="*/ 51 h 58"/>
                  <a:gd name="T12" fmla="*/ 785 w 1359"/>
                  <a:gd name="T13" fmla="*/ 42 h 58"/>
                  <a:gd name="T14" fmla="*/ 667 w 1359"/>
                  <a:gd name="T15" fmla="*/ 37 h 58"/>
                  <a:gd name="T16" fmla="*/ 634 w 1359"/>
                  <a:gd name="T17" fmla="*/ 44 h 58"/>
                  <a:gd name="T18" fmla="*/ 600 w 1359"/>
                  <a:gd name="T19" fmla="*/ 50 h 58"/>
                  <a:gd name="T20" fmla="*/ 536 w 1359"/>
                  <a:gd name="T21" fmla="*/ 45 h 58"/>
                  <a:gd name="T22" fmla="*/ 407 w 1359"/>
                  <a:gd name="T23" fmla="*/ 43 h 58"/>
                  <a:gd name="T24" fmla="*/ 390 w 1359"/>
                  <a:gd name="T25" fmla="*/ 45 h 58"/>
                  <a:gd name="T26" fmla="*/ 361 w 1359"/>
                  <a:gd name="T27" fmla="*/ 50 h 58"/>
                  <a:gd name="T28" fmla="*/ 277 w 1359"/>
                  <a:gd name="T29" fmla="*/ 44 h 58"/>
                  <a:gd name="T30" fmla="*/ 163 w 1359"/>
                  <a:gd name="T31" fmla="*/ 43 h 58"/>
                  <a:gd name="T32" fmla="*/ 173 w 1359"/>
                  <a:gd name="T33" fmla="*/ 47 h 58"/>
                  <a:gd name="T34" fmla="*/ 158 w 1359"/>
                  <a:gd name="T35" fmla="*/ 50 h 58"/>
                  <a:gd name="T36" fmla="*/ 129 w 1359"/>
                  <a:gd name="T37" fmla="*/ 49 h 58"/>
                  <a:gd name="T38" fmla="*/ 0 w 1359"/>
                  <a:gd name="T39" fmla="*/ 55 h 58"/>
                  <a:gd name="T40" fmla="*/ 50 w 1359"/>
                  <a:gd name="T41" fmla="*/ 34 h 58"/>
                  <a:gd name="T42" fmla="*/ 56 w 1359"/>
                  <a:gd name="T43" fmla="*/ 33 h 58"/>
                  <a:gd name="T44" fmla="*/ 129 w 1359"/>
                  <a:gd name="T45" fmla="*/ 39 h 58"/>
                  <a:gd name="T46" fmla="*/ 198 w 1359"/>
                  <a:gd name="T47" fmla="*/ 19 h 58"/>
                  <a:gd name="T48" fmla="*/ 283 w 1359"/>
                  <a:gd name="T49" fmla="*/ 30 h 58"/>
                  <a:gd name="T50" fmla="*/ 410 w 1359"/>
                  <a:gd name="T51" fmla="*/ 27 h 58"/>
                  <a:gd name="T52" fmla="*/ 513 w 1359"/>
                  <a:gd name="T53" fmla="*/ 23 h 58"/>
                  <a:gd name="T54" fmla="*/ 669 w 1359"/>
                  <a:gd name="T55" fmla="*/ 19 h 58"/>
                  <a:gd name="T56" fmla="*/ 686 w 1359"/>
                  <a:gd name="T57" fmla="*/ 14 h 58"/>
                  <a:gd name="T58" fmla="*/ 806 w 1359"/>
                  <a:gd name="T59" fmla="*/ 29 h 58"/>
                  <a:gd name="T60" fmla="*/ 887 w 1359"/>
                  <a:gd name="T61" fmla="*/ 25 h 58"/>
                  <a:gd name="T62" fmla="*/ 984 w 1359"/>
                  <a:gd name="T63" fmla="*/ 8 h 58"/>
                  <a:gd name="T64" fmla="*/ 1009 w 1359"/>
                  <a:gd name="T65" fmla="*/ 15 h 58"/>
                  <a:gd name="T66" fmla="*/ 1140 w 1359"/>
                  <a:gd name="T67" fmla="*/ 21 h 58"/>
                  <a:gd name="T68" fmla="*/ 1188 w 1359"/>
                  <a:gd name="T69" fmla="*/ 7 h 58"/>
                  <a:gd name="T70" fmla="*/ 1269 w 1359"/>
                  <a:gd name="T71" fmla="*/ 22 h 58"/>
                  <a:gd name="T72" fmla="*/ 1356 w 1359"/>
                  <a:gd name="T73" fmla="*/ 42 h 58"/>
                  <a:gd name="T74" fmla="*/ 1345 w 1359"/>
                  <a:gd name="T75" fmla="*/ 52 h 58"/>
                  <a:gd name="T76" fmla="*/ 1272 w 1359"/>
                  <a:gd name="T77" fmla="*/ 35 h 58"/>
                  <a:gd name="T78" fmla="*/ 1137 w 1359"/>
                  <a:gd name="T79" fmla="*/ 4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59" h="58">
                    <a:moveTo>
                      <a:pt x="1137" y="40"/>
                    </a:moveTo>
                    <a:cubicBezTo>
                      <a:pt x="1122" y="44"/>
                      <a:pt x="1107" y="47"/>
                      <a:pt x="1092" y="50"/>
                    </a:cubicBezTo>
                    <a:cubicBezTo>
                      <a:pt x="1067" y="58"/>
                      <a:pt x="1043" y="52"/>
                      <a:pt x="1021" y="42"/>
                    </a:cubicBezTo>
                    <a:cubicBezTo>
                      <a:pt x="985" y="27"/>
                      <a:pt x="950" y="21"/>
                      <a:pt x="913" y="37"/>
                    </a:cubicBezTo>
                    <a:cubicBezTo>
                      <a:pt x="907" y="40"/>
                      <a:pt x="900" y="38"/>
                      <a:pt x="894" y="41"/>
                    </a:cubicBezTo>
                    <a:cubicBezTo>
                      <a:pt x="879" y="44"/>
                      <a:pt x="864" y="47"/>
                      <a:pt x="848" y="51"/>
                    </a:cubicBezTo>
                    <a:cubicBezTo>
                      <a:pt x="826" y="57"/>
                      <a:pt x="806" y="51"/>
                      <a:pt x="785" y="42"/>
                    </a:cubicBezTo>
                    <a:cubicBezTo>
                      <a:pt x="747" y="26"/>
                      <a:pt x="707" y="27"/>
                      <a:pt x="667" y="37"/>
                    </a:cubicBezTo>
                    <a:cubicBezTo>
                      <a:pt x="656" y="39"/>
                      <a:pt x="645" y="43"/>
                      <a:pt x="634" y="44"/>
                    </a:cubicBezTo>
                    <a:cubicBezTo>
                      <a:pt x="623" y="46"/>
                      <a:pt x="611" y="48"/>
                      <a:pt x="600" y="50"/>
                    </a:cubicBezTo>
                    <a:cubicBezTo>
                      <a:pt x="578" y="58"/>
                      <a:pt x="556" y="53"/>
                      <a:pt x="536" y="45"/>
                    </a:cubicBezTo>
                    <a:cubicBezTo>
                      <a:pt x="493" y="31"/>
                      <a:pt x="451" y="25"/>
                      <a:pt x="407" y="43"/>
                    </a:cubicBezTo>
                    <a:cubicBezTo>
                      <a:pt x="402" y="45"/>
                      <a:pt x="396" y="44"/>
                      <a:pt x="390" y="45"/>
                    </a:cubicBezTo>
                    <a:cubicBezTo>
                      <a:pt x="380" y="47"/>
                      <a:pt x="370" y="49"/>
                      <a:pt x="361" y="50"/>
                    </a:cubicBezTo>
                    <a:cubicBezTo>
                      <a:pt x="332" y="57"/>
                      <a:pt x="304" y="53"/>
                      <a:pt x="277" y="44"/>
                    </a:cubicBezTo>
                    <a:cubicBezTo>
                      <a:pt x="239" y="32"/>
                      <a:pt x="201" y="31"/>
                      <a:pt x="163" y="43"/>
                    </a:cubicBezTo>
                    <a:cubicBezTo>
                      <a:pt x="166" y="43"/>
                      <a:pt x="174" y="42"/>
                      <a:pt x="173" y="47"/>
                    </a:cubicBezTo>
                    <a:cubicBezTo>
                      <a:pt x="171" y="55"/>
                      <a:pt x="163" y="51"/>
                      <a:pt x="158" y="50"/>
                    </a:cubicBezTo>
                    <a:cubicBezTo>
                      <a:pt x="148" y="49"/>
                      <a:pt x="139" y="49"/>
                      <a:pt x="129" y="49"/>
                    </a:cubicBezTo>
                    <a:cubicBezTo>
                      <a:pt x="85" y="32"/>
                      <a:pt x="42" y="38"/>
                      <a:pt x="0" y="55"/>
                    </a:cubicBezTo>
                    <a:cubicBezTo>
                      <a:pt x="13" y="39"/>
                      <a:pt x="32" y="38"/>
                      <a:pt x="50" y="34"/>
                    </a:cubicBezTo>
                    <a:cubicBezTo>
                      <a:pt x="52" y="33"/>
                      <a:pt x="54" y="33"/>
                      <a:pt x="56" y="33"/>
                    </a:cubicBezTo>
                    <a:cubicBezTo>
                      <a:pt x="80" y="32"/>
                      <a:pt x="105" y="36"/>
                      <a:pt x="129" y="39"/>
                    </a:cubicBezTo>
                    <a:cubicBezTo>
                      <a:pt x="153" y="41"/>
                      <a:pt x="173" y="21"/>
                      <a:pt x="198" y="19"/>
                    </a:cubicBezTo>
                    <a:cubicBezTo>
                      <a:pt x="228" y="16"/>
                      <a:pt x="255" y="22"/>
                      <a:pt x="283" y="30"/>
                    </a:cubicBezTo>
                    <a:cubicBezTo>
                      <a:pt x="326" y="43"/>
                      <a:pt x="368" y="44"/>
                      <a:pt x="410" y="27"/>
                    </a:cubicBezTo>
                    <a:cubicBezTo>
                      <a:pt x="444" y="13"/>
                      <a:pt x="480" y="12"/>
                      <a:pt x="513" y="23"/>
                    </a:cubicBezTo>
                    <a:cubicBezTo>
                      <a:pt x="567" y="42"/>
                      <a:pt x="618" y="48"/>
                      <a:pt x="669" y="19"/>
                    </a:cubicBezTo>
                    <a:cubicBezTo>
                      <a:pt x="674" y="16"/>
                      <a:pt x="681" y="16"/>
                      <a:pt x="686" y="14"/>
                    </a:cubicBezTo>
                    <a:cubicBezTo>
                      <a:pt x="728" y="1"/>
                      <a:pt x="768" y="9"/>
                      <a:pt x="806" y="29"/>
                    </a:cubicBezTo>
                    <a:cubicBezTo>
                      <a:pt x="834" y="39"/>
                      <a:pt x="861" y="37"/>
                      <a:pt x="887" y="25"/>
                    </a:cubicBezTo>
                    <a:cubicBezTo>
                      <a:pt x="918" y="11"/>
                      <a:pt x="950" y="5"/>
                      <a:pt x="984" y="8"/>
                    </a:cubicBezTo>
                    <a:cubicBezTo>
                      <a:pt x="993" y="8"/>
                      <a:pt x="1001" y="11"/>
                      <a:pt x="1009" y="15"/>
                    </a:cubicBezTo>
                    <a:cubicBezTo>
                      <a:pt x="1051" y="37"/>
                      <a:pt x="1095" y="41"/>
                      <a:pt x="1140" y="21"/>
                    </a:cubicBezTo>
                    <a:cubicBezTo>
                      <a:pt x="1156" y="15"/>
                      <a:pt x="1172" y="10"/>
                      <a:pt x="1188" y="7"/>
                    </a:cubicBezTo>
                    <a:cubicBezTo>
                      <a:pt x="1217" y="0"/>
                      <a:pt x="1244" y="7"/>
                      <a:pt x="1269" y="22"/>
                    </a:cubicBezTo>
                    <a:cubicBezTo>
                      <a:pt x="1296" y="39"/>
                      <a:pt x="1325" y="44"/>
                      <a:pt x="1356" y="42"/>
                    </a:cubicBezTo>
                    <a:cubicBezTo>
                      <a:pt x="1359" y="52"/>
                      <a:pt x="1352" y="52"/>
                      <a:pt x="1345" y="52"/>
                    </a:cubicBezTo>
                    <a:cubicBezTo>
                      <a:pt x="1319" y="53"/>
                      <a:pt x="1295" y="45"/>
                      <a:pt x="1272" y="35"/>
                    </a:cubicBezTo>
                    <a:cubicBezTo>
                      <a:pt x="1226" y="16"/>
                      <a:pt x="1181" y="15"/>
                      <a:pt x="1137" y="40"/>
                    </a:cubicBezTo>
                    <a:close/>
                  </a:path>
                </a:pathLst>
              </a:custGeom>
              <a:solidFill>
                <a:srgbClr val="D9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8" name="Freeform 656">
                <a:extLst>
                  <a:ext uri="{FF2B5EF4-FFF2-40B4-BE49-F238E27FC236}">
                    <a16:creationId xmlns:a16="http://schemas.microsoft.com/office/drawing/2014/main" id="{1930E366-195F-4918-8BDF-BCB55B305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9" y="1361"/>
                <a:ext cx="481" cy="30"/>
              </a:xfrm>
              <a:custGeom>
                <a:avLst/>
                <a:gdLst>
                  <a:gd name="T0" fmla="*/ 872 w 875"/>
                  <a:gd name="T1" fmla="*/ 38 h 54"/>
                  <a:gd name="T2" fmla="*/ 860 w 875"/>
                  <a:gd name="T3" fmla="*/ 47 h 54"/>
                  <a:gd name="T4" fmla="*/ 796 w 875"/>
                  <a:gd name="T5" fmla="*/ 39 h 54"/>
                  <a:gd name="T6" fmla="*/ 783 w 875"/>
                  <a:gd name="T7" fmla="*/ 34 h 54"/>
                  <a:gd name="T8" fmla="*/ 660 w 875"/>
                  <a:gd name="T9" fmla="*/ 38 h 54"/>
                  <a:gd name="T10" fmla="*/ 585 w 875"/>
                  <a:gd name="T11" fmla="*/ 46 h 54"/>
                  <a:gd name="T12" fmla="*/ 552 w 875"/>
                  <a:gd name="T13" fmla="*/ 42 h 54"/>
                  <a:gd name="T14" fmla="*/ 409 w 875"/>
                  <a:gd name="T15" fmla="*/ 41 h 54"/>
                  <a:gd name="T16" fmla="*/ 341 w 875"/>
                  <a:gd name="T17" fmla="*/ 46 h 54"/>
                  <a:gd name="T18" fmla="*/ 312 w 875"/>
                  <a:gd name="T19" fmla="*/ 38 h 54"/>
                  <a:gd name="T20" fmla="*/ 174 w 875"/>
                  <a:gd name="T21" fmla="*/ 31 h 54"/>
                  <a:gd name="T22" fmla="*/ 63 w 875"/>
                  <a:gd name="T23" fmla="*/ 37 h 54"/>
                  <a:gd name="T24" fmla="*/ 4 w 875"/>
                  <a:gd name="T25" fmla="*/ 25 h 54"/>
                  <a:gd name="T26" fmla="*/ 0 w 875"/>
                  <a:gd name="T27" fmla="*/ 19 h 54"/>
                  <a:gd name="T28" fmla="*/ 16 w 875"/>
                  <a:gd name="T29" fmla="*/ 13 h 54"/>
                  <a:gd name="T30" fmla="*/ 53 w 875"/>
                  <a:gd name="T31" fmla="*/ 21 h 54"/>
                  <a:gd name="T32" fmla="*/ 176 w 875"/>
                  <a:gd name="T33" fmla="*/ 16 h 54"/>
                  <a:gd name="T34" fmla="*/ 322 w 875"/>
                  <a:gd name="T35" fmla="*/ 24 h 54"/>
                  <a:gd name="T36" fmla="*/ 401 w 875"/>
                  <a:gd name="T37" fmla="*/ 23 h 54"/>
                  <a:gd name="T38" fmla="*/ 426 w 875"/>
                  <a:gd name="T39" fmla="*/ 15 h 54"/>
                  <a:gd name="T40" fmla="*/ 531 w 875"/>
                  <a:gd name="T41" fmla="*/ 15 h 54"/>
                  <a:gd name="T42" fmla="*/ 609 w 875"/>
                  <a:gd name="T43" fmla="*/ 29 h 54"/>
                  <a:gd name="T44" fmla="*/ 663 w 875"/>
                  <a:gd name="T45" fmla="*/ 16 h 54"/>
                  <a:gd name="T46" fmla="*/ 793 w 875"/>
                  <a:gd name="T47" fmla="*/ 21 h 54"/>
                  <a:gd name="T48" fmla="*/ 859 w 875"/>
                  <a:gd name="T49" fmla="*/ 34 h 54"/>
                  <a:gd name="T50" fmla="*/ 872 w 875"/>
                  <a:gd name="T51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75" h="54">
                    <a:moveTo>
                      <a:pt x="872" y="38"/>
                    </a:moveTo>
                    <a:cubicBezTo>
                      <a:pt x="875" y="45"/>
                      <a:pt x="875" y="45"/>
                      <a:pt x="860" y="47"/>
                    </a:cubicBezTo>
                    <a:cubicBezTo>
                      <a:pt x="838" y="54"/>
                      <a:pt x="817" y="41"/>
                      <a:pt x="796" y="39"/>
                    </a:cubicBezTo>
                    <a:cubicBezTo>
                      <a:pt x="791" y="39"/>
                      <a:pt x="787" y="36"/>
                      <a:pt x="783" y="34"/>
                    </a:cubicBezTo>
                    <a:cubicBezTo>
                      <a:pt x="741" y="20"/>
                      <a:pt x="700" y="21"/>
                      <a:pt x="660" y="38"/>
                    </a:cubicBezTo>
                    <a:cubicBezTo>
                      <a:pt x="636" y="49"/>
                      <a:pt x="610" y="48"/>
                      <a:pt x="585" y="46"/>
                    </a:cubicBezTo>
                    <a:cubicBezTo>
                      <a:pt x="574" y="47"/>
                      <a:pt x="563" y="46"/>
                      <a:pt x="552" y="42"/>
                    </a:cubicBezTo>
                    <a:cubicBezTo>
                      <a:pt x="504" y="21"/>
                      <a:pt x="457" y="19"/>
                      <a:pt x="409" y="41"/>
                    </a:cubicBezTo>
                    <a:cubicBezTo>
                      <a:pt x="387" y="50"/>
                      <a:pt x="364" y="48"/>
                      <a:pt x="341" y="46"/>
                    </a:cubicBezTo>
                    <a:cubicBezTo>
                      <a:pt x="331" y="46"/>
                      <a:pt x="320" y="48"/>
                      <a:pt x="312" y="38"/>
                    </a:cubicBezTo>
                    <a:cubicBezTo>
                      <a:pt x="267" y="15"/>
                      <a:pt x="221" y="14"/>
                      <a:pt x="174" y="31"/>
                    </a:cubicBezTo>
                    <a:cubicBezTo>
                      <a:pt x="137" y="44"/>
                      <a:pt x="100" y="46"/>
                      <a:pt x="63" y="37"/>
                    </a:cubicBezTo>
                    <a:cubicBezTo>
                      <a:pt x="43" y="33"/>
                      <a:pt x="25" y="25"/>
                      <a:pt x="4" y="25"/>
                    </a:cubicBezTo>
                    <a:cubicBezTo>
                      <a:pt x="1" y="25"/>
                      <a:pt x="1" y="22"/>
                      <a:pt x="0" y="19"/>
                    </a:cubicBezTo>
                    <a:cubicBezTo>
                      <a:pt x="4" y="13"/>
                      <a:pt x="10" y="13"/>
                      <a:pt x="16" y="13"/>
                    </a:cubicBezTo>
                    <a:cubicBezTo>
                      <a:pt x="29" y="13"/>
                      <a:pt x="41" y="18"/>
                      <a:pt x="53" y="21"/>
                    </a:cubicBezTo>
                    <a:cubicBezTo>
                      <a:pt x="95" y="32"/>
                      <a:pt x="135" y="29"/>
                      <a:pt x="176" y="16"/>
                    </a:cubicBezTo>
                    <a:cubicBezTo>
                      <a:pt x="225" y="0"/>
                      <a:pt x="275" y="5"/>
                      <a:pt x="322" y="24"/>
                    </a:cubicBezTo>
                    <a:cubicBezTo>
                      <a:pt x="349" y="32"/>
                      <a:pt x="375" y="30"/>
                      <a:pt x="401" y="23"/>
                    </a:cubicBezTo>
                    <a:cubicBezTo>
                      <a:pt x="409" y="21"/>
                      <a:pt x="418" y="19"/>
                      <a:pt x="426" y="15"/>
                    </a:cubicBezTo>
                    <a:cubicBezTo>
                      <a:pt x="461" y="1"/>
                      <a:pt x="496" y="2"/>
                      <a:pt x="531" y="15"/>
                    </a:cubicBezTo>
                    <a:cubicBezTo>
                      <a:pt x="556" y="25"/>
                      <a:pt x="581" y="30"/>
                      <a:pt x="609" y="29"/>
                    </a:cubicBezTo>
                    <a:cubicBezTo>
                      <a:pt x="628" y="29"/>
                      <a:pt x="645" y="23"/>
                      <a:pt x="663" y="16"/>
                    </a:cubicBezTo>
                    <a:cubicBezTo>
                      <a:pt x="707" y="0"/>
                      <a:pt x="750" y="5"/>
                      <a:pt x="793" y="21"/>
                    </a:cubicBezTo>
                    <a:cubicBezTo>
                      <a:pt x="815" y="28"/>
                      <a:pt x="836" y="35"/>
                      <a:pt x="859" y="34"/>
                    </a:cubicBezTo>
                    <a:cubicBezTo>
                      <a:pt x="864" y="34"/>
                      <a:pt x="868" y="34"/>
                      <a:pt x="872" y="38"/>
                    </a:cubicBezTo>
                    <a:close/>
                  </a:path>
                </a:pathLst>
              </a:custGeom>
              <a:solidFill>
                <a:srgbClr val="D6E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9" name="Freeform 657">
                <a:extLst>
                  <a:ext uri="{FF2B5EF4-FFF2-40B4-BE49-F238E27FC236}">
                    <a16:creationId xmlns:a16="http://schemas.microsoft.com/office/drawing/2014/main" id="{AA53BDB5-0C30-4002-B5A1-00132A99C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2" y="1437"/>
                <a:ext cx="237" cy="20"/>
              </a:xfrm>
              <a:custGeom>
                <a:avLst/>
                <a:gdLst>
                  <a:gd name="T0" fmla="*/ 0 w 432"/>
                  <a:gd name="T1" fmla="*/ 25 h 37"/>
                  <a:gd name="T2" fmla="*/ 141 w 432"/>
                  <a:gd name="T3" fmla="*/ 17 h 37"/>
                  <a:gd name="T4" fmla="*/ 275 w 432"/>
                  <a:gd name="T5" fmla="*/ 12 h 37"/>
                  <a:gd name="T6" fmla="*/ 346 w 432"/>
                  <a:gd name="T7" fmla="*/ 6 h 37"/>
                  <a:gd name="T8" fmla="*/ 432 w 432"/>
                  <a:gd name="T9" fmla="*/ 28 h 37"/>
                  <a:gd name="T10" fmla="*/ 360 w 432"/>
                  <a:gd name="T11" fmla="*/ 15 h 37"/>
                  <a:gd name="T12" fmla="*/ 275 w 432"/>
                  <a:gd name="T13" fmla="*/ 19 h 37"/>
                  <a:gd name="T14" fmla="*/ 139 w 432"/>
                  <a:gd name="T15" fmla="*/ 23 h 37"/>
                  <a:gd name="T16" fmla="*/ 11 w 432"/>
                  <a:gd name="T17" fmla="*/ 27 h 37"/>
                  <a:gd name="T18" fmla="*/ 0 w 432"/>
                  <a:gd name="T19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2" h="37">
                    <a:moveTo>
                      <a:pt x="0" y="25"/>
                    </a:moveTo>
                    <a:cubicBezTo>
                      <a:pt x="46" y="0"/>
                      <a:pt x="93" y="3"/>
                      <a:pt x="141" y="17"/>
                    </a:cubicBezTo>
                    <a:cubicBezTo>
                      <a:pt x="187" y="31"/>
                      <a:pt x="231" y="30"/>
                      <a:pt x="275" y="12"/>
                    </a:cubicBezTo>
                    <a:cubicBezTo>
                      <a:pt x="298" y="3"/>
                      <a:pt x="322" y="2"/>
                      <a:pt x="346" y="6"/>
                    </a:cubicBezTo>
                    <a:cubicBezTo>
                      <a:pt x="375" y="11"/>
                      <a:pt x="403" y="19"/>
                      <a:pt x="432" y="28"/>
                    </a:cubicBezTo>
                    <a:cubicBezTo>
                      <a:pt x="406" y="32"/>
                      <a:pt x="384" y="19"/>
                      <a:pt x="360" y="15"/>
                    </a:cubicBezTo>
                    <a:cubicBezTo>
                      <a:pt x="331" y="10"/>
                      <a:pt x="302" y="9"/>
                      <a:pt x="275" y="19"/>
                    </a:cubicBezTo>
                    <a:cubicBezTo>
                      <a:pt x="230" y="37"/>
                      <a:pt x="184" y="36"/>
                      <a:pt x="139" y="23"/>
                    </a:cubicBezTo>
                    <a:cubicBezTo>
                      <a:pt x="95" y="11"/>
                      <a:pt x="53" y="7"/>
                      <a:pt x="11" y="27"/>
                    </a:cubicBezTo>
                    <a:cubicBezTo>
                      <a:pt x="7" y="29"/>
                      <a:pt x="3" y="30"/>
                      <a:pt x="0" y="25"/>
                    </a:cubicBezTo>
                    <a:close/>
                  </a:path>
                </a:pathLst>
              </a:custGeom>
              <a:solidFill>
                <a:srgbClr val="1B4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0" name="Freeform 658">
                <a:extLst>
                  <a:ext uri="{FF2B5EF4-FFF2-40B4-BE49-F238E27FC236}">
                    <a16:creationId xmlns:a16="http://schemas.microsoft.com/office/drawing/2014/main" id="{6C8EE8BA-D093-4D1B-A043-5C823D408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6" y="1360"/>
                <a:ext cx="188" cy="14"/>
              </a:xfrm>
              <a:custGeom>
                <a:avLst/>
                <a:gdLst>
                  <a:gd name="T0" fmla="*/ 333 w 343"/>
                  <a:gd name="T1" fmla="*/ 18 h 25"/>
                  <a:gd name="T2" fmla="*/ 316 w 343"/>
                  <a:gd name="T3" fmla="*/ 20 h 25"/>
                  <a:gd name="T4" fmla="*/ 281 w 343"/>
                  <a:gd name="T5" fmla="*/ 20 h 25"/>
                  <a:gd name="T6" fmla="*/ 256 w 343"/>
                  <a:gd name="T7" fmla="*/ 20 h 25"/>
                  <a:gd name="T8" fmla="*/ 166 w 343"/>
                  <a:gd name="T9" fmla="*/ 17 h 25"/>
                  <a:gd name="T10" fmla="*/ 146 w 343"/>
                  <a:gd name="T11" fmla="*/ 20 h 25"/>
                  <a:gd name="T12" fmla="*/ 176 w 343"/>
                  <a:gd name="T13" fmla="*/ 2 h 25"/>
                  <a:gd name="T14" fmla="*/ 25 w 343"/>
                  <a:gd name="T15" fmla="*/ 2 h 25"/>
                  <a:gd name="T16" fmla="*/ 0 w 343"/>
                  <a:gd name="T17" fmla="*/ 0 h 25"/>
                  <a:gd name="T18" fmla="*/ 257 w 343"/>
                  <a:gd name="T19" fmla="*/ 0 h 25"/>
                  <a:gd name="T20" fmla="*/ 306 w 343"/>
                  <a:gd name="T21" fmla="*/ 9 h 25"/>
                  <a:gd name="T22" fmla="*/ 332 w 343"/>
                  <a:gd name="T23" fmla="*/ 5 h 25"/>
                  <a:gd name="T24" fmla="*/ 341 w 343"/>
                  <a:gd name="T25" fmla="*/ 10 h 25"/>
                  <a:gd name="T26" fmla="*/ 333 w 343"/>
                  <a:gd name="T2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3" h="25">
                    <a:moveTo>
                      <a:pt x="333" y="18"/>
                    </a:moveTo>
                    <a:cubicBezTo>
                      <a:pt x="328" y="19"/>
                      <a:pt x="322" y="19"/>
                      <a:pt x="316" y="20"/>
                    </a:cubicBezTo>
                    <a:cubicBezTo>
                      <a:pt x="304" y="20"/>
                      <a:pt x="292" y="20"/>
                      <a:pt x="281" y="20"/>
                    </a:cubicBezTo>
                    <a:cubicBezTo>
                      <a:pt x="272" y="24"/>
                      <a:pt x="264" y="25"/>
                      <a:pt x="256" y="20"/>
                    </a:cubicBezTo>
                    <a:cubicBezTo>
                      <a:pt x="226" y="4"/>
                      <a:pt x="196" y="12"/>
                      <a:pt x="166" y="17"/>
                    </a:cubicBezTo>
                    <a:cubicBezTo>
                      <a:pt x="160" y="18"/>
                      <a:pt x="153" y="20"/>
                      <a:pt x="146" y="20"/>
                    </a:cubicBezTo>
                    <a:cubicBezTo>
                      <a:pt x="154" y="11"/>
                      <a:pt x="166" y="10"/>
                      <a:pt x="176" y="2"/>
                    </a:cubicBezTo>
                    <a:cubicBezTo>
                      <a:pt x="126" y="2"/>
                      <a:pt x="76" y="2"/>
                      <a:pt x="25" y="2"/>
                    </a:cubicBezTo>
                    <a:cubicBezTo>
                      <a:pt x="17" y="2"/>
                      <a:pt x="8" y="4"/>
                      <a:pt x="0" y="0"/>
                    </a:cubicBezTo>
                    <a:cubicBezTo>
                      <a:pt x="86" y="0"/>
                      <a:pt x="171" y="0"/>
                      <a:pt x="257" y="0"/>
                    </a:cubicBezTo>
                    <a:cubicBezTo>
                      <a:pt x="272" y="11"/>
                      <a:pt x="289" y="10"/>
                      <a:pt x="306" y="9"/>
                    </a:cubicBezTo>
                    <a:cubicBezTo>
                      <a:pt x="315" y="8"/>
                      <a:pt x="323" y="5"/>
                      <a:pt x="332" y="5"/>
                    </a:cubicBezTo>
                    <a:cubicBezTo>
                      <a:pt x="336" y="5"/>
                      <a:pt x="340" y="5"/>
                      <a:pt x="341" y="10"/>
                    </a:cubicBezTo>
                    <a:cubicBezTo>
                      <a:pt x="343" y="17"/>
                      <a:pt x="337" y="17"/>
                      <a:pt x="333" y="18"/>
                    </a:cubicBezTo>
                    <a:close/>
                  </a:path>
                </a:pathLst>
              </a:custGeom>
              <a:solidFill>
                <a:srgbClr val="0D3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1" name="Freeform 659">
                <a:extLst>
                  <a:ext uri="{FF2B5EF4-FFF2-40B4-BE49-F238E27FC236}">
                    <a16:creationId xmlns:a16="http://schemas.microsoft.com/office/drawing/2014/main" id="{A513127F-1649-4E1D-A17B-2BAD89A04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2" y="1369"/>
                <a:ext cx="169" cy="21"/>
              </a:xfrm>
              <a:custGeom>
                <a:avLst/>
                <a:gdLst>
                  <a:gd name="T0" fmla="*/ 282 w 308"/>
                  <a:gd name="T1" fmla="*/ 5 h 38"/>
                  <a:gd name="T2" fmla="*/ 307 w 308"/>
                  <a:gd name="T3" fmla="*/ 5 h 38"/>
                  <a:gd name="T4" fmla="*/ 308 w 308"/>
                  <a:gd name="T5" fmla="*/ 9 h 38"/>
                  <a:gd name="T6" fmla="*/ 166 w 308"/>
                  <a:gd name="T7" fmla="*/ 27 h 38"/>
                  <a:gd name="T8" fmla="*/ 92 w 308"/>
                  <a:gd name="T9" fmla="*/ 11 h 38"/>
                  <a:gd name="T10" fmla="*/ 11 w 308"/>
                  <a:gd name="T11" fmla="*/ 25 h 38"/>
                  <a:gd name="T12" fmla="*/ 3 w 308"/>
                  <a:gd name="T13" fmla="*/ 27 h 38"/>
                  <a:gd name="T14" fmla="*/ 0 w 308"/>
                  <a:gd name="T15" fmla="*/ 24 h 38"/>
                  <a:gd name="T16" fmla="*/ 54 w 308"/>
                  <a:gd name="T17" fmla="*/ 4 h 38"/>
                  <a:gd name="T18" fmla="*/ 152 w 308"/>
                  <a:gd name="T19" fmla="*/ 15 h 38"/>
                  <a:gd name="T20" fmla="*/ 282 w 308"/>
                  <a:gd name="T21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8" h="38">
                    <a:moveTo>
                      <a:pt x="282" y="5"/>
                    </a:moveTo>
                    <a:cubicBezTo>
                      <a:pt x="290" y="5"/>
                      <a:pt x="298" y="5"/>
                      <a:pt x="307" y="5"/>
                    </a:cubicBezTo>
                    <a:cubicBezTo>
                      <a:pt x="307" y="6"/>
                      <a:pt x="307" y="8"/>
                      <a:pt x="308" y="9"/>
                    </a:cubicBezTo>
                    <a:cubicBezTo>
                      <a:pt x="261" y="20"/>
                      <a:pt x="216" y="38"/>
                      <a:pt x="166" y="27"/>
                    </a:cubicBezTo>
                    <a:cubicBezTo>
                      <a:pt x="142" y="21"/>
                      <a:pt x="118" y="13"/>
                      <a:pt x="92" y="11"/>
                    </a:cubicBezTo>
                    <a:cubicBezTo>
                      <a:pt x="64" y="9"/>
                      <a:pt x="37" y="12"/>
                      <a:pt x="11" y="25"/>
                    </a:cubicBezTo>
                    <a:cubicBezTo>
                      <a:pt x="9" y="26"/>
                      <a:pt x="6" y="26"/>
                      <a:pt x="3" y="27"/>
                    </a:cubicBezTo>
                    <a:cubicBezTo>
                      <a:pt x="3" y="27"/>
                      <a:pt x="3" y="26"/>
                      <a:pt x="0" y="24"/>
                    </a:cubicBezTo>
                    <a:cubicBezTo>
                      <a:pt x="16" y="11"/>
                      <a:pt x="35" y="7"/>
                      <a:pt x="54" y="4"/>
                    </a:cubicBezTo>
                    <a:cubicBezTo>
                      <a:pt x="88" y="0"/>
                      <a:pt x="120" y="7"/>
                      <a:pt x="152" y="15"/>
                    </a:cubicBezTo>
                    <a:cubicBezTo>
                      <a:pt x="197" y="27"/>
                      <a:pt x="240" y="25"/>
                      <a:pt x="282" y="5"/>
                    </a:cubicBezTo>
                    <a:close/>
                  </a:path>
                </a:pathLst>
              </a:custGeom>
              <a:solidFill>
                <a:srgbClr val="CCE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2" name="Freeform 660">
                <a:extLst>
                  <a:ext uri="{FF2B5EF4-FFF2-40B4-BE49-F238E27FC236}">
                    <a16:creationId xmlns:a16="http://schemas.microsoft.com/office/drawing/2014/main" id="{3372FF4A-3C0B-4A7A-97AA-CF1A3623B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8" y="1433"/>
                <a:ext cx="108" cy="21"/>
              </a:xfrm>
              <a:custGeom>
                <a:avLst/>
                <a:gdLst>
                  <a:gd name="T0" fmla="*/ 0 w 197"/>
                  <a:gd name="T1" fmla="*/ 32 h 39"/>
                  <a:gd name="T2" fmla="*/ 42 w 197"/>
                  <a:gd name="T3" fmla="*/ 22 h 39"/>
                  <a:gd name="T4" fmla="*/ 197 w 197"/>
                  <a:gd name="T5" fmla="*/ 31 h 39"/>
                  <a:gd name="T6" fmla="*/ 142 w 197"/>
                  <a:gd name="T7" fmla="*/ 19 h 39"/>
                  <a:gd name="T8" fmla="*/ 41 w 197"/>
                  <a:gd name="T9" fmla="*/ 29 h 39"/>
                  <a:gd name="T10" fmla="*/ 10 w 197"/>
                  <a:gd name="T11" fmla="*/ 38 h 39"/>
                  <a:gd name="T12" fmla="*/ 0 w 197"/>
                  <a:gd name="T13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7" h="39">
                    <a:moveTo>
                      <a:pt x="0" y="32"/>
                    </a:moveTo>
                    <a:cubicBezTo>
                      <a:pt x="15" y="31"/>
                      <a:pt x="29" y="27"/>
                      <a:pt x="42" y="22"/>
                    </a:cubicBezTo>
                    <a:cubicBezTo>
                      <a:pt x="95" y="0"/>
                      <a:pt x="147" y="6"/>
                      <a:pt x="197" y="31"/>
                    </a:cubicBezTo>
                    <a:cubicBezTo>
                      <a:pt x="178" y="32"/>
                      <a:pt x="161" y="21"/>
                      <a:pt x="142" y="19"/>
                    </a:cubicBezTo>
                    <a:cubicBezTo>
                      <a:pt x="107" y="15"/>
                      <a:pt x="73" y="13"/>
                      <a:pt x="41" y="29"/>
                    </a:cubicBezTo>
                    <a:cubicBezTo>
                      <a:pt x="31" y="34"/>
                      <a:pt x="20" y="35"/>
                      <a:pt x="10" y="38"/>
                    </a:cubicBezTo>
                    <a:cubicBezTo>
                      <a:pt x="5" y="39"/>
                      <a:pt x="1" y="39"/>
                      <a:pt x="0" y="32"/>
                    </a:cubicBezTo>
                    <a:close/>
                  </a:path>
                </a:pathLst>
              </a:custGeom>
              <a:solidFill>
                <a:srgbClr val="194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3" name="Freeform 661">
                <a:extLst>
                  <a:ext uri="{FF2B5EF4-FFF2-40B4-BE49-F238E27FC236}">
                    <a16:creationId xmlns:a16="http://schemas.microsoft.com/office/drawing/2014/main" id="{C33E7487-82E9-4E5E-9202-22C7D62ED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4" y="1382"/>
                <a:ext cx="71" cy="18"/>
              </a:xfrm>
              <a:custGeom>
                <a:avLst/>
                <a:gdLst>
                  <a:gd name="T0" fmla="*/ 30 w 129"/>
                  <a:gd name="T1" fmla="*/ 0 h 33"/>
                  <a:gd name="T2" fmla="*/ 59 w 129"/>
                  <a:gd name="T3" fmla="*/ 5 h 33"/>
                  <a:gd name="T4" fmla="*/ 122 w 129"/>
                  <a:gd name="T5" fmla="*/ 21 h 33"/>
                  <a:gd name="T6" fmla="*/ 126 w 129"/>
                  <a:gd name="T7" fmla="*/ 33 h 33"/>
                  <a:gd name="T8" fmla="*/ 7 w 129"/>
                  <a:gd name="T9" fmla="*/ 13 h 33"/>
                  <a:gd name="T10" fmla="*/ 4 w 129"/>
                  <a:gd name="T11" fmla="*/ 12 h 33"/>
                  <a:gd name="T12" fmla="*/ 6 w 129"/>
                  <a:gd name="T13" fmla="*/ 8 h 33"/>
                  <a:gd name="T14" fmla="*/ 30 w 129"/>
                  <a:gd name="T1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9" h="33">
                    <a:moveTo>
                      <a:pt x="30" y="0"/>
                    </a:moveTo>
                    <a:cubicBezTo>
                      <a:pt x="40" y="2"/>
                      <a:pt x="49" y="4"/>
                      <a:pt x="59" y="5"/>
                    </a:cubicBezTo>
                    <a:cubicBezTo>
                      <a:pt x="81" y="7"/>
                      <a:pt x="104" y="4"/>
                      <a:pt x="122" y="21"/>
                    </a:cubicBezTo>
                    <a:cubicBezTo>
                      <a:pt x="129" y="26"/>
                      <a:pt x="129" y="26"/>
                      <a:pt x="126" y="33"/>
                    </a:cubicBezTo>
                    <a:cubicBezTo>
                      <a:pt x="89" y="12"/>
                      <a:pt x="48" y="11"/>
                      <a:pt x="7" y="13"/>
                    </a:cubicBezTo>
                    <a:cubicBezTo>
                      <a:pt x="6" y="12"/>
                      <a:pt x="4" y="12"/>
                      <a:pt x="4" y="12"/>
                    </a:cubicBezTo>
                    <a:cubicBezTo>
                      <a:pt x="0" y="7"/>
                      <a:pt x="5" y="9"/>
                      <a:pt x="6" y="8"/>
                    </a:cubicBezTo>
                    <a:cubicBezTo>
                      <a:pt x="15" y="8"/>
                      <a:pt x="25" y="11"/>
                      <a:pt x="30" y="0"/>
                    </a:cubicBezTo>
                    <a:close/>
                  </a:path>
                </a:pathLst>
              </a:custGeom>
              <a:solidFill>
                <a:srgbClr val="1E7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4" name="Freeform 662">
                <a:extLst>
                  <a:ext uri="{FF2B5EF4-FFF2-40B4-BE49-F238E27FC236}">
                    <a16:creationId xmlns:a16="http://schemas.microsoft.com/office/drawing/2014/main" id="{C00D05E4-34BC-48C6-8B95-ED641C61D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4" y="958"/>
                <a:ext cx="222" cy="177"/>
              </a:xfrm>
              <a:custGeom>
                <a:avLst/>
                <a:gdLst>
                  <a:gd name="T0" fmla="*/ 70 w 404"/>
                  <a:gd name="T1" fmla="*/ 46 h 322"/>
                  <a:gd name="T2" fmla="*/ 107 w 404"/>
                  <a:gd name="T3" fmla="*/ 51 h 322"/>
                  <a:gd name="T4" fmla="*/ 120 w 404"/>
                  <a:gd name="T5" fmla="*/ 15 h 322"/>
                  <a:gd name="T6" fmla="*/ 162 w 404"/>
                  <a:gd name="T7" fmla="*/ 19 h 322"/>
                  <a:gd name="T8" fmla="*/ 181 w 404"/>
                  <a:gd name="T9" fmla="*/ 16 h 322"/>
                  <a:gd name="T10" fmla="*/ 224 w 404"/>
                  <a:gd name="T11" fmla="*/ 24 h 322"/>
                  <a:gd name="T12" fmla="*/ 267 w 404"/>
                  <a:gd name="T13" fmla="*/ 24 h 322"/>
                  <a:gd name="T14" fmla="*/ 287 w 404"/>
                  <a:gd name="T15" fmla="*/ 45 h 322"/>
                  <a:gd name="T16" fmla="*/ 311 w 404"/>
                  <a:gd name="T17" fmla="*/ 31 h 322"/>
                  <a:gd name="T18" fmla="*/ 348 w 404"/>
                  <a:gd name="T19" fmla="*/ 100 h 322"/>
                  <a:gd name="T20" fmla="*/ 374 w 404"/>
                  <a:gd name="T21" fmla="*/ 111 h 322"/>
                  <a:gd name="T22" fmla="*/ 387 w 404"/>
                  <a:gd name="T23" fmla="*/ 169 h 322"/>
                  <a:gd name="T24" fmla="*/ 374 w 404"/>
                  <a:gd name="T25" fmla="*/ 200 h 322"/>
                  <a:gd name="T26" fmla="*/ 371 w 404"/>
                  <a:gd name="T27" fmla="*/ 243 h 322"/>
                  <a:gd name="T28" fmla="*/ 365 w 404"/>
                  <a:gd name="T29" fmla="*/ 275 h 322"/>
                  <a:gd name="T30" fmla="*/ 327 w 404"/>
                  <a:gd name="T31" fmla="*/ 294 h 322"/>
                  <a:gd name="T32" fmla="*/ 303 w 404"/>
                  <a:gd name="T33" fmla="*/ 261 h 322"/>
                  <a:gd name="T34" fmla="*/ 326 w 404"/>
                  <a:gd name="T35" fmla="*/ 249 h 322"/>
                  <a:gd name="T36" fmla="*/ 317 w 404"/>
                  <a:gd name="T37" fmla="*/ 223 h 322"/>
                  <a:gd name="T38" fmla="*/ 316 w 404"/>
                  <a:gd name="T39" fmla="*/ 213 h 322"/>
                  <a:gd name="T40" fmla="*/ 334 w 404"/>
                  <a:gd name="T41" fmla="*/ 191 h 322"/>
                  <a:gd name="T42" fmla="*/ 313 w 404"/>
                  <a:gd name="T43" fmla="*/ 186 h 322"/>
                  <a:gd name="T44" fmla="*/ 320 w 404"/>
                  <a:gd name="T45" fmla="*/ 179 h 322"/>
                  <a:gd name="T46" fmla="*/ 334 w 404"/>
                  <a:gd name="T47" fmla="*/ 164 h 322"/>
                  <a:gd name="T48" fmla="*/ 323 w 404"/>
                  <a:gd name="T49" fmla="*/ 152 h 322"/>
                  <a:gd name="T50" fmla="*/ 332 w 404"/>
                  <a:gd name="T51" fmla="*/ 150 h 322"/>
                  <a:gd name="T52" fmla="*/ 301 w 404"/>
                  <a:gd name="T53" fmla="*/ 142 h 322"/>
                  <a:gd name="T54" fmla="*/ 313 w 404"/>
                  <a:gd name="T55" fmla="*/ 110 h 322"/>
                  <a:gd name="T56" fmla="*/ 289 w 404"/>
                  <a:gd name="T57" fmla="*/ 114 h 322"/>
                  <a:gd name="T58" fmla="*/ 291 w 404"/>
                  <a:gd name="T59" fmla="*/ 91 h 322"/>
                  <a:gd name="T60" fmla="*/ 269 w 404"/>
                  <a:gd name="T61" fmla="*/ 78 h 322"/>
                  <a:gd name="T62" fmla="*/ 253 w 404"/>
                  <a:gd name="T63" fmla="*/ 91 h 322"/>
                  <a:gd name="T64" fmla="*/ 247 w 404"/>
                  <a:gd name="T65" fmla="*/ 86 h 322"/>
                  <a:gd name="T66" fmla="*/ 242 w 404"/>
                  <a:gd name="T67" fmla="*/ 66 h 322"/>
                  <a:gd name="T68" fmla="*/ 224 w 404"/>
                  <a:gd name="T69" fmla="*/ 83 h 322"/>
                  <a:gd name="T70" fmla="*/ 215 w 404"/>
                  <a:gd name="T71" fmla="*/ 58 h 322"/>
                  <a:gd name="T72" fmla="*/ 193 w 404"/>
                  <a:gd name="T73" fmla="*/ 74 h 322"/>
                  <a:gd name="T74" fmla="*/ 182 w 404"/>
                  <a:gd name="T75" fmla="*/ 75 h 322"/>
                  <a:gd name="T76" fmla="*/ 169 w 404"/>
                  <a:gd name="T77" fmla="*/ 64 h 322"/>
                  <a:gd name="T78" fmla="*/ 144 w 404"/>
                  <a:gd name="T79" fmla="*/ 65 h 322"/>
                  <a:gd name="T80" fmla="*/ 139 w 404"/>
                  <a:gd name="T81" fmla="*/ 94 h 322"/>
                  <a:gd name="T82" fmla="*/ 133 w 404"/>
                  <a:gd name="T83" fmla="*/ 112 h 322"/>
                  <a:gd name="T84" fmla="*/ 96 w 404"/>
                  <a:gd name="T85" fmla="*/ 98 h 322"/>
                  <a:gd name="T86" fmla="*/ 89 w 404"/>
                  <a:gd name="T87" fmla="*/ 110 h 322"/>
                  <a:gd name="T88" fmla="*/ 82 w 404"/>
                  <a:gd name="T89" fmla="*/ 123 h 322"/>
                  <a:gd name="T90" fmla="*/ 78 w 404"/>
                  <a:gd name="T91" fmla="*/ 137 h 322"/>
                  <a:gd name="T92" fmla="*/ 94 w 404"/>
                  <a:gd name="T93" fmla="*/ 151 h 322"/>
                  <a:gd name="T94" fmla="*/ 79 w 404"/>
                  <a:gd name="T95" fmla="*/ 158 h 322"/>
                  <a:gd name="T96" fmla="*/ 65 w 404"/>
                  <a:gd name="T97" fmla="*/ 177 h 322"/>
                  <a:gd name="T98" fmla="*/ 81 w 404"/>
                  <a:gd name="T99" fmla="*/ 191 h 322"/>
                  <a:gd name="T100" fmla="*/ 93 w 404"/>
                  <a:gd name="T101" fmla="*/ 196 h 322"/>
                  <a:gd name="T102" fmla="*/ 95 w 404"/>
                  <a:gd name="T103" fmla="*/ 209 h 322"/>
                  <a:gd name="T104" fmla="*/ 68 w 404"/>
                  <a:gd name="T105" fmla="*/ 220 h 322"/>
                  <a:gd name="T106" fmla="*/ 96 w 404"/>
                  <a:gd name="T107" fmla="*/ 235 h 322"/>
                  <a:gd name="T108" fmla="*/ 90 w 404"/>
                  <a:gd name="T109" fmla="*/ 256 h 322"/>
                  <a:gd name="T110" fmla="*/ 97 w 404"/>
                  <a:gd name="T111" fmla="*/ 263 h 322"/>
                  <a:gd name="T112" fmla="*/ 23 w 404"/>
                  <a:gd name="T113" fmla="*/ 287 h 322"/>
                  <a:gd name="T114" fmla="*/ 27 w 404"/>
                  <a:gd name="T115" fmla="*/ 247 h 322"/>
                  <a:gd name="T116" fmla="*/ 0 w 404"/>
                  <a:gd name="T117" fmla="*/ 193 h 322"/>
                  <a:gd name="T118" fmla="*/ 31 w 404"/>
                  <a:gd name="T119" fmla="*/ 161 h 322"/>
                  <a:gd name="T120" fmla="*/ 41 w 404"/>
                  <a:gd name="T121" fmla="*/ 133 h 322"/>
                  <a:gd name="T122" fmla="*/ 33 w 404"/>
                  <a:gd name="T123" fmla="*/ 111 h 322"/>
                  <a:gd name="T124" fmla="*/ 69 w 404"/>
                  <a:gd name="T125" fmla="*/ 7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4" h="322">
                    <a:moveTo>
                      <a:pt x="76" y="64"/>
                    </a:moveTo>
                    <a:cubicBezTo>
                      <a:pt x="78" y="61"/>
                      <a:pt x="77" y="59"/>
                      <a:pt x="75" y="57"/>
                    </a:cubicBezTo>
                    <a:cubicBezTo>
                      <a:pt x="72" y="54"/>
                      <a:pt x="66" y="50"/>
                      <a:pt x="70" y="46"/>
                    </a:cubicBezTo>
                    <a:cubicBezTo>
                      <a:pt x="74" y="40"/>
                      <a:pt x="79" y="47"/>
                      <a:pt x="84" y="48"/>
                    </a:cubicBezTo>
                    <a:cubicBezTo>
                      <a:pt x="92" y="46"/>
                      <a:pt x="96" y="55"/>
                      <a:pt x="104" y="55"/>
                    </a:cubicBezTo>
                    <a:cubicBezTo>
                      <a:pt x="105" y="53"/>
                      <a:pt x="106" y="52"/>
                      <a:pt x="107" y="51"/>
                    </a:cubicBezTo>
                    <a:cubicBezTo>
                      <a:pt x="112" y="43"/>
                      <a:pt x="125" y="43"/>
                      <a:pt x="127" y="33"/>
                    </a:cubicBezTo>
                    <a:cubicBezTo>
                      <a:pt x="126" y="29"/>
                      <a:pt x="123" y="27"/>
                      <a:pt x="122" y="23"/>
                    </a:cubicBezTo>
                    <a:cubicBezTo>
                      <a:pt x="122" y="20"/>
                      <a:pt x="127" y="16"/>
                      <a:pt x="120" y="15"/>
                    </a:cubicBezTo>
                    <a:cubicBezTo>
                      <a:pt x="125" y="8"/>
                      <a:pt x="130" y="8"/>
                      <a:pt x="134" y="17"/>
                    </a:cubicBezTo>
                    <a:cubicBezTo>
                      <a:pt x="135" y="20"/>
                      <a:pt x="135" y="26"/>
                      <a:pt x="140" y="28"/>
                    </a:cubicBezTo>
                    <a:cubicBezTo>
                      <a:pt x="148" y="9"/>
                      <a:pt x="148" y="9"/>
                      <a:pt x="162" y="19"/>
                    </a:cubicBezTo>
                    <a:cubicBezTo>
                      <a:pt x="164" y="19"/>
                      <a:pt x="165" y="18"/>
                      <a:pt x="166" y="17"/>
                    </a:cubicBezTo>
                    <a:cubicBezTo>
                      <a:pt x="169" y="11"/>
                      <a:pt x="165" y="1"/>
                      <a:pt x="173" y="0"/>
                    </a:cubicBezTo>
                    <a:cubicBezTo>
                      <a:pt x="182" y="0"/>
                      <a:pt x="177" y="11"/>
                      <a:pt x="181" y="16"/>
                    </a:cubicBezTo>
                    <a:cubicBezTo>
                      <a:pt x="182" y="19"/>
                      <a:pt x="184" y="21"/>
                      <a:pt x="187" y="23"/>
                    </a:cubicBezTo>
                    <a:cubicBezTo>
                      <a:pt x="189" y="24"/>
                      <a:pt x="190" y="24"/>
                      <a:pt x="191" y="24"/>
                    </a:cubicBezTo>
                    <a:cubicBezTo>
                      <a:pt x="202" y="17"/>
                      <a:pt x="213" y="21"/>
                      <a:pt x="224" y="24"/>
                    </a:cubicBezTo>
                    <a:cubicBezTo>
                      <a:pt x="226" y="25"/>
                      <a:pt x="229" y="26"/>
                      <a:pt x="231" y="27"/>
                    </a:cubicBezTo>
                    <a:cubicBezTo>
                      <a:pt x="233" y="25"/>
                      <a:pt x="236" y="23"/>
                      <a:pt x="237" y="21"/>
                    </a:cubicBezTo>
                    <a:cubicBezTo>
                      <a:pt x="249" y="4"/>
                      <a:pt x="258" y="5"/>
                      <a:pt x="267" y="24"/>
                    </a:cubicBezTo>
                    <a:cubicBezTo>
                      <a:pt x="268" y="25"/>
                      <a:pt x="269" y="27"/>
                      <a:pt x="271" y="28"/>
                    </a:cubicBezTo>
                    <a:cubicBezTo>
                      <a:pt x="272" y="30"/>
                      <a:pt x="273" y="33"/>
                      <a:pt x="274" y="35"/>
                    </a:cubicBezTo>
                    <a:cubicBezTo>
                      <a:pt x="280" y="36"/>
                      <a:pt x="281" y="44"/>
                      <a:pt x="287" y="45"/>
                    </a:cubicBezTo>
                    <a:cubicBezTo>
                      <a:pt x="286" y="43"/>
                      <a:pt x="288" y="47"/>
                      <a:pt x="288" y="47"/>
                    </a:cubicBezTo>
                    <a:cubicBezTo>
                      <a:pt x="278" y="34"/>
                      <a:pt x="276" y="25"/>
                      <a:pt x="297" y="29"/>
                    </a:cubicBezTo>
                    <a:cubicBezTo>
                      <a:pt x="302" y="29"/>
                      <a:pt x="306" y="35"/>
                      <a:pt x="311" y="31"/>
                    </a:cubicBezTo>
                    <a:cubicBezTo>
                      <a:pt x="327" y="28"/>
                      <a:pt x="338" y="32"/>
                      <a:pt x="340" y="50"/>
                    </a:cubicBezTo>
                    <a:cubicBezTo>
                      <a:pt x="317" y="82"/>
                      <a:pt x="326" y="78"/>
                      <a:pt x="351" y="92"/>
                    </a:cubicBezTo>
                    <a:cubicBezTo>
                      <a:pt x="352" y="95"/>
                      <a:pt x="342" y="95"/>
                      <a:pt x="348" y="100"/>
                    </a:cubicBezTo>
                    <a:cubicBezTo>
                      <a:pt x="352" y="106"/>
                      <a:pt x="351" y="113"/>
                      <a:pt x="354" y="118"/>
                    </a:cubicBezTo>
                    <a:cubicBezTo>
                      <a:pt x="352" y="111"/>
                      <a:pt x="352" y="105"/>
                      <a:pt x="360" y="102"/>
                    </a:cubicBezTo>
                    <a:cubicBezTo>
                      <a:pt x="368" y="100"/>
                      <a:pt x="371" y="106"/>
                      <a:pt x="374" y="111"/>
                    </a:cubicBezTo>
                    <a:cubicBezTo>
                      <a:pt x="377" y="114"/>
                      <a:pt x="379" y="118"/>
                      <a:pt x="383" y="121"/>
                    </a:cubicBezTo>
                    <a:cubicBezTo>
                      <a:pt x="404" y="140"/>
                      <a:pt x="404" y="150"/>
                      <a:pt x="380" y="165"/>
                    </a:cubicBezTo>
                    <a:cubicBezTo>
                      <a:pt x="380" y="171"/>
                      <a:pt x="385" y="167"/>
                      <a:pt x="387" y="169"/>
                    </a:cubicBezTo>
                    <a:cubicBezTo>
                      <a:pt x="393" y="171"/>
                      <a:pt x="400" y="172"/>
                      <a:pt x="401" y="179"/>
                    </a:cubicBezTo>
                    <a:cubicBezTo>
                      <a:pt x="401" y="186"/>
                      <a:pt x="394" y="188"/>
                      <a:pt x="389" y="190"/>
                    </a:cubicBezTo>
                    <a:cubicBezTo>
                      <a:pt x="384" y="192"/>
                      <a:pt x="375" y="192"/>
                      <a:pt x="374" y="200"/>
                    </a:cubicBezTo>
                    <a:cubicBezTo>
                      <a:pt x="373" y="210"/>
                      <a:pt x="383" y="210"/>
                      <a:pt x="387" y="214"/>
                    </a:cubicBezTo>
                    <a:cubicBezTo>
                      <a:pt x="390" y="221"/>
                      <a:pt x="385" y="223"/>
                      <a:pt x="381" y="225"/>
                    </a:cubicBezTo>
                    <a:cubicBezTo>
                      <a:pt x="371" y="227"/>
                      <a:pt x="362" y="231"/>
                      <a:pt x="371" y="243"/>
                    </a:cubicBezTo>
                    <a:cubicBezTo>
                      <a:pt x="378" y="247"/>
                      <a:pt x="386" y="250"/>
                      <a:pt x="384" y="260"/>
                    </a:cubicBezTo>
                    <a:cubicBezTo>
                      <a:pt x="382" y="271"/>
                      <a:pt x="373" y="269"/>
                      <a:pt x="366" y="270"/>
                    </a:cubicBezTo>
                    <a:cubicBezTo>
                      <a:pt x="360" y="271"/>
                      <a:pt x="365" y="273"/>
                      <a:pt x="365" y="275"/>
                    </a:cubicBezTo>
                    <a:cubicBezTo>
                      <a:pt x="382" y="296"/>
                      <a:pt x="377" y="310"/>
                      <a:pt x="348" y="322"/>
                    </a:cubicBezTo>
                    <a:cubicBezTo>
                      <a:pt x="336" y="320"/>
                      <a:pt x="328" y="312"/>
                      <a:pt x="325" y="300"/>
                    </a:cubicBezTo>
                    <a:cubicBezTo>
                      <a:pt x="325" y="298"/>
                      <a:pt x="326" y="296"/>
                      <a:pt x="327" y="294"/>
                    </a:cubicBezTo>
                    <a:cubicBezTo>
                      <a:pt x="330" y="293"/>
                      <a:pt x="333" y="292"/>
                      <a:pt x="338" y="294"/>
                    </a:cubicBezTo>
                    <a:cubicBezTo>
                      <a:pt x="326" y="287"/>
                      <a:pt x="317" y="280"/>
                      <a:pt x="308" y="273"/>
                    </a:cubicBezTo>
                    <a:cubicBezTo>
                      <a:pt x="305" y="270"/>
                      <a:pt x="301" y="265"/>
                      <a:pt x="303" y="261"/>
                    </a:cubicBezTo>
                    <a:cubicBezTo>
                      <a:pt x="308" y="254"/>
                      <a:pt x="313" y="259"/>
                      <a:pt x="318" y="261"/>
                    </a:cubicBezTo>
                    <a:cubicBezTo>
                      <a:pt x="315" y="257"/>
                      <a:pt x="303" y="256"/>
                      <a:pt x="308" y="248"/>
                    </a:cubicBezTo>
                    <a:cubicBezTo>
                      <a:pt x="313" y="241"/>
                      <a:pt x="320" y="249"/>
                      <a:pt x="326" y="249"/>
                    </a:cubicBezTo>
                    <a:cubicBezTo>
                      <a:pt x="322" y="245"/>
                      <a:pt x="309" y="246"/>
                      <a:pt x="313" y="236"/>
                    </a:cubicBezTo>
                    <a:cubicBezTo>
                      <a:pt x="315" y="229"/>
                      <a:pt x="323" y="234"/>
                      <a:pt x="329" y="236"/>
                    </a:cubicBezTo>
                    <a:cubicBezTo>
                      <a:pt x="324" y="232"/>
                      <a:pt x="312" y="232"/>
                      <a:pt x="317" y="223"/>
                    </a:cubicBezTo>
                    <a:cubicBezTo>
                      <a:pt x="320" y="216"/>
                      <a:pt x="330" y="221"/>
                      <a:pt x="336" y="222"/>
                    </a:cubicBezTo>
                    <a:cubicBezTo>
                      <a:pt x="336" y="222"/>
                      <a:pt x="334" y="222"/>
                      <a:pt x="333" y="221"/>
                    </a:cubicBezTo>
                    <a:cubicBezTo>
                      <a:pt x="328" y="217"/>
                      <a:pt x="315" y="223"/>
                      <a:pt x="316" y="213"/>
                    </a:cubicBezTo>
                    <a:cubicBezTo>
                      <a:pt x="317" y="204"/>
                      <a:pt x="328" y="209"/>
                      <a:pt x="334" y="207"/>
                    </a:cubicBezTo>
                    <a:cubicBezTo>
                      <a:pt x="324" y="205"/>
                      <a:pt x="306" y="210"/>
                      <a:pt x="305" y="196"/>
                    </a:cubicBezTo>
                    <a:cubicBezTo>
                      <a:pt x="305" y="187"/>
                      <a:pt x="324" y="193"/>
                      <a:pt x="334" y="191"/>
                    </a:cubicBezTo>
                    <a:cubicBezTo>
                      <a:pt x="335" y="191"/>
                      <a:pt x="337" y="191"/>
                      <a:pt x="338" y="191"/>
                    </a:cubicBezTo>
                    <a:cubicBezTo>
                      <a:pt x="338" y="191"/>
                      <a:pt x="338" y="192"/>
                      <a:pt x="336" y="191"/>
                    </a:cubicBezTo>
                    <a:cubicBezTo>
                      <a:pt x="328" y="190"/>
                      <a:pt x="313" y="195"/>
                      <a:pt x="313" y="186"/>
                    </a:cubicBezTo>
                    <a:cubicBezTo>
                      <a:pt x="313" y="174"/>
                      <a:pt x="328" y="181"/>
                      <a:pt x="336" y="180"/>
                    </a:cubicBezTo>
                    <a:cubicBezTo>
                      <a:pt x="339" y="179"/>
                      <a:pt x="343" y="177"/>
                      <a:pt x="346" y="178"/>
                    </a:cubicBezTo>
                    <a:cubicBezTo>
                      <a:pt x="338" y="180"/>
                      <a:pt x="329" y="180"/>
                      <a:pt x="320" y="179"/>
                    </a:cubicBezTo>
                    <a:cubicBezTo>
                      <a:pt x="317" y="179"/>
                      <a:pt x="312" y="178"/>
                      <a:pt x="312" y="173"/>
                    </a:cubicBezTo>
                    <a:cubicBezTo>
                      <a:pt x="312" y="169"/>
                      <a:pt x="316" y="168"/>
                      <a:pt x="319" y="168"/>
                    </a:cubicBezTo>
                    <a:cubicBezTo>
                      <a:pt x="324" y="167"/>
                      <a:pt x="330" y="167"/>
                      <a:pt x="334" y="164"/>
                    </a:cubicBezTo>
                    <a:cubicBezTo>
                      <a:pt x="332" y="164"/>
                      <a:pt x="330" y="167"/>
                      <a:pt x="327" y="167"/>
                    </a:cubicBezTo>
                    <a:cubicBezTo>
                      <a:pt x="321" y="167"/>
                      <a:pt x="313" y="169"/>
                      <a:pt x="312" y="162"/>
                    </a:cubicBezTo>
                    <a:cubicBezTo>
                      <a:pt x="311" y="155"/>
                      <a:pt x="319" y="154"/>
                      <a:pt x="323" y="152"/>
                    </a:cubicBezTo>
                    <a:cubicBezTo>
                      <a:pt x="326" y="151"/>
                      <a:pt x="330" y="151"/>
                      <a:pt x="333" y="150"/>
                    </a:cubicBezTo>
                    <a:cubicBezTo>
                      <a:pt x="336" y="149"/>
                      <a:pt x="333" y="146"/>
                      <a:pt x="334" y="148"/>
                    </a:cubicBezTo>
                    <a:cubicBezTo>
                      <a:pt x="334" y="149"/>
                      <a:pt x="333" y="149"/>
                      <a:pt x="332" y="150"/>
                    </a:cubicBezTo>
                    <a:cubicBezTo>
                      <a:pt x="328" y="151"/>
                      <a:pt x="324" y="152"/>
                      <a:pt x="321" y="148"/>
                    </a:cubicBezTo>
                    <a:cubicBezTo>
                      <a:pt x="316" y="141"/>
                      <a:pt x="324" y="140"/>
                      <a:pt x="326" y="137"/>
                    </a:cubicBezTo>
                    <a:cubicBezTo>
                      <a:pt x="318" y="138"/>
                      <a:pt x="306" y="153"/>
                      <a:pt x="301" y="142"/>
                    </a:cubicBezTo>
                    <a:cubicBezTo>
                      <a:pt x="295" y="130"/>
                      <a:pt x="314" y="130"/>
                      <a:pt x="321" y="123"/>
                    </a:cubicBezTo>
                    <a:cubicBezTo>
                      <a:pt x="317" y="124"/>
                      <a:pt x="312" y="128"/>
                      <a:pt x="308" y="123"/>
                    </a:cubicBezTo>
                    <a:cubicBezTo>
                      <a:pt x="304" y="117"/>
                      <a:pt x="310" y="114"/>
                      <a:pt x="313" y="110"/>
                    </a:cubicBezTo>
                    <a:cubicBezTo>
                      <a:pt x="308" y="114"/>
                      <a:pt x="302" y="121"/>
                      <a:pt x="296" y="115"/>
                    </a:cubicBezTo>
                    <a:cubicBezTo>
                      <a:pt x="291" y="109"/>
                      <a:pt x="300" y="104"/>
                      <a:pt x="303" y="101"/>
                    </a:cubicBezTo>
                    <a:cubicBezTo>
                      <a:pt x="298" y="103"/>
                      <a:pt x="294" y="110"/>
                      <a:pt x="289" y="114"/>
                    </a:cubicBezTo>
                    <a:cubicBezTo>
                      <a:pt x="285" y="118"/>
                      <a:pt x="280" y="123"/>
                      <a:pt x="275" y="118"/>
                    </a:cubicBezTo>
                    <a:cubicBezTo>
                      <a:pt x="271" y="113"/>
                      <a:pt x="275" y="108"/>
                      <a:pt x="279" y="104"/>
                    </a:cubicBezTo>
                    <a:cubicBezTo>
                      <a:pt x="282" y="99"/>
                      <a:pt x="287" y="96"/>
                      <a:pt x="291" y="91"/>
                    </a:cubicBezTo>
                    <a:cubicBezTo>
                      <a:pt x="288" y="93"/>
                      <a:pt x="284" y="98"/>
                      <a:pt x="280" y="95"/>
                    </a:cubicBezTo>
                    <a:cubicBezTo>
                      <a:pt x="274" y="89"/>
                      <a:pt x="280" y="85"/>
                      <a:pt x="282" y="80"/>
                    </a:cubicBezTo>
                    <a:cubicBezTo>
                      <a:pt x="277" y="84"/>
                      <a:pt x="272" y="88"/>
                      <a:pt x="269" y="78"/>
                    </a:cubicBezTo>
                    <a:cubicBezTo>
                      <a:pt x="268" y="79"/>
                      <a:pt x="271" y="65"/>
                      <a:pt x="267" y="77"/>
                    </a:cubicBezTo>
                    <a:cubicBezTo>
                      <a:pt x="266" y="79"/>
                      <a:pt x="266" y="81"/>
                      <a:pt x="265" y="83"/>
                    </a:cubicBezTo>
                    <a:cubicBezTo>
                      <a:pt x="262" y="87"/>
                      <a:pt x="258" y="94"/>
                      <a:pt x="253" y="91"/>
                    </a:cubicBezTo>
                    <a:cubicBezTo>
                      <a:pt x="246" y="88"/>
                      <a:pt x="251" y="82"/>
                      <a:pt x="253" y="77"/>
                    </a:cubicBezTo>
                    <a:cubicBezTo>
                      <a:pt x="254" y="73"/>
                      <a:pt x="256" y="69"/>
                      <a:pt x="257" y="65"/>
                    </a:cubicBezTo>
                    <a:cubicBezTo>
                      <a:pt x="255" y="72"/>
                      <a:pt x="251" y="79"/>
                      <a:pt x="247" y="86"/>
                    </a:cubicBezTo>
                    <a:cubicBezTo>
                      <a:pt x="246" y="89"/>
                      <a:pt x="244" y="92"/>
                      <a:pt x="240" y="91"/>
                    </a:cubicBezTo>
                    <a:cubicBezTo>
                      <a:pt x="237" y="89"/>
                      <a:pt x="236" y="85"/>
                      <a:pt x="237" y="82"/>
                    </a:cubicBezTo>
                    <a:cubicBezTo>
                      <a:pt x="239" y="75"/>
                      <a:pt x="240" y="68"/>
                      <a:pt x="242" y="66"/>
                    </a:cubicBezTo>
                    <a:cubicBezTo>
                      <a:pt x="240" y="69"/>
                      <a:pt x="238" y="77"/>
                      <a:pt x="235" y="85"/>
                    </a:cubicBezTo>
                    <a:cubicBezTo>
                      <a:pt x="234" y="88"/>
                      <a:pt x="233" y="92"/>
                      <a:pt x="228" y="91"/>
                    </a:cubicBezTo>
                    <a:cubicBezTo>
                      <a:pt x="225" y="90"/>
                      <a:pt x="223" y="86"/>
                      <a:pt x="224" y="83"/>
                    </a:cubicBezTo>
                    <a:cubicBezTo>
                      <a:pt x="226" y="75"/>
                      <a:pt x="228" y="67"/>
                      <a:pt x="228" y="59"/>
                    </a:cubicBezTo>
                    <a:cubicBezTo>
                      <a:pt x="226" y="64"/>
                      <a:pt x="229" y="72"/>
                      <a:pt x="223" y="76"/>
                    </a:cubicBezTo>
                    <a:cubicBezTo>
                      <a:pt x="212" y="73"/>
                      <a:pt x="217" y="64"/>
                      <a:pt x="215" y="58"/>
                    </a:cubicBezTo>
                    <a:cubicBezTo>
                      <a:pt x="215" y="64"/>
                      <a:pt x="213" y="70"/>
                      <a:pt x="204" y="69"/>
                    </a:cubicBezTo>
                    <a:cubicBezTo>
                      <a:pt x="197" y="65"/>
                      <a:pt x="201" y="58"/>
                      <a:pt x="198" y="53"/>
                    </a:cubicBezTo>
                    <a:cubicBezTo>
                      <a:pt x="198" y="61"/>
                      <a:pt x="204" y="74"/>
                      <a:pt x="193" y="74"/>
                    </a:cubicBezTo>
                    <a:cubicBezTo>
                      <a:pt x="184" y="74"/>
                      <a:pt x="189" y="61"/>
                      <a:pt x="187" y="54"/>
                    </a:cubicBezTo>
                    <a:cubicBezTo>
                      <a:pt x="187" y="57"/>
                      <a:pt x="187" y="60"/>
                      <a:pt x="187" y="64"/>
                    </a:cubicBezTo>
                    <a:cubicBezTo>
                      <a:pt x="187" y="68"/>
                      <a:pt x="187" y="74"/>
                      <a:pt x="182" y="75"/>
                    </a:cubicBezTo>
                    <a:cubicBezTo>
                      <a:pt x="176" y="76"/>
                      <a:pt x="176" y="69"/>
                      <a:pt x="174" y="65"/>
                    </a:cubicBezTo>
                    <a:cubicBezTo>
                      <a:pt x="173" y="62"/>
                      <a:pt x="173" y="59"/>
                      <a:pt x="171" y="57"/>
                    </a:cubicBezTo>
                    <a:cubicBezTo>
                      <a:pt x="171" y="59"/>
                      <a:pt x="171" y="62"/>
                      <a:pt x="169" y="64"/>
                    </a:cubicBezTo>
                    <a:cubicBezTo>
                      <a:pt x="165" y="69"/>
                      <a:pt x="165" y="69"/>
                      <a:pt x="158" y="59"/>
                    </a:cubicBezTo>
                    <a:cubicBezTo>
                      <a:pt x="157" y="66"/>
                      <a:pt x="169" y="77"/>
                      <a:pt x="158" y="82"/>
                    </a:cubicBezTo>
                    <a:cubicBezTo>
                      <a:pt x="150" y="86"/>
                      <a:pt x="148" y="71"/>
                      <a:pt x="144" y="65"/>
                    </a:cubicBezTo>
                    <a:cubicBezTo>
                      <a:pt x="144" y="70"/>
                      <a:pt x="149" y="76"/>
                      <a:pt x="142" y="79"/>
                    </a:cubicBezTo>
                    <a:cubicBezTo>
                      <a:pt x="137" y="81"/>
                      <a:pt x="134" y="76"/>
                      <a:pt x="132" y="73"/>
                    </a:cubicBezTo>
                    <a:cubicBezTo>
                      <a:pt x="133" y="80"/>
                      <a:pt x="147" y="88"/>
                      <a:pt x="139" y="94"/>
                    </a:cubicBezTo>
                    <a:cubicBezTo>
                      <a:pt x="128" y="100"/>
                      <a:pt x="125" y="85"/>
                      <a:pt x="120" y="80"/>
                    </a:cubicBezTo>
                    <a:cubicBezTo>
                      <a:pt x="123" y="86"/>
                      <a:pt x="128" y="92"/>
                      <a:pt x="133" y="97"/>
                    </a:cubicBezTo>
                    <a:cubicBezTo>
                      <a:pt x="137" y="102"/>
                      <a:pt x="141" y="107"/>
                      <a:pt x="133" y="112"/>
                    </a:cubicBezTo>
                    <a:cubicBezTo>
                      <a:pt x="121" y="109"/>
                      <a:pt x="117" y="96"/>
                      <a:pt x="108" y="91"/>
                    </a:cubicBezTo>
                    <a:cubicBezTo>
                      <a:pt x="110" y="97"/>
                      <a:pt x="127" y="99"/>
                      <a:pt x="118" y="112"/>
                    </a:cubicBezTo>
                    <a:cubicBezTo>
                      <a:pt x="107" y="113"/>
                      <a:pt x="104" y="101"/>
                      <a:pt x="96" y="98"/>
                    </a:cubicBezTo>
                    <a:cubicBezTo>
                      <a:pt x="96" y="98"/>
                      <a:pt x="97" y="98"/>
                      <a:pt x="98" y="99"/>
                    </a:cubicBezTo>
                    <a:cubicBezTo>
                      <a:pt x="103" y="103"/>
                      <a:pt x="111" y="108"/>
                      <a:pt x="106" y="115"/>
                    </a:cubicBezTo>
                    <a:cubicBezTo>
                      <a:pt x="101" y="122"/>
                      <a:pt x="95" y="114"/>
                      <a:pt x="89" y="110"/>
                    </a:cubicBezTo>
                    <a:cubicBezTo>
                      <a:pt x="89" y="111"/>
                      <a:pt x="90" y="111"/>
                      <a:pt x="91" y="112"/>
                    </a:cubicBezTo>
                    <a:cubicBezTo>
                      <a:pt x="96" y="119"/>
                      <a:pt x="113" y="121"/>
                      <a:pt x="105" y="131"/>
                    </a:cubicBezTo>
                    <a:cubicBezTo>
                      <a:pt x="100" y="138"/>
                      <a:pt x="89" y="127"/>
                      <a:pt x="82" y="123"/>
                    </a:cubicBezTo>
                    <a:cubicBezTo>
                      <a:pt x="82" y="124"/>
                      <a:pt x="84" y="124"/>
                      <a:pt x="85" y="125"/>
                    </a:cubicBezTo>
                    <a:cubicBezTo>
                      <a:pt x="89" y="131"/>
                      <a:pt x="102" y="131"/>
                      <a:pt x="97" y="139"/>
                    </a:cubicBezTo>
                    <a:cubicBezTo>
                      <a:pt x="93" y="147"/>
                      <a:pt x="84" y="139"/>
                      <a:pt x="78" y="137"/>
                    </a:cubicBezTo>
                    <a:cubicBezTo>
                      <a:pt x="76" y="136"/>
                      <a:pt x="75" y="135"/>
                      <a:pt x="73" y="135"/>
                    </a:cubicBezTo>
                    <a:cubicBezTo>
                      <a:pt x="77" y="136"/>
                      <a:pt x="80" y="138"/>
                      <a:pt x="84" y="140"/>
                    </a:cubicBezTo>
                    <a:cubicBezTo>
                      <a:pt x="88" y="143"/>
                      <a:pt x="98" y="143"/>
                      <a:pt x="94" y="151"/>
                    </a:cubicBezTo>
                    <a:cubicBezTo>
                      <a:pt x="91" y="158"/>
                      <a:pt x="84" y="154"/>
                      <a:pt x="78" y="152"/>
                    </a:cubicBezTo>
                    <a:cubicBezTo>
                      <a:pt x="75" y="151"/>
                      <a:pt x="73" y="150"/>
                      <a:pt x="69" y="147"/>
                    </a:cubicBezTo>
                    <a:cubicBezTo>
                      <a:pt x="73" y="152"/>
                      <a:pt x="81" y="153"/>
                      <a:pt x="79" y="158"/>
                    </a:cubicBezTo>
                    <a:cubicBezTo>
                      <a:pt x="76" y="165"/>
                      <a:pt x="69" y="163"/>
                      <a:pt x="64" y="163"/>
                    </a:cubicBezTo>
                    <a:cubicBezTo>
                      <a:pt x="85" y="166"/>
                      <a:pt x="85" y="166"/>
                      <a:pt x="96" y="175"/>
                    </a:cubicBezTo>
                    <a:cubicBezTo>
                      <a:pt x="85" y="182"/>
                      <a:pt x="75" y="180"/>
                      <a:pt x="65" y="177"/>
                    </a:cubicBezTo>
                    <a:cubicBezTo>
                      <a:pt x="70" y="181"/>
                      <a:pt x="76" y="179"/>
                      <a:pt x="83" y="179"/>
                    </a:cubicBezTo>
                    <a:cubicBezTo>
                      <a:pt x="89" y="180"/>
                      <a:pt x="99" y="177"/>
                      <a:pt x="98" y="186"/>
                    </a:cubicBezTo>
                    <a:cubicBezTo>
                      <a:pt x="98" y="194"/>
                      <a:pt x="88" y="191"/>
                      <a:pt x="81" y="191"/>
                    </a:cubicBezTo>
                    <a:cubicBezTo>
                      <a:pt x="76" y="192"/>
                      <a:pt x="70" y="191"/>
                      <a:pt x="64" y="191"/>
                    </a:cubicBezTo>
                    <a:cubicBezTo>
                      <a:pt x="62" y="191"/>
                      <a:pt x="62" y="191"/>
                      <a:pt x="65" y="191"/>
                    </a:cubicBezTo>
                    <a:cubicBezTo>
                      <a:pt x="75" y="193"/>
                      <a:pt x="94" y="188"/>
                      <a:pt x="93" y="196"/>
                    </a:cubicBezTo>
                    <a:cubicBezTo>
                      <a:pt x="91" y="211"/>
                      <a:pt x="71" y="198"/>
                      <a:pt x="63" y="206"/>
                    </a:cubicBezTo>
                    <a:cubicBezTo>
                      <a:pt x="69" y="205"/>
                      <a:pt x="77" y="203"/>
                      <a:pt x="85" y="204"/>
                    </a:cubicBezTo>
                    <a:cubicBezTo>
                      <a:pt x="89" y="204"/>
                      <a:pt x="94" y="204"/>
                      <a:pt x="95" y="209"/>
                    </a:cubicBezTo>
                    <a:cubicBezTo>
                      <a:pt x="96" y="214"/>
                      <a:pt x="91" y="215"/>
                      <a:pt x="87" y="215"/>
                    </a:cubicBezTo>
                    <a:cubicBezTo>
                      <a:pt x="79" y="215"/>
                      <a:pt x="73" y="221"/>
                      <a:pt x="66" y="219"/>
                    </a:cubicBezTo>
                    <a:cubicBezTo>
                      <a:pt x="65" y="220"/>
                      <a:pt x="66" y="219"/>
                      <a:pt x="68" y="220"/>
                    </a:cubicBezTo>
                    <a:cubicBezTo>
                      <a:pt x="76" y="221"/>
                      <a:pt x="88" y="209"/>
                      <a:pt x="90" y="222"/>
                    </a:cubicBezTo>
                    <a:cubicBezTo>
                      <a:pt x="92" y="231"/>
                      <a:pt x="77" y="230"/>
                      <a:pt x="71" y="234"/>
                    </a:cubicBezTo>
                    <a:cubicBezTo>
                      <a:pt x="79" y="234"/>
                      <a:pt x="88" y="221"/>
                      <a:pt x="96" y="235"/>
                    </a:cubicBezTo>
                    <a:cubicBezTo>
                      <a:pt x="86" y="245"/>
                      <a:pt x="71" y="247"/>
                      <a:pt x="61" y="253"/>
                    </a:cubicBezTo>
                    <a:cubicBezTo>
                      <a:pt x="73" y="251"/>
                      <a:pt x="83" y="238"/>
                      <a:pt x="98" y="242"/>
                    </a:cubicBezTo>
                    <a:cubicBezTo>
                      <a:pt x="103" y="251"/>
                      <a:pt x="96" y="253"/>
                      <a:pt x="90" y="256"/>
                    </a:cubicBezTo>
                    <a:cubicBezTo>
                      <a:pt x="79" y="261"/>
                      <a:pt x="68" y="267"/>
                      <a:pt x="58" y="277"/>
                    </a:cubicBezTo>
                    <a:cubicBezTo>
                      <a:pt x="69" y="268"/>
                      <a:pt x="79" y="260"/>
                      <a:pt x="91" y="257"/>
                    </a:cubicBezTo>
                    <a:cubicBezTo>
                      <a:pt x="94" y="258"/>
                      <a:pt x="96" y="260"/>
                      <a:pt x="97" y="263"/>
                    </a:cubicBezTo>
                    <a:cubicBezTo>
                      <a:pt x="92" y="276"/>
                      <a:pt x="78" y="281"/>
                      <a:pt x="69" y="290"/>
                    </a:cubicBezTo>
                    <a:cubicBezTo>
                      <a:pt x="63" y="292"/>
                      <a:pt x="59" y="299"/>
                      <a:pt x="51" y="294"/>
                    </a:cubicBezTo>
                    <a:cubicBezTo>
                      <a:pt x="41" y="294"/>
                      <a:pt x="30" y="299"/>
                      <a:pt x="23" y="287"/>
                    </a:cubicBezTo>
                    <a:cubicBezTo>
                      <a:pt x="20" y="273"/>
                      <a:pt x="31" y="269"/>
                      <a:pt x="39" y="264"/>
                    </a:cubicBezTo>
                    <a:cubicBezTo>
                      <a:pt x="41" y="263"/>
                      <a:pt x="41" y="263"/>
                      <a:pt x="39" y="258"/>
                    </a:cubicBezTo>
                    <a:cubicBezTo>
                      <a:pt x="35" y="254"/>
                      <a:pt x="28" y="254"/>
                      <a:pt x="27" y="247"/>
                    </a:cubicBezTo>
                    <a:cubicBezTo>
                      <a:pt x="39" y="232"/>
                      <a:pt x="39" y="231"/>
                      <a:pt x="19" y="218"/>
                    </a:cubicBezTo>
                    <a:cubicBezTo>
                      <a:pt x="12" y="212"/>
                      <a:pt x="8" y="224"/>
                      <a:pt x="1" y="221"/>
                    </a:cubicBezTo>
                    <a:cubicBezTo>
                      <a:pt x="1" y="212"/>
                      <a:pt x="0" y="202"/>
                      <a:pt x="0" y="193"/>
                    </a:cubicBezTo>
                    <a:cubicBezTo>
                      <a:pt x="0" y="189"/>
                      <a:pt x="3" y="189"/>
                      <a:pt x="6" y="189"/>
                    </a:cubicBezTo>
                    <a:cubicBezTo>
                      <a:pt x="9" y="189"/>
                      <a:pt x="13" y="190"/>
                      <a:pt x="16" y="190"/>
                    </a:cubicBezTo>
                    <a:cubicBezTo>
                      <a:pt x="38" y="188"/>
                      <a:pt x="25" y="170"/>
                      <a:pt x="31" y="161"/>
                    </a:cubicBezTo>
                    <a:cubicBezTo>
                      <a:pt x="32" y="159"/>
                      <a:pt x="33" y="157"/>
                      <a:pt x="35" y="156"/>
                    </a:cubicBezTo>
                    <a:cubicBezTo>
                      <a:pt x="33" y="148"/>
                      <a:pt x="39" y="141"/>
                      <a:pt x="40" y="133"/>
                    </a:cubicBezTo>
                    <a:cubicBezTo>
                      <a:pt x="39" y="135"/>
                      <a:pt x="41" y="132"/>
                      <a:pt x="41" y="133"/>
                    </a:cubicBezTo>
                    <a:cubicBezTo>
                      <a:pt x="31" y="146"/>
                      <a:pt x="23" y="148"/>
                      <a:pt x="21" y="128"/>
                    </a:cubicBezTo>
                    <a:cubicBezTo>
                      <a:pt x="21" y="125"/>
                      <a:pt x="22" y="122"/>
                      <a:pt x="19" y="119"/>
                    </a:cubicBezTo>
                    <a:cubicBezTo>
                      <a:pt x="22" y="113"/>
                      <a:pt x="28" y="112"/>
                      <a:pt x="33" y="111"/>
                    </a:cubicBezTo>
                    <a:cubicBezTo>
                      <a:pt x="37" y="107"/>
                      <a:pt x="44" y="113"/>
                      <a:pt x="47" y="107"/>
                    </a:cubicBezTo>
                    <a:cubicBezTo>
                      <a:pt x="48" y="100"/>
                      <a:pt x="51" y="92"/>
                      <a:pt x="51" y="85"/>
                    </a:cubicBezTo>
                    <a:cubicBezTo>
                      <a:pt x="50" y="70"/>
                      <a:pt x="58" y="68"/>
                      <a:pt x="69" y="71"/>
                    </a:cubicBezTo>
                    <a:cubicBezTo>
                      <a:pt x="73" y="70"/>
                      <a:pt x="74" y="66"/>
                      <a:pt x="76" y="64"/>
                    </a:cubicBezTo>
                    <a:close/>
                  </a:path>
                </a:pathLst>
              </a:custGeom>
              <a:solidFill>
                <a:srgbClr val="EA7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5" name="Freeform 663">
                <a:extLst>
                  <a:ext uri="{FF2B5EF4-FFF2-40B4-BE49-F238E27FC236}">
                    <a16:creationId xmlns:a16="http://schemas.microsoft.com/office/drawing/2014/main" id="{79ABA59B-5A22-415E-8CDE-FA791B362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0" y="1008"/>
                <a:ext cx="101" cy="164"/>
              </a:xfrm>
              <a:custGeom>
                <a:avLst/>
                <a:gdLst>
                  <a:gd name="T0" fmla="*/ 87 w 183"/>
                  <a:gd name="T1" fmla="*/ 72 h 298"/>
                  <a:gd name="T2" fmla="*/ 88 w 183"/>
                  <a:gd name="T3" fmla="*/ 71 h 298"/>
                  <a:gd name="T4" fmla="*/ 94 w 183"/>
                  <a:gd name="T5" fmla="*/ 32 h 298"/>
                  <a:gd name="T6" fmla="*/ 88 w 183"/>
                  <a:gd name="T7" fmla="*/ 20 h 298"/>
                  <a:gd name="T8" fmla="*/ 90 w 183"/>
                  <a:gd name="T9" fmla="*/ 4 h 298"/>
                  <a:gd name="T10" fmla="*/ 106 w 183"/>
                  <a:gd name="T11" fmla="*/ 12 h 298"/>
                  <a:gd name="T12" fmla="*/ 115 w 183"/>
                  <a:gd name="T13" fmla="*/ 20 h 298"/>
                  <a:gd name="T14" fmla="*/ 114 w 183"/>
                  <a:gd name="T15" fmla="*/ 2 h 298"/>
                  <a:gd name="T16" fmla="*/ 132 w 183"/>
                  <a:gd name="T17" fmla="*/ 29 h 298"/>
                  <a:gd name="T18" fmla="*/ 150 w 183"/>
                  <a:gd name="T19" fmla="*/ 29 h 298"/>
                  <a:gd name="T20" fmla="*/ 151 w 183"/>
                  <a:gd name="T21" fmla="*/ 73 h 298"/>
                  <a:gd name="T22" fmla="*/ 147 w 183"/>
                  <a:gd name="T23" fmla="*/ 81 h 298"/>
                  <a:gd name="T24" fmla="*/ 158 w 183"/>
                  <a:gd name="T25" fmla="*/ 124 h 298"/>
                  <a:gd name="T26" fmla="*/ 148 w 183"/>
                  <a:gd name="T27" fmla="*/ 127 h 298"/>
                  <a:gd name="T28" fmla="*/ 148 w 183"/>
                  <a:gd name="T29" fmla="*/ 129 h 298"/>
                  <a:gd name="T30" fmla="*/ 148 w 183"/>
                  <a:gd name="T31" fmla="*/ 127 h 298"/>
                  <a:gd name="T32" fmla="*/ 162 w 183"/>
                  <a:gd name="T33" fmla="*/ 132 h 298"/>
                  <a:gd name="T34" fmla="*/ 154 w 183"/>
                  <a:gd name="T35" fmla="*/ 135 h 298"/>
                  <a:gd name="T36" fmla="*/ 150 w 183"/>
                  <a:gd name="T37" fmla="*/ 166 h 298"/>
                  <a:gd name="T38" fmla="*/ 142 w 183"/>
                  <a:gd name="T39" fmla="*/ 171 h 298"/>
                  <a:gd name="T40" fmla="*/ 142 w 183"/>
                  <a:gd name="T41" fmla="*/ 180 h 298"/>
                  <a:gd name="T42" fmla="*/ 147 w 183"/>
                  <a:gd name="T43" fmla="*/ 205 h 298"/>
                  <a:gd name="T44" fmla="*/ 117 w 183"/>
                  <a:gd name="T45" fmla="*/ 213 h 298"/>
                  <a:gd name="T46" fmla="*/ 126 w 183"/>
                  <a:gd name="T47" fmla="*/ 228 h 298"/>
                  <a:gd name="T48" fmla="*/ 65 w 183"/>
                  <a:gd name="T49" fmla="*/ 291 h 298"/>
                  <a:gd name="T50" fmla="*/ 62 w 183"/>
                  <a:gd name="T51" fmla="*/ 296 h 298"/>
                  <a:gd name="T52" fmla="*/ 51 w 183"/>
                  <a:gd name="T53" fmla="*/ 290 h 298"/>
                  <a:gd name="T54" fmla="*/ 39 w 183"/>
                  <a:gd name="T55" fmla="*/ 272 h 298"/>
                  <a:gd name="T56" fmla="*/ 21 w 183"/>
                  <a:gd name="T57" fmla="*/ 247 h 298"/>
                  <a:gd name="T58" fmla="*/ 14 w 183"/>
                  <a:gd name="T59" fmla="*/ 228 h 298"/>
                  <a:gd name="T60" fmla="*/ 22 w 183"/>
                  <a:gd name="T61" fmla="*/ 226 h 298"/>
                  <a:gd name="T62" fmla="*/ 45 w 183"/>
                  <a:gd name="T63" fmla="*/ 249 h 298"/>
                  <a:gd name="T64" fmla="*/ 8 w 183"/>
                  <a:gd name="T65" fmla="*/ 205 h 298"/>
                  <a:gd name="T66" fmla="*/ 16 w 183"/>
                  <a:gd name="T67" fmla="*/ 194 h 298"/>
                  <a:gd name="T68" fmla="*/ 48 w 183"/>
                  <a:gd name="T69" fmla="*/ 222 h 298"/>
                  <a:gd name="T70" fmla="*/ 79 w 183"/>
                  <a:gd name="T71" fmla="*/ 251 h 298"/>
                  <a:gd name="T72" fmla="*/ 61 w 183"/>
                  <a:gd name="T73" fmla="*/ 229 h 298"/>
                  <a:gd name="T74" fmla="*/ 83 w 183"/>
                  <a:gd name="T75" fmla="*/ 211 h 298"/>
                  <a:gd name="T76" fmla="*/ 74 w 183"/>
                  <a:gd name="T77" fmla="*/ 183 h 298"/>
                  <a:gd name="T78" fmla="*/ 98 w 183"/>
                  <a:gd name="T79" fmla="*/ 187 h 298"/>
                  <a:gd name="T80" fmla="*/ 78 w 183"/>
                  <a:gd name="T81" fmla="*/ 175 h 298"/>
                  <a:gd name="T82" fmla="*/ 95 w 183"/>
                  <a:gd name="T83" fmla="*/ 168 h 298"/>
                  <a:gd name="T84" fmla="*/ 82 w 183"/>
                  <a:gd name="T85" fmla="*/ 156 h 298"/>
                  <a:gd name="T86" fmla="*/ 80 w 183"/>
                  <a:gd name="T87" fmla="*/ 147 h 298"/>
                  <a:gd name="T88" fmla="*/ 88 w 183"/>
                  <a:gd name="T89" fmla="*/ 137 h 298"/>
                  <a:gd name="T90" fmla="*/ 95 w 183"/>
                  <a:gd name="T91" fmla="*/ 146 h 298"/>
                  <a:gd name="T92" fmla="*/ 118 w 183"/>
                  <a:gd name="T93" fmla="*/ 152 h 298"/>
                  <a:gd name="T94" fmla="*/ 118 w 183"/>
                  <a:gd name="T95" fmla="*/ 150 h 298"/>
                  <a:gd name="T96" fmla="*/ 100 w 183"/>
                  <a:gd name="T97" fmla="*/ 154 h 298"/>
                  <a:gd name="T98" fmla="*/ 94 w 183"/>
                  <a:gd name="T99" fmla="*/ 132 h 298"/>
                  <a:gd name="T100" fmla="*/ 102 w 183"/>
                  <a:gd name="T101" fmla="*/ 126 h 298"/>
                  <a:gd name="T102" fmla="*/ 107 w 183"/>
                  <a:gd name="T103" fmla="*/ 121 h 298"/>
                  <a:gd name="T104" fmla="*/ 119 w 183"/>
                  <a:gd name="T105" fmla="*/ 110 h 298"/>
                  <a:gd name="T106" fmla="*/ 107 w 183"/>
                  <a:gd name="T107" fmla="*/ 102 h 298"/>
                  <a:gd name="T108" fmla="*/ 102 w 183"/>
                  <a:gd name="T109" fmla="*/ 95 h 298"/>
                  <a:gd name="T110" fmla="*/ 112 w 183"/>
                  <a:gd name="T111" fmla="*/ 88 h 298"/>
                  <a:gd name="T112" fmla="*/ 98 w 183"/>
                  <a:gd name="T113" fmla="*/ 81 h 298"/>
                  <a:gd name="T114" fmla="*/ 112 w 183"/>
                  <a:gd name="T115" fmla="*/ 73 h 298"/>
                  <a:gd name="T116" fmla="*/ 87 w 183"/>
                  <a:gd name="T117" fmla="*/ 72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3" h="298">
                    <a:moveTo>
                      <a:pt x="87" y="72"/>
                    </a:moveTo>
                    <a:cubicBezTo>
                      <a:pt x="87" y="72"/>
                      <a:pt x="87" y="71"/>
                      <a:pt x="88" y="71"/>
                    </a:cubicBezTo>
                    <a:cubicBezTo>
                      <a:pt x="114" y="60"/>
                      <a:pt x="115" y="53"/>
                      <a:pt x="94" y="32"/>
                    </a:cubicBezTo>
                    <a:cubicBezTo>
                      <a:pt x="91" y="29"/>
                      <a:pt x="90" y="24"/>
                      <a:pt x="88" y="20"/>
                    </a:cubicBezTo>
                    <a:cubicBezTo>
                      <a:pt x="85" y="14"/>
                      <a:pt x="82" y="8"/>
                      <a:pt x="90" y="4"/>
                    </a:cubicBezTo>
                    <a:cubicBezTo>
                      <a:pt x="98" y="0"/>
                      <a:pt x="102" y="6"/>
                      <a:pt x="106" y="12"/>
                    </a:cubicBezTo>
                    <a:cubicBezTo>
                      <a:pt x="108" y="16"/>
                      <a:pt x="110" y="20"/>
                      <a:pt x="115" y="20"/>
                    </a:cubicBezTo>
                    <a:cubicBezTo>
                      <a:pt x="122" y="14"/>
                      <a:pt x="111" y="9"/>
                      <a:pt x="114" y="2"/>
                    </a:cubicBezTo>
                    <a:cubicBezTo>
                      <a:pt x="129" y="5"/>
                      <a:pt x="124" y="21"/>
                      <a:pt x="132" y="29"/>
                    </a:cubicBezTo>
                    <a:cubicBezTo>
                      <a:pt x="138" y="34"/>
                      <a:pt x="144" y="21"/>
                      <a:pt x="150" y="29"/>
                    </a:cubicBezTo>
                    <a:cubicBezTo>
                      <a:pt x="169" y="51"/>
                      <a:pt x="169" y="53"/>
                      <a:pt x="151" y="73"/>
                    </a:cubicBezTo>
                    <a:cubicBezTo>
                      <a:pt x="152" y="77"/>
                      <a:pt x="146" y="77"/>
                      <a:pt x="147" y="81"/>
                    </a:cubicBezTo>
                    <a:cubicBezTo>
                      <a:pt x="172" y="90"/>
                      <a:pt x="176" y="103"/>
                      <a:pt x="158" y="124"/>
                    </a:cubicBezTo>
                    <a:cubicBezTo>
                      <a:pt x="156" y="128"/>
                      <a:pt x="151" y="125"/>
                      <a:pt x="148" y="127"/>
                    </a:cubicBezTo>
                    <a:cubicBezTo>
                      <a:pt x="145" y="127"/>
                      <a:pt x="149" y="131"/>
                      <a:pt x="148" y="129"/>
                    </a:cubicBezTo>
                    <a:cubicBezTo>
                      <a:pt x="147" y="128"/>
                      <a:pt x="147" y="127"/>
                      <a:pt x="148" y="127"/>
                    </a:cubicBezTo>
                    <a:cubicBezTo>
                      <a:pt x="153" y="128"/>
                      <a:pt x="160" y="122"/>
                      <a:pt x="162" y="132"/>
                    </a:cubicBezTo>
                    <a:cubicBezTo>
                      <a:pt x="160" y="133"/>
                      <a:pt x="154" y="135"/>
                      <a:pt x="154" y="135"/>
                    </a:cubicBezTo>
                    <a:cubicBezTo>
                      <a:pt x="183" y="149"/>
                      <a:pt x="154" y="156"/>
                      <a:pt x="150" y="166"/>
                    </a:cubicBezTo>
                    <a:cubicBezTo>
                      <a:pt x="149" y="168"/>
                      <a:pt x="145" y="170"/>
                      <a:pt x="142" y="171"/>
                    </a:cubicBezTo>
                    <a:cubicBezTo>
                      <a:pt x="139" y="174"/>
                      <a:pt x="145" y="177"/>
                      <a:pt x="142" y="180"/>
                    </a:cubicBezTo>
                    <a:cubicBezTo>
                      <a:pt x="146" y="188"/>
                      <a:pt x="155" y="195"/>
                      <a:pt x="147" y="205"/>
                    </a:cubicBezTo>
                    <a:cubicBezTo>
                      <a:pt x="139" y="215"/>
                      <a:pt x="129" y="216"/>
                      <a:pt x="117" y="213"/>
                    </a:cubicBezTo>
                    <a:cubicBezTo>
                      <a:pt x="116" y="221"/>
                      <a:pt x="128" y="220"/>
                      <a:pt x="126" y="228"/>
                    </a:cubicBezTo>
                    <a:cubicBezTo>
                      <a:pt x="118" y="261"/>
                      <a:pt x="98" y="283"/>
                      <a:pt x="65" y="291"/>
                    </a:cubicBezTo>
                    <a:cubicBezTo>
                      <a:pt x="63" y="292"/>
                      <a:pt x="63" y="295"/>
                      <a:pt x="62" y="296"/>
                    </a:cubicBezTo>
                    <a:cubicBezTo>
                      <a:pt x="56" y="298"/>
                      <a:pt x="54" y="293"/>
                      <a:pt x="51" y="290"/>
                    </a:cubicBezTo>
                    <a:cubicBezTo>
                      <a:pt x="46" y="285"/>
                      <a:pt x="42" y="279"/>
                      <a:pt x="39" y="272"/>
                    </a:cubicBezTo>
                    <a:cubicBezTo>
                      <a:pt x="34" y="263"/>
                      <a:pt x="27" y="255"/>
                      <a:pt x="21" y="247"/>
                    </a:cubicBezTo>
                    <a:cubicBezTo>
                      <a:pt x="16" y="242"/>
                      <a:pt x="11" y="236"/>
                      <a:pt x="14" y="228"/>
                    </a:cubicBezTo>
                    <a:cubicBezTo>
                      <a:pt x="16" y="226"/>
                      <a:pt x="19" y="226"/>
                      <a:pt x="22" y="226"/>
                    </a:cubicBezTo>
                    <a:cubicBezTo>
                      <a:pt x="33" y="232"/>
                      <a:pt x="37" y="244"/>
                      <a:pt x="45" y="249"/>
                    </a:cubicBezTo>
                    <a:cubicBezTo>
                      <a:pt x="34" y="235"/>
                      <a:pt x="18" y="223"/>
                      <a:pt x="8" y="205"/>
                    </a:cubicBezTo>
                    <a:cubicBezTo>
                      <a:pt x="3" y="197"/>
                      <a:pt x="0" y="189"/>
                      <a:pt x="16" y="194"/>
                    </a:cubicBezTo>
                    <a:cubicBezTo>
                      <a:pt x="28" y="201"/>
                      <a:pt x="38" y="213"/>
                      <a:pt x="48" y="222"/>
                    </a:cubicBezTo>
                    <a:cubicBezTo>
                      <a:pt x="59" y="232"/>
                      <a:pt x="69" y="242"/>
                      <a:pt x="79" y="251"/>
                    </a:cubicBezTo>
                    <a:cubicBezTo>
                      <a:pt x="74" y="244"/>
                      <a:pt x="63" y="240"/>
                      <a:pt x="61" y="229"/>
                    </a:cubicBezTo>
                    <a:cubicBezTo>
                      <a:pt x="72" y="227"/>
                      <a:pt x="78" y="218"/>
                      <a:pt x="83" y="211"/>
                    </a:cubicBezTo>
                    <a:cubicBezTo>
                      <a:pt x="94" y="200"/>
                      <a:pt x="79" y="192"/>
                      <a:pt x="74" y="183"/>
                    </a:cubicBezTo>
                    <a:cubicBezTo>
                      <a:pt x="83" y="178"/>
                      <a:pt x="90" y="189"/>
                      <a:pt x="98" y="187"/>
                    </a:cubicBezTo>
                    <a:cubicBezTo>
                      <a:pt x="91" y="184"/>
                      <a:pt x="81" y="185"/>
                      <a:pt x="78" y="175"/>
                    </a:cubicBezTo>
                    <a:cubicBezTo>
                      <a:pt x="83" y="169"/>
                      <a:pt x="94" y="179"/>
                      <a:pt x="95" y="168"/>
                    </a:cubicBezTo>
                    <a:cubicBezTo>
                      <a:pt x="96" y="160"/>
                      <a:pt x="90" y="157"/>
                      <a:pt x="82" y="156"/>
                    </a:cubicBezTo>
                    <a:cubicBezTo>
                      <a:pt x="80" y="154"/>
                      <a:pt x="79" y="151"/>
                      <a:pt x="80" y="147"/>
                    </a:cubicBezTo>
                    <a:cubicBezTo>
                      <a:pt x="82" y="143"/>
                      <a:pt x="82" y="137"/>
                      <a:pt x="88" y="137"/>
                    </a:cubicBezTo>
                    <a:cubicBezTo>
                      <a:pt x="94" y="136"/>
                      <a:pt x="93" y="142"/>
                      <a:pt x="95" y="146"/>
                    </a:cubicBezTo>
                    <a:cubicBezTo>
                      <a:pt x="104" y="163"/>
                      <a:pt x="106" y="163"/>
                      <a:pt x="118" y="152"/>
                    </a:cubicBezTo>
                    <a:cubicBezTo>
                      <a:pt x="116" y="154"/>
                      <a:pt x="120" y="152"/>
                      <a:pt x="118" y="150"/>
                    </a:cubicBezTo>
                    <a:cubicBezTo>
                      <a:pt x="113" y="161"/>
                      <a:pt x="107" y="163"/>
                      <a:pt x="100" y="154"/>
                    </a:cubicBezTo>
                    <a:cubicBezTo>
                      <a:pt x="95" y="148"/>
                      <a:pt x="92" y="140"/>
                      <a:pt x="94" y="132"/>
                    </a:cubicBezTo>
                    <a:cubicBezTo>
                      <a:pt x="96" y="130"/>
                      <a:pt x="99" y="128"/>
                      <a:pt x="102" y="126"/>
                    </a:cubicBezTo>
                    <a:cubicBezTo>
                      <a:pt x="103" y="123"/>
                      <a:pt x="105" y="122"/>
                      <a:pt x="107" y="121"/>
                    </a:cubicBezTo>
                    <a:cubicBezTo>
                      <a:pt x="113" y="118"/>
                      <a:pt x="119" y="118"/>
                      <a:pt x="119" y="110"/>
                    </a:cubicBezTo>
                    <a:cubicBezTo>
                      <a:pt x="119" y="103"/>
                      <a:pt x="112" y="103"/>
                      <a:pt x="107" y="102"/>
                    </a:cubicBezTo>
                    <a:cubicBezTo>
                      <a:pt x="104" y="100"/>
                      <a:pt x="102" y="99"/>
                      <a:pt x="102" y="95"/>
                    </a:cubicBezTo>
                    <a:cubicBezTo>
                      <a:pt x="105" y="91"/>
                      <a:pt x="112" y="93"/>
                      <a:pt x="112" y="88"/>
                    </a:cubicBezTo>
                    <a:cubicBezTo>
                      <a:pt x="111" y="81"/>
                      <a:pt x="101" y="87"/>
                      <a:pt x="98" y="81"/>
                    </a:cubicBezTo>
                    <a:cubicBezTo>
                      <a:pt x="101" y="75"/>
                      <a:pt x="109" y="78"/>
                      <a:pt x="112" y="73"/>
                    </a:cubicBezTo>
                    <a:cubicBezTo>
                      <a:pt x="104" y="76"/>
                      <a:pt x="95" y="80"/>
                      <a:pt x="87" y="72"/>
                    </a:cubicBezTo>
                    <a:close/>
                  </a:path>
                </a:pathLst>
              </a:custGeom>
              <a:solidFill>
                <a:srgbClr val="F2AC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6" name="Freeform 664">
                <a:extLst>
                  <a:ext uri="{FF2B5EF4-FFF2-40B4-BE49-F238E27FC236}">
                    <a16:creationId xmlns:a16="http://schemas.microsoft.com/office/drawing/2014/main" id="{5856A37B-4227-471A-9652-587C6C014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6" y="948"/>
                <a:ext cx="31" cy="29"/>
              </a:xfrm>
              <a:custGeom>
                <a:avLst/>
                <a:gdLst>
                  <a:gd name="T0" fmla="*/ 56 w 56"/>
                  <a:gd name="T1" fmla="*/ 42 h 52"/>
                  <a:gd name="T2" fmla="*/ 41 w 56"/>
                  <a:gd name="T3" fmla="*/ 24 h 52"/>
                  <a:gd name="T4" fmla="*/ 34 w 56"/>
                  <a:gd name="T5" fmla="*/ 46 h 52"/>
                  <a:gd name="T6" fmla="*/ 19 w 56"/>
                  <a:gd name="T7" fmla="*/ 32 h 52"/>
                  <a:gd name="T8" fmla="*/ 9 w 56"/>
                  <a:gd name="T9" fmla="*/ 47 h 52"/>
                  <a:gd name="T10" fmla="*/ 4 w 56"/>
                  <a:gd name="T11" fmla="*/ 19 h 52"/>
                  <a:gd name="T12" fmla="*/ 6 w 56"/>
                  <a:gd name="T13" fmla="*/ 7 h 52"/>
                  <a:gd name="T14" fmla="*/ 18 w 56"/>
                  <a:gd name="T15" fmla="*/ 15 h 52"/>
                  <a:gd name="T16" fmla="*/ 29 w 56"/>
                  <a:gd name="T17" fmla="*/ 33 h 52"/>
                  <a:gd name="T18" fmla="*/ 32 w 56"/>
                  <a:gd name="T19" fmla="*/ 30 h 52"/>
                  <a:gd name="T20" fmla="*/ 42 w 56"/>
                  <a:gd name="T21" fmla="*/ 0 h 52"/>
                  <a:gd name="T22" fmla="*/ 53 w 56"/>
                  <a:gd name="T23" fmla="*/ 29 h 52"/>
                  <a:gd name="T24" fmla="*/ 56 w 56"/>
                  <a:gd name="T25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2">
                    <a:moveTo>
                      <a:pt x="56" y="42"/>
                    </a:moveTo>
                    <a:cubicBezTo>
                      <a:pt x="39" y="45"/>
                      <a:pt x="50" y="27"/>
                      <a:pt x="41" y="24"/>
                    </a:cubicBezTo>
                    <a:cubicBezTo>
                      <a:pt x="37" y="30"/>
                      <a:pt x="43" y="43"/>
                      <a:pt x="34" y="46"/>
                    </a:cubicBezTo>
                    <a:cubicBezTo>
                      <a:pt x="25" y="49"/>
                      <a:pt x="25" y="35"/>
                      <a:pt x="19" y="32"/>
                    </a:cubicBezTo>
                    <a:cubicBezTo>
                      <a:pt x="8" y="32"/>
                      <a:pt x="30" y="52"/>
                      <a:pt x="9" y="47"/>
                    </a:cubicBezTo>
                    <a:cubicBezTo>
                      <a:pt x="8" y="38"/>
                      <a:pt x="6" y="29"/>
                      <a:pt x="4" y="19"/>
                    </a:cubicBezTo>
                    <a:cubicBezTo>
                      <a:pt x="4" y="15"/>
                      <a:pt x="0" y="10"/>
                      <a:pt x="6" y="7"/>
                    </a:cubicBezTo>
                    <a:cubicBezTo>
                      <a:pt x="13" y="4"/>
                      <a:pt x="15" y="10"/>
                      <a:pt x="18" y="15"/>
                    </a:cubicBezTo>
                    <a:cubicBezTo>
                      <a:pt x="21" y="21"/>
                      <a:pt x="25" y="27"/>
                      <a:pt x="29" y="33"/>
                    </a:cubicBezTo>
                    <a:cubicBezTo>
                      <a:pt x="31" y="32"/>
                      <a:pt x="32" y="31"/>
                      <a:pt x="32" y="30"/>
                    </a:cubicBezTo>
                    <a:cubicBezTo>
                      <a:pt x="34" y="19"/>
                      <a:pt x="30" y="1"/>
                      <a:pt x="42" y="0"/>
                    </a:cubicBezTo>
                    <a:cubicBezTo>
                      <a:pt x="52" y="0"/>
                      <a:pt x="49" y="19"/>
                      <a:pt x="53" y="29"/>
                    </a:cubicBezTo>
                    <a:cubicBezTo>
                      <a:pt x="54" y="33"/>
                      <a:pt x="55" y="38"/>
                      <a:pt x="56" y="42"/>
                    </a:cubicBezTo>
                    <a:close/>
                  </a:path>
                </a:pathLst>
              </a:custGeom>
              <a:solidFill>
                <a:srgbClr val="4E2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7" name="Freeform 665">
                <a:extLst>
                  <a:ext uri="{FF2B5EF4-FFF2-40B4-BE49-F238E27FC236}">
                    <a16:creationId xmlns:a16="http://schemas.microsoft.com/office/drawing/2014/main" id="{D7BEC881-289C-4EFF-925D-327A7D82C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6" y="979"/>
                <a:ext cx="33" cy="31"/>
              </a:xfrm>
              <a:custGeom>
                <a:avLst/>
                <a:gdLst>
                  <a:gd name="T0" fmla="*/ 37 w 59"/>
                  <a:gd name="T1" fmla="*/ 55 h 56"/>
                  <a:gd name="T2" fmla="*/ 18 w 59"/>
                  <a:gd name="T3" fmla="*/ 52 h 56"/>
                  <a:gd name="T4" fmla="*/ 26 w 59"/>
                  <a:gd name="T5" fmla="*/ 13 h 56"/>
                  <a:gd name="T6" fmla="*/ 44 w 59"/>
                  <a:gd name="T7" fmla="*/ 10 h 56"/>
                  <a:gd name="T8" fmla="*/ 53 w 59"/>
                  <a:gd name="T9" fmla="*/ 40 h 56"/>
                  <a:gd name="T10" fmla="*/ 37 w 59"/>
                  <a:gd name="T11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56">
                    <a:moveTo>
                      <a:pt x="37" y="55"/>
                    </a:moveTo>
                    <a:cubicBezTo>
                      <a:pt x="30" y="54"/>
                      <a:pt x="24" y="56"/>
                      <a:pt x="18" y="52"/>
                    </a:cubicBezTo>
                    <a:cubicBezTo>
                      <a:pt x="0" y="39"/>
                      <a:pt x="2" y="31"/>
                      <a:pt x="26" y="13"/>
                    </a:cubicBezTo>
                    <a:cubicBezTo>
                      <a:pt x="32" y="12"/>
                      <a:pt x="36" y="0"/>
                      <a:pt x="44" y="10"/>
                    </a:cubicBezTo>
                    <a:cubicBezTo>
                      <a:pt x="51" y="19"/>
                      <a:pt x="59" y="27"/>
                      <a:pt x="53" y="40"/>
                    </a:cubicBezTo>
                    <a:cubicBezTo>
                      <a:pt x="49" y="47"/>
                      <a:pt x="43" y="51"/>
                      <a:pt x="37" y="55"/>
                    </a:cubicBezTo>
                    <a:close/>
                  </a:path>
                </a:pathLst>
              </a:custGeom>
              <a:solidFill>
                <a:srgbClr val="411F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8" name="Freeform 666">
                <a:extLst>
                  <a:ext uri="{FF2B5EF4-FFF2-40B4-BE49-F238E27FC236}">
                    <a16:creationId xmlns:a16="http://schemas.microsoft.com/office/drawing/2014/main" id="{F3284777-7D04-4A3F-9D35-5A25570FB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9" y="946"/>
                <a:ext cx="22" cy="27"/>
              </a:xfrm>
              <a:custGeom>
                <a:avLst/>
                <a:gdLst>
                  <a:gd name="T0" fmla="*/ 33 w 41"/>
                  <a:gd name="T1" fmla="*/ 47 h 50"/>
                  <a:gd name="T2" fmla="*/ 0 w 41"/>
                  <a:gd name="T3" fmla="*/ 47 h 50"/>
                  <a:gd name="T4" fmla="*/ 2 w 41"/>
                  <a:gd name="T5" fmla="*/ 19 h 50"/>
                  <a:gd name="T6" fmla="*/ 21 w 41"/>
                  <a:gd name="T7" fmla="*/ 2 h 50"/>
                  <a:gd name="T8" fmla="*/ 35 w 41"/>
                  <a:gd name="T9" fmla="*/ 22 h 50"/>
                  <a:gd name="T10" fmla="*/ 33 w 41"/>
                  <a:gd name="T11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50">
                    <a:moveTo>
                      <a:pt x="33" y="47"/>
                    </a:moveTo>
                    <a:cubicBezTo>
                      <a:pt x="22" y="50"/>
                      <a:pt x="11" y="49"/>
                      <a:pt x="0" y="47"/>
                    </a:cubicBezTo>
                    <a:cubicBezTo>
                      <a:pt x="1" y="37"/>
                      <a:pt x="1" y="28"/>
                      <a:pt x="2" y="19"/>
                    </a:cubicBezTo>
                    <a:cubicBezTo>
                      <a:pt x="2" y="6"/>
                      <a:pt x="7" y="0"/>
                      <a:pt x="21" y="2"/>
                    </a:cubicBezTo>
                    <a:cubicBezTo>
                      <a:pt x="33" y="4"/>
                      <a:pt x="38" y="8"/>
                      <a:pt x="35" y="22"/>
                    </a:cubicBezTo>
                    <a:cubicBezTo>
                      <a:pt x="33" y="30"/>
                      <a:pt x="41" y="39"/>
                      <a:pt x="33" y="47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" name="Freeform 667">
                <a:extLst>
                  <a:ext uri="{FF2B5EF4-FFF2-40B4-BE49-F238E27FC236}">
                    <a16:creationId xmlns:a16="http://schemas.microsoft.com/office/drawing/2014/main" id="{6A0F6E96-D4CA-46A7-AC2A-8B1470C98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1" y="947"/>
                <a:ext cx="28" cy="31"/>
              </a:xfrm>
              <a:custGeom>
                <a:avLst/>
                <a:gdLst>
                  <a:gd name="T0" fmla="*/ 40 w 52"/>
                  <a:gd name="T1" fmla="*/ 49 h 57"/>
                  <a:gd name="T2" fmla="*/ 34 w 52"/>
                  <a:gd name="T3" fmla="*/ 56 h 57"/>
                  <a:gd name="T4" fmla="*/ 30 w 52"/>
                  <a:gd name="T5" fmla="*/ 51 h 57"/>
                  <a:gd name="T6" fmla="*/ 20 w 52"/>
                  <a:gd name="T7" fmla="*/ 34 h 57"/>
                  <a:gd name="T8" fmla="*/ 9 w 52"/>
                  <a:gd name="T9" fmla="*/ 46 h 57"/>
                  <a:gd name="T10" fmla="*/ 0 w 52"/>
                  <a:gd name="T11" fmla="*/ 48 h 57"/>
                  <a:gd name="T12" fmla="*/ 8 w 52"/>
                  <a:gd name="T13" fmla="*/ 23 h 57"/>
                  <a:gd name="T14" fmla="*/ 27 w 52"/>
                  <a:gd name="T15" fmla="*/ 7 h 57"/>
                  <a:gd name="T16" fmla="*/ 41 w 52"/>
                  <a:gd name="T17" fmla="*/ 35 h 57"/>
                  <a:gd name="T18" fmla="*/ 40 w 52"/>
                  <a:gd name="T19" fmla="*/ 4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7">
                    <a:moveTo>
                      <a:pt x="40" y="49"/>
                    </a:moveTo>
                    <a:cubicBezTo>
                      <a:pt x="38" y="51"/>
                      <a:pt x="36" y="55"/>
                      <a:pt x="34" y="56"/>
                    </a:cubicBezTo>
                    <a:cubicBezTo>
                      <a:pt x="31" y="57"/>
                      <a:pt x="29" y="54"/>
                      <a:pt x="30" y="51"/>
                    </a:cubicBezTo>
                    <a:cubicBezTo>
                      <a:pt x="34" y="41"/>
                      <a:pt x="29" y="37"/>
                      <a:pt x="20" y="34"/>
                    </a:cubicBezTo>
                    <a:cubicBezTo>
                      <a:pt x="9" y="31"/>
                      <a:pt x="12" y="42"/>
                      <a:pt x="9" y="46"/>
                    </a:cubicBezTo>
                    <a:cubicBezTo>
                      <a:pt x="6" y="49"/>
                      <a:pt x="3" y="48"/>
                      <a:pt x="0" y="48"/>
                    </a:cubicBezTo>
                    <a:cubicBezTo>
                      <a:pt x="3" y="40"/>
                      <a:pt x="5" y="31"/>
                      <a:pt x="8" y="23"/>
                    </a:cubicBezTo>
                    <a:cubicBezTo>
                      <a:pt x="11" y="15"/>
                      <a:pt x="8" y="0"/>
                      <a:pt x="27" y="7"/>
                    </a:cubicBezTo>
                    <a:cubicBezTo>
                      <a:pt x="41" y="13"/>
                      <a:pt x="52" y="17"/>
                      <a:pt x="41" y="35"/>
                    </a:cubicBezTo>
                    <a:cubicBezTo>
                      <a:pt x="39" y="39"/>
                      <a:pt x="40" y="44"/>
                      <a:pt x="40" y="49"/>
                    </a:cubicBezTo>
                    <a:close/>
                  </a:path>
                </a:pathLst>
              </a:custGeom>
              <a:solidFill>
                <a:srgbClr val="482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" name="Freeform 668">
                <a:extLst>
                  <a:ext uri="{FF2B5EF4-FFF2-40B4-BE49-F238E27FC236}">
                    <a16:creationId xmlns:a16="http://schemas.microsoft.com/office/drawing/2014/main" id="{747CA244-44B7-4A3D-9FC1-112A4FC79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6" y="1044"/>
                <a:ext cx="30" cy="22"/>
              </a:xfrm>
              <a:custGeom>
                <a:avLst/>
                <a:gdLst>
                  <a:gd name="T0" fmla="*/ 46 w 55"/>
                  <a:gd name="T1" fmla="*/ 6 h 40"/>
                  <a:gd name="T2" fmla="*/ 31 w 55"/>
                  <a:gd name="T3" fmla="*/ 40 h 40"/>
                  <a:gd name="T4" fmla="*/ 34 w 55"/>
                  <a:gd name="T5" fmla="*/ 27 h 40"/>
                  <a:gd name="T6" fmla="*/ 22 w 55"/>
                  <a:gd name="T7" fmla="*/ 37 h 40"/>
                  <a:gd name="T8" fmla="*/ 15 w 55"/>
                  <a:gd name="T9" fmla="*/ 38 h 40"/>
                  <a:gd name="T10" fmla="*/ 1 w 55"/>
                  <a:gd name="T11" fmla="*/ 19 h 40"/>
                  <a:gd name="T12" fmla="*/ 16 w 55"/>
                  <a:gd name="T13" fmla="*/ 4 h 40"/>
                  <a:gd name="T14" fmla="*/ 13 w 55"/>
                  <a:gd name="T15" fmla="*/ 13 h 40"/>
                  <a:gd name="T16" fmla="*/ 13 w 55"/>
                  <a:gd name="T17" fmla="*/ 28 h 40"/>
                  <a:gd name="T18" fmla="*/ 22 w 55"/>
                  <a:gd name="T19" fmla="*/ 18 h 40"/>
                  <a:gd name="T20" fmla="*/ 46 w 55"/>
                  <a:gd name="T21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40">
                    <a:moveTo>
                      <a:pt x="46" y="6"/>
                    </a:moveTo>
                    <a:cubicBezTo>
                      <a:pt x="55" y="28"/>
                      <a:pt x="51" y="37"/>
                      <a:pt x="31" y="40"/>
                    </a:cubicBezTo>
                    <a:cubicBezTo>
                      <a:pt x="25" y="34"/>
                      <a:pt x="32" y="31"/>
                      <a:pt x="34" y="27"/>
                    </a:cubicBezTo>
                    <a:cubicBezTo>
                      <a:pt x="29" y="28"/>
                      <a:pt x="30" y="38"/>
                      <a:pt x="22" y="37"/>
                    </a:cubicBezTo>
                    <a:cubicBezTo>
                      <a:pt x="20" y="37"/>
                      <a:pt x="17" y="38"/>
                      <a:pt x="15" y="38"/>
                    </a:cubicBezTo>
                    <a:cubicBezTo>
                      <a:pt x="5" y="35"/>
                      <a:pt x="0" y="29"/>
                      <a:pt x="1" y="19"/>
                    </a:cubicBezTo>
                    <a:cubicBezTo>
                      <a:pt x="2" y="10"/>
                      <a:pt x="7" y="5"/>
                      <a:pt x="16" y="4"/>
                    </a:cubicBezTo>
                    <a:cubicBezTo>
                      <a:pt x="20" y="9"/>
                      <a:pt x="15" y="10"/>
                      <a:pt x="13" y="13"/>
                    </a:cubicBezTo>
                    <a:cubicBezTo>
                      <a:pt x="9" y="18"/>
                      <a:pt x="7" y="25"/>
                      <a:pt x="13" y="28"/>
                    </a:cubicBezTo>
                    <a:cubicBezTo>
                      <a:pt x="20" y="31"/>
                      <a:pt x="21" y="23"/>
                      <a:pt x="22" y="18"/>
                    </a:cubicBezTo>
                    <a:cubicBezTo>
                      <a:pt x="26" y="6"/>
                      <a:pt x="33" y="0"/>
                      <a:pt x="46" y="6"/>
                    </a:cubicBezTo>
                    <a:close/>
                  </a:path>
                </a:pathLst>
              </a:custGeom>
              <a:solidFill>
                <a:srgbClr val="4F2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" name="Freeform 669">
                <a:extLst>
                  <a:ext uri="{FF2B5EF4-FFF2-40B4-BE49-F238E27FC236}">
                    <a16:creationId xmlns:a16="http://schemas.microsoft.com/office/drawing/2014/main" id="{7EB15155-2169-4126-8978-FC5BB7741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1" y="957"/>
                <a:ext cx="31" cy="29"/>
              </a:xfrm>
              <a:custGeom>
                <a:avLst/>
                <a:gdLst>
                  <a:gd name="T0" fmla="*/ 45 w 57"/>
                  <a:gd name="T1" fmla="*/ 34 h 54"/>
                  <a:gd name="T2" fmla="*/ 49 w 57"/>
                  <a:gd name="T3" fmla="*/ 41 h 54"/>
                  <a:gd name="T4" fmla="*/ 21 w 57"/>
                  <a:gd name="T5" fmla="*/ 54 h 54"/>
                  <a:gd name="T6" fmla="*/ 14 w 57"/>
                  <a:gd name="T7" fmla="*/ 38 h 54"/>
                  <a:gd name="T8" fmla="*/ 33 w 57"/>
                  <a:gd name="T9" fmla="*/ 0 h 54"/>
                  <a:gd name="T10" fmla="*/ 24 w 57"/>
                  <a:gd name="T11" fmla="*/ 10 h 54"/>
                  <a:gd name="T12" fmla="*/ 15 w 57"/>
                  <a:gd name="T13" fmla="*/ 22 h 54"/>
                  <a:gd name="T14" fmla="*/ 30 w 57"/>
                  <a:gd name="T15" fmla="*/ 20 h 54"/>
                  <a:gd name="T16" fmla="*/ 34 w 57"/>
                  <a:gd name="T17" fmla="*/ 18 h 54"/>
                  <a:gd name="T18" fmla="*/ 37 w 57"/>
                  <a:gd name="T19" fmla="*/ 26 h 54"/>
                  <a:gd name="T20" fmla="*/ 38 w 57"/>
                  <a:gd name="T21" fmla="*/ 33 h 54"/>
                  <a:gd name="T22" fmla="*/ 45 w 57"/>
                  <a:gd name="T23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54">
                    <a:moveTo>
                      <a:pt x="45" y="34"/>
                    </a:moveTo>
                    <a:cubicBezTo>
                      <a:pt x="49" y="35"/>
                      <a:pt x="57" y="35"/>
                      <a:pt x="49" y="41"/>
                    </a:cubicBezTo>
                    <a:cubicBezTo>
                      <a:pt x="41" y="46"/>
                      <a:pt x="32" y="53"/>
                      <a:pt x="21" y="54"/>
                    </a:cubicBezTo>
                    <a:cubicBezTo>
                      <a:pt x="19" y="48"/>
                      <a:pt x="16" y="43"/>
                      <a:pt x="14" y="38"/>
                    </a:cubicBezTo>
                    <a:cubicBezTo>
                      <a:pt x="0" y="9"/>
                      <a:pt x="0" y="9"/>
                      <a:pt x="33" y="0"/>
                    </a:cubicBezTo>
                    <a:cubicBezTo>
                      <a:pt x="35" y="8"/>
                      <a:pt x="27" y="7"/>
                      <a:pt x="24" y="10"/>
                    </a:cubicBezTo>
                    <a:cubicBezTo>
                      <a:pt x="20" y="14"/>
                      <a:pt x="10" y="13"/>
                      <a:pt x="15" y="22"/>
                    </a:cubicBezTo>
                    <a:cubicBezTo>
                      <a:pt x="20" y="30"/>
                      <a:pt x="25" y="21"/>
                      <a:pt x="30" y="20"/>
                    </a:cubicBezTo>
                    <a:cubicBezTo>
                      <a:pt x="32" y="20"/>
                      <a:pt x="33" y="18"/>
                      <a:pt x="34" y="18"/>
                    </a:cubicBezTo>
                    <a:cubicBezTo>
                      <a:pt x="43" y="17"/>
                      <a:pt x="41" y="21"/>
                      <a:pt x="37" y="26"/>
                    </a:cubicBezTo>
                    <a:cubicBezTo>
                      <a:pt x="40" y="29"/>
                      <a:pt x="27" y="32"/>
                      <a:pt x="38" y="33"/>
                    </a:cubicBezTo>
                    <a:cubicBezTo>
                      <a:pt x="40" y="34"/>
                      <a:pt x="43" y="33"/>
                      <a:pt x="45" y="34"/>
                    </a:cubicBezTo>
                    <a:close/>
                  </a:path>
                </a:pathLst>
              </a:custGeom>
              <a:solidFill>
                <a:srgbClr val="4A2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" name="Freeform 670">
                <a:extLst>
                  <a:ext uri="{FF2B5EF4-FFF2-40B4-BE49-F238E27FC236}">
                    <a16:creationId xmlns:a16="http://schemas.microsoft.com/office/drawing/2014/main" id="{E7FD50A4-9FD8-4166-AB62-33F13F937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8" y="1019"/>
                <a:ext cx="31" cy="25"/>
              </a:xfrm>
              <a:custGeom>
                <a:avLst/>
                <a:gdLst>
                  <a:gd name="T0" fmla="*/ 30 w 57"/>
                  <a:gd name="T1" fmla="*/ 8 h 45"/>
                  <a:gd name="T2" fmla="*/ 36 w 57"/>
                  <a:gd name="T3" fmla="*/ 14 h 45"/>
                  <a:gd name="T4" fmla="*/ 40 w 57"/>
                  <a:gd name="T5" fmla="*/ 29 h 45"/>
                  <a:gd name="T6" fmla="*/ 49 w 57"/>
                  <a:gd name="T7" fmla="*/ 19 h 45"/>
                  <a:gd name="T8" fmla="*/ 57 w 57"/>
                  <a:gd name="T9" fmla="*/ 13 h 45"/>
                  <a:gd name="T10" fmla="*/ 46 w 57"/>
                  <a:gd name="T11" fmla="*/ 45 h 45"/>
                  <a:gd name="T12" fmla="*/ 25 w 57"/>
                  <a:gd name="T13" fmla="*/ 38 h 45"/>
                  <a:gd name="T14" fmla="*/ 18 w 57"/>
                  <a:gd name="T15" fmla="*/ 0 h 45"/>
                  <a:gd name="T16" fmla="*/ 20 w 57"/>
                  <a:gd name="T17" fmla="*/ 5 h 45"/>
                  <a:gd name="T18" fmla="*/ 20 w 57"/>
                  <a:gd name="T19" fmla="*/ 26 h 45"/>
                  <a:gd name="T20" fmla="*/ 30 w 57"/>
                  <a:gd name="T21" fmla="*/ 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45">
                    <a:moveTo>
                      <a:pt x="30" y="8"/>
                    </a:moveTo>
                    <a:cubicBezTo>
                      <a:pt x="35" y="8"/>
                      <a:pt x="39" y="8"/>
                      <a:pt x="36" y="14"/>
                    </a:cubicBezTo>
                    <a:cubicBezTo>
                      <a:pt x="34" y="20"/>
                      <a:pt x="31" y="27"/>
                      <a:pt x="40" y="29"/>
                    </a:cubicBezTo>
                    <a:cubicBezTo>
                      <a:pt x="47" y="31"/>
                      <a:pt x="47" y="23"/>
                      <a:pt x="49" y="19"/>
                    </a:cubicBezTo>
                    <a:cubicBezTo>
                      <a:pt x="50" y="16"/>
                      <a:pt x="51" y="12"/>
                      <a:pt x="57" y="13"/>
                    </a:cubicBezTo>
                    <a:cubicBezTo>
                      <a:pt x="55" y="24"/>
                      <a:pt x="53" y="35"/>
                      <a:pt x="46" y="45"/>
                    </a:cubicBezTo>
                    <a:cubicBezTo>
                      <a:pt x="39" y="42"/>
                      <a:pt x="32" y="40"/>
                      <a:pt x="25" y="38"/>
                    </a:cubicBezTo>
                    <a:cubicBezTo>
                      <a:pt x="2" y="30"/>
                      <a:pt x="0" y="20"/>
                      <a:pt x="18" y="0"/>
                    </a:cubicBezTo>
                    <a:cubicBezTo>
                      <a:pt x="20" y="1"/>
                      <a:pt x="20" y="3"/>
                      <a:pt x="20" y="5"/>
                    </a:cubicBezTo>
                    <a:cubicBezTo>
                      <a:pt x="21" y="12"/>
                      <a:pt x="7" y="23"/>
                      <a:pt x="20" y="26"/>
                    </a:cubicBezTo>
                    <a:cubicBezTo>
                      <a:pt x="28" y="29"/>
                      <a:pt x="27" y="14"/>
                      <a:pt x="30" y="8"/>
                    </a:cubicBezTo>
                    <a:close/>
                  </a:path>
                </a:pathLst>
              </a:custGeom>
              <a:solidFill>
                <a:srgbClr val="461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" name="Freeform 671">
                <a:extLst>
                  <a:ext uri="{FF2B5EF4-FFF2-40B4-BE49-F238E27FC236}">
                    <a16:creationId xmlns:a16="http://schemas.microsoft.com/office/drawing/2014/main" id="{5C819DB9-FAB4-4EE8-BAC4-D3BC2392A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1" y="1005"/>
                <a:ext cx="33" cy="28"/>
              </a:xfrm>
              <a:custGeom>
                <a:avLst/>
                <a:gdLst>
                  <a:gd name="T0" fmla="*/ 59 w 59"/>
                  <a:gd name="T1" fmla="*/ 26 h 51"/>
                  <a:gd name="T2" fmla="*/ 47 w 59"/>
                  <a:gd name="T3" fmla="*/ 21 h 51"/>
                  <a:gd name="T4" fmla="*/ 35 w 59"/>
                  <a:gd name="T5" fmla="*/ 12 h 51"/>
                  <a:gd name="T6" fmla="*/ 37 w 59"/>
                  <a:gd name="T7" fmla="*/ 25 h 51"/>
                  <a:gd name="T8" fmla="*/ 38 w 59"/>
                  <a:gd name="T9" fmla="*/ 38 h 51"/>
                  <a:gd name="T10" fmla="*/ 18 w 59"/>
                  <a:gd name="T11" fmla="*/ 21 h 51"/>
                  <a:gd name="T12" fmla="*/ 19 w 59"/>
                  <a:gd name="T13" fmla="*/ 51 h 51"/>
                  <a:gd name="T14" fmla="*/ 7 w 59"/>
                  <a:gd name="T15" fmla="*/ 15 h 51"/>
                  <a:gd name="T16" fmla="*/ 13 w 59"/>
                  <a:gd name="T17" fmla="*/ 13 h 51"/>
                  <a:gd name="T18" fmla="*/ 59 w 59"/>
                  <a:gd name="T19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1">
                    <a:moveTo>
                      <a:pt x="59" y="26"/>
                    </a:moveTo>
                    <a:cubicBezTo>
                      <a:pt x="50" y="37"/>
                      <a:pt x="50" y="24"/>
                      <a:pt x="47" y="21"/>
                    </a:cubicBezTo>
                    <a:cubicBezTo>
                      <a:pt x="44" y="17"/>
                      <a:pt x="44" y="7"/>
                      <a:pt x="35" y="12"/>
                    </a:cubicBezTo>
                    <a:cubicBezTo>
                      <a:pt x="28" y="16"/>
                      <a:pt x="35" y="21"/>
                      <a:pt x="37" y="25"/>
                    </a:cubicBezTo>
                    <a:cubicBezTo>
                      <a:pt x="38" y="30"/>
                      <a:pt x="41" y="34"/>
                      <a:pt x="38" y="38"/>
                    </a:cubicBezTo>
                    <a:cubicBezTo>
                      <a:pt x="27" y="37"/>
                      <a:pt x="32" y="14"/>
                      <a:pt x="18" y="21"/>
                    </a:cubicBezTo>
                    <a:cubicBezTo>
                      <a:pt x="6" y="28"/>
                      <a:pt x="26" y="37"/>
                      <a:pt x="19" y="51"/>
                    </a:cubicBezTo>
                    <a:cubicBezTo>
                      <a:pt x="14" y="37"/>
                      <a:pt x="0" y="31"/>
                      <a:pt x="7" y="15"/>
                    </a:cubicBezTo>
                    <a:cubicBezTo>
                      <a:pt x="9" y="14"/>
                      <a:pt x="11" y="14"/>
                      <a:pt x="13" y="13"/>
                    </a:cubicBezTo>
                    <a:cubicBezTo>
                      <a:pt x="43" y="0"/>
                      <a:pt x="43" y="0"/>
                      <a:pt x="59" y="26"/>
                    </a:cubicBezTo>
                    <a:close/>
                  </a:path>
                </a:pathLst>
              </a:custGeom>
              <a:solidFill>
                <a:srgbClr val="4E2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" name="Freeform 672">
                <a:extLst>
                  <a:ext uri="{FF2B5EF4-FFF2-40B4-BE49-F238E27FC236}">
                    <a16:creationId xmlns:a16="http://schemas.microsoft.com/office/drawing/2014/main" id="{ABE56BA4-0A08-488F-94CB-3B259C857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4" y="957"/>
                <a:ext cx="28" cy="32"/>
              </a:xfrm>
              <a:custGeom>
                <a:avLst/>
                <a:gdLst>
                  <a:gd name="T0" fmla="*/ 37 w 50"/>
                  <a:gd name="T1" fmla="*/ 34 h 59"/>
                  <a:gd name="T2" fmla="*/ 25 w 50"/>
                  <a:gd name="T3" fmla="*/ 36 h 59"/>
                  <a:gd name="T4" fmla="*/ 11 w 50"/>
                  <a:gd name="T5" fmla="*/ 35 h 59"/>
                  <a:gd name="T6" fmla="*/ 19 w 50"/>
                  <a:gd name="T7" fmla="*/ 48 h 59"/>
                  <a:gd name="T8" fmla="*/ 28 w 50"/>
                  <a:gd name="T9" fmla="*/ 59 h 59"/>
                  <a:gd name="T10" fmla="*/ 0 w 50"/>
                  <a:gd name="T11" fmla="*/ 38 h 59"/>
                  <a:gd name="T12" fmla="*/ 8 w 50"/>
                  <a:gd name="T13" fmla="*/ 25 h 59"/>
                  <a:gd name="T14" fmla="*/ 50 w 50"/>
                  <a:gd name="T15" fmla="*/ 24 h 59"/>
                  <a:gd name="T16" fmla="*/ 32 w 50"/>
                  <a:gd name="T17" fmla="*/ 19 h 59"/>
                  <a:gd name="T18" fmla="*/ 21 w 50"/>
                  <a:gd name="T19" fmla="*/ 18 h 59"/>
                  <a:gd name="T20" fmla="*/ 27 w 50"/>
                  <a:gd name="T21" fmla="*/ 29 h 59"/>
                  <a:gd name="T22" fmla="*/ 37 w 50"/>
                  <a:gd name="T23" fmla="*/ 3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59">
                    <a:moveTo>
                      <a:pt x="37" y="34"/>
                    </a:moveTo>
                    <a:cubicBezTo>
                      <a:pt x="34" y="47"/>
                      <a:pt x="29" y="36"/>
                      <a:pt x="25" y="36"/>
                    </a:cubicBezTo>
                    <a:cubicBezTo>
                      <a:pt x="20" y="35"/>
                      <a:pt x="16" y="28"/>
                      <a:pt x="11" y="35"/>
                    </a:cubicBezTo>
                    <a:cubicBezTo>
                      <a:pt x="6" y="43"/>
                      <a:pt x="15" y="44"/>
                      <a:pt x="19" y="48"/>
                    </a:cubicBezTo>
                    <a:cubicBezTo>
                      <a:pt x="22" y="51"/>
                      <a:pt x="27" y="51"/>
                      <a:pt x="28" y="59"/>
                    </a:cubicBezTo>
                    <a:cubicBezTo>
                      <a:pt x="16" y="54"/>
                      <a:pt x="4" y="52"/>
                      <a:pt x="0" y="38"/>
                    </a:cubicBezTo>
                    <a:cubicBezTo>
                      <a:pt x="2" y="34"/>
                      <a:pt x="5" y="29"/>
                      <a:pt x="8" y="25"/>
                    </a:cubicBezTo>
                    <a:cubicBezTo>
                      <a:pt x="22" y="0"/>
                      <a:pt x="28" y="0"/>
                      <a:pt x="50" y="24"/>
                    </a:cubicBezTo>
                    <a:cubicBezTo>
                      <a:pt x="42" y="28"/>
                      <a:pt x="38" y="21"/>
                      <a:pt x="32" y="19"/>
                    </a:cubicBezTo>
                    <a:cubicBezTo>
                      <a:pt x="29" y="17"/>
                      <a:pt x="25" y="11"/>
                      <a:pt x="21" y="18"/>
                    </a:cubicBezTo>
                    <a:cubicBezTo>
                      <a:pt x="18" y="25"/>
                      <a:pt x="24" y="26"/>
                      <a:pt x="27" y="29"/>
                    </a:cubicBezTo>
                    <a:cubicBezTo>
                      <a:pt x="30" y="31"/>
                      <a:pt x="34" y="33"/>
                      <a:pt x="37" y="34"/>
                    </a:cubicBezTo>
                    <a:close/>
                  </a:path>
                </a:pathLst>
              </a:custGeom>
              <a:solidFill>
                <a:srgbClr val="482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" name="Freeform 673">
                <a:extLst>
                  <a:ext uri="{FF2B5EF4-FFF2-40B4-BE49-F238E27FC236}">
                    <a16:creationId xmlns:a16="http://schemas.microsoft.com/office/drawing/2014/main" id="{F49DEA43-EF6A-44F0-B7AA-97E24CAC7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9" y="995"/>
                <a:ext cx="24" cy="29"/>
              </a:xfrm>
              <a:custGeom>
                <a:avLst/>
                <a:gdLst>
                  <a:gd name="T0" fmla="*/ 38 w 44"/>
                  <a:gd name="T1" fmla="*/ 41 h 53"/>
                  <a:gd name="T2" fmla="*/ 42 w 44"/>
                  <a:gd name="T3" fmla="*/ 49 h 53"/>
                  <a:gd name="T4" fmla="*/ 33 w 44"/>
                  <a:gd name="T5" fmla="*/ 49 h 53"/>
                  <a:gd name="T6" fmla="*/ 24 w 44"/>
                  <a:gd name="T7" fmla="*/ 45 h 53"/>
                  <a:gd name="T8" fmla="*/ 12 w 44"/>
                  <a:gd name="T9" fmla="*/ 36 h 53"/>
                  <a:gd name="T10" fmla="*/ 7 w 44"/>
                  <a:gd name="T11" fmla="*/ 19 h 53"/>
                  <a:gd name="T12" fmla="*/ 29 w 44"/>
                  <a:gd name="T13" fmla="*/ 5 h 53"/>
                  <a:gd name="T14" fmla="*/ 35 w 44"/>
                  <a:gd name="T15" fmla="*/ 27 h 53"/>
                  <a:gd name="T16" fmla="*/ 38 w 44"/>
                  <a:gd name="T17" fmla="*/ 4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53">
                    <a:moveTo>
                      <a:pt x="38" y="41"/>
                    </a:moveTo>
                    <a:cubicBezTo>
                      <a:pt x="39" y="44"/>
                      <a:pt x="44" y="46"/>
                      <a:pt x="42" y="49"/>
                    </a:cubicBezTo>
                    <a:cubicBezTo>
                      <a:pt x="39" y="53"/>
                      <a:pt x="36" y="50"/>
                      <a:pt x="33" y="49"/>
                    </a:cubicBezTo>
                    <a:cubicBezTo>
                      <a:pt x="30" y="48"/>
                      <a:pt x="27" y="46"/>
                      <a:pt x="24" y="45"/>
                    </a:cubicBezTo>
                    <a:cubicBezTo>
                      <a:pt x="20" y="42"/>
                      <a:pt x="16" y="38"/>
                      <a:pt x="12" y="36"/>
                    </a:cubicBezTo>
                    <a:cubicBezTo>
                      <a:pt x="4" y="32"/>
                      <a:pt x="0" y="27"/>
                      <a:pt x="7" y="19"/>
                    </a:cubicBezTo>
                    <a:cubicBezTo>
                      <a:pt x="12" y="11"/>
                      <a:pt x="16" y="0"/>
                      <a:pt x="29" y="5"/>
                    </a:cubicBezTo>
                    <a:cubicBezTo>
                      <a:pt x="39" y="10"/>
                      <a:pt x="40" y="18"/>
                      <a:pt x="35" y="27"/>
                    </a:cubicBezTo>
                    <a:cubicBezTo>
                      <a:pt x="31" y="32"/>
                      <a:pt x="27" y="39"/>
                      <a:pt x="38" y="41"/>
                    </a:cubicBezTo>
                    <a:close/>
                  </a:path>
                </a:pathLst>
              </a:custGeom>
              <a:solidFill>
                <a:srgbClr val="422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" name="Freeform 674">
                <a:extLst>
                  <a:ext uri="{FF2B5EF4-FFF2-40B4-BE49-F238E27FC236}">
                    <a16:creationId xmlns:a16="http://schemas.microsoft.com/office/drawing/2014/main" id="{507077E5-0AD9-4E3D-BEE5-F767D3105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8" y="1078"/>
                <a:ext cx="28" cy="22"/>
              </a:xfrm>
              <a:custGeom>
                <a:avLst/>
                <a:gdLst>
                  <a:gd name="T0" fmla="*/ 30 w 51"/>
                  <a:gd name="T1" fmla="*/ 0 h 39"/>
                  <a:gd name="T2" fmla="*/ 51 w 51"/>
                  <a:gd name="T3" fmla="*/ 16 h 39"/>
                  <a:gd name="T4" fmla="*/ 38 w 51"/>
                  <a:gd name="T5" fmla="*/ 29 h 39"/>
                  <a:gd name="T6" fmla="*/ 42 w 51"/>
                  <a:gd name="T7" fmla="*/ 20 h 39"/>
                  <a:gd name="T8" fmla="*/ 39 w 51"/>
                  <a:gd name="T9" fmla="*/ 10 h 39"/>
                  <a:gd name="T10" fmla="*/ 31 w 51"/>
                  <a:gd name="T11" fmla="*/ 11 h 39"/>
                  <a:gd name="T12" fmla="*/ 28 w 51"/>
                  <a:gd name="T13" fmla="*/ 21 h 39"/>
                  <a:gd name="T14" fmla="*/ 26 w 51"/>
                  <a:gd name="T15" fmla="*/ 32 h 39"/>
                  <a:gd name="T16" fmla="*/ 6 w 51"/>
                  <a:gd name="T17" fmla="*/ 27 h 39"/>
                  <a:gd name="T18" fmla="*/ 4 w 51"/>
                  <a:gd name="T19" fmla="*/ 10 h 39"/>
                  <a:gd name="T20" fmla="*/ 20 w 51"/>
                  <a:gd name="T21" fmla="*/ 25 h 39"/>
                  <a:gd name="T22" fmla="*/ 30 w 51"/>
                  <a:gd name="T2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39">
                    <a:moveTo>
                      <a:pt x="30" y="0"/>
                    </a:moveTo>
                    <a:cubicBezTo>
                      <a:pt x="41" y="0"/>
                      <a:pt x="50" y="4"/>
                      <a:pt x="51" y="16"/>
                    </a:cubicBezTo>
                    <a:cubicBezTo>
                      <a:pt x="51" y="24"/>
                      <a:pt x="49" y="31"/>
                      <a:pt x="38" y="29"/>
                    </a:cubicBezTo>
                    <a:cubicBezTo>
                      <a:pt x="40" y="26"/>
                      <a:pt x="41" y="23"/>
                      <a:pt x="42" y="20"/>
                    </a:cubicBezTo>
                    <a:cubicBezTo>
                      <a:pt x="43" y="16"/>
                      <a:pt x="43" y="12"/>
                      <a:pt x="39" y="10"/>
                    </a:cubicBezTo>
                    <a:cubicBezTo>
                      <a:pt x="36" y="9"/>
                      <a:pt x="33" y="9"/>
                      <a:pt x="31" y="11"/>
                    </a:cubicBezTo>
                    <a:cubicBezTo>
                      <a:pt x="27" y="13"/>
                      <a:pt x="25" y="17"/>
                      <a:pt x="28" y="21"/>
                    </a:cubicBezTo>
                    <a:cubicBezTo>
                      <a:pt x="32" y="26"/>
                      <a:pt x="36" y="32"/>
                      <a:pt x="26" y="32"/>
                    </a:cubicBezTo>
                    <a:cubicBezTo>
                      <a:pt x="19" y="33"/>
                      <a:pt x="9" y="39"/>
                      <a:pt x="6" y="27"/>
                    </a:cubicBezTo>
                    <a:cubicBezTo>
                      <a:pt x="5" y="21"/>
                      <a:pt x="0" y="16"/>
                      <a:pt x="4" y="10"/>
                    </a:cubicBezTo>
                    <a:cubicBezTo>
                      <a:pt x="16" y="9"/>
                      <a:pt x="8" y="24"/>
                      <a:pt x="20" y="25"/>
                    </a:cubicBezTo>
                    <a:cubicBezTo>
                      <a:pt x="19" y="15"/>
                      <a:pt x="18" y="5"/>
                      <a:pt x="30" y="0"/>
                    </a:cubicBezTo>
                    <a:close/>
                  </a:path>
                </a:pathLst>
              </a:custGeom>
              <a:solidFill>
                <a:srgbClr val="5729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" name="Freeform 675">
                <a:extLst>
                  <a:ext uri="{FF2B5EF4-FFF2-40B4-BE49-F238E27FC236}">
                    <a16:creationId xmlns:a16="http://schemas.microsoft.com/office/drawing/2014/main" id="{47785E76-4134-442B-91E7-085F58DF7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3" y="975"/>
                <a:ext cx="28" cy="27"/>
              </a:xfrm>
              <a:custGeom>
                <a:avLst/>
                <a:gdLst>
                  <a:gd name="T0" fmla="*/ 41 w 50"/>
                  <a:gd name="T1" fmla="*/ 34 h 49"/>
                  <a:gd name="T2" fmla="*/ 46 w 50"/>
                  <a:gd name="T3" fmla="*/ 44 h 49"/>
                  <a:gd name="T4" fmla="*/ 34 w 50"/>
                  <a:gd name="T5" fmla="*/ 41 h 49"/>
                  <a:gd name="T6" fmla="*/ 0 w 50"/>
                  <a:gd name="T7" fmla="*/ 31 h 49"/>
                  <a:gd name="T8" fmla="*/ 27 w 50"/>
                  <a:gd name="T9" fmla="*/ 0 h 49"/>
                  <a:gd name="T10" fmla="*/ 41 w 50"/>
                  <a:gd name="T11" fmla="*/ 3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41" y="34"/>
                    </a:moveTo>
                    <a:cubicBezTo>
                      <a:pt x="41" y="38"/>
                      <a:pt x="50" y="40"/>
                      <a:pt x="46" y="44"/>
                    </a:cubicBezTo>
                    <a:cubicBezTo>
                      <a:pt x="42" y="49"/>
                      <a:pt x="38" y="42"/>
                      <a:pt x="34" y="41"/>
                    </a:cubicBezTo>
                    <a:cubicBezTo>
                      <a:pt x="18" y="22"/>
                      <a:pt x="18" y="22"/>
                      <a:pt x="0" y="31"/>
                    </a:cubicBezTo>
                    <a:cubicBezTo>
                      <a:pt x="6" y="17"/>
                      <a:pt x="18" y="10"/>
                      <a:pt x="27" y="0"/>
                    </a:cubicBezTo>
                    <a:cubicBezTo>
                      <a:pt x="19" y="18"/>
                      <a:pt x="28" y="27"/>
                      <a:pt x="41" y="34"/>
                    </a:cubicBezTo>
                    <a:close/>
                  </a:path>
                </a:pathLst>
              </a:custGeom>
              <a:solidFill>
                <a:srgbClr val="4724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" name="Freeform 676">
                <a:extLst>
                  <a:ext uri="{FF2B5EF4-FFF2-40B4-BE49-F238E27FC236}">
                    <a16:creationId xmlns:a16="http://schemas.microsoft.com/office/drawing/2014/main" id="{6D236765-DA5B-4E49-BBEF-BF3CD1048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7" y="1100"/>
                <a:ext cx="25" cy="16"/>
              </a:xfrm>
              <a:custGeom>
                <a:avLst/>
                <a:gdLst>
                  <a:gd name="T0" fmla="*/ 34 w 46"/>
                  <a:gd name="T1" fmla="*/ 0 h 29"/>
                  <a:gd name="T2" fmla="*/ 37 w 46"/>
                  <a:gd name="T3" fmla="*/ 8 h 29"/>
                  <a:gd name="T4" fmla="*/ 18 w 46"/>
                  <a:gd name="T5" fmla="*/ 29 h 29"/>
                  <a:gd name="T6" fmla="*/ 0 w 46"/>
                  <a:gd name="T7" fmla="*/ 16 h 29"/>
                  <a:gd name="T8" fmla="*/ 34 w 4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9">
                    <a:moveTo>
                      <a:pt x="34" y="0"/>
                    </a:moveTo>
                    <a:cubicBezTo>
                      <a:pt x="41" y="0"/>
                      <a:pt x="46" y="1"/>
                      <a:pt x="37" y="8"/>
                    </a:cubicBezTo>
                    <a:cubicBezTo>
                      <a:pt x="30" y="14"/>
                      <a:pt x="18" y="16"/>
                      <a:pt x="18" y="29"/>
                    </a:cubicBezTo>
                    <a:cubicBezTo>
                      <a:pt x="10" y="28"/>
                      <a:pt x="9" y="18"/>
                      <a:pt x="0" y="16"/>
                    </a:cubicBezTo>
                    <a:cubicBezTo>
                      <a:pt x="11" y="11"/>
                      <a:pt x="23" y="6"/>
                      <a:pt x="34" y="0"/>
                    </a:cubicBezTo>
                    <a:close/>
                  </a:path>
                </a:pathLst>
              </a:custGeom>
              <a:solidFill>
                <a:srgbClr val="471F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" name="Freeform 677">
                <a:extLst>
                  <a:ext uri="{FF2B5EF4-FFF2-40B4-BE49-F238E27FC236}">
                    <a16:creationId xmlns:a16="http://schemas.microsoft.com/office/drawing/2014/main" id="{868E6BD5-3108-4666-815E-69E534BA9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3" y="969"/>
                <a:ext cx="18" cy="26"/>
              </a:xfrm>
              <a:custGeom>
                <a:avLst/>
                <a:gdLst>
                  <a:gd name="T0" fmla="*/ 33 w 33"/>
                  <a:gd name="T1" fmla="*/ 35 h 47"/>
                  <a:gd name="T2" fmla="*/ 13 w 33"/>
                  <a:gd name="T3" fmla="*/ 28 h 47"/>
                  <a:gd name="T4" fmla="*/ 0 w 33"/>
                  <a:gd name="T5" fmla="*/ 0 h 47"/>
                  <a:gd name="T6" fmla="*/ 33 w 33"/>
                  <a:gd name="T7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7">
                    <a:moveTo>
                      <a:pt x="33" y="35"/>
                    </a:moveTo>
                    <a:cubicBezTo>
                      <a:pt x="21" y="47"/>
                      <a:pt x="21" y="27"/>
                      <a:pt x="13" y="28"/>
                    </a:cubicBezTo>
                    <a:cubicBezTo>
                      <a:pt x="13" y="18"/>
                      <a:pt x="0" y="13"/>
                      <a:pt x="0" y="0"/>
                    </a:cubicBezTo>
                    <a:cubicBezTo>
                      <a:pt x="16" y="9"/>
                      <a:pt x="22" y="25"/>
                      <a:pt x="33" y="35"/>
                    </a:cubicBezTo>
                    <a:close/>
                  </a:path>
                </a:pathLst>
              </a:custGeom>
              <a:solidFill>
                <a:srgbClr val="582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" name="Freeform 678">
                <a:extLst>
                  <a:ext uri="{FF2B5EF4-FFF2-40B4-BE49-F238E27FC236}">
                    <a16:creationId xmlns:a16="http://schemas.microsoft.com/office/drawing/2014/main" id="{F55024E8-777E-4944-89AD-11BDB65DF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0" y="1115"/>
                <a:ext cx="32" cy="24"/>
              </a:xfrm>
              <a:custGeom>
                <a:avLst/>
                <a:gdLst>
                  <a:gd name="T0" fmla="*/ 40 w 58"/>
                  <a:gd name="T1" fmla="*/ 9 h 43"/>
                  <a:gd name="T2" fmla="*/ 56 w 58"/>
                  <a:gd name="T3" fmla="*/ 0 h 43"/>
                  <a:gd name="T4" fmla="*/ 58 w 58"/>
                  <a:gd name="T5" fmla="*/ 5 h 43"/>
                  <a:gd name="T6" fmla="*/ 8 w 58"/>
                  <a:gd name="T7" fmla="*/ 41 h 43"/>
                  <a:gd name="T8" fmla="*/ 0 w 58"/>
                  <a:gd name="T9" fmla="*/ 43 h 43"/>
                  <a:gd name="T10" fmla="*/ 40 w 58"/>
                  <a:gd name="T11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43">
                    <a:moveTo>
                      <a:pt x="40" y="9"/>
                    </a:moveTo>
                    <a:cubicBezTo>
                      <a:pt x="45" y="6"/>
                      <a:pt x="50" y="3"/>
                      <a:pt x="56" y="0"/>
                    </a:cubicBezTo>
                    <a:cubicBezTo>
                      <a:pt x="57" y="1"/>
                      <a:pt x="58" y="3"/>
                      <a:pt x="58" y="5"/>
                    </a:cubicBezTo>
                    <a:cubicBezTo>
                      <a:pt x="46" y="23"/>
                      <a:pt x="27" y="32"/>
                      <a:pt x="8" y="41"/>
                    </a:cubicBezTo>
                    <a:cubicBezTo>
                      <a:pt x="5" y="42"/>
                      <a:pt x="3" y="42"/>
                      <a:pt x="0" y="43"/>
                    </a:cubicBezTo>
                    <a:cubicBezTo>
                      <a:pt x="10" y="27"/>
                      <a:pt x="28" y="22"/>
                      <a:pt x="40" y="9"/>
                    </a:cubicBezTo>
                    <a:close/>
                  </a:path>
                </a:pathLst>
              </a:custGeom>
              <a:solidFill>
                <a:srgbClr val="7332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" name="Freeform 679">
                <a:extLst>
                  <a:ext uri="{FF2B5EF4-FFF2-40B4-BE49-F238E27FC236}">
                    <a16:creationId xmlns:a16="http://schemas.microsoft.com/office/drawing/2014/main" id="{785DCF19-B7E5-4FE8-B090-AFAF68988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2" y="1100"/>
                <a:ext cx="23" cy="11"/>
              </a:xfrm>
              <a:custGeom>
                <a:avLst/>
                <a:gdLst>
                  <a:gd name="T0" fmla="*/ 30 w 43"/>
                  <a:gd name="T1" fmla="*/ 13 h 21"/>
                  <a:gd name="T2" fmla="*/ 0 w 43"/>
                  <a:gd name="T3" fmla="*/ 16 h 21"/>
                  <a:gd name="T4" fmla="*/ 30 w 43"/>
                  <a:gd name="T5" fmla="*/ 5 h 21"/>
                  <a:gd name="T6" fmla="*/ 41 w 43"/>
                  <a:gd name="T7" fmla="*/ 5 h 21"/>
                  <a:gd name="T8" fmla="*/ 30 w 43"/>
                  <a:gd name="T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1">
                    <a:moveTo>
                      <a:pt x="30" y="13"/>
                    </a:moveTo>
                    <a:cubicBezTo>
                      <a:pt x="20" y="14"/>
                      <a:pt x="12" y="21"/>
                      <a:pt x="0" y="16"/>
                    </a:cubicBezTo>
                    <a:cubicBezTo>
                      <a:pt x="10" y="12"/>
                      <a:pt x="20" y="9"/>
                      <a:pt x="30" y="5"/>
                    </a:cubicBezTo>
                    <a:cubicBezTo>
                      <a:pt x="34" y="7"/>
                      <a:pt x="39" y="0"/>
                      <a:pt x="41" y="5"/>
                    </a:cubicBezTo>
                    <a:cubicBezTo>
                      <a:pt x="43" y="13"/>
                      <a:pt x="32" y="8"/>
                      <a:pt x="30" y="13"/>
                    </a:cubicBezTo>
                    <a:close/>
                  </a:path>
                </a:pathLst>
              </a:custGeom>
              <a:solidFill>
                <a:srgbClr val="745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2" name="Freeform 680">
                <a:extLst>
                  <a:ext uri="{FF2B5EF4-FFF2-40B4-BE49-F238E27FC236}">
                    <a16:creationId xmlns:a16="http://schemas.microsoft.com/office/drawing/2014/main" id="{A9B0E884-8623-4688-8560-A09B2024A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" y="926"/>
                <a:ext cx="12" cy="23"/>
              </a:xfrm>
              <a:custGeom>
                <a:avLst/>
                <a:gdLst>
                  <a:gd name="T0" fmla="*/ 8 w 23"/>
                  <a:gd name="T1" fmla="*/ 23 h 43"/>
                  <a:gd name="T2" fmla="*/ 20 w 23"/>
                  <a:gd name="T3" fmla="*/ 0 h 43"/>
                  <a:gd name="T4" fmla="*/ 13 w 23"/>
                  <a:gd name="T5" fmla="*/ 32 h 43"/>
                  <a:gd name="T6" fmla="*/ 3 w 23"/>
                  <a:gd name="T7" fmla="*/ 43 h 43"/>
                  <a:gd name="T8" fmla="*/ 8 w 23"/>
                  <a:gd name="T9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8" y="23"/>
                    </a:moveTo>
                    <a:cubicBezTo>
                      <a:pt x="11" y="17"/>
                      <a:pt x="14" y="10"/>
                      <a:pt x="20" y="0"/>
                    </a:cubicBezTo>
                    <a:cubicBezTo>
                      <a:pt x="23" y="15"/>
                      <a:pt x="13" y="22"/>
                      <a:pt x="13" y="32"/>
                    </a:cubicBezTo>
                    <a:cubicBezTo>
                      <a:pt x="8" y="34"/>
                      <a:pt x="10" y="42"/>
                      <a:pt x="3" y="43"/>
                    </a:cubicBezTo>
                    <a:cubicBezTo>
                      <a:pt x="0" y="35"/>
                      <a:pt x="8" y="30"/>
                      <a:pt x="8" y="23"/>
                    </a:cubicBezTo>
                    <a:close/>
                  </a:path>
                </a:pathLst>
              </a:custGeom>
              <a:solidFill>
                <a:srgbClr val="69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3" name="Freeform 681">
                <a:extLst>
                  <a:ext uri="{FF2B5EF4-FFF2-40B4-BE49-F238E27FC236}">
                    <a16:creationId xmlns:a16="http://schemas.microsoft.com/office/drawing/2014/main" id="{FD922052-911C-4956-8345-2F99CAC7A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5" y="943"/>
                <a:ext cx="16" cy="19"/>
              </a:xfrm>
              <a:custGeom>
                <a:avLst/>
                <a:gdLst>
                  <a:gd name="T0" fmla="*/ 13 w 28"/>
                  <a:gd name="T1" fmla="*/ 25 h 36"/>
                  <a:gd name="T2" fmla="*/ 0 w 28"/>
                  <a:gd name="T3" fmla="*/ 0 h 36"/>
                  <a:gd name="T4" fmla="*/ 28 w 28"/>
                  <a:gd name="T5" fmla="*/ 29 h 36"/>
                  <a:gd name="T6" fmla="*/ 27 w 28"/>
                  <a:gd name="T7" fmla="*/ 35 h 36"/>
                  <a:gd name="T8" fmla="*/ 13 w 28"/>
                  <a:gd name="T9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6">
                    <a:moveTo>
                      <a:pt x="13" y="25"/>
                    </a:moveTo>
                    <a:cubicBezTo>
                      <a:pt x="12" y="15"/>
                      <a:pt x="2" y="11"/>
                      <a:pt x="0" y="0"/>
                    </a:cubicBezTo>
                    <a:cubicBezTo>
                      <a:pt x="14" y="7"/>
                      <a:pt x="18" y="22"/>
                      <a:pt x="28" y="29"/>
                    </a:cubicBezTo>
                    <a:cubicBezTo>
                      <a:pt x="28" y="31"/>
                      <a:pt x="28" y="35"/>
                      <a:pt x="27" y="35"/>
                    </a:cubicBezTo>
                    <a:cubicBezTo>
                      <a:pt x="19" y="36"/>
                      <a:pt x="16" y="30"/>
                      <a:pt x="13" y="25"/>
                    </a:cubicBezTo>
                    <a:close/>
                  </a:path>
                </a:pathLst>
              </a:custGeom>
              <a:solidFill>
                <a:srgbClr val="624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" name="Freeform 682">
                <a:extLst>
                  <a:ext uri="{FF2B5EF4-FFF2-40B4-BE49-F238E27FC236}">
                    <a16:creationId xmlns:a16="http://schemas.microsoft.com/office/drawing/2014/main" id="{6D94E2EE-9C6D-42A3-B7D8-BE501BAEF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1" y="918"/>
                <a:ext cx="9" cy="22"/>
              </a:xfrm>
              <a:custGeom>
                <a:avLst/>
                <a:gdLst>
                  <a:gd name="T0" fmla="*/ 7 w 17"/>
                  <a:gd name="T1" fmla="*/ 33 h 41"/>
                  <a:gd name="T2" fmla="*/ 4 w 17"/>
                  <a:gd name="T3" fmla="*/ 0 h 41"/>
                  <a:gd name="T4" fmla="*/ 16 w 17"/>
                  <a:gd name="T5" fmla="*/ 33 h 41"/>
                  <a:gd name="T6" fmla="*/ 13 w 17"/>
                  <a:gd name="T7" fmla="*/ 40 h 41"/>
                  <a:gd name="T8" fmla="*/ 7 w 17"/>
                  <a:gd name="T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1">
                    <a:moveTo>
                      <a:pt x="7" y="33"/>
                    </a:moveTo>
                    <a:cubicBezTo>
                      <a:pt x="9" y="22"/>
                      <a:pt x="0" y="12"/>
                      <a:pt x="4" y="0"/>
                    </a:cubicBezTo>
                    <a:cubicBezTo>
                      <a:pt x="13" y="10"/>
                      <a:pt x="10" y="23"/>
                      <a:pt x="16" y="33"/>
                    </a:cubicBezTo>
                    <a:cubicBezTo>
                      <a:pt x="15" y="36"/>
                      <a:pt x="17" y="41"/>
                      <a:pt x="13" y="40"/>
                    </a:cubicBezTo>
                    <a:cubicBezTo>
                      <a:pt x="11" y="40"/>
                      <a:pt x="9" y="36"/>
                      <a:pt x="7" y="33"/>
                    </a:cubicBezTo>
                    <a:close/>
                  </a:path>
                </a:pathLst>
              </a:custGeom>
              <a:solidFill>
                <a:srgbClr val="7A5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5" name="Freeform 683">
                <a:extLst>
                  <a:ext uri="{FF2B5EF4-FFF2-40B4-BE49-F238E27FC236}">
                    <a16:creationId xmlns:a16="http://schemas.microsoft.com/office/drawing/2014/main" id="{DFFAEA68-1771-4337-BA13-48C817BB0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9" y="916"/>
                <a:ext cx="7" cy="24"/>
              </a:xfrm>
              <a:custGeom>
                <a:avLst/>
                <a:gdLst>
                  <a:gd name="T0" fmla="*/ 0 w 13"/>
                  <a:gd name="T1" fmla="*/ 36 h 44"/>
                  <a:gd name="T2" fmla="*/ 13 w 13"/>
                  <a:gd name="T3" fmla="*/ 0 h 44"/>
                  <a:gd name="T4" fmla="*/ 9 w 13"/>
                  <a:gd name="T5" fmla="*/ 36 h 44"/>
                  <a:gd name="T6" fmla="*/ 2 w 13"/>
                  <a:gd name="T7" fmla="*/ 43 h 44"/>
                  <a:gd name="T8" fmla="*/ 0 w 13"/>
                  <a:gd name="T9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4">
                    <a:moveTo>
                      <a:pt x="0" y="36"/>
                    </a:moveTo>
                    <a:cubicBezTo>
                      <a:pt x="1" y="25"/>
                      <a:pt x="3" y="14"/>
                      <a:pt x="13" y="0"/>
                    </a:cubicBezTo>
                    <a:cubicBezTo>
                      <a:pt x="11" y="15"/>
                      <a:pt x="10" y="26"/>
                      <a:pt x="9" y="36"/>
                    </a:cubicBezTo>
                    <a:cubicBezTo>
                      <a:pt x="5" y="37"/>
                      <a:pt x="7" y="44"/>
                      <a:pt x="2" y="43"/>
                    </a:cubicBezTo>
                    <a:cubicBezTo>
                      <a:pt x="1" y="43"/>
                      <a:pt x="1" y="38"/>
                      <a:pt x="0" y="36"/>
                    </a:cubicBezTo>
                    <a:close/>
                  </a:path>
                </a:pathLst>
              </a:custGeom>
              <a:solidFill>
                <a:srgbClr val="6B4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6" name="Freeform 684">
                <a:extLst>
                  <a:ext uri="{FF2B5EF4-FFF2-40B4-BE49-F238E27FC236}">
                    <a16:creationId xmlns:a16="http://schemas.microsoft.com/office/drawing/2014/main" id="{01960046-B662-42E6-BBAE-4310A9B21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2" y="927"/>
                <a:ext cx="11" cy="22"/>
              </a:xfrm>
              <a:custGeom>
                <a:avLst/>
                <a:gdLst>
                  <a:gd name="T0" fmla="*/ 12 w 20"/>
                  <a:gd name="T1" fmla="*/ 32 h 40"/>
                  <a:gd name="T2" fmla="*/ 0 w 20"/>
                  <a:gd name="T3" fmla="*/ 2 h 40"/>
                  <a:gd name="T4" fmla="*/ 4 w 20"/>
                  <a:gd name="T5" fmla="*/ 0 h 40"/>
                  <a:gd name="T6" fmla="*/ 20 w 20"/>
                  <a:gd name="T7" fmla="*/ 32 h 40"/>
                  <a:gd name="T8" fmla="*/ 19 w 20"/>
                  <a:gd name="T9" fmla="*/ 39 h 40"/>
                  <a:gd name="T10" fmla="*/ 12 w 20"/>
                  <a:gd name="T11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40">
                    <a:moveTo>
                      <a:pt x="12" y="32"/>
                    </a:moveTo>
                    <a:cubicBezTo>
                      <a:pt x="8" y="22"/>
                      <a:pt x="4" y="12"/>
                      <a:pt x="0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10" y="11"/>
                      <a:pt x="15" y="21"/>
                      <a:pt x="20" y="32"/>
                    </a:cubicBezTo>
                    <a:cubicBezTo>
                      <a:pt x="20" y="34"/>
                      <a:pt x="20" y="39"/>
                      <a:pt x="19" y="39"/>
                    </a:cubicBezTo>
                    <a:cubicBezTo>
                      <a:pt x="14" y="40"/>
                      <a:pt x="16" y="33"/>
                      <a:pt x="12" y="32"/>
                    </a:cubicBezTo>
                    <a:close/>
                  </a:path>
                </a:pathLst>
              </a:custGeom>
              <a:solidFill>
                <a:srgbClr val="69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7" name="Freeform 685">
                <a:extLst>
                  <a:ext uri="{FF2B5EF4-FFF2-40B4-BE49-F238E27FC236}">
                    <a16:creationId xmlns:a16="http://schemas.microsoft.com/office/drawing/2014/main" id="{AE9A94A1-BE99-44C4-A234-83ADB3B64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3" y="1017"/>
                <a:ext cx="23" cy="12"/>
              </a:xfrm>
              <a:custGeom>
                <a:avLst/>
                <a:gdLst>
                  <a:gd name="T0" fmla="*/ 18 w 42"/>
                  <a:gd name="T1" fmla="*/ 13 h 22"/>
                  <a:gd name="T2" fmla="*/ 0 w 42"/>
                  <a:gd name="T3" fmla="*/ 13 h 22"/>
                  <a:gd name="T4" fmla="*/ 18 w 42"/>
                  <a:gd name="T5" fmla="*/ 5 h 22"/>
                  <a:gd name="T6" fmla="*/ 42 w 42"/>
                  <a:gd name="T7" fmla="*/ 0 h 22"/>
                  <a:gd name="T8" fmla="*/ 18 w 42"/>
                  <a:gd name="T9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8" y="13"/>
                    </a:moveTo>
                    <a:cubicBezTo>
                      <a:pt x="12" y="11"/>
                      <a:pt x="6" y="22"/>
                      <a:pt x="0" y="13"/>
                    </a:cubicBezTo>
                    <a:cubicBezTo>
                      <a:pt x="6" y="10"/>
                      <a:pt x="12" y="7"/>
                      <a:pt x="18" y="5"/>
                    </a:cubicBezTo>
                    <a:cubicBezTo>
                      <a:pt x="26" y="3"/>
                      <a:pt x="34" y="2"/>
                      <a:pt x="42" y="0"/>
                    </a:cubicBezTo>
                    <a:cubicBezTo>
                      <a:pt x="38" y="12"/>
                      <a:pt x="26" y="8"/>
                      <a:pt x="18" y="13"/>
                    </a:cubicBezTo>
                    <a:close/>
                  </a:path>
                </a:pathLst>
              </a:custGeom>
              <a:solidFill>
                <a:srgbClr val="6C4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8" name="Freeform 686">
                <a:extLst>
                  <a:ext uri="{FF2B5EF4-FFF2-40B4-BE49-F238E27FC236}">
                    <a16:creationId xmlns:a16="http://schemas.microsoft.com/office/drawing/2014/main" id="{32A1831E-67C3-45D3-B21D-912C3C97C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6" y="1048"/>
                <a:ext cx="22" cy="4"/>
              </a:xfrm>
              <a:custGeom>
                <a:avLst/>
                <a:gdLst>
                  <a:gd name="T0" fmla="*/ 40 w 40"/>
                  <a:gd name="T1" fmla="*/ 8 h 8"/>
                  <a:gd name="T2" fmla="*/ 0 w 40"/>
                  <a:gd name="T3" fmla="*/ 3 h 8"/>
                  <a:gd name="T4" fmla="*/ 1 w 40"/>
                  <a:gd name="T5" fmla="*/ 0 h 8"/>
                  <a:gd name="T6" fmla="*/ 40 w 40"/>
                  <a:gd name="T7" fmla="*/ 0 h 8"/>
                  <a:gd name="T8" fmla="*/ 40 w 4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8">
                    <a:moveTo>
                      <a:pt x="40" y="8"/>
                    </a:moveTo>
                    <a:cubicBezTo>
                      <a:pt x="27" y="6"/>
                      <a:pt x="13" y="5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4" y="0"/>
                      <a:pt x="27" y="0"/>
                      <a:pt x="40" y="0"/>
                    </a:cubicBezTo>
                    <a:cubicBezTo>
                      <a:pt x="40" y="3"/>
                      <a:pt x="40" y="5"/>
                      <a:pt x="40" y="8"/>
                    </a:cubicBezTo>
                    <a:close/>
                  </a:path>
                </a:pathLst>
              </a:custGeom>
              <a:solidFill>
                <a:srgbClr val="6F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9" name="Freeform 687">
                <a:extLst>
                  <a:ext uri="{FF2B5EF4-FFF2-40B4-BE49-F238E27FC236}">
                    <a16:creationId xmlns:a16="http://schemas.microsoft.com/office/drawing/2014/main" id="{27A426D4-9729-4A31-A4FE-B0338D52C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6" y="1075"/>
                <a:ext cx="23" cy="6"/>
              </a:xfrm>
              <a:custGeom>
                <a:avLst/>
                <a:gdLst>
                  <a:gd name="T0" fmla="*/ 9 w 43"/>
                  <a:gd name="T1" fmla="*/ 10 h 11"/>
                  <a:gd name="T2" fmla="*/ 3 w 43"/>
                  <a:gd name="T3" fmla="*/ 9 h 11"/>
                  <a:gd name="T4" fmla="*/ 7 w 43"/>
                  <a:gd name="T5" fmla="*/ 4 h 11"/>
                  <a:gd name="T6" fmla="*/ 41 w 43"/>
                  <a:gd name="T7" fmla="*/ 0 h 11"/>
                  <a:gd name="T8" fmla="*/ 32 w 43"/>
                  <a:gd name="T9" fmla="*/ 7 h 11"/>
                  <a:gd name="T10" fmla="*/ 9 w 43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1">
                    <a:moveTo>
                      <a:pt x="9" y="10"/>
                    </a:moveTo>
                    <a:cubicBezTo>
                      <a:pt x="7" y="10"/>
                      <a:pt x="3" y="11"/>
                      <a:pt x="3" y="9"/>
                    </a:cubicBezTo>
                    <a:cubicBezTo>
                      <a:pt x="0" y="5"/>
                      <a:pt x="4" y="4"/>
                      <a:pt x="7" y="4"/>
                    </a:cubicBezTo>
                    <a:cubicBezTo>
                      <a:pt x="18" y="2"/>
                      <a:pt x="30" y="5"/>
                      <a:pt x="41" y="0"/>
                    </a:cubicBezTo>
                    <a:cubicBezTo>
                      <a:pt x="43" y="8"/>
                      <a:pt x="37" y="7"/>
                      <a:pt x="32" y="7"/>
                    </a:cubicBezTo>
                    <a:cubicBezTo>
                      <a:pt x="24" y="8"/>
                      <a:pt x="16" y="6"/>
                      <a:pt x="9" y="10"/>
                    </a:cubicBezTo>
                    <a:close/>
                  </a:path>
                </a:pathLst>
              </a:custGeom>
              <a:solidFill>
                <a:srgbClr val="5E3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0" name="Freeform 688">
                <a:extLst>
                  <a:ext uri="{FF2B5EF4-FFF2-40B4-BE49-F238E27FC236}">
                    <a16:creationId xmlns:a16="http://schemas.microsoft.com/office/drawing/2014/main" id="{67542F75-3B59-4EED-9763-3854D7C11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3" y="1014"/>
                <a:ext cx="21" cy="13"/>
              </a:xfrm>
              <a:custGeom>
                <a:avLst/>
                <a:gdLst>
                  <a:gd name="T0" fmla="*/ 0 w 37"/>
                  <a:gd name="T1" fmla="*/ 10 h 24"/>
                  <a:gd name="T2" fmla="*/ 23 w 37"/>
                  <a:gd name="T3" fmla="*/ 11 h 24"/>
                  <a:gd name="T4" fmla="*/ 37 w 37"/>
                  <a:gd name="T5" fmla="*/ 20 h 24"/>
                  <a:gd name="T6" fmla="*/ 23 w 37"/>
                  <a:gd name="T7" fmla="*/ 19 h 24"/>
                  <a:gd name="T8" fmla="*/ 0 w 37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4">
                    <a:moveTo>
                      <a:pt x="0" y="10"/>
                    </a:moveTo>
                    <a:cubicBezTo>
                      <a:pt x="8" y="0"/>
                      <a:pt x="15" y="14"/>
                      <a:pt x="23" y="11"/>
                    </a:cubicBezTo>
                    <a:cubicBezTo>
                      <a:pt x="26" y="17"/>
                      <a:pt x="34" y="13"/>
                      <a:pt x="37" y="20"/>
                    </a:cubicBezTo>
                    <a:cubicBezTo>
                      <a:pt x="32" y="24"/>
                      <a:pt x="28" y="16"/>
                      <a:pt x="23" y="19"/>
                    </a:cubicBezTo>
                    <a:cubicBezTo>
                      <a:pt x="15" y="16"/>
                      <a:pt x="8" y="13"/>
                      <a:pt x="0" y="10"/>
                    </a:cubicBezTo>
                    <a:close/>
                  </a:path>
                </a:pathLst>
              </a:custGeom>
              <a:solidFill>
                <a:srgbClr val="1516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1" name="Freeform 689">
                <a:extLst>
                  <a:ext uri="{FF2B5EF4-FFF2-40B4-BE49-F238E27FC236}">
                    <a16:creationId xmlns:a16="http://schemas.microsoft.com/office/drawing/2014/main" id="{B84F0BBF-7D21-4DDE-877B-E7CBACD27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8" y="990"/>
                <a:ext cx="17" cy="12"/>
              </a:xfrm>
              <a:custGeom>
                <a:avLst/>
                <a:gdLst>
                  <a:gd name="T0" fmla="*/ 0 w 31"/>
                  <a:gd name="T1" fmla="*/ 1 h 21"/>
                  <a:gd name="T2" fmla="*/ 24 w 31"/>
                  <a:gd name="T3" fmla="*/ 11 h 21"/>
                  <a:gd name="T4" fmla="*/ 31 w 31"/>
                  <a:gd name="T5" fmla="*/ 19 h 21"/>
                  <a:gd name="T6" fmla="*/ 25 w 31"/>
                  <a:gd name="T7" fmla="*/ 21 h 21"/>
                  <a:gd name="T8" fmla="*/ 0 w 31"/>
                  <a:gd name="T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1">
                    <a:moveTo>
                      <a:pt x="0" y="1"/>
                    </a:moveTo>
                    <a:cubicBezTo>
                      <a:pt x="10" y="0"/>
                      <a:pt x="15" y="9"/>
                      <a:pt x="24" y="11"/>
                    </a:cubicBezTo>
                    <a:cubicBezTo>
                      <a:pt x="26" y="14"/>
                      <a:pt x="29" y="16"/>
                      <a:pt x="31" y="19"/>
                    </a:cubicBezTo>
                    <a:cubicBezTo>
                      <a:pt x="29" y="19"/>
                      <a:pt x="27" y="20"/>
                      <a:pt x="25" y="21"/>
                    </a:cubicBezTo>
                    <a:cubicBezTo>
                      <a:pt x="19" y="12"/>
                      <a:pt x="5" y="12"/>
                      <a:pt x="0" y="1"/>
                    </a:cubicBezTo>
                    <a:close/>
                  </a:path>
                </a:pathLst>
              </a:custGeom>
              <a:solidFill>
                <a:srgbClr val="613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2" name="Freeform 690">
                <a:extLst>
                  <a:ext uri="{FF2B5EF4-FFF2-40B4-BE49-F238E27FC236}">
                    <a16:creationId xmlns:a16="http://schemas.microsoft.com/office/drawing/2014/main" id="{3FBF94EF-7ECC-4180-8B5C-EA111D578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3" y="915"/>
                <a:ext cx="5" cy="22"/>
              </a:xfrm>
              <a:custGeom>
                <a:avLst/>
                <a:gdLst>
                  <a:gd name="T0" fmla="*/ 0 w 9"/>
                  <a:gd name="T1" fmla="*/ 0 h 41"/>
                  <a:gd name="T2" fmla="*/ 5 w 9"/>
                  <a:gd name="T3" fmla="*/ 16 h 41"/>
                  <a:gd name="T4" fmla="*/ 4 w 9"/>
                  <a:gd name="T5" fmla="*/ 40 h 41"/>
                  <a:gd name="T6" fmla="*/ 0 w 9"/>
                  <a:gd name="T7" fmla="*/ 41 h 41"/>
                  <a:gd name="T8" fmla="*/ 0 w 9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1">
                    <a:moveTo>
                      <a:pt x="0" y="0"/>
                    </a:moveTo>
                    <a:cubicBezTo>
                      <a:pt x="9" y="3"/>
                      <a:pt x="2" y="11"/>
                      <a:pt x="5" y="16"/>
                    </a:cubicBezTo>
                    <a:cubicBezTo>
                      <a:pt x="5" y="24"/>
                      <a:pt x="4" y="32"/>
                      <a:pt x="4" y="40"/>
                    </a:cubicBezTo>
                    <a:cubicBezTo>
                      <a:pt x="3" y="40"/>
                      <a:pt x="1" y="41"/>
                      <a:pt x="0" y="41"/>
                    </a:cubicBezTo>
                    <a:cubicBezTo>
                      <a:pt x="0" y="27"/>
                      <a:pt x="0" y="14"/>
                      <a:pt x="0" y="0"/>
                    </a:cubicBezTo>
                    <a:close/>
                  </a:path>
                </a:pathLst>
              </a:custGeom>
              <a:solidFill>
                <a:srgbClr val="562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3" name="Freeform 691">
                <a:extLst>
                  <a:ext uri="{FF2B5EF4-FFF2-40B4-BE49-F238E27FC236}">
                    <a16:creationId xmlns:a16="http://schemas.microsoft.com/office/drawing/2014/main" id="{5E5F657E-C510-403B-9FC7-342EB7E95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7" y="947"/>
                <a:ext cx="13" cy="15"/>
              </a:xfrm>
              <a:custGeom>
                <a:avLst/>
                <a:gdLst>
                  <a:gd name="T0" fmla="*/ 11 w 25"/>
                  <a:gd name="T1" fmla="*/ 10 h 28"/>
                  <a:gd name="T2" fmla="*/ 22 w 25"/>
                  <a:gd name="T3" fmla="*/ 0 h 28"/>
                  <a:gd name="T4" fmla="*/ 18 w 25"/>
                  <a:gd name="T5" fmla="*/ 13 h 28"/>
                  <a:gd name="T6" fmla="*/ 3 w 25"/>
                  <a:gd name="T7" fmla="*/ 28 h 28"/>
                  <a:gd name="T8" fmla="*/ 11 w 25"/>
                  <a:gd name="T9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8">
                    <a:moveTo>
                      <a:pt x="11" y="10"/>
                    </a:moveTo>
                    <a:cubicBezTo>
                      <a:pt x="15" y="8"/>
                      <a:pt x="16" y="0"/>
                      <a:pt x="22" y="0"/>
                    </a:cubicBezTo>
                    <a:cubicBezTo>
                      <a:pt x="25" y="6"/>
                      <a:pt x="19" y="8"/>
                      <a:pt x="18" y="13"/>
                    </a:cubicBezTo>
                    <a:cubicBezTo>
                      <a:pt x="12" y="16"/>
                      <a:pt x="11" y="26"/>
                      <a:pt x="3" y="28"/>
                    </a:cubicBezTo>
                    <a:cubicBezTo>
                      <a:pt x="0" y="20"/>
                      <a:pt x="11" y="17"/>
                      <a:pt x="11" y="10"/>
                    </a:cubicBezTo>
                    <a:close/>
                  </a:path>
                </a:pathLst>
              </a:custGeom>
              <a:solidFill>
                <a:srgbClr val="69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4" name="Freeform 692">
                <a:extLst>
                  <a:ext uri="{FF2B5EF4-FFF2-40B4-BE49-F238E27FC236}">
                    <a16:creationId xmlns:a16="http://schemas.microsoft.com/office/drawing/2014/main" id="{4D6D17D1-DC51-4347-A20A-4548629A0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3" y="964"/>
                <a:ext cx="14" cy="12"/>
              </a:xfrm>
              <a:custGeom>
                <a:avLst/>
                <a:gdLst>
                  <a:gd name="T0" fmla="*/ 20 w 25"/>
                  <a:gd name="T1" fmla="*/ 21 h 21"/>
                  <a:gd name="T2" fmla="*/ 0 w 25"/>
                  <a:gd name="T3" fmla="*/ 0 h 21"/>
                  <a:gd name="T4" fmla="*/ 24 w 25"/>
                  <a:gd name="T5" fmla="*/ 17 h 21"/>
                  <a:gd name="T6" fmla="*/ 20 w 25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1">
                    <a:moveTo>
                      <a:pt x="20" y="21"/>
                    </a:moveTo>
                    <a:cubicBezTo>
                      <a:pt x="14" y="14"/>
                      <a:pt x="7" y="7"/>
                      <a:pt x="0" y="0"/>
                    </a:cubicBezTo>
                    <a:cubicBezTo>
                      <a:pt x="11" y="1"/>
                      <a:pt x="15" y="13"/>
                      <a:pt x="24" y="17"/>
                    </a:cubicBezTo>
                    <a:cubicBezTo>
                      <a:pt x="25" y="19"/>
                      <a:pt x="24" y="21"/>
                      <a:pt x="20" y="21"/>
                    </a:cubicBezTo>
                    <a:close/>
                  </a:path>
                </a:pathLst>
              </a:custGeom>
              <a:solidFill>
                <a:srgbClr val="1516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5" name="Freeform 693">
                <a:extLst>
                  <a:ext uri="{FF2B5EF4-FFF2-40B4-BE49-F238E27FC236}">
                    <a16:creationId xmlns:a16="http://schemas.microsoft.com/office/drawing/2014/main" id="{44296FE4-BEEE-439F-8C91-F4F4A9595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2" y="1179"/>
                <a:ext cx="132" cy="177"/>
              </a:xfrm>
              <a:custGeom>
                <a:avLst/>
                <a:gdLst>
                  <a:gd name="T0" fmla="*/ 96 w 240"/>
                  <a:gd name="T1" fmla="*/ 82 h 323"/>
                  <a:gd name="T2" fmla="*/ 104 w 240"/>
                  <a:gd name="T3" fmla="*/ 58 h 323"/>
                  <a:gd name="T4" fmla="*/ 168 w 240"/>
                  <a:gd name="T5" fmla="*/ 11 h 323"/>
                  <a:gd name="T6" fmla="*/ 240 w 240"/>
                  <a:gd name="T7" fmla="*/ 30 h 323"/>
                  <a:gd name="T8" fmla="*/ 226 w 240"/>
                  <a:gd name="T9" fmla="*/ 38 h 323"/>
                  <a:gd name="T10" fmla="*/ 194 w 240"/>
                  <a:gd name="T11" fmla="*/ 65 h 323"/>
                  <a:gd name="T12" fmla="*/ 180 w 240"/>
                  <a:gd name="T13" fmla="*/ 124 h 323"/>
                  <a:gd name="T14" fmla="*/ 163 w 240"/>
                  <a:gd name="T15" fmla="*/ 175 h 323"/>
                  <a:gd name="T16" fmla="*/ 105 w 240"/>
                  <a:gd name="T17" fmla="*/ 301 h 323"/>
                  <a:gd name="T18" fmla="*/ 111 w 240"/>
                  <a:gd name="T19" fmla="*/ 313 h 323"/>
                  <a:gd name="T20" fmla="*/ 124 w 240"/>
                  <a:gd name="T21" fmla="*/ 322 h 323"/>
                  <a:gd name="T22" fmla="*/ 33 w 240"/>
                  <a:gd name="T23" fmla="*/ 323 h 323"/>
                  <a:gd name="T24" fmla="*/ 0 w 240"/>
                  <a:gd name="T25" fmla="*/ 310 h 323"/>
                  <a:gd name="T26" fmla="*/ 110 w 240"/>
                  <a:gd name="T27" fmla="*/ 75 h 323"/>
                  <a:gd name="T28" fmla="*/ 96 w 240"/>
                  <a:gd name="T29" fmla="*/ 8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0" h="323">
                    <a:moveTo>
                      <a:pt x="96" y="82"/>
                    </a:moveTo>
                    <a:cubicBezTo>
                      <a:pt x="99" y="74"/>
                      <a:pt x="102" y="66"/>
                      <a:pt x="104" y="58"/>
                    </a:cubicBezTo>
                    <a:cubicBezTo>
                      <a:pt x="121" y="36"/>
                      <a:pt x="144" y="21"/>
                      <a:pt x="168" y="11"/>
                    </a:cubicBezTo>
                    <a:cubicBezTo>
                      <a:pt x="196" y="0"/>
                      <a:pt x="220" y="10"/>
                      <a:pt x="240" y="30"/>
                    </a:cubicBezTo>
                    <a:cubicBezTo>
                      <a:pt x="237" y="36"/>
                      <a:pt x="233" y="39"/>
                      <a:pt x="226" y="38"/>
                    </a:cubicBezTo>
                    <a:cubicBezTo>
                      <a:pt x="213" y="36"/>
                      <a:pt x="194" y="53"/>
                      <a:pt x="194" y="65"/>
                    </a:cubicBezTo>
                    <a:cubicBezTo>
                      <a:pt x="193" y="98"/>
                      <a:pt x="192" y="98"/>
                      <a:pt x="180" y="124"/>
                    </a:cubicBezTo>
                    <a:cubicBezTo>
                      <a:pt x="173" y="140"/>
                      <a:pt x="170" y="158"/>
                      <a:pt x="163" y="175"/>
                    </a:cubicBezTo>
                    <a:cubicBezTo>
                      <a:pt x="145" y="218"/>
                      <a:pt x="120" y="257"/>
                      <a:pt x="105" y="301"/>
                    </a:cubicBezTo>
                    <a:cubicBezTo>
                      <a:pt x="102" y="310"/>
                      <a:pt x="104" y="312"/>
                      <a:pt x="111" y="313"/>
                    </a:cubicBezTo>
                    <a:cubicBezTo>
                      <a:pt x="117" y="315"/>
                      <a:pt x="124" y="313"/>
                      <a:pt x="124" y="322"/>
                    </a:cubicBezTo>
                    <a:cubicBezTo>
                      <a:pt x="94" y="322"/>
                      <a:pt x="63" y="321"/>
                      <a:pt x="33" y="323"/>
                    </a:cubicBezTo>
                    <a:cubicBezTo>
                      <a:pt x="18" y="323"/>
                      <a:pt x="10" y="314"/>
                      <a:pt x="0" y="310"/>
                    </a:cubicBezTo>
                    <a:cubicBezTo>
                      <a:pt x="45" y="236"/>
                      <a:pt x="74" y="156"/>
                      <a:pt x="110" y="75"/>
                    </a:cubicBezTo>
                    <a:cubicBezTo>
                      <a:pt x="103" y="79"/>
                      <a:pt x="100" y="81"/>
                      <a:pt x="96" y="82"/>
                    </a:cubicBezTo>
                    <a:close/>
                  </a:path>
                </a:pathLst>
              </a:custGeom>
              <a:solidFill>
                <a:srgbClr val="116F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6" name="Freeform 694">
                <a:extLst>
                  <a:ext uri="{FF2B5EF4-FFF2-40B4-BE49-F238E27FC236}">
                    <a16:creationId xmlns:a16="http://schemas.microsoft.com/office/drawing/2014/main" id="{2CAC2881-129A-456F-A2D6-79ED3BAA5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8" y="1207"/>
                <a:ext cx="108" cy="149"/>
              </a:xfrm>
              <a:custGeom>
                <a:avLst/>
                <a:gdLst>
                  <a:gd name="T0" fmla="*/ 46 w 197"/>
                  <a:gd name="T1" fmla="*/ 271 h 271"/>
                  <a:gd name="T2" fmla="*/ 14 w 197"/>
                  <a:gd name="T3" fmla="*/ 270 h 271"/>
                  <a:gd name="T4" fmla="*/ 6 w 197"/>
                  <a:gd name="T5" fmla="*/ 236 h 271"/>
                  <a:gd name="T6" fmla="*/ 45 w 197"/>
                  <a:gd name="T7" fmla="*/ 162 h 271"/>
                  <a:gd name="T8" fmla="*/ 79 w 197"/>
                  <a:gd name="T9" fmla="*/ 53 h 271"/>
                  <a:gd name="T10" fmla="*/ 109 w 197"/>
                  <a:gd name="T11" fmla="*/ 0 h 271"/>
                  <a:gd name="T12" fmla="*/ 177 w 197"/>
                  <a:gd name="T13" fmla="*/ 39 h 271"/>
                  <a:gd name="T14" fmla="*/ 179 w 197"/>
                  <a:gd name="T15" fmla="*/ 70 h 271"/>
                  <a:gd name="T16" fmla="*/ 189 w 197"/>
                  <a:gd name="T17" fmla="*/ 51 h 271"/>
                  <a:gd name="T18" fmla="*/ 197 w 197"/>
                  <a:gd name="T19" fmla="*/ 59 h 271"/>
                  <a:gd name="T20" fmla="*/ 175 w 197"/>
                  <a:gd name="T21" fmla="*/ 118 h 271"/>
                  <a:gd name="T22" fmla="*/ 127 w 197"/>
                  <a:gd name="T23" fmla="*/ 207 h 271"/>
                  <a:gd name="T24" fmla="*/ 97 w 197"/>
                  <a:gd name="T25" fmla="*/ 270 h 271"/>
                  <a:gd name="T26" fmla="*/ 46 w 197"/>
                  <a:gd name="T27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7" h="271">
                    <a:moveTo>
                      <a:pt x="46" y="271"/>
                    </a:moveTo>
                    <a:cubicBezTo>
                      <a:pt x="35" y="270"/>
                      <a:pt x="24" y="270"/>
                      <a:pt x="14" y="270"/>
                    </a:cubicBezTo>
                    <a:cubicBezTo>
                      <a:pt x="1" y="261"/>
                      <a:pt x="0" y="249"/>
                      <a:pt x="6" y="236"/>
                    </a:cubicBezTo>
                    <a:cubicBezTo>
                      <a:pt x="17" y="210"/>
                      <a:pt x="31" y="186"/>
                      <a:pt x="45" y="162"/>
                    </a:cubicBezTo>
                    <a:cubicBezTo>
                      <a:pt x="66" y="129"/>
                      <a:pt x="78" y="93"/>
                      <a:pt x="79" y="53"/>
                    </a:cubicBezTo>
                    <a:cubicBezTo>
                      <a:pt x="80" y="33"/>
                      <a:pt x="91" y="13"/>
                      <a:pt x="109" y="0"/>
                    </a:cubicBezTo>
                    <a:cubicBezTo>
                      <a:pt x="134" y="8"/>
                      <a:pt x="161" y="14"/>
                      <a:pt x="177" y="39"/>
                    </a:cubicBezTo>
                    <a:cubicBezTo>
                      <a:pt x="173" y="50"/>
                      <a:pt x="187" y="62"/>
                      <a:pt x="179" y="70"/>
                    </a:cubicBezTo>
                    <a:cubicBezTo>
                      <a:pt x="181" y="67"/>
                      <a:pt x="180" y="56"/>
                      <a:pt x="189" y="51"/>
                    </a:cubicBezTo>
                    <a:cubicBezTo>
                      <a:pt x="192" y="53"/>
                      <a:pt x="194" y="56"/>
                      <a:pt x="197" y="59"/>
                    </a:cubicBezTo>
                    <a:cubicBezTo>
                      <a:pt x="191" y="79"/>
                      <a:pt x="186" y="99"/>
                      <a:pt x="175" y="118"/>
                    </a:cubicBezTo>
                    <a:cubicBezTo>
                      <a:pt x="158" y="147"/>
                      <a:pt x="143" y="177"/>
                      <a:pt x="127" y="207"/>
                    </a:cubicBezTo>
                    <a:cubicBezTo>
                      <a:pt x="116" y="227"/>
                      <a:pt x="101" y="246"/>
                      <a:pt x="97" y="270"/>
                    </a:cubicBezTo>
                    <a:cubicBezTo>
                      <a:pt x="80" y="271"/>
                      <a:pt x="63" y="271"/>
                      <a:pt x="46" y="271"/>
                    </a:cubicBezTo>
                    <a:close/>
                  </a:path>
                </a:pathLst>
              </a:custGeom>
              <a:solidFill>
                <a:srgbClr val="3D8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7" name="Freeform 695">
                <a:extLst>
                  <a:ext uri="{FF2B5EF4-FFF2-40B4-BE49-F238E27FC236}">
                    <a16:creationId xmlns:a16="http://schemas.microsoft.com/office/drawing/2014/main" id="{F3B257B7-B6CB-4797-A233-B8CFC0417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1" y="1193"/>
                <a:ext cx="107" cy="162"/>
              </a:xfrm>
              <a:custGeom>
                <a:avLst/>
                <a:gdLst>
                  <a:gd name="T0" fmla="*/ 194 w 194"/>
                  <a:gd name="T1" fmla="*/ 26 h 296"/>
                  <a:gd name="T2" fmla="*/ 169 w 194"/>
                  <a:gd name="T3" fmla="*/ 70 h 296"/>
                  <a:gd name="T4" fmla="*/ 170 w 194"/>
                  <a:gd name="T5" fmla="*/ 100 h 296"/>
                  <a:gd name="T6" fmla="*/ 149 w 194"/>
                  <a:gd name="T7" fmla="*/ 170 h 296"/>
                  <a:gd name="T8" fmla="*/ 121 w 194"/>
                  <a:gd name="T9" fmla="*/ 214 h 296"/>
                  <a:gd name="T10" fmla="*/ 102 w 194"/>
                  <a:gd name="T11" fmla="*/ 249 h 296"/>
                  <a:gd name="T12" fmla="*/ 99 w 194"/>
                  <a:gd name="T13" fmla="*/ 296 h 296"/>
                  <a:gd name="T14" fmla="*/ 34 w 194"/>
                  <a:gd name="T15" fmla="*/ 296 h 296"/>
                  <a:gd name="T16" fmla="*/ 24 w 194"/>
                  <a:gd name="T17" fmla="*/ 292 h 296"/>
                  <a:gd name="T18" fmla="*/ 6 w 194"/>
                  <a:gd name="T19" fmla="*/ 287 h 296"/>
                  <a:gd name="T20" fmla="*/ 13 w 194"/>
                  <a:gd name="T21" fmla="*/ 271 h 296"/>
                  <a:gd name="T22" fmla="*/ 41 w 194"/>
                  <a:gd name="T23" fmla="*/ 208 h 296"/>
                  <a:gd name="T24" fmla="*/ 77 w 194"/>
                  <a:gd name="T25" fmla="*/ 129 h 296"/>
                  <a:gd name="T26" fmla="*/ 104 w 194"/>
                  <a:gd name="T27" fmla="*/ 61 h 296"/>
                  <a:gd name="T28" fmla="*/ 110 w 194"/>
                  <a:gd name="T29" fmla="*/ 42 h 296"/>
                  <a:gd name="T30" fmla="*/ 99 w 194"/>
                  <a:gd name="T31" fmla="*/ 56 h 296"/>
                  <a:gd name="T32" fmla="*/ 93 w 194"/>
                  <a:gd name="T33" fmla="*/ 52 h 296"/>
                  <a:gd name="T34" fmla="*/ 117 w 194"/>
                  <a:gd name="T35" fmla="*/ 6 h 296"/>
                  <a:gd name="T36" fmla="*/ 137 w 194"/>
                  <a:gd name="T37" fmla="*/ 6 h 296"/>
                  <a:gd name="T38" fmla="*/ 150 w 194"/>
                  <a:gd name="T39" fmla="*/ 4 h 296"/>
                  <a:gd name="T40" fmla="*/ 194 w 194"/>
                  <a:gd name="T41" fmla="*/ 2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4" h="296">
                    <a:moveTo>
                      <a:pt x="194" y="26"/>
                    </a:moveTo>
                    <a:cubicBezTo>
                      <a:pt x="186" y="41"/>
                      <a:pt x="178" y="56"/>
                      <a:pt x="169" y="70"/>
                    </a:cubicBezTo>
                    <a:cubicBezTo>
                      <a:pt x="162" y="81"/>
                      <a:pt x="172" y="89"/>
                      <a:pt x="170" y="100"/>
                    </a:cubicBezTo>
                    <a:cubicBezTo>
                      <a:pt x="167" y="124"/>
                      <a:pt x="153" y="145"/>
                      <a:pt x="149" y="170"/>
                    </a:cubicBezTo>
                    <a:cubicBezTo>
                      <a:pt x="146" y="187"/>
                      <a:pt x="127" y="197"/>
                      <a:pt x="121" y="214"/>
                    </a:cubicBezTo>
                    <a:cubicBezTo>
                      <a:pt x="116" y="227"/>
                      <a:pt x="109" y="238"/>
                      <a:pt x="102" y="249"/>
                    </a:cubicBezTo>
                    <a:cubicBezTo>
                      <a:pt x="93" y="264"/>
                      <a:pt x="89" y="279"/>
                      <a:pt x="99" y="296"/>
                    </a:cubicBezTo>
                    <a:cubicBezTo>
                      <a:pt x="77" y="296"/>
                      <a:pt x="56" y="296"/>
                      <a:pt x="34" y="296"/>
                    </a:cubicBezTo>
                    <a:cubicBezTo>
                      <a:pt x="32" y="292"/>
                      <a:pt x="28" y="293"/>
                      <a:pt x="24" y="292"/>
                    </a:cubicBezTo>
                    <a:cubicBezTo>
                      <a:pt x="17" y="292"/>
                      <a:pt x="10" y="294"/>
                      <a:pt x="6" y="287"/>
                    </a:cubicBezTo>
                    <a:cubicBezTo>
                      <a:pt x="0" y="277"/>
                      <a:pt x="11" y="276"/>
                      <a:pt x="13" y="271"/>
                    </a:cubicBezTo>
                    <a:cubicBezTo>
                      <a:pt x="18" y="248"/>
                      <a:pt x="29" y="227"/>
                      <a:pt x="41" y="208"/>
                    </a:cubicBezTo>
                    <a:cubicBezTo>
                      <a:pt x="56" y="183"/>
                      <a:pt x="66" y="155"/>
                      <a:pt x="77" y="129"/>
                    </a:cubicBezTo>
                    <a:cubicBezTo>
                      <a:pt x="86" y="107"/>
                      <a:pt x="93" y="83"/>
                      <a:pt x="104" y="61"/>
                    </a:cubicBezTo>
                    <a:cubicBezTo>
                      <a:pt x="106" y="56"/>
                      <a:pt x="108" y="50"/>
                      <a:pt x="110" y="42"/>
                    </a:cubicBezTo>
                    <a:cubicBezTo>
                      <a:pt x="105" y="48"/>
                      <a:pt x="102" y="52"/>
                      <a:pt x="99" y="56"/>
                    </a:cubicBezTo>
                    <a:cubicBezTo>
                      <a:pt x="97" y="54"/>
                      <a:pt x="95" y="53"/>
                      <a:pt x="93" y="52"/>
                    </a:cubicBezTo>
                    <a:cubicBezTo>
                      <a:pt x="100" y="36"/>
                      <a:pt x="107" y="20"/>
                      <a:pt x="117" y="6"/>
                    </a:cubicBezTo>
                    <a:cubicBezTo>
                      <a:pt x="121" y="0"/>
                      <a:pt x="135" y="3"/>
                      <a:pt x="137" y="6"/>
                    </a:cubicBezTo>
                    <a:cubicBezTo>
                      <a:pt x="144" y="15"/>
                      <a:pt x="146" y="0"/>
                      <a:pt x="150" y="4"/>
                    </a:cubicBezTo>
                    <a:cubicBezTo>
                      <a:pt x="162" y="18"/>
                      <a:pt x="178" y="21"/>
                      <a:pt x="194" y="26"/>
                    </a:cubicBezTo>
                    <a:close/>
                  </a:path>
                </a:pathLst>
              </a:custGeom>
              <a:solidFill>
                <a:srgbClr val="287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8" name="Freeform 696">
                <a:extLst>
                  <a:ext uri="{FF2B5EF4-FFF2-40B4-BE49-F238E27FC236}">
                    <a16:creationId xmlns:a16="http://schemas.microsoft.com/office/drawing/2014/main" id="{3FAB21C4-6080-4843-AF64-D84892D0A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0" y="1240"/>
                <a:ext cx="110" cy="118"/>
              </a:xfrm>
              <a:custGeom>
                <a:avLst/>
                <a:gdLst>
                  <a:gd name="T0" fmla="*/ 3 w 201"/>
                  <a:gd name="T1" fmla="*/ 211 h 215"/>
                  <a:gd name="T2" fmla="*/ 14 w 201"/>
                  <a:gd name="T3" fmla="*/ 172 h 215"/>
                  <a:gd name="T4" fmla="*/ 66 w 201"/>
                  <a:gd name="T5" fmla="*/ 77 h 215"/>
                  <a:gd name="T6" fmla="*/ 103 w 201"/>
                  <a:gd name="T7" fmla="*/ 0 h 215"/>
                  <a:gd name="T8" fmla="*/ 179 w 201"/>
                  <a:gd name="T9" fmla="*/ 55 h 215"/>
                  <a:gd name="T10" fmla="*/ 192 w 201"/>
                  <a:gd name="T11" fmla="*/ 86 h 215"/>
                  <a:gd name="T12" fmla="*/ 181 w 201"/>
                  <a:gd name="T13" fmla="*/ 120 h 215"/>
                  <a:gd name="T14" fmla="*/ 146 w 201"/>
                  <a:gd name="T15" fmla="*/ 179 h 215"/>
                  <a:gd name="T16" fmla="*/ 108 w 201"/>
                  <a:gd name="T17" fmla="*/ 213 h 215"/>
                  <a:gd name="T18" fmla="*/ 101 w 201"/>
                  <a:gd name="T19" fmla="*/ 213 h 215"/>
                  <a:gd name="T20" fmla="*/ 19 w 201"/>
                  <a:gd name="T21" fmla="*/ 212 h 215"/>
                  <a:gd name="T22" fmla="*/ 3 w 201"/>
                  <a:gd name="T23" fmla="*/ 21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1" h="215">
                    <a:moveTo>
                      <a:pt x="3" y="211"/>
                    </a:moveTo>
                    <a:cubicBezTo>
                      <a:pt x="0" y="197"/>
                      <a:pt x="5" y="186"/>
                      <a:pt x="14" y="172"/>
                    </a:cubicBezTo>
                    <a:cubicBezTo>
                      <a:pt x="33" y="142"/>
                      <a:pt x="46" y="107"/>
                      <a:pt x="66" y="77"/>
                    </a:cubicBezTo>
                    <a:cubicBezTo>
                      <a:pt x="81" y="52"/>
                      <a:pt x="86" y="23"/>
                      <a:pt x="103" y="0"/>
                    </a:cubicBezTo>
                    <a:cubicBezTo>
                      <a:pt x="128" y="18"/>
                      <a:pt x="154" y="37"/>
                      <a:pt x="179" y="55"/>
                    </a:cubicBezTo>
                    <a:cubicBezTo>
                      <a:pt x="183" y="65"/>
                      <a:pt x="201" y="67"/>
                      <a:pt x="192" y="86"/>
                    </a:cubicBezTo>
                    <a:cubicBezTo>
                      <a:pt x="187" y="96"/>
                      <a:pt x="189" y="109"/>
                      <a:pt x="181" y="120"/>
                    </a:cubicBezTo>
                    <a:cubicBezTo>
                      <a:pt x="167" y="138"/>
                      <a:pt x="155" y="157"/>
                      <a:pt x="146" y="179"/>
                    </a:cubicBezTo>
                    <a:cubicBezTo>
                      <a:pt x="139" y="196"/>
                      <a:pt x="131" y="213"/>
                      <a:pt x="108" y="213"/>
                    </a:cubicBezTo>
                    <a:cubicBezTo>
                      <a:pt x="106" y="213"/>
                      <a:pt x="103" y="213"/>
                      <a:pt x="101" y="213"/>
                    </a:cubicBezTo>
                    <a:cubicBezTo>
                      <a:pt x="74" y="212"/>
                      <a:pt x="46" y="215"/>
                      <a:pt x="19" y="212"/>
                    </a:cubicBezTo>
                    <a:cubicBezTo>
                      <a:pt x="14" y="212"/>
                      <a:pt x="8" y="211"/>
                      <a:pt x="3" y="211"/>
                    </a:cubicBezTo>
                    <a:close/>
                  </a:path>
                </a:pathLst>
              </a:custGeom>
              <a:solidFill>
                <a:srgbClr val="539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9" name="Freeform 697">
                <a:extLst>
                  <a:ext uri="{FF2B5EF4-FFF2-40B4-BE49-F238E27FC236}">
                    <a16:creationId xmlns:a16="http://schemas.microsoft.com/office/drawing/2014/main" id="{C1416139-7F37-4D0E-8AF0-C2C3EF6B1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1" y="1270"/>
                <a:ext cx="129" cy="87"/>
              </a:xfrm>
              <a:custGeom>
                <a:avLst/>
                <a:gdLst>
                  <a:gd name="T0" fmla="*/ 0 w 234"/>
                  <a:gd name="T1" fmla="*/ 156 h 159"/>
                  <a:gd name="T2" fmla="*/ 28 w 234"/>
                  <a:gd name="T3" fmla="*/ 126 h 159"/>
                  <a:gd name="T4" fmla="*/ 71 w 234"/>
                  <a:gd name="T5" fmla="*/ 54 h 159"/>
                  <a:gd name="T6" fmla="*/ 74 w 234"/>
                  <a:gd name="T7" fmla="*/ 37 h 159"/>
                  <a:gd name="T8" fmla="*/ 73 w 234"/>
                  <a:gd name="T9" fmla="*/ 26 h 159"/>
                  <a:gd name="T10" fmla="*/ 71 w 234"/>
                  <a:gd name="T11" fmla="*/ 10 h 159"/>
                  <a:gd name="T12" fmla="*/ 67 w 234"/>
                  <a:gd name="T13" fmla="*/ 0 h 159"/>
                  <a:gd name="T14" fmla="*/ 154 w 234"/>
                  <a:gd name="T15" fmla="*/ 84 h 159"/>
                  <a:gd name="T16" fmla="*/ 215 w 234"/>
                  <a:gd name="T17" fmla="*/ 134 h 159"/>
                  <a:gd name="T18" fmla="*/ 224 w 234"/>
                  <a:gd name="T19" fmla="*/ 141 h 159"/>
                  <a:gd name="T20" fmla="*/ 227 w 234"/>
                  <a:gd name="T21" fmla="*/ 159 h 159"/>
                  <a:gd name="T22" fmla="*/ 216 w 234"/>
                  <a:gd name="T23" fmla="*/ 159 h 159"/>
                  <a:gd name="T24" fmla="*/ 186 w 234"/>
                  <a:gd name="T25" fmla="*/ 158 h 159"/>
                  <a:gd name="T26" fmla="*/ 7 w 234"/>
                  <a:gd name="T27" fmla="*/ 158 h 159"/>
                  <a:gd name="T28" fmla="*/ 0 w 234"/>
                  <a:gd name="T29" fmla="*/ 15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4" h="159">
                    <a:moveTo>
                      <a:pt x="0" y="156"/>
                    </a:moveTo>
                    <a:cubicBezTo>
                      <a:pt x="15" y="152"/>
                      <a:pt x="23" y="139"/>
                      <a:pt x="28" y="126"/>
                    </a:cubicBezTo>
                    <a:cubicBezTo>
                      <a:pt x="38" y="99"/>
                      <a:pt x="53" y="76"/>
                      <a:pt x="71" y="54"/>
                    </a:cubicBezTo>
                    <a:cubicBezTo>
                      <a:pt x="76" y="49"/>
                      <a:pt x="76" y="43"/>
                      <a:pt x="74" y="37"/>
                    </a:cubicBezTo>
                    <a:cubicBezTo>
                      <a:pt x="72" y="34"/>
                      <a:pt x="70" y="28"/>
                      <a:pt x="73" y="26"/>
                    </a:cubicBezTo>
                    <a:cubicBezTo>
                      <a:pt x="84" y="19"/>
                      <a:pt x="76" y="15"/>
                      <a:pt x="71" y="10"/>
                    </a:cubicBezTo>
                    <a:cubicBezTo>
                      <a:pt x="69" y="7"/>
                      <a:pt x="63" y="6"/>
                      <a:pt x="67" y="0"/>
                    </a:cubicBezTo>
                    <a:cubicBezTo>
                      <a:pt x="100" y="24"/>
                      <a:pt x="129" y="53"/>
                      <a:pt x="154" y="84"/>
                    </a:cubicBezTo>
                    <a:cubicBezTo>
                      <a:pt x="172" y="105"/>
                      <a:pt x="194" y="119"/>
                      <a:pt x="215" y="134"/>
                    </a:cubicBezTo>
                    <a:cubicBezTo>
                      <a:pt x="217" y="138"/>
                      <a:pt x="220" y="140"/>
                      <a:pt x="224" y="141"/>
                    </a:cubicBezTo>
                    <a:cubicBezTo>
                      <a:pt x="234" y="146"/>
                      <a:pt x="233" y="152"/>
                      <a:pt x="227" y="159"/>
                    </a:cubicBezTo>
                    <a:cubicBezTo>
                      <a:pt x="223" y="159"/>
                      <a:pt x="219" y="159"/>
                      <a:pt x="216" y="159"/>
                    </a:cubicBezTo>
                    <a:cubicBezTo>
                      <a:pt x="206" y="154"/>
                      <a:pt x="196" y="158"/>
                      <a:pt x="186" y="158"/>
                    </a:cubicBezTo>
                    <a:cubicBezTo>
                      <a:pt x="127" y="158"/>
                      <a:pt x="67" y="158"/>
                      <a:pt x="7" y="158"/>
                    </a:cubicBezTo>
                    <a:cubicBezTo>
                      <a:pt x="4" y="158"/>
                      <a:pt x="2" y="158"/>
                      <a:pt x="0" y="156"/>
                    </a:cubicBezTo>
                    <a:close/>
                  </a:path>
                </a:pathLst>
              </a:custGeom>
              <a:solidFill>
                <a:srgbClr val="75A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0" name="Freeform 698">
                <a:extLst>
                  <a:ext uri="{FF2B5EF4-FFF2-40B4-BE49-F238E27FC236}">
                    <a16:creationId xmlns:a16="http://schemas.microsoft.com/office/drawing/2014/main" id="{447587CB-D917-47B2-9071-A8140C036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2" y="1360"/>
                <a:ext cx="270" cy="22"/>
              </a:xfrm>
              <a:custGeom>
                <a:avLst/>
                <a:gdLst>
                  <a:gd name="T0" fmla="*/ 85 w 492"/>
                  <a:gd name="T1" fmla="*/ 18 h 40"/>
                  <a:gd name="T2" fmla="*/ 91 w 492"/>
                  <a:gd name="T3" fmla="*/ 12 h 40"/>
                  <a:gd name="T4" fmla="*/ 82 w 492"/>
                  <a:gd name="T5" fmla="*/ 10 h 40"/>
                  <a:gd name="T6" fmla="*/ 0 w 492"/>
                  <a:gd name="T7" fmla="*/ 6 h 40"/>
                  <a:gd name="T8" fmla="*/ 9 w 492"/>
                  <a:gd name="T9" fmla="*/ 0 h 40"/>
                  <a:gd name="T10" fmla="*/ 140 w 492"/>
                  <a:gd name="T11" fmla="*/ 0 h 40"/>
                  <a:gd name="T12" fmla="*/ 162 w 492"/>
                  <a:gd name="T13" fmla="*/ 1 h 40"/>
                  <a:gd name="T14" fmla="*/ 486 w 492"/>
                  <a:gd name="T15" fmla="*/ 2 h 40"/>
                  <a:gd name="T16" fmla="*/ 492 w 492"/>
                  <a:gd name="T17" fmla="*/ 14 h 40"/>
                  <a:gd name="T18" fmla="*/ 438 w 492"/>
                  <a:gd name="T19" fmla="*/ 33 h 40"/>
                  <a:gd name="T20" fmla="*/ 388 w 492"/>
                  <a:gd name="T21" fmla="*/ 31 h 40"/>
                  <a:gd name="T22" fmla="*/ 269 w 492"/>
                  <a:gd name="T23" fmla="*/ 16 h 40"/>
                  <a:gd name="T24" fmla="*/ 229 w 492"/>
                  <a:gd name="T25" fmla="*/ 28 h 40"/>
                  <a:gd name="T26" fmla="*/ 120 w 492"/>
                  <a:gd name="T27" fmla="*/ 28 h 40"/>
                  <a:gd name="T28" fmla="*/ 85 w 492"/>
                  <a:gd name="T29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2" h="40">
                    <a:moveTo>
                      <a:pt x="85" y="18"/>
                    </a:moveTo>
                    <a:cubicBezTo>
                      <a:pt x="87" y="16"/>
                      <a:pt x="92" y="13"/>
                      <a:pt x="91" y="12"/>
                    </a:cubicBezTo>
                    <a:cubicBezTo>
                      <a:pt x="90" y="6"/>
                      <a:pt x="85" y="10"/>
                      <a:pt x="82" y="10"/>
                    </a:cubicBezTo>
                    <a:cubicBezTo>
                      <a:pt x="45" y="17"/>
                      <a:pt x="30" y="16"/>
                      <a:pt x="0" y="6"/>
                    </a:cubicBezTo>
                    <a:cubicBezTo>
                      <a:pt x="1" y="1"/>
                      <a:pt x="7" y="3"/>
                      <a:pt x="9" y="0"/>
                    </a:cubicBezTo>
                    <a:cubicBezTo>
                      <a:pt x="53" y="0"/>
                      <a:pt x="96" y="0"/>
                      <a:pt x="140" y="0"/>
                    </a:cubicBezTo>
                    <a:cubicBezTo>
                      <a:pt x="147" y="3"/>
                      <a:pt x="154" y="1"/>
                      <a:pt x="162" y="1"/>
                    </a:cubicBezTo>
                    <a:cubicBezTo>
                      <a:pt x="270" y="1"/>
                      <a:pt x="378" y="1"/>
                      <a:pt x="486" y="2"/>
                    </a:cubicBezTo>
                    <a:cubicBezTo>
                      <a:pt x="492" y="4"/>
                      <a:pt x="492" y="8"/>
                      <a:pt x="492" y="14"/>
                    </a:cubicBezTo>
                    <a:cubicBezTo>
                      <a:pt x="477" y="31"/>
                      <a:pt x="457" y="30"/>
                      <a:pt x="438" y="33"/>
                    </a:cubicBezTo>
                    <a:cubicBezTo>
                      <a:pt x="421" y="36"/>
                      <a:pt x="405" y="30"/>
                      <a:pt x="388" y="31"/>
                    </a:cubicBezTo>
                    <a:cubicBezTo>
                      <a:pt x="350" y="13"/>
                      <a:pt x="310" y="14"/>
                      <a:pt x="269" y="16"/>
                    </a:cubicBezTo>
                    <a:cubicBezTo>
                      <a:pt x="255" y="16"/>
                      <a:pt x="243" y="24"/>
                      <a:pt x="229" y="28"/>
                    </a:cubicBezTo>
                    <a:cubicBezTo>
                      <a:pt x="193" y="40"/>
                      <a:pt x="156" y="39"/>
                      <a:pt x="120" y="28"/>
                    </a:cubicBezTo>
                    <a:cubicBezTo>
                      <a:pt x="108" y="24"/>
                      <a:pt x="97" y="21"/>
                      <a:pt x="85" y="18"/>
                    </a:cubicBezTo>
                    <a:close/>
                  </a:path>
                </a:pathLst>
              </a:custGeom>
              <a:solidFill>
                <a:srgbClr val="138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1" name="Freeform 699">
                <a:extLst>
                  <a:ext uri="{FF2B5EF4-FFF2-40B4-BE49-F238E27FC236}">
                    <a16:creationId xmlns:a16="http://schemas.microsoft.com/office/drawing/2014/main" id="{6A22BFCE-FA39-443C-AF39-EE6FC30C7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0" y="1344"/>
                <a:ext cx="233" cy="38"/>
              </a:xfrm>
              <a:custGeom>
                <a:avLst/>
                <a:gdLst>
                  <a:gd name="T0" fmla="*/ 0 w 425"/>
                  <a:gd name="T1" fmla="*/ 45 h 69"/>
                  <a:gd name="T2" fmla="*/ 0 w 425"/>
                  <a:gd name="T3" fmla="*/ 33 h 69"/>
                  <a:gd name="T4" fmla="*/ 29 w 425"/>
                  <a:gd name="T5" fmla="*/ 30 h 69"/>
                  <a:gd name="T6" fmla="*/ 153 w 425"/>
                  <a:gd name="T7" fmla="*/ 22 h 69"/>
                  <a:gd name="T8" fmla="*/ 207 w 425"/>
                  <a:gd name="T9" fmla="*/ 18 h 69"/>
                  <a:gd name="T10" fmla="*/ 376 w 425"/>
                  <a:gd name="T11" fmla="*/ 1 h 69"/>
                  <a:gd name="T12" fmla="*/ 412 w 425"/>
                  <a:gd name="T13" fmla="*/ 1 h 69"/>
                  <a:gd name="T14" fmla="*/ 425 w 425"/>
                  <a:gd name="T15" fmla="*/ 27 h 69"/>
                  <a:gd name="T16" fmla="*/ 425 w 425"/>
                  <a:gd name="T17" fmla="*/ 28 h 69"/>
                  <a:gd name="T18" fmla="*/ 423 w 425"/>
                  <a:gd name="T19" fmla="*/ 30 h 69"/>
                  <a:gd name="T20" fmla="*/ 403 w 425"/>
                  <a:gd name="T21" fmla="*/ 28 h 69"/>
                  <a:gd name="T22" fmla="*/ 285 w 425"/>
                  <a:gd name="T23" fmla="*/ 31 h 69"/>
                  <a:gd name="T24" fmla="*/ 239 w 425"/>
                  <a:gd name="T25" fmla="*/ 43 h 69"/>
                  <a:gd name="T26" fmla="*/ 226 w 425"/>
                  <a:gd name="T27" fmla="*/ 53 h 69"/>
                  <a:gd name="T28" fmla="*/ 137 w 425"/>
                  <a:gd name="T29" fmla="*/ 57 h 69"/>
                  <a:gd name="T30" fmla="*/ 114 w 425"/>
                  <a:gd name="T31" fmla="*/ 50 h 69"/>
                  <a:gd name="T32" fmla="*/ 13 w 425"/>
                  <a:gd name="T33" fmla="*/ 45 h 69"/>
                  <a:gd name="T34" fmla="*/ 0 w 425"/>
                  <a:gd name="T35" fmla="*/ 4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5" h="69">
                    <a:moveTo>
                      <a:pt x="0" y="45"/>
                    </a:moveTo>
                    <a:cubicBezTo>
                      <a:pt x="0" y="41"/>
                      <a:pt x="0" y="37"/>
                      <a:pt x="0" y="33"/>
                    </a:cubicBezTo>
                    <a:cubicBezTo>
                      <a:pt x="9" y="28"/>
                      <a:pt x="20" y="34"/>
                      <a:pt x="29" y="30"/>
                    </a:cubicBezTo>
                    <a:cubicBezTo>
                      <a:pt x="70" y="20"/>
                      <a:pt x="112" y="29"/>
                      <a:pt x="153" y="22"/>
                    </a:cubicBezTo>
                    <a:cubicBezTo>
                      <a:pt x="171" y="19"/>
                      <a:pt x="189" y="19"/>
                      <a:pt x="207" y="18"/>
                    </a:cubicBezTo>
                    <a:cubicBezTo>
                      <a:pt x="263" y="13"/>
                      <a:pt x="320" y="6"/>
                      <a:pt x="376" y="1"/>
                    </a:cubicBezTo>
                    <a:cubicBezTo>
                      <a:pt x="388" y="0"/>
                      <a:pt x="400" y="1"/>
                      <a:pt x="412" y="1"/>
                    </a:cubicBezTo>
                    <a:cubicBezTo>
                      <a:pt x="402" y="17"/>
                      <a:pt x="416" y="20"/>
                      <a:pt x="425" y="27"/>
                    </a:cubicBezTo>
                    <a:cubicBezTo>
                      <a:pt x="425" y="27"/>
                      <a:pt x="425" y="28"/>
                      <a:pt x="425" y="28"/>
                    </a:cubicBezTo>
                    <a:cubicBezTo>
                      <a:pt x="424" y="29"/>
                      <a:pt x="424" y="29"/>
                      <a:pt x="423" y="30"/>
                    </a:cubicBezTo>
                    <a:cubicBezTo>
                      <a:pt x="416" y="36"/>
                      <a:pt x="409" y="30"/>
                      <a:pt x="403" y="28"/>
                    </a:cubicBezTo>
                    <a:cubicBezTo>
                      <a:pt x="363" y="14"/>
                      <a:pt x="324" y="14"/>
                      <a:pt x="285" y="31"/>
                    </a:cubicBezTo>
                    <a:cubicBezTo>
                      <a:pt x="270" y="37"/>
                      <a:pt x="255" y="43"/>
                      <a:pt x="239" y="43"/>
                    </a:cubicBezTo>
                    <a:cubicBezTo>
                      <a:pt x="231" y="43"/>
                      <a:pt x="228" y="47"/>
                      <a:pt x="226" y="53"/>
                    </a:cubicBezTo>
                    <a:cubicBezTo>
                      <a:pt x="197" y="69"/>
                      <a:pt x="167" y="63"/>
                      <a:pt x="137" y="57"/>
                    </a:cubicBezTo>
                    <a:cubicBezTo>
                      <a:pt x="129" y="56"/>
                      <a:pt x="121" y="54"/>
                      <a:pt x="114" y="50"/>
                    </a:cubicBezTo>
                    <a:cubicBezTo>
                      <a:pt x="81" y="36"/>
                      <a:pt x="48" y="34"/>
                      <a:pt x="13" y="45"/>
                    </a:cubicBezTo>
                    <a:cubicBezTo>
                      <a:pt x="9" y="47"/>
                      <a:pt x="5" y="49"/>
                      <a:pt x="0" y="45"/>
                    </a:cubicBezTo>
                    <a:close/>
                  </a:path>
                </a:pathLst>
              </a:custGeom>
              <a:solidFill>
                <a:srgbClr val="138E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2" name="Freeform 700">
                <a:extLst>
                  <a:ext uri="{FF2B5EF4-FFF2-40B4-BE49-F238E27FC236}">
                    <a16:creationId xmlns:a16="http://schemas.microsoft.com/office/drawing/2014/main" id="{4538DB08-C39D-428C-B9C8-04921C50D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" y="1290"/>
                <a:ext cx="77" cy="64"/>
              </a:xfrm>
              <a:custGeom>
                <a:avLst/>
                <a:gdLst>
                  <a:gd name="T0" fmla="*/ 67 w 139"/>
                  <a:gd name="T1" fmla="*/ 111 h 117"/>
                  <a:gd name="T2" fmla="*/ 0 w 139"/>
                  <a:gd name="T3" fmla="*/ 68 h 117"/>
                  <a:gd name="T4" fmla="*/ 33 w 139"/>
                  <a:gd name="T5" fmla="*/ 23 h 117"/>
                  <a:gd name="T6" fmla="*/ 51 w 139"/>
                  <a:gd name="T7" fmla="*/ 0 h 117"/>
                  <a:gd name="T8" fmla="*/ 127 w 139"/>
                  <a:gd name="T9" fmla="*/ 76 h 117"/>
                  <a:gd name="T10" fmla="*/ 135 w 139"/>
                  <a:gd name="T11" fmla="*/ 92 h 117"/>
                  <a:gd name="T12" fmla="*/ 121 w 139"/>
                  <a:gd name="T13" fmla="*/ 114 h 117"/>
                  <a:gd name="T14" fmla="*/ 67 w 139"/>
                  <a:gd name="T15" fmla="*/ 11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117">
                    <a:moveTo>
                      <a:pt x="67" y="111"/>
                    </a:moveTo>
                    <a:cubicBezTo>
                      <a:pt x="44" y="98"/>
                      <a:pt x="20" y="86"/>
                      <a:pt x="0" y="68"/>
                    </a:cubicBezTo>
                    <a:cubicBezTo>
                      <a:pt x="19" y="59"/>
                      <a:pt x="23" y="39"/>
                      <a:pt x="33" y="23"/>
                    </a:cubicBezTo>
                    <a:cubicBezTo>
                      <a:pt x="38" y="15"/>
                      <a:pt x="38" y="2"/>
                      <a:pt x="51" y="0"/>
                    </a:cubicBezTo>
                    <a:cubicBezTo>
                      <a:pt x="80" y="22"/>
                      <a:pt x="103" y="49"/>
                      <a:pt x="127" y="76"/>
                    </a:cubicBezTo>
                    <a:cubicBezTo>
                      <a:pt x="129" y="82"/>
                      <a:pt x="134" y="86"/>
                      <a:pt x="135" y="92"/>
                    </a:cubicBezTo>
                    <a:cubicBezTo>
                      <a:pt x="139" y="104"/>
                      <a:pt x="134" y="114"/>
                      <a:pt x="121" y="114"/>
                    </a:cubicBezTo>
                    <a:cubicBezTo>
                      <a:pt x="103" y="114"/>
                      <a:pt x="85" y="117"/>
                      <a:pt x="67" y="111"/>
                    </a:cubicBezTo>
                    <a:close/>
                  </a:path>
                </a:pathLst>
              </a:custGeom>
              <a:solidFill>
                <a:srgbClr val="6AA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3" name="Freeform 701">
                <a:extLst>
                  <a:ext uri="{FF2B5EF4-FFF2-40B4-BE49-F238E27FC236}">
                    <a16:creationId xmlns:a16="http://schemas.microsoft.com/office/drawing/2014/main" id="{E5A00356-DAAC-459B-B32F-E38EF957B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3" y="1207"/>
                <a:ext cx="79" cy="74"/>
              </a:xfrm>
              <a:custGeom>
                <a:avLst/>
                <a:gdLst>
                  <a:gd name="T0" fmla="*/ 139 w 143"/>
                  <a:gd name="T1" fmla="*/ 135 h 135"/>
                  <a:gd name="T2" fmla="*/ 90 w 143"/>
                  <a:gd name="T3" fmla="*/ 98 h 135"/>
                  <a:gd name="T4" fmla="*/ 10 w 143"/>
                  <a:gd name="T5" fmla="*/ 34 h 135"/>
                  <a:gd name="T6" fmla="*/ 14 w 143"/>
                  <a:gd name="T7" fmla="*/ 9 h 135"/>
                  <a:gd name="T8" fmla="*/ 60 w 143"/>
                  <a:gd name="T9" fmla="*/ 9 h 135"/>
                  <a:gd name="T10" fmla="*/ 131 w 143"/>
                  <a:gd name="T11" fmla="*/ 46 h 135"/>
                  <a:gd name="T12" fmla="*/ 126 w 143"/>
                  <a:gd name="T13" fmla="*/ 59 h 135"/>
                  <a:gd name="T14" fmla="*/ 131 w 143"/>
                  <a:gd name="T15" fmla="*/ 117 h 135"/>
                  <a:gd name="T16" fmla="*/ 139 w 143"/>
                  <a:gd name="T1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135">
                    <a:moveTo>
                      <a:pt x="139" y="135"/>
                    </a:moveTo>
                    <a:cubicBezTo>
                      <a:pt x="123" y="122"/>
                      <a:pt x="106" y="111"/>
                      <a:pt x="90" y="98"/>
                    </a:cubicBezTo>
                    <a:cubicBezTo>
                      <a:pt x="64" y="76"/>
                      <a:pt x="33" y="61"/>
                      <a:pt x="10" y="34"/>
                    </a:cubicBezTo>
                    <a:cubicBezTo>
                      <a:pt x="1" y="22"/>
                      <a:pt x="0" y="16"/>
                      <a:pt x="14" y="9"/>
                    </a:cubicBezTo>
                    <a:cubicBezTo>
                      <a:pt x="30" y="1"/>
                      <a:pt x="45" y="0"/>
                      <a:pt x="60" y="9"/>
                    </a:cubicBezTo>
                    <a:cubicBezTo>
                      <a:pt x="83" y="22"/>
                      <a:pt x="106" y="36"/>
                      <a:pt x="131" y="46"/>
                    </a:cubicBezTo>
                    <a:cubicBezTo>
                      <a:pt x="131" y="51"/>
                      <a:pt x="129" y="56"/>
                      <a:pt x="126" y="59"/>
                    </a:cubicBezTo>
                    <a:cubicBezTo>
                      <a:pt x="108" y="80"/>
                      <a:pt x="116" y="98"/>
                      <a:pt x="131" y="117"/>
                    </a:cubicBezTo>
                    <a:cubicBezTo>
                      <a:pt x="135" y="122"/>
                      <a:pt x="143" y="126"/>
                      <a:pt x="139" y="135"/>
                    </a:cubicBezTo>
                    <a:close/>
                  </a:path>
                </a:pathLst>
              </a:custGeom>
              <a:solidFill>
                <a:srgbClr val="116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4" name="Freeform 702">
                <a:extLst>
                  <a:ext uri="{FF2B5EF4-FFF2-40B4-BE49-F238E27FC236}">
                    <a16:creationId xmlns:a16="http://schemas.microsoft.com/office/drawing/2014/main" id="{8FDADA3B-62C3-49E3-9699-F8EA4D8D8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0" y="1232"/>
                <a:ext cx="64" cy="75"/>
              </a:xfrm>
              <a:custGeom>
                <a:avLst/>
                <a:gdLst>
                  <a:gd name="T0" fmla="*/ 36 w 116"/>
                  <a:gd name="T1" fmla="*/ 89 h 136"/>
                  <a:gd name="T2" fmla="*/ 24 w 116"/>
                  <a:gd name="T3" fmla="*/ 73 h 136"/>
                  <a:gd name="T4" fmla="*/ 28 w 116"/>
                  <a:gd name="T5" fmla="*/ 0 h 136"/>
                  <a:gd name="T6" fmla="*/ 77 w 116"/>
                  <a:gd name="T7" fmla="*/ 31 h 136"/>
                  <a:gd name="T8" fmla="*/ 116 w 116"/>
                  <a:gd name="T9" fmla="*/ 64 h 136"/>
                  <a:gd name="T10" fmla="*/ 96 w 116"/>
                  <a:gd name="T11" fmla="*/ 80 h 136"/>
                  <a:gd name="T12" fmla="*/ 86 w 116"/>
                  <a:gd name="T13" fmla="*/ 129 h 136"/>
                  <a:gd name="T14" fmla="*/ 84 w 116"/>
                  <a:gd name="T15" fmla="*/ 136 h 136"/>
                  <a:gd name="T16" fmla="*/ 36 w 116"/>
                  <a:gd name="T17" fmla="*/ 8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136">
                    <a:moveTo>
                      <a:pt x="36" y="89"/>
                    </a:moveTo>
                    <a:cubicBezTo>
                      <a:pt x="34" y="82"/>
                      <a:pt x="28" y="79"/>
                      <a:pt x="24" y="73"/>
                    </a:cubicBezTo>
                    <a:cubicBezTo>
                      <a:pt x="0" y="43"/>
                      <a:pt x="1" y="29"/>
                      <a:pt x="28" y="0"/>
                    </a:cubicBezTo>
                    <a:cubicBezTo>
                      <a:pt x="48" y="6"/>
                      <a:pt x="64" y="16"/>
                      <a:pt x="77" y="31"/>
                    </a:cubicBezTo>
                    <a:cubicBezTo>
                      <a:pt x="89" y="44"/>
                      <a:pt x="103" y="54"/>
                      <a:pt x="116" y="64"/>
                    </a:cubicBezTo>
                    <a:cubicBezTo>
                      <a:pt x="112" y="73"/>
                      <a:pt x="101" y="72"/>
                      <a:pt x="96" y="80"/>
                    </a:cubicBezTo>
                    <a:cubicBezTo>
                      <a:pt x="87" y="95"/>
                      <a:pt x="72" y="109"/>
                      <a:pt x="86" y="129"/>
                    </a:cubicBezTo>
                    <a:cubicBezTo>
                      <a:pt x="87" y="131"/>
                      <a:pt x="86" y="134"/>
                      <a:pt x="84" y="136"/>
                    </a:cubicBezTo>
                    <a:cubicBezTo>
                      <a:pt x="67" y="122"/>
                      <a:pt x="51" y="106"/>
                      <a:pt x="36" y="89"/>
                    </a:cubicBezTo>
                    <a:close/>
                  </a:path>
                </a:pathLst>
              </a:custGeom>
              <a:solidFill>
                <a:srgbClr val="317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5" name="Freeform 703">
                <a:extLst>
                  <a:ext uri="{FF2B5EF4-FFF2-40B4-BE49-F238E27FC236}">
                    <a16:creationId xmlns:a16="http://schemas.microsoft.com/office/drawing/2014/main" id="{C4D97715-B9FF-4D92-84DE-CB7BD630A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7" y="1268"/>
                <a:ext cx="55" cy="61"/>
              </a:xfrm>
              <a:custGeom>
                <a:avLst/>
                <a:gdLst>
                  <a:gd name="T0" fmla="*/ 16 w 100"/>
                  <a:gd name="T1" fmla="*/ 72 h 112"/>
                  <a:gd name="T2" fmla="*/ 16 w 100"/>
                  <a:gd name="T3" fmla="*/ 68 h 112"/>
                  <a:gd name="T4" fmla="*/ 48 w 100"/>
                  <a:gd name="T5" fmla="*/ 0 h 112"/>
                  <a:gd name="T6" fmla="*/ 100 w 100"/>
                  <a:gd name="T7" fmla="*/ 40 h 112"/>
                  <a:gd name="T8" fmla="*/ 72 w 100"/>
                  <a:gd name="T9" fmla="*/ 93 h 112"/>
                  <a:gd name="T10" fmla="*/ 49 w 100"/>
                  <a:gd name="T11" fmla="*/ 108 h 112"/>
                  <a:gd name="T12" fmla="*/ 16 w 100"/>
                  <a:gd name="T13" fmla="*/ 7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12">
                    <a:moveTo>
                      <a:pt x="16" y="72"/>
                    </a:moveTo>
                    <a:cubicBezTo>
                      <a:pt x="16" y="71"/>
                      <a:pt x="16" y="70"/>
                      <a:pt x="16" y="68"/>
                    </a:cubicBezTo>
                    <a:cubicBezTo>
                      <a:pt x="0" y="38"/>
                      <a:pt x="15" y="8"/>
                      <a:pt x="48" y="0"/>
                    </a:cubicBezTo>
                    <a:cubicBezTo>
                      <a:pt x="66" y="13"/>
                      <a:pt x="85" y="24"/>
                      <a:pt x="100" y="40"/>
                    </a:cubicBezTo>
                    <a:cubicBezTo>
                      <a:pt x="91" y="57"/>
                      <a:pt x="81" y="75"/>
                      <a:pt x="72" y="93"/>
                    </a:cubicBezTo>
                    <a:cubicBezTo>
                      <a:pt x="67" y="103"/>
                      <a:pt x="63" y="112"/>
                      <a:pt x="49" y="108"/>
                    </a:cubicBezTo>
                    <a:cubicBezTo>
                      <a:pt x="34" y="99"/>
                      <a:pt x="24" y="87"/>
                      <a:pt x="16" y="72"/>
                    </a:cubicBezTo>
                    <a:close/>
                  </a:path>
                </a:pathLst>
              </a:custGeom>
              <a:solidFill>
                <a:srgbClr val="4C9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6" name="Freeform 704">
                <a:extLst>
                  <a:ext uri="{FF2B5EF4-FFF2-40B4-BE49-F238E27FC236}">
                    <a16:creationId xmlns:a16="http://schemas.microsoft.com/office/drawing/2014/main" id="{0C05525D-47F2-489D-A730-86EDE08D2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6" y="1242"/>
                <a:ext cx="64" cy="70"/>
              </a:xfrm>
              <a:custGeom>
                <a:avLst/>
                <a:gdLst>
                  <a:gd name="T0" fmla="*/ 86 w 117"/>
                  <a:gd name="T1" fmla="*/ 126 h 126"/>
                  <a:gd name="T2" fmla="*/ 22 w 117"/>
                  <a:gd name="T3" fmla="*/ 66 h 126"/>
                  <a:gd name="T4" fmla="*/ 14 w 117"/>
                  <a:gd name="T5" fmla="*/ 58 h 126"/>
                  <a:gd name="T6" fmla="*/ 7 w 117"/>
                  <a:gd name="T7" fmla="*/ 28 h 126"/>
                  <a:gd name="T8" fmla="*/ 38 w 117"/>
                  <a:gd name="T9" fmla="*/ 6 h 126"/>
                  <a:gd name="T10" fmla="*/ 117 w 117"/>
                  <a:gd name="T11" fmla="*/ 71 h 126"/>
                  <a:gd name="T12" fmla="*/ 108 w 117"/>
                  <a:gd name="T13" fmla="*/ 80 h 126"/>
                  <a:gd name="T14" fmla="*/ 91 w 117"/>
                  <a:gd name="T15" fmla="*/ 110 h 126"/>
                  <a:gd name="T16" fmla="*/ 86 w 117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126">
                    <a:moveTo>
                      <a:pt x="86" y="126"/>
                    </a:moveTo>
                    <a:cubicBezTo>
                      <a:pt x="65" y="106"/>
                      <a:pt x="44" y="86"/>
                      <a:pt x="22" y="66"/>
                    </a:cubicBezTo>
                    <a:cubicBezTo>
                      <a:pt x="20" y="63"/>
                      <a:pt x="17" y="60"/>
                      <a:pt x="14" y="58"/>
                    </a:cubicBezTo>
                    <a:cubicBezTo>
                      <a:pt x="5" y="50"/>
                      <a:pt x="0" y="40"/>
                      <a:pt x="7" y="28"/>
                    </a:cubicBezTo>
                    <a:cubicBezTo>
                      <a:pt x="15" y="17"/>
                      <a:pt x="18" y="0"/>
                      <a:pt x="38" y="6"/>
                    </a:cubicBezTo>
                    <a:cubicBezTo>
                      <a:pt x="63" y="29"/>
                      <a:pt x="90" y="50"/>
                      <a:pt x="117" y="71"/>
                    </a:cubicBezTo>
                    <a:cubicBezTo>
                      <a:pt x="116" y="76"/>
                      <a:pt x="112" y="78"/>
                      <a:pt x="108" y="80"/>
                    </a:cubicBezTo>
                    <a:cubicBezTo>
                      <a:pt x="97" y="87"/>
                      <a:pt x="91" y="97"/>
                      <a:pt x="91" y="110"/>
                    </a:cubicBezTo>
                    <a:cubicBezTo>
                      <a:pt x="91" y="116"/>
                      <a:pt x="91" y="122"/>
                      <a:pt x="86" y="126"/>
                    </a:cubicBezTo>
                    <a:close/>
                  </a:path>
                </a:pathLst>
              </a:custGeom>
              <a:solidFill>
                <a:srgbClr val="3A8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7" name="Freeform 705">
                <a:extLst>
                  <a:ext uri="{FF2B5EF4-FFF2-40B4-BE49-F238E27FC236}">
                    <a16:creationId xmlns:a16="http://schemas.microsoft.com/office/drawing/2014/main" id="{B6B9340C-CE75-45E9-B530-5275A274A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2" y="1218"/>
                <a:ext cx="75" cy="61"/>
              </a:xfrm>
              <a:custGeom>
                <a:avLst/>
                <a:gdLst>
                  <a:gd name="T0" fmla="*/ 136 w 136"/>
                  <a:gd name="T1" fmla="*/ 51 h 111"/>
                  <a:gd name="T2" fmla="*/ 117 w 136"/>
                  <a:gd name="T3" fmla="*/ 102 h 111"/>
                  <a:gd name="T4" fmla="*/ 120 w 136"/>
                  <a:gd name="T5" fmla="*/ 111 h 111"/>
                  <a:gd name="T6" fmla="*/ 36 w 136"/>
                  <a:gd name="T7" fmla="*/ 46 h 111"/>
                  <a:gd name="T8" fmla="*/ 11 w 136"/>
                  <a:gd name="T9" fmla="*/ 27 h 111"/>
                  <a:gd name="T10" fmla="*/ 1 w 136"/>
                  <a:gd name="T11" fmla="*/ 16 h 111"/>
                  <a:gd name="T12" fmla="*/ 15 w 136"/>
                  <a:gd name="T13" fmla="*/ 4 h 111"/>
                  <a:gd name="T14" fmla="*/ 48 w 136"/>
                  <a:gd name="T15" fmla="*/ 7 h 111"/>
                  <a:gd name="T16" fmla="*/ 136 w 136"/>
                  <a:gd name="T17" fmla="*/ 5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111">
                    <a:moveTo>
                      <a:pt x="136" y="51"/>
                    </a:moveTo>
                    <a:cubicBezTo>
                      <a:pt x="111" y="57"/>
                      <a:pt x="101" y="81"/>
                      <a:pt x="117" y="102"/>
                    </a:cubicBezTo>
                    <a:cubicBezTo>
                      <a:pt x="119" y="105"/>
                      <a:pt x="119" y="108"/>
                      <a:pt x="120" y="111"/>
                    </a:cubicBezTo>
                    <a:cubicBezTo>
                      <a:pt x="90" y="92"/>
                      <a:pt x="60" y="73"/>
                      <a:pt x="36" y="46"/>
                    </a:cubicBezTo>
                    <a:cubicBezTo>
                      <a:pt x="30" y="38"/>
                      <a:pt x="21" y="31"/>
                      <a:pt x="11" y="27"/>
                    </a:cubicBezTo>
                    <a:cubicBezTo>
                      <a:pt x="7" y="25"/>
                      <a:pt x="0" y="23"/>
                      <a:pt x="1" y="16"/>
                    </a:cubicBezTo>
                    <a:cubicBezTo>
                      <a:pt x="3" y="9"/>
                      <a:pt x="8" y="5"/>
                      <a:pt x="15" y="4"/>
                    </a:cubicBezTo>
                    <a:cubicBezTo>
                      <a:pt x="26" y="3"/>
                      <a:pt x="39" y="0"/>
                      <a:pt x="48" y="7"/>
                    </a:cubicBezTo>
                    <a:cubicBezTo>
                      <a:pt x="75" y="26"/>
                      <a:pt x="107" y="36"/>
                      <a:pt x="136" y="51"/>
                    </a:cubicBezTo>
                    <a:close/>
                  </a:path>
                </a:pathLst>
              </a:custGeom>
              <a:solidFill>
                <a:srgbClr val="116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8" name="Freeform 706">
                <a:extLst>
                  <a:ext uri="{FF2B5EF4-FFF2-40B4-BE49-F238E27FC236}">
                    <a16:creationId xmlns:a16="http://schemas.microsoft.com/office/drawing/2014/main" id="{26DBFDAE-F267-4DCB-8A2F-779F22CDA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1" y="1239"/>
                <a:ext cx="73" cy="51"/>
              </a:xfrm>
              <a:custGeom>
                <a:avLst/>
                <a:gdLst>
                  <a:gd name="T0" fmla="*/ 89 w 133"/>
                  <a:gd name="T1" fmla="*/ 94 h 94"/>
                  <a:gd name="T2" fmla="*/ 22 w 133"/>
                  <a:gd name="T3" fmla="*/ 44 h 94"/>
                  <a:gd name="T4" fmla="*/ 4 w 133"/>
                  <a:gd name="T5" fmla="*/ 23 h 94"/>
                  <a:gd name="T6" fmla="*/ 33 w 133"/>
                  <a:gd name="T7" fmla="*/ 2 h 94"/>
                  <a:gd name="T8" fmla="*/ 53 w 133"/>
                  <a:gd name="T9" fmla="*/ 2 h 94"/>
                  <a:gd name="T10" fmla="*/ 133 w 133"/>
                  <a:gd name="T11" fmla="*/ 41 h 94"/>
                  <a:gd name="T12" fmla="*/ 103 w 133"/>
                  <a:gd name="T13" fmla="*/ 59 h 94"/>
                  <a:gd name="T14" fmla="*/ 95 w 133"/>
                  <a:gd name="T15" fmla="*/ 83 h 94"/>
                  <a:gd name="T16" fmla="*/ 89 w 133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94">
                    <a:moveTo>
                      <a:pt x="89" y="94"/>
                    </a:moveTo>
                    <a:cubicBezTo>
                      <a:pt x="66" y="77"/>
                      <a:pt x="44" y="61"/>
                      <a:pt x="22" y="44"/>
                    </a:cubicBezTo>
                    <a:cubicBezTo>
                      <a:pt x="14" y="38"/>
                      <a:pt x="0" y="34"/>
                      <a:pt x="4" y="23"/>
                    </a:cubicBezTo>
                    <a:cubicBezTo>
                      <a:pt x="7" y="11"/>
                      <a:pt x="21" y="5"/>
                      <a:pt x="33" y="2"/>
                    </a:cubicBezTo>
                    <a:cubicBezTo>
                      <a:pt x="39" y="0"/>
                      <a:pt x="47" y="0"/>
                      <a:pt x="53" y="2"/>
                    </a:cubicBezTo>
                    <a:cubicBezTo>
                      <a:pt x="80" y="15"/>
                      <a:pt x="106" y="28"/>
                      <a:pt x="133" y="41"/>
                    </a:cubicBezTo>
                    <a:cubicBezTo>
                      <a:pt x="123" y="48"/>
                      <a:pt x="109" y="46"/>
                      <a:pt x="103" y="59"/>
                    </a:cubicBezTo>
                    <a:cubicBezTo>
                      <a:pt x="99" y="67"/>
                      <a:pt x="92" y="73"/>
                      <a:pt x="95" y="83"/>
                    </a:cubicBezTo>
                    <a:cubicBezTo>
                      <a:pt x="96" y="87"/>
                      <a:pt x="94" y="92"/>
                      <a:pt x="89" y="94"/>
                    </a:cubicBezTo>
                    <a:close/>
                  </a:path>
                </a:pathLst>
              </a:custGeom>
              <a:solidFill>
                <a:srgbClr val="106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9" name="Freeform 707">
                <a:extLst>
                  <a:ext uri="{FF2B5EF4-FFF2-40B4-BE49-F238E27FC236}">
                    <a16:creationId xmlns:a16="http://schemas.microsoft.com/office/drawing/2014/main" id="{14E8A118-7A69-4696-8B9C-75A0ABA24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5" y="1288"/>
                <a:ext cx="71" cy="59"/>
              </a:xfrm>
              <a:custGeom>
                <a:avLst/>
                <a:gdLst>
                  <a:gd name="T0" fmla="*/ 23 w 130"/>
                  <a:gd name="T1" fmla="*/ 3 h 106"/>
                  <a:gd name="T2" fmla="*/ 130 w 130"/>
                  <a:gd name="T3" fmla="*/ 90 h 106"/>
                  <a:gd name="T4" fmla="*/ 0 w 130"/>
                  <a:gd name="T5" fmla="*/ 50 h 106"/>
                  <a:gd name="T6" fmla="*/ 17 w 130"/>
                  <a:gd name="T7" fmla="*/ 3 h 106"/>
                  <a:gd name="T8" fmla="*/ 23 w 130"/>
                  <a:gd name="T9" fmla="*/ 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06">
                    <a:moveTo>
                      <a:pt x="23" y="3"/>
                    </a:moveTo>
                    <a:cubicBezTo>
                      <a:pt x="64" y="25"/>
                      <a:pt x="86" y="70"/>
                      <a:pt x="130" y="90"/>
                    </a:cubicBezTo>
                    <a:cubicBezTo>
                      <a:pt x="80" y="106"/>
                      <a:pt x="34" y="92"/>
                      <a:pt x="0" y="50"/>
                    </a:cubicBezTo>
                    <a:cubicBezTo>
                      <a:pt x="4" y="34"/>
                      <a:pt x="18" y="21"/>
                      <a:pt x="17" y="3"/>
                    </a:cubicBezTo>
                    <a:cubicBezTo>
                      <a:pt x="17" y="1"/>
                      <a:pt x="21" y="0"/>
                      <a:pt x="23" y="3"/>
                    </a:cubicBezTo>
                    <a:close/>
                  </a:path>
                </a:pathLst>
              </a:custGeom>
              <a:solidFill>
                <a:srgbClr val="6BA1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0" name="Freeform 708">
                <a:extLst>
                  <a:ext uri="{FF2B5EF4-FFF2-40B4-BE49-F238E27FC236}">
                    <a16:creationId xmlns:a16="http://schemas.microsoft.com/office/drawing/2014/main" id="{50FF8D65-E592-488C-AC2B-B1130172D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3" y="1281"/>
                <a:ext cx="46" cy="56"/>
              </a:xfrm>
              <a:custGeom>
                <a:avLst/>
                <a:gdLst>
                  <a:gd name="T0" fmla="*/ 0 w 83"/>
                  <a:gd name="T1" fmla="*/ 55 h 102"/>
                  <a:gd name="T2" fmla="*/ 31 w 83"/>
                  <a:gd name="T3" fmla="*/ 0 h 102"/>
                  <a:gd name="T4" fmla="*/ 76 w 83"/>
                  <a:gd name="T5" fmla="*/ 38 h 102"/>
                  <a:gd name="T6" fmla="*/ 52 w 83"/>
                  <a:gd name="T7" fmla="*/ 102 h 102"/>
                  <a:gd name="T8" fmla="*/ 0 w 83"/>
                  <a:gd name="T9" fmla="*/ 5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02">
                    <a:moveTo>
                      <a:pt x="0" y="55"/>
                    </a:moveTo>
                    <a:cubicBezTo>
                      <a:pt x="0" y="15"/>
                      <a:pt x="2" y="11"/>
                      <a:pt x="31" y="0"/>
                    </a:cubicBezTo>
                    <a:cubicBezTo>
                      <a:pt x="48" y="10"/>
                      <a:pt x="64" y="22"/>
                      <a:pt x="76" y="38"/>
                    </a:cubicBezTo>
                    <a:cubicBezTo>
                      <a:pt x="83" y="58"/>
                      <a:pt x="70" y="92"/>
                      <a:pt x="52" y="102"/>
                    </a:cubicBezTo>
                    <a:cubicBezTo>
                      <a:pt x="31" y="91"/>
                      <a:pt x="12" y="77"/>
                      <a:pt x="0" y="55"/>
                    </a:cubicBezTo>
                    <a:close/>
                  </a:path>
                </a:pathLst>
              </a:custGeom>
              <a:solidFill>
                <a:srgbClr val="5C9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1" name="Freeform 709">
                <a:extLst>
                  <a:ext uri="{FF2B5EF4-FFF2-40B4-BE49-F238E27FC236}">
                    <a16:creationId xmlns:a16="http://schemas.microsoft.com/office/drawing/2014/main" id="{110765B6-F733-43CD-84DC-507EC0724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0" y="1261"/>
                <a:ext cx="47" cy="61"/>
              </a:xfrm>
              <a:custGeom>
                <a:avLst/>
                <a:gdLst>
                  <a:gd name="T0" fmla="*/ 1 w 86"/>
                  <a:gd name="T1" fmla="*/ 53 h 111"/>
                  <a:gd name="T2" fmla="*/ 4 w 86"/>
                  <a:gd name="T3" fmla="*/ 45 h 111"/>
                  <a:gd name="T4" fmla="*/ 45 w 86"/>
                  <a:gd name="T5" fmla="*/ 0 h 111"/>
                  <a:gd name="T6" fmla="*/ 86 w 86"/>
                  <a:gd name="T7" fmla="*/ 36 h 111"/>
                  <a:gd name="T8" fmla="*/ 75 w 86"/>
                  <a:gd name="T9" fmla="*/ 59 h 111"/>
                  <a:gd name="T10" fmla="*/ 57 w 86"/>
                  <a:gd name="T11" fmla="*/ 111 h 111"/>
                  <a:gd name="T12" fmla="*/ 1 w 86"/>
                  <a:gd name="T13" fmla="*/ 5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111">
                    <a:moveTo>
                      <a:pt x="1" y="53"/>
                    </a:moveTo>
                    <a:cubicBezTo>
                      <a:pt x="2" y="50"/>
                      <a:pt x="4" y="48"/>
                      <a:pt x="4" y="45"/>
                    </a:cubicBezTo>
                    <a:cubicBezTo>
                      <a:pt x="0" y="18"/>
                      <a:pt x="16" y="0"/>
                      <a:pt x="45" y="0"/>
                    </a:cubicBezTo>
                    <a:cubicBezTo>
                      <a:pt x="58" y="12"/>
                      <a:pt x="72" y="24"/>
                      <a:pt x="86" y="36"/>
                    </a:cubicBezTo>
                    <a:cubicBezTo>
                      <a:pt x="85" y="45"/>
                      <a:pt x="79" y="52"/>
                      <a:pt x="75" y="59"/>
                    </a:cubicBezTo>
                    <a:cubicBezTo>
                      <a:pt x="65" y="75"/>
                      <a:pt x="62" y="93"/>
                      <a:pt x="57" y="111"/>
                    </a:cubicBezTo>
                    <a:cubicBezTo>
                      <a:pt x="39" y="92"/>
                      <a:pt x="20" y="72"/>
                      <a:pt x="1" y="53"/>
                    </a:cubicBezTo>
                    <a:close/>
                  </a:path>
                </a:pathLst>
              </a:custGeom>
              <a:solidFill>
                <a:srgbClr val="328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2" name="Freeform 710">
                <a:extLst>
                  <a:ext uri="{FF2B5EF4-FFF2-40B4-BE49-F238E27FC236}">
                    <a16:creationId xmlns:a16="http://schemas.microsoft.com/office/drawing/2014/main" id="{C9488EFC-083D-41F9-A774-2EA9681F9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0" y="1302"/>
                <a:ext cx="72" cy="42"/>
              </a:xfrm>
              <a:custGeom>
                <a:avLst/>
                <a:gdLst>
                  <a:gd name="T0" fmla="*/ 41 w 131"/>
                  <a:gd name="T1" fmla="*/ 1 h 77"/>
                  <a:gd name="T2" fmla="*/ 57 w 131"/>
                  <a:gd name="T3" fmla="*/ 13 h 77"/>
                  <a:gd name="T4" fmla="*/ 131 w 131"/>
                  <a:gd name="T5" fmla="*/ 72 h 77"/>
                  <a:gd name="T6" fmla="*/ 129 w 131"/>
                  <a:gd name="T7" fmla="*/ 77 h 77"/>
                  <a:gd name="T8" fmla="*/ 28 w 131"/>
                  <a:gd name="T9" fmla="*/ 76 h 77"/>
                  <a:gd name="T10" fmla="*/ 0 w 131"/>
                  <a:gd name="T11" fmla="*/ 62 h 77"/>
                  <a:gd name="T12" fmla="*/ 24 w 131"/>
                  <a:gd name="T13" fmla="*/ 11 h 77"/>
                  <a:gd name="T14" fmla="*/ 41 w 131"/>
                  <a:gd name="T15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" h="77">
                    <a:moveTo>
                      <a:pt x="41" y="1"/>
                    </a:moveTo>
                    <a:cubicBezTo>
                      <a:pt x="48" y="2"/>
                      <a:pt x="52" y="8"/>
                      <a:pt x="57" y="13"/>
                    </a:cubicBezTo>
                    <a:cubicBezTo>
                      <a:pt x="78" y="36"/>
                      <a:pt x="100" y="60"/>
                      <a:pt x="131" y="72"/>
                    </a:cubicBezTo>
                    <a:cubicBezTo>
                      <a:pt x="131" y="74"/>
                      <a:pt x="130" y="75"/>
                      <a:pt x="129" y="77"/>
                    </a:cubicBezTo>
                    <a:cubicBezTo>
                      <a:pt x="95" y="77"/>
                      <a:pt x="61" y="77"/>
                      <a:pt x="28" y="76"/>
                    </a:cubicBezTo>
                    <a:cubicBezTo>
                      <a:pt x="17" y="76"/>
                      <a:pt x="9" y="68"/>
                      <a:pt x="0" y="62"/>
                    </a:cubicBezTo>
                    <a:cubicBezTo>
                      <a:pt x="6" y="44"/>
                      <a:pt x="20" y="30"/>
                      <a:pt x="24" y="11"/>
                    </a:cubicBezTo>
                    <a:cubicBezTo>
                      <a:pt x="26" y="3"/>
                      <a:pt x="33" y="0"/>
                      <a:pt x="41" y="1"/>
                    </a:cubicBezTo>
                    <a:close/>
                  </a:path>
                </a:pathLst>
              </a:custGeom>
              <a:solidFill>
                <a:srgbClr val="6DA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3" name="Freeform 711">
                <a:extLst>
                  <a:ext uri="{FF2B5EF4-FFF2-40B4-BE49-F238E27FC236}">
                    <a16:creationId xmlns:a16="http://schemas.microsoft.com/office/drawing/2014/main" id="{42FE536E-630E-4B58-AB52-FB58D5633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2" y="1302"/>
                <a:ext cx="69" cy="55"/>
              </a:xfrm>
              <a:custGeom>
                <a:avLst/>
                <a:gdLst>
                  <a:gd name="T0" fmla="*/ 0 w 126"/>
                  <a:gd name="T1" fmla="*/ 64 h 99"/>
                  <a:gd name="T2" fmla="*/ 24 w 126"/>
                  <a:gd name="T3" fmla="*/ 0 h 99"/>
                  <a:gd name="T4" fmla="*/ 126 w 126"/>
                  <a:gd name="T5" fmla="*/ 84 h 99"/>
                  <a:gd name="T6" fmla="*/ 0 w 126"/>
                  <a:gd name="T7" fmla="*/ 6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99">
                    <a:moveTo>
                      <a:pt x="0" y="64"/>
                    </a:moveTo>
                    <a:cubicBezTo>
                      <a:pt x="12" y="44"/>
                      <a:pt x="25" y="25"/>
                      <a:pt x="24" y="0"/>
                    </a:cubicBezTo>
                    <a:cubicBezTo>
                      <a:pt x="57" y="29"/>
                      <a:pt x="83" y="66"/>
                      <a:pt x="126" y="84"/>
                    </a:cubicBezTo>
                    <a:cubicBezTo>
                      <a:pt x="82" y="87"/>
                      <a:pt x="38" y="99"/>
                      <a:pt x="0" y="64"/>
                    </a:cubicBezTo>
                    <a:close/>
                  </a:path>
                </a:pathLst>
              </a:custGeom>
              <a:solidFill>
                <a:srgbClr val="7BA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4" name="Freeform 712">
                <a:extLst>
                  <a:ext uri="{FF2B5EF4-FFF2-40B4-BE49-F238E27FC236}">
                    <a16:creationId xmlns:a16="http://schemas.microsoft.com/office/drawing/2014/main" id="{193361FD-54A1-4FCE-A8D9-2C7A6086A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4" y="1173"/>
                <a:ext cx="70" cy="52"/>
              </a:xfrm>
              <a:custGeom>
                <a:avLst/>
                <a:gdLst>
                  <a:gd name="T0" fmla="*/ 49 w 128"/>
                  <a:gd name="T1" fmla="*/ 58 h 96"/>
                  <a:gd name="T2" fmla="*/ 40 w 128"/>
                  <a:gd name="T3" fmla="*/ 51 h 96"/>
                  <a:gd name="T4" fmla="*/ 2 w 128"/>
                  <a:gd name="T5" fmla="*/ 23 h 96"/>
                  <a:gd name="T6" fmla="*/ 1 w 128"/>
                  <a:gd name="T7" fmla="*/ 17 h 96"/>
                  <a:gd name="T8" fmla="*/ 11 w 128"/>
                  <a:gd name="T9" fmla="*/ 8 h 96"/>
                  <a:gd name="T10" fmla="*/ 53 w 128"/>
                  <a:gd name="T11" fmla="*/ 22 h 96"/>
                  <a:gd name="T12" fmla="*/ 54 w 128"/>
                  <a:gd name="T13" fmla="*/ 27 h 96"/>
                  <a:gd name="T14" fmla="*/ 63 w 128"/>
                  <a:gd name="T15" fmla="*/ 8 h 96"/>
                  <a:gd name="T16" fmla="*/ 99 w 128"/>
                  <a:gd name="T17" fmla="*/ 27 h 96"/>
                  <a:gd name="T18" fmla="*/ 102 w 128"/>
                  <a:gd name="T19" fmla="*/ 32 h 96"/>
                  <a:gd name="T20" fmla="*/ 112 w 128"/>
                  <a:gd name="T21" fmla="*/ 0 h 96"/>
                  <a:gd name="T22" fmla="*/ 126 w 128"/>
                  <a:gd name="T23" fmla="*/ 35 h 96"/>
                  <a:gd name="T24" fmla="*/ 123 w 128"/>
                  <a:gd name="T25" fmla="*/ 57 h 96"/>
                  <a:gd name="T26" fmla="*/ 123 w 128"/>
                  <a:gd name="T27" fmla="*/ 96 h 96"/>
                  <a:gd name="T28" fmla="*/ 49 w 128"/>
                  <a:gd name="T29" fmla="*/ 5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96">
                    <a:moveTo>
                      <a:pt x="49" y="58"/>
                    </a:moveTo>
                    <a:cubicBezTo>
                      <a:pt x="44" y="52"/>
                      <a:pt x="43" y="51"/>
                      <a:pt x="40" y="51"/>
                    </a:cubicBezTo>
                    <a:cubicBezTo>
                      <a:pt x="19" y="53"/>
                      <a:pt x="8" y="42"/>
                      <a:pt x="2" y="23"/>
                    </a:cubicBezTo>
                    <a:cubicBezTo>
                      <a:pt x="1" y="21"/>
                      <a:pt x="0" y="19"/>
                      <a:pt x="1" y="17"/>
                    </a:cubicBezTo>
                    <a:cubicBezTo>
                      <a:pt x="2" y="13"/>
                      <a:pt x="6" y="9"/>
                      <a:pt x="11" y="8"/>
                    </a:cubicBezTo>
                    <a:cubicBezTo>
                      <a:pt x="23" y="17"/>
                      <a:pt x="38" y="20"/>
                      <a:pt x="53" y="22"/>
                    </a:cubicBezTo>
                    <a:cubicBezTo>
                      <a:pt x="54" y="25"/>
                      <a:pt x="54" y="28"/>
                      <a:pt x="54" y="27"/>
                    </a:cubicBezTo>
                    <a:cubicBezTo>
                      <a:pt x="55" y="23"/>
                      <a:pt x="54" y="13"/>
                      <a:pt x="63" y="8"/>
                    </a:cubicBezTo>
                    <a:cubicBezTo>
                      <a:pt x="73" y="19"/>
                      <a:pt x="83" y="29"/>
                      <a:pt x="99" y="27"/>
                    </a:cubicBezTo>
                    <a:cubicBezTo>
                      <a:pt x="100" y="27"/>
                      <a:pt x="102" y="30"/>
                      <a:pt x="102" y="32"/>
                    </a:cubicBezTo>
                    <a:cubicBezTo>
                      <a:pt x="104" y="21"/>
                      <a:pt x="101" y="8"/>
                      <a:pt x="112" y="0"/>
                    </a:cubicBezTo>
                    <a:cubicBezTo>
                      <a:pt x="124" y="9"/>
                      <a:pt x="122" y="23"/>
                      <a:pt x="126" y="35"/>
                    </a:cubicBezTo>
                    <a:cubicBezTo>
                      <a:pt x="128" y="43"/>
                      <a:pt x="128" y="51"/>
                      <a:pt x="123" y="57"/>
                    </a:cubicBezTo>
                    <a:cubicBezTo>
                      <a:pt x="123" y="70"/>
                      <a:pt x="123" y="83"/>
                      <a:pt x="123" y="96"/>
                    </a:cubicBezTo>
                    <a:cubicBezTo>
                      <a:pt x="94" y="89"/>
                      <a:pt x="75" y="68"/>
                      <a:pt x="49" y="58"/>
                    </a:cubicBezTo>
                    <a:close/>
                  </a:path>
                </a:pathLst>
              </a:custGeom>
              <a:solidFill>
                <a:srgbClr val="F8D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5" name="Freeform 713">
                <a:extLst>
                  <a:ext uri="{FF2B5EF4-FFF2-40B4-BE49-F238E27FC236}">
                    <a16:creationId xmlns:a16="http://schemas.microsoft.com/office/drawing/2014/main" id="{F629E0E4-7A65-4143-93CA-4FC0F1018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8" y="1281"/>
                <a:ext cx="45" cy="55"/>
              </a:xfrm>
              <a:custGeom>
                <a:avLst/>
                <a:gdLst>
                  <a:gd name="T0" fmla="*/ 82 w 82"/>
                  <a:gd name="T1" fmla="*/ 40 h 101"/>
                  <a:gd name="T2" fmla="*/ 48 w 82"/>
                  <a:gd name="T3" fmla="*/ 96 h 101"/>
                  <a:gd name="T4" fmla="*/ 41 w 82"/>
                  <a:gd name="T5" fmla="*/ 101 h 101"/>
                  <a:gd name="T6" fmla="*/ 6 w 82"/>
                  <a:gd name="T7" fmla="*/ 75 h 101"/>
                  <a:gd name="T8" fmla="*/ 35 w 82"/>
                  <a:gd name="T9" fmla="*/ 0 h 101"/>
                  <a:gd name="T10" fmla="*/ 82 w 82"/>
                  <a:gd name="T11" fmla="*/ 4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01">
                    <a:moveTo>
                      <a:pt x="82" y="40"/>
                    </a:moveTo>
                    <a:cubicBezTo>
                      <a:pt x="62" y="53"/>
                      <a:pt x="63" y="79"/>
                      <a:pt x="48" y="96"/>
                    </a:cubicBezTo>
                    <a:cubicBezTo>
                      <a:pt x="46" y="98"/>
                      <a:pt x="44" y="100"/>
                      <a:pt x="41" y="101"/>
                    </a:cubicBezTo>
                    <a:cubicBezTo>
                      <a:pt x="28" y="95"/>
                      <a:pt x="16" y="87"/>
                      <a:pt x="6" y="75"/>
                    </a:cubicBezTo>
                    <a:cubicBezTo>
                      <a:pt x="0" y="44"/>
                      <a:pt x="17" y="22"/>
                      <a:pt x="35" y="0"/>
                    </a:cubicBezTo>
                    <a:cubicBezTo>
                      <a:pt x="49" y="15"/>
                      <a:pt x="72" y="20"/>
                      <a:pt x="82" y="40"/>
                    </a:cubicBezTo>
                    <a:close/>
                  </a:path>
                </a:pathLst>
              </a:custGeom>
              <a:solidFill>
                <a:srgbClr val="519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6" name="Freeform 714">
                <a:extLst>
                  <a:ext uri="{FF2B5EF4-FFF2-40B4-BE49-F238E27FC236}">
                    <a16:creationId xmlns:a16="http://schemas.microsoft.com/office/drawing/2014/main" id="{CB634079-CB05-4330-A284-EBB287BB0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1" y="1265"/>
                <a:ext cx="46" cy="51"/>
              </a:xfrm>
              <a:custGeom>
                <a:avLst/>
                <a:gdLst>
                  <a:gd name="T0" fmla="*/ 84 w 84"/>
                  <a:gd name="T1" fmla="*/ 46 h 93"/>
                  <a:gd name="T2" fmla="*/ 61 w 84"/>
                  <a:gd name="T3" fmla="*/ 93 h 93"/>
                  <a:gd name="T4" fmla="*/ 10 w 84"/>
                  <a:gd name="T5" fmla="*/ 45 h 93"/>
                  <a:gd name="T6" fmla="*/ 1 w 84"/>
                  <a:gd name="T7" fmla="*/ 23 h 93"/>
                  <a:gd name="T8" fmla="*/ 25 w 84"/>
                  <a:gd name="T9" fmla="*/ 1 h 93"/>
                  <a:gd name="T10" fmla="*/ 84 w 84"/>
                  <a:gd name="T11" fmla="*/ 4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93">
                    <a:moveTo>
                      <a:pt x="84" y="46"/>
                    </a:moveTo>
                    <a:cubicBezTo>
                      <a:pt x="83" y="65"/>
                      <a:pt x="73" y="80"/>
                      <a:pt x="61" y="93"/>
                    </a:cubicBezTo>
                    <a:cubicBezTo>
                      <a:pt x="44" y="77"/>
                      <a:pt x="27" y="61"/>
                      <a:pt x="10" y="45"/>
                    </a:cubicBezTo>
                    <a:cubicBezTo>
                      <a:pt x="4" y="38"/>
                      <a:pt x="2" y="31"/>
                      <a:pt x="1" y="23"/>
                    </a:cubicBezTo>
                    <a:cubicBezTo>
                      <a:pt x="0" y="6"/>
                      <a:pt x="7" y="0"/>
                      <a:pt x="25" y="1"/>
                    </a:cubicBezTo>
                    <a:cubicBezTo>
                      <a:pt x="49" y="10"/>
                      <a:pt x="64" y="32"/>
                      <a:pt x="84" y="46"/>
                    </a:cubicBezTo>
                    <a:close/>
                  </a:path>
                </a:pathLst>
              </a:custGeom>
              <a:solidFill>
                <a:srgbClr val="357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7" name="Freeform 715">
                <a:extLst>
                  <a:ext uri="{FF2B5EF4-FFF2-40B4-BE49-F238E27FC236}">
                    <a16:creationId xmlns:a16="http://schemas.microsoft.com/office/drawing/2014/main" id="{F1F32BE7-FB93-4DC2-8B55-99DFFC983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2" y="1025"/>
                <a:ext cx="68" cy="179"/>
              </a:xfrm>
              <a:custGeom>
                <a:avLst/>
                <a:gdLst>
                  <a:gd name="T0" fmla="*/ 54 w 124"/>
                  <a:gd name="T1" fmla="*/ 325 h 325"/>
                  <a:gd name="T2" fmla="*/ 52 w 124"/>
                  <a:gd name="T3" fmla="*/ 301 h 325"/>
                  <a:gd name="T4" fmla="*/ 48 w 124"/>
                  <a:gd name="T5" fmla="*/ 188 h 325"/>
                  <a:gd name="T6" fmla="*/ 48 w 124"/>
                  <a:gd name="T7" fmla="*/ 164 h 325"/>
                  <a:gd name="T8" fmla="*/ 29 w 124"/>
                  <a:gd name="T9" fmla="*/ 136 h 325"/>
                  <a:gd name="T10" fmla="*/ 11 w 124"/>
                  <a:gd name="T11" fmla="*/ 102 h 325"/>
                  <a:gd name="T12" fmla="*/ 7 w 124"/>
                  <a:gd name="T13" fmla="*/ 55 h 325"/>
                  <a:gd name="T14" fmla="*/ 24 w 124"/>
                  <a:gd name="T15" fmla="*/ 9 h 325"/>
                  <a:gd name="T16" fmla="*/ 76 w 124"/>
                  <a:gd name="T17" fmla="*/ 12 h 325"/>
                  <a:gd name="T18" fmla="*/ 123 w 124"/>
                  <a:gd name="T19" fmla="*/ 109 h 325"/>
                  <a:gd name="T20" fmla="*/ 112 w 124"/>
                  <a:gd name="T21" fmla="*/ 128 h 325"/>
                  <a:gd name="T22" fmla="*/ 78 w 124"/>
                  <a:gd name="T23" fmla="*/ 139 h 325"/>
                  <a:gd name="T24" fmla="*/ 64 w 124"/>
                  <a:gd name="T25" fmla="*/ 126 h 325"/>
                  <a:gd name="T26" fmla="*/ 63 w 124"/>
                  <a:gd name="T27" fmla="*/ 311 h 325"/>
                  <a:gd name="T28" fmla="*/ 57 w 124"/>
                  <a:gd name="T29" fmla="*/ 325 h 325"/>
                  <a:gd name="T30" fmla="*/ 55 w 124"/>
                  <a:gd name="T31" fmla="*/ 325 h 325"/>
                  <a:gd name="T32" fmla="*/ 54 w 124"/>
                  <a:gd name="T33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4" h="325">
                    <a:moveTo>
                      <a:pt x="54" y="325"/>
                    </a:moveTo>
                    <a:cubicBezTo>
                      <a:pt x="53" y="317"/>
                      <a:pt x="53" y="309"/>
                      <a:pt x="52" y="301"/>
                    </a:cubicBezTo>
                    <a:cubicBezTo>
                      <a:pt x="45" y="264"/>
                      <a:pt x="48" y="226"/>
                      <a:pt x="48" y="188"/>
                    </a:cubicBezTo>
                    <a:cubicBezTo>
                      <a:pt x="48" y="180"/>
                      <a:pt x="47" y="172"/>
                      <a:pt x="48" y="164"/>
                    </a:cubicBezTo>
                    <a:cubicBezTo>
                      <a:pt x="50" y="149"/>
                      <a:pt x="44" y="141"/>
                      <a:pt x="29" y="136"/>
                    </a:cubicBezTo>
                    <a:cubicBezTo>
                      <a:pt x="11" y="129"/>
                      <a:pt x="7" y="120"/>
                      <a:pt x="11" y="102"/>
                    </a:cubicBezTo>
                    <a:cubicBezTo>
                      <a:pt x="15" y="85"/>
                      <a:pt x="19" y="70"/>
                      <a:pt x="7" y="55"/>
                    </a:cubicBezTo>
                    <a:cubicBezTo>
                      <a:pt x="0" y="45"/>
                      <a:pt x="12" y="17"/>
                      <a:pt x="24" y="9"/>
                    </a:cubicBezTo>
                    <a:cubicBezTo>
                      <a:pt x="36" y="0"/>
                      <a:pt x="65" y="1"/>
                      <a:pt x="76" y="12"/>
                    </a:cubicBezTo>
                    <a:cubicBezTo>
                      <a:pt x="103" y="39"/>
                      <a:pt x="120" y="70"/>
                      <a:pt x="123" y="109"/>
                    </a:cubicBezTo>
                    <a:cubicBezTo>
                      <a:pt x="124" y="118"/>
                      <a:pt x="119" y="124"/>
                      <a:pt x="112" y="128"/>
                    </a:cubicBezTo>
                    <a:cubicBezTo>
                      <a:pt x="102" y="135"/>
                      <a:pt x="91" y="139"/>
                      <a:pt x="78" y="139"/>
                    </a:cubicBezTo>
                    <a:cubicBezTo>
                      <a:pt x="69" y="140"/>
                      <a:pt x="72" y="127"/>
                      <a:pt x="64" y="126"/>
                    </a:cubicBezTo>
                    <a:cubicBezTo>
                      <a:pt x="63" y="188"/>
                      <a:pt x="64" y="250"/>
                      <a:pt x="63" y="311"/>
                    </a:cubicBezTo>
                    <a:cubicBezTo>
                      <a:pt x="63" y="317"/>
                      <a:pt x="62" y="322"/>
                      <a:pt x="57" y="325"/>
                    </a:cubicBezTo>
                    <a:cubicBezTo>
                      <a:pt x="55" y="325"/>
                      <a:pt x="55" y="325"/>
                      <a:pt x="55" y="325"/>
                    </a:cubicBezTo>
                    <a:lnTo>
                      <a:pt x="54" y="325"/>
                    </a:lnTo>
                    <a:close/>
                  </a:path>
                </a:pathLst>
              </a:custGeom>
              <a:solidFill>
                <a:srgbClr val="6B22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8" name="Freeform 716">
                <a:extLst>
                  <a:ext uri="{FF2B5EF4-FFF2-40B4-BE49-F238E27FC236}">
                    <a16:creationId xmlns:a16="http://schemas.microsoft.com/office/drawing/2014/main" id="{0684313C-796F-45D7-8537-EC46879D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1" y="1086"/>
                <a:ext cx="14" cy="140"/>
              </a:xfrm>
              <a:custGeom>
                <a:avLst/>
                <a:gdLst>
                  <a:gd name="T0" fmla="*/ 4 w 26"/>
                  <a:gd name="T1" fmla="*/ 215 h 255"/>
                  <a:gd name="T2" fmla="*/ 5 w 26"/>
                  <a:gd name="T3" fmla="*/ 110 h 255"/>
                  <a:gd name="T4" fmla="*/ 5 w 26"/>
                  <a:gd name="T5" fmla="*/ 16 h 255"/>
                  <a:gd name="T6" fmla="*/ 16 w 26"/>
                  <a:gd name="T7" fmla="*/ 3 h 255"/>
                  <a:gd name="T8" fmla="*/ 21 w 26"/>
                  <a:gd name="T9" fmla="*/ 188 h 255"/>
                  <a:gd name="T10" fmla="*/ 15 w 26"/>
                  <a:gd name="T11" fmla="*/ 242 h 255"/>
                  <a:gd name="T12" fmla="*/ 8 w 26"/>
                  <a:gd name="T13" fmla="*/ 255 h 255"/>
                  <a:gd name="T14" fmla="*/ 4 w 26"/>
                  <a:gd name="T15" fmla="*/ 21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55">
                    <a:moveTo>
                      <a:pt x="4" y="215"/>
                    </a:moveTo>
                    <a:cubicBezTo>
                      <a:pt x="4" y="180"/>
                      <a:pt x="5" y="145"/>
                      <a:pt x="5" y="110"/>
                    </a:cubicBezTo>
                    <a:cubicBezTo>
                      <a:pt x="6" y="79"/>
                      <a:pt x="6" y="48"/>
                      <a:pt x="5" y="16"/>
                    </a:cubicBezTo>
                    <a:cubicBezTo>
                      <a:pt x="5" y="9"/>
                      <a:pt x="4" y="0"/>
                      <a:pt x="16" y="3"/>
                    </a:cubicBezTo>
                    <a:cubicBezTo>
                      <a:pt x="26" y="65"/>
                      <a:pt x="22" y="126"/>
                      <a:pt x="21" y="188"/>
                    </a:cubicBezTo>
                    <a:cubicBezTo>
                      <a:pt x="21" y="206"/>
                      <a:pt x="23" y="225"/>
                      <a:pt x="15" y="242"/>
                    </a:cubicBezTo>
                    <a:cubicBezTo>
                      <a:pt x="10" y="245"/>
                      <a:pt x="16" y="253"/>
                      <a:pt x="8" y="255"/>
                    </a:cubicBezTo>
                    <a:cubicBezTo>
                      <a:pt x="0" y="243"/>
                      <a:pt x="7" y="228"/>
                      <a:pt x="4" y="215"/>
                    </a:cubicBezTo>
                    <a:close/>
                  </a:path>
                </a:pathLst>
              </a:custGeom>
              <a:solidFill>
                <a:srgbClr val="F0C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9" name="Freeform 717">
                <a:extLst>
                  <a:ext uri="{FF2B5EF4-FFF2-40B4-BE49-F238E27FC236}">
                    <a16:creationId xmlns:a16="http://schemas.microsoft.com/office/drawing/2014/main" id="{B6FE3F12-3325-46C4-9612-0EDEEAD82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7" y="1249"/>
                <a:ext cx="48" cy="41"/>
              </a:xfrm>
              <a:custGeom>
                <a:avLst/>
                <a:gdLst>
                  <a:gd name="T0" fmla="*/ 87 w 87"/>
                  <a:gd name="T1" fmla="*/ 30 h 74"/>
                  <a:gd name="T2" fmla="*/ 69 w 87"/>
                  <a:gd name="T3" fmla="*/ 54 h 74"/>
                  <a:gd name="T4" fmla="*/ 72 w 87"/>
                  <a:gd name="T5" fmla="*/ 74 h 74"/>
                  <a:gd name="T6" fmla="*/ 10 w 87"/>
                  <a:gd name="T7" fmla="*/ 27 h 74"/>
                  <a:gd name="T8" fmla="*/ 3 w 87"/>
                  <a:gd name="T9" fmla="*/ 12 h 74"/>
                  <a:gd name="T10" fmla="*/ 19 w 87"/>
                  <a:gd name="T11" fmla="*/ 3 h 74"/>
                  <a:gd name="T12" fmla="*/ 38 w 87"/>
                  <a:gd name="T13" fmla="*/ 5 h 74"/>
                  <a:gd name="T14" fmla="*/ 87 w 87"/>
                  <a:gd name="T15" fmla="*/ 3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74">
                    <a:moveTo>
                      <a:pt x="87" y="30"/>
                    </a:moveTo>
                    <a:cubicBezTo>
                      <a:pt x="72" y="31"/>
                      <a:pt x="64" y="38"/>
                      <a:pt x="69" y="54"/>
                    </a:cubicBezTo>
                    <a:cubicBezTo>
                      <a:pt x="71" y="61"/>
                      <a:pt x="71" y="67"/>
                      <a:pt x="72" y="74"/>
                    </a:cubicBezTo>
                    <a:cubicBezTo>
                      <a:pt x="50" y="59"/>
                      <a:pt x="29" y="45"/>
                      <a:pt x="10" y="27"/>
                    </a:cubicBezTo>
                    <a:cubicBezTo>
                      <a:pt x="6" y="23"/>
                      <a:pt x="0" y="18"/>
                      <a:pt x="3" y="12"/>
                    </a:cubicBezTo>
                    <a:cubicBezTo>
                      <a:pt x="6" y="7"/>
                      <a:pt x="12" y="3"/>
                      <a:pt x="19" y="3"/>
                    </a:cubicBezTo>
                    <a:cubicBezTo>
                      <a:pt x="26" y="3"/>
                      <a:pt x="33" y="0"/>
                      <a:pt x="38" y="5"/>
                    </a:cubicBezTo>
                    <a:cubicBezTo>
                      <a:pt x="53" y="17"/>
                      <a:pt x="72" y="20"/>
                      <a:pt x="87" y="30"/>
                    </a:cubicBezTo>
                    <a:close/>
                  </a:path>
                </a:pathLst>
              </a:custGeom>
              <a:solidFill>
                <a:srgbClr val="1062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" name="Freeform 718">
                <a:extLst>
                  <a:ext uri="{FF2B5EF4-FFF2-40B4-BE49-F238E27FC236}">
                    <a16:creationId xmlns:a16="http://schemas.microsoft.com/office/drawing/2014/main" id="{D505DE36-AE31-4D8E-824A-779AEF888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9" y="1088"/>
                <a:ext cx="11" cy="131"/>
              </a:xfrm>
              <a:custGeom>
                <a:avLst/>
                <a:gdLst>
                  <a:gd name="T0" fmla="*/ 0 w 19"/>
                  <a:gd name="T1" fmla="*/ 239 h 239"/>
                  <a:gd name="T2" fmla="*/ 1 w 19"/>
                  <a:gd name="T3" fmla="*/ 0 h 239"/>
                  <a:gd name="T4" fmla="*/ 8 w 19"/>
                  <a:gd name="T5" fmla="*/ 24 h 239"/>
                  <a:gd name="T6" fmla="*/ 15 w 19"/>
                  <a:gd name="T7" fmla="*/ 46 h 239"/>
                  <a:gd name="T8" fmla="*/ 15 w 19"/>
                  <a:gd name="T9" fmla="*/ 80 h 239"/>
                  <a:gd name="T10" fmla="*/ 15 w 19"/>
                  <a:gd name="T11" fmla="*/ 149 h 239"/>
                  <a:gd name="T12" fmla="*/ 10 w 19"/>
                  <a:gd name="T13" fmla="*/ 189 h 239"/>
                  <a:gd name="T14" fmla="*/ 6 w 19"/>
                  <a:gd name="T15" fmla="*/ 239 h 239"/>
                  <a:gd name="T16" fmla="*/ 0 w 19"/>
                  <a:gd name="T17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39">
                    <a:moveTo>
                      <a:pt x="0" y="239"/>
                    </a:moveTo>
                    <a:cubicBezTo>
                      <a:pt x="1" y="160"/>
                      <a:pt x="1" y="80"/>
                      <a:pt x="1" y="0"/>
                    </a:cubicBezTo>
                    <a:cubicBezTo>
                      <a:pt x="10" y="7"/>
                      <a:pt x="2" y="18"/>
                      <a:pt x="8" y="24"/>
                    </a:cubicBezTo>
                    <a:cubicBezTo>
                      <a:pt x="16" y="30"/>
                      <a:pt x="14" y="38"/>
                      <a:pt x="15" y="46"/>
                    </a:cubicBezTo>
                    <a:cubicBezTo>
                      <a:pt x="17" y="57"/>
                      <a:pt x="16" y="69"/>
                      <a:pt x="15" y="80"/>
                    </a:cubicBezTo>
                    <a:cubicBezTo>
                      <a:pt x="14" y="103"/>
                      <a:pt x="16" y="126"/>
                      <a:pt x="15" y="149"/>
                    </a:cubicBezTo>
                    <a:cubicBezTo>
                      <a:pt x="13" y="162"/>
                      <a:pt x="19" y="176"/>
                      <a:pt x="10" y="189"/>
                    </a:cubicBezTo>
                    <a:cubicBezTo>
                      <a:pt x="9" y="205"/>
                      <a:pt x="7" y="222"/>
                      <a:pt x="6" y="239"/>
                    </a:cubicBezTo>
                    <a:cubicBezTo>
                      <a:pt x="4" y="239"/>
                      <a:pt x="2" y="239"/>
                      <a:pt x="0" y="239"/>
                    </a:cubicBezTo>
                    <a:close/>
                  </a:path>
                </a:pathLst>
              </a:custGeom>
              <a:solidFill>
                <a:srgbClr val="864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1" name="Freeform 719">
                <a:extLst>
                  <a:ext uri="{FF2B5EF4-FFF2-40B4-BE49-F238E27FC236}">
                    <a16:creationId xmlns:a16="http://schemas.microsoft.com/office/drawing/2014/main" id="{00751428-A799-4DB9-8A55-A84CBD8CC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9" y="1360"/>
                <a:ext cx="207" cy="3"/>
              </a:xfrm>
              <a:custGeom>
                <a:avLst/>
                <a:gdLst>
                  <a:gd name="T0" fmla="*/ 377 w 377"/>
                  <a:gd name="T1" fmla="*/ 1 h 6"/>
                  <a:gd name="T2" fmla="*/ 348 w 377"/>
                  <a:gd name="T3" fmla="*/ 4 h 6"/>
                  <a:gd name="T4" fmla="*/ 23 w 377"/>
                  <a:gd name="T5" fmla="*/ 3 h 6"/>
                  <a:gd name="T6" fmla="*/ 0 w 377"/>
                  <a:gd name="T7" fmla="*/ 1 h 6"/>
                  <a:gd name="T8" fmla="*/ 147 w 377"/>
                  <a:gd name="T9" fmla="*/ 0 h 6"/>
                  <a:gd name="T10" fmla="*/ 377 w 377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7" h="6">
                    <a:moveTo>
                      <a:pt x="377" y="1"/>
                    </a:moveTo>
                    <a:cubicBezTo>
                      <a:pt x="368" y="6"/>
                      <a:pt x="358" y="2"/>
                      <a:pt x="348" y="4"/>
                    </a:cubicBezTo>
                    <a:cubicBezTo>
                      <a:pt x="240" y="4"/>
                      <a:pt x="132" y="4"/>
                      <a:pt x="23" y="3"/>
                    </a:cubicBezTo>
                    <a:cubicBezTo>
                      <a:pt x="16" y="3"/>
                      <a:pt x="7" y="5"/>
                      <a:pt x="0" y="1"/>
                    </a:cubicBezTo>
                    <a:cubicBezTo>
                      <a:pt x="49" y="1"/>
                      <a:pt x="98" y="0"/>
                      <a:pt x="147" y="0"/>
                    </a:cubicBezTo>
                    <a:cubicBezTo>
                      <a:pt x="224" y="0"/>
                      <a:pt x="300" y="1"/>
                      <a:pt x="377" y="1"/>
                    </a:cubicBezTo>
                    <a:close/>
                  </a:path>
                </a:pathLst>
              </a:custGeom>
              <a:solidFill>
                <a:srgbClr val="1642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2" name="Freeform 720">
                <a:extLst>
                  <a:ext uri="{FF2B5EF4-FFF2-40B4-BE49-F238E27FC236}">
                    <a16:creationId xmlns:a16="http://schemas.microsoft.com/office/drawing/2014/main" id="{9E04A3AA-6A7F-4D17-BE45-EE4C8A058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1" y="1331"/>
                <a:ext cx="68" cy="22"/>
              </a:xfrm>
              <a:custGeom>
                <a:avLst/>
                <a:gdLst>
                  <a:gd name="T0" fmla="*/ 0 w 123"/>
                  <a:gd name="T1" fmla="*/ 35 h 40"/>
                  <a:gd name="T2" fmla="*/ 41 w 123"/>
                  <a:gd name="T3" fmla="*/ 36 h 40"/>
                  <a:gd name="T4" fmla="*/ 61 w 123"/>
                  <a:gd name="T5" fmla="*/ 9 h 40"/>
                  <a:gd name="T6" fmla="*/ 60 w 123"/>
                  <a:gd name="T7" fmla="*/ 0 h 40"/>
                  <a:gd name="T8" fmla="*/ 123 w 123"/>
                  <a:gd name="T9" fmla="*/ 40 h 40"/>
                  <a:gd name="T10" fmla="*/ 9 w 123"/>
                  <a:gd name="T11" fmla="*/ 40 h 40"/>
                  <a:gd name="T12" fmla="*/ 0 w 123"/>
                  <a:gd name="T1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40">
                    <a:moveTo>
                      <a:pt x="0" y="35"/>
                    </a:moveTo>
                    <a:cubicBezTo>
                      <a:pt x="14" y="35"/>
                      <a:pt x="28" y="36"/>
                      <a:pt x="41" y="36"/>
                    </a:cubicBezTo>
                    <a:cubicBezTo>
                      <a:pt x="66" y="36"/>
                      <a:pt x="69" y="31"/>
                      <a:pt x="61" y="9"/>
                    </a:cubicBezTo>
                    <a:cubicBezTo>
                      <a:pt x="59" y="6"/>
                      <a:pt x="57" y="3"/>
                      <a:pt x="60" y="0"/>
                    </a:cubicBezTo>
                    <a:cubicBezTo>
                      <a:pt x="79" y="12"/>
                      <a:pt x="99" y="24"/>
                      <a:pt x="123" y="40"/>
                    </a:cubicBezTo>
                    <a:cubicBezTo>
                      <a:pt x="81" y="40"/>
                      <a:pt x="45" y="40"/>
                      <a:pt x="9" y="40"/>
                    </a:cubicBezTo>
                    <a:cubicBezTo>
                      <a:pt x="6" y="40"/>
                      <a:pt x="3" y="37"/>
                      <a:pt x="0" y="35"/>
                    </a:cubicBezTo>
                    <a:close/>
                  </a:path>
                </a:pathLst>
              </a:custGeom>
              <a:solidFill>
                <a:srgbClr val="96BD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3" name="Freeform 721">
                <a:extLst>
                  <a:ext uri="{FF2B5EF4-FFF2-40B4-BE49-F238E27FC236}">
                    <a16:creationId xmlns:a16="http://schemas.microsoft.com/office/drawing/2014/main" id="{EAC22280-4A0B-421F-9A46-D0BE0394F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8" y="1352"/>
                <a:ext cx="122" cy="7"/>
              </a:xfrm>
              <a:custGeom>
                <a:avLst/>
                <a:gdLst>
                  <a:gd name="T0" fmla="*/ 5 w 221"/>
                  <a:gd name="T1" fmla="*/ 6 h 12"/>
                  <a:gd name="T2" fmla="*/ 185 w 221"/>
                  <a:gd name="T3" fmla="*/ 6 h 12"/>
                  <a:gd name="T4" fmla="*/ 204 w 221"/>
                  <a:gd name="T5" fmla="*/ 3 h 12"/>
                  <a:gd name="T6" fmla="*/ 221 w 221"/>
                  <a:gd name="T7" fmla="*/ 9 h 12"/>
                  <a:gd name="T8" fmla="*/ 0 w 221"/>
                  <a:gd name="T9" fmla="*/ 9 h 12"/>
                  <a:gd name="T10" fmla="*/ 0 w 221"/>
                  <a:gd name="T11" fmla="*/ 6 h 12"/>
                  <a:gd name="T12" fmla="*/ 5 w 221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12">
                    <a:moveTo>
                      <a:pt x="5" y="6"/>
                    </a:moveTo>
                    <a:cubicBezTo>
                      <a:pt x="65" y="6"/>
                      <a:pt x="125" y="6"/>
                      <a:pt x="185" y="6"/>
                    </a:cubicBezTo>
                    <a:cubicBezTo>
                      <a:pt x="191" y="6"/>
                      <a:pt x="198" y="4"/>
                      <a:pt x="204" y="3"/>
                    </a:cubicBezTo>
                    <a:cubicBezTo>
                      <a:pt x="210" y="2"/>
                      <a:pt x="218" y="0"/>
                      <a:pt x="221" y="9"/>
                    </a:cubicBezTo>
                    <a:cubicBezTo>
                      <a:pt x="147" y="12"/>
                      <a:pt x="74" y="10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2" y="6"/>
                      <a:pt x="3" y="6"/>
                      <a:pt x="5" y="6"/>
                    </a:cubicBezTo>
                    <a:close/>
                  </a:path>
                </a:pathLst>
              </a:custGeom>
              <a:solidFill>
                <a:srgbClr val="89A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4" name="Freeform 722">
                <a:extLst>
                  <a:ext uri="{FF2B5EF4-FFF2-40B4-BE49-F238E27FC236}">
                    <a16:creationId xmlns:a16="http://schemas.microsoft.com/office/drawing/2014/main" id="{A99EF4AF-8F7B-4CB2-B096-1B33C1009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7" y="1229"/>
                <a:ext cx="15" cy="25"/>
              </a:xfrm>
              <a:custGeom>
                <a:avLst/>
                <a:gdLst>
                  <a:gd name="T0" fmla="*/ 26 w 26"/>
                  <a:gd name="T1" fmla="*/ 12 h 47"/>
                  <a:gd name="T2" fmla="*/ 6 w 26"/>
                  <a:gd name="T3" fmla="*/ 47 h 47"/>
                  <a:gd name="T4" fmla="*/ 10 w 26"/>
                  <a:gd name="T5" fmla="*/ 31 h 47"/>
                  <a:gd name="T6" fmla="*/ 8 w 26"/>
                  <a:gd name="T7" fmla="*/ 16 h 47"/>
                  <a:gd name="T8" fmla="*/ 14 w 26"/>
                  <a:gd name="T9" fmla="*/ 0 h 47"/>
                  <a:gd name="T10" fmla="*/ 26 w 26"/>
                  <a:gd name="T11" fmla="*/ 1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7">
                    <a:moveTo>
                      <a:pt x="26" y="12"/>
                    </a:moveTo>
                    <a:cubicBezTo>
                      <a:pt x="22" y="25"/>
                      <a:pt x="18" y="37"/>
                      <a:pt x="6" y="47"/>
                    </a:cubicBezTo>
                    <a:cubicBezTo>
                      <a:pt x="4" y="40"/>
                      <a:pt x="9" y="36"/>
                      <a:pt x="10" y="31"/>
                    </a:cubicBezTo>
                    <a:cubicBezTo>
                      <a:pt x="12" y="26"/>
                      <a:pt x="18" y="22"/>
                      <a:pt x="8" y="16"/>
                    </a:cubicBezTo>
                    <a:cubicBezTo>
                      <a:pt x="0" y="12"/>
                      <a:pt x="11" y="5"/>
                      <a:pt x="14" y="0"/>
                    </a:cubicBezTo>
                    <a:cubicBezTo>
                      <a:pt x="18" y="4"/>
                      <a:pt x="22" y="8"/>
                      <a:pt x="26" y="12"/>
                    </a:cubicBezTo>
                    <a:close/>
                  </a:path>
                </a:pathLst>
              </a:custGeom>
              <a:solidFill>
                <a:srgbClr val="539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5" name="Freeform 723">
                <a:extLst>
                  <a:ext uri="{FF2B5EF4-FFF2-40B4-BE49-F238E27FC236}">
                    <a16:creationId xmlns:a16="http://schemas.microsoft.com/office/drawing/2014/main" id="{B22D5FE4-646A-4ED0-BBD6-B5D3FAFAD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9" y="1343"/>
                <a:ext cx="24" cy="15"/>
              </a:xfrm>
              <a:custGeom>
                <a:avLst/>
                <a:gdLst>
                  <a:gd name="T0" fmla="*/ 12 w 43"/>
                  <a:gd name="T1" fmla="*/ 25 h 26"/>
                  <a:gd name="T2" fmla="*/ 0 w 43"/>
                  <a:gd name="T3" fmla="*/ 0 h 26"/>
                  <a:gd name="T4" fmla="*/ 43 w 43"/>
                  <a:gd name="T5" fmla="*/ 26 h 26"/>
                  <a:gd name="T6" fmla="*/ 12 w 43"/>
                  <a:gd name="T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26">
                    <a:moveTo>
                      <a:pt x="12" y="25"/>
                    </a:moveTo>
                    <a:cubicBezTo>
                      <a:pt x="12" y="14"/>
                      <a:pt x="5" y="8"/>
                      <a:pt x="0" y="0"/>
                    </a:cubicBezTo>
                    <a:cubicBezTo>
                      <a:pt x="14" y="6"/>
                      <a:pt x="27" y="13"/>
                      <a:pt x="43" y="26"/>
                    </a:cubicBezTo>
                    <a:cubicBezTo>
                      <a:pt x="29" y="25"/>
                      <a:pt x="20" y="25"/>
                      <a:pt x="12" y="25"/>
                    </a:cubicBezTo>
                    <a:close/>
                  </a:path>
                </a:pathLst>
              </a:custGeom>
              <a:solidFill>
                <a:srgbClr val="89A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6" name="Freeform 724">
                <a:extLst>
                  <a:ext uri="{FF2B5EF4-FFF2-40B4-BE49-F238E27FC236}">
                    <a16:creationId xmlns:a16="http://schemas.microsoft.com/office/drawing/2014/main" id="{A8DE978B-CF6D-4176-929F-203D1CBF4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0" y="1355"/>
                <a:ext cx="49" cy="4"/>
              </a:xfrm>
              <a:custGeom>
                <a:avLst/>
                <a:gdLst>
                  <a:gd name="T0" fmla="*/ 88 w 89"/>
                  <a:gd name="T1" fmla="*/ 0 h 7"/>
                  <a:gd name="T2" fmla="*/ 88 w 89"/>
                  <a:gd name="T3" fmla="*/ 3 h 7"/>
                  <a:gd name="T4" fmla="*/ 0 w 89"/>
                  <a:gd name="T5" fmla="*/ 1 h 7"/>
                  <a:gd name="T6" fmla="*/ 88 w 89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7">
                    <a:moveTo>
                      <a:pt x="88" y="0"/>
                    </a:moveTo>
                    <a:cubicBezTo>
                      <a:pt x="89" y="1"/>
                      <a:pt x="89" y="2"/>
                      <a:pt x="88" y="3"/>
                    </a:cubicBezTo>
                    <a:cubicBezTo>
                      <a:pt x="59" y="3"/>
                      <a:pt x="29" y="7"/>
                      <a:pt x="0" y="1"/>
                    </a:cubicBezTo>
                    <a:cubicBezTo>
                      <a:pt x="29" y="1"/>
                      <a:pt x="59" y="0"/>
                      <a:pt x="88" y="0"/>
                    </a:cubicBezTo>
                    <a:close/>
                  </a:path>
                </a:pathLst>
              </a:custGeom>
              <a:solidFill>
                <a:srgbClr val="3D8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7" name="Freeform 725">
                <a:extLst>
                  <a:ext uri="{FF2B5EF4-FFF2-40B4-BE49-F238E27FC236}">
                    <a16:creationId xmlns:a16="http://schemas.microsoft.com/office/drawing/2014/main" id="{4C90616F-CC38-4147-B7C1-FEA2FF3AC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0" y="1224"/>
                <a:ext cx="15" cy="29"/>
              </a:xfrm>
              <a:custGeom>
                <a:avLst/>
                <a:gdLst>
                  <a:gd name="T0" fmla="*/ 26 w 26"/>
                  <a:gd name="T1" fmla="*/ 0 h 53"/>
                  <a:gd name="T2" fmla="*/ 0 w 26"/>
                  <a:gd name="T3" fmla="*/ 53 h 53"/>
                  <a:gd name="T4" fmla="*/ 26 w 26"/>
                  <a:gd name="T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53">
                    <a:moveTo>
                      <a:pt x="26" y="0"/>
                    </a:moveTo>
                    <a:cubicBezTo>
                      <a:pt x="24" y="21"/>
                      <a:pt x="11" y="37"/>
                      <a:pt x="0" y="53"/>
                    </a:cubicBezTo>
                    <a:cubicBezTo>
                      <a:pt x="6" y="34"/>
                      <a:pt x="15" y="17"/>
                      <a:pt x="26" y="0"/>
                    </a:cubicBezTo>
                    <a:close/>
                  </a:path>
                </a:pathLst>
              </a:custGeom>
              <a:solidFill>
                <a:srgbClr val="116F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8" name="Freeform 726">
                <a:extLst>
                  <a:ext uri="{FF2B5EF4-FFF2-40B4-BE49-F238E27FC236}">
                    <a16:creationId xmlns:a16="http://schemas.microsoft.com/office/drawing/2014/main" id="{D834E0B4-5B6F-4AC4-B51E-E5F7811C4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5" y="1362"/>
                <a:ext cx="305" cy="22"/>
              </a:xfrm>
              <a:custGeom>
                <a:avLst/>
                <a:gdLst>
                  <a:gd name="T0" fmla="*/ 100 w 555"/>
                  <a:gd name="T1" fmla="*/ 13 h 41"/>
                  <a:gd name="T2" fmla="*/ 218 w 555"/>
                  <a:gd name="T3" fmla="*/ 16 h 41"/>
                  <a:gd name="T4" fmla="*/ 305 w 555"/>
                  <a:gd name="T5" fmla="*/ 26 h 41"/>
                  <a:gd name="T6" fmla="*/ 325 w 555"/>
                  <a:gd name="T7" fmla="*/ 17 h 41"/>
                  <a:gd name="T8" fmla="*/ 396 w 555"/>
                  <a:gd name="T9" fmla="*/ 0 h 41"/>
                  <a:gd name="T10" fmla="*/ 483 w 555"/>
                  <a:gd name="T11" fmla="*/ 20 h 41"/>
                  <a:gd name="T12" fmla="*/ 541 w 555"/>
                  <a:gd name="T13" fmla="*/ 30 h 41"/>
                  <a:gd name="T14" fmla="*/ 552 w 555"/>
                  <a:gd name="T15" fmla="*/ 37 h 41"/>
                  <a:gd name="T16" fmla="*/ 480 w 555"/>
                  <a:gd name="T17" fmla="*/ 25 h 41"/>
                  <a:gd name="T18" fmla="*/ 343 w 555"/>
                  <a:gd name="T19" fmla="*/ 22 h 41"/>
                  <a:gd name="T20" fmla="*/ 209 w 555"/>
                  <a:gd name="T21" fmla="*/ 20 h 41"/>
                  <a:gd name="T22" fmla="*/ 107 w 555"/>
                  <a:gd name="T23" fmla="*/ 20 h 41"/>
                  <a:gd name="T24" fmla="*/ 0 w 555"/>
                  <a:gd name="T25" fmla="*/ 29 h 41"/>
                  <a:gd name="T26" fmla="*/ 17 w 555"/>
                  <a:gd name="T27" fmla="*/ 26 h 41"/>
                  <a:gd name="T28" fmla="*/ 100 w 555"/>
                  <a:gd name="T29" fmla="*/ 1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5" h="41">
                    <a:moveTo>
                      <a:pt x="100" y="13"/>
                    </a:moveTo>
                    <a:cubicBezTo>
                      <a:pt x="140" y="0"/>
                      <a:pt x="178" y="0"/>
                      <a:pt x="218" y="16"/>
                    </a:cubicBezTo>
                    <a:cubicBezTo>
                      <a:pt x="245" y="27"/>
                      <a:pt x="275" y="32"/>
                      <a:pt x="305" y="26"/>
                    </a:cubicBezTo>
                    <a:cubicBezTo>
                      <a:pt x="312" y="24"/>
                      <a:pt x="320" y="23"/>
                      <a:pt x="325" y="17"/>
                    </a:cubicBezTo>
                    <a:cubicBezTo>
                      <a:pt x="348" y="8"/>
                      <a:pt x="371" y="0"/>
                      <a:pt x="396" y="0"/>
                    </a:cubicBezTo>
                    <a:cubicBezTo>
                      <a:pt x="426" y="4"/>
                      <a:pt x="455" y="9"/>
                      <a:pt x="483" y="20"/>
                    </a:cubicBezTo>
                    <a:cubicBezTo>
                      <a:pt x="501" y="27"/>
                      <a:pt x="521" y="31"/>
                      <a:pt x="541" y="30"/>
                    </a:cubicBezTo>
                    <a:cubicBezTo>
                      <a:pt x="545" y="30"/>
                      <a:pt x="555" y="24"/>
                      <a:pt x="552" y="37"/>
                    </a:cubicBezTo>
                    <a:cubicBezTo>
                      <a:pt x="527" y="39"/>
                      <a:pt x="503" y="35"/>
                      <a:pt x="480" y="25"/>
                    </a:cubicBezTo>
                    <a:cubicBezTo>
                      <a:pt x="435" y="7"/>
                      <a:pt x="389" y="3"/>
                      <a:pt x="343" y="22"/>
                    </a:cubicBezTo>
                    <a:cubicBezTo>
                      <a:pt x="298" y="40"/>
                      <a:pt x="253" y="38"/>
                      <a:pt x="209" y="20"/>
                    </a:cubicBezTo>
                    <a:cubicBezTo>
                      <a:pt x="175" y="6"/>
                      <a:pt x="141" y="6"/>
                      <a:pt x="107" y="20"/>
                    </a:cubicBezTo>
                    <a:cubicBezTo>
                      <a:pt x="72" y="33"/>
                      <a:pt x="37" y="41"/>
                      <a:pt x="0" y="29"/>
                    </a:cubicBezTo>
                    <a:cubicBezTo>
                      <a:pt x="5" y="22"/>
                      <a:pt x="11" y="25"/>
                      <a:pt x="17" y="26"/>
                    </a:cubicBezTo>
                    <a:cubicBezTo>
                      <a:pt x="46" y="32"/>
                      <a:pt x="74" y="26"/>
                      <a:pt x="100" y="13"/>
                    </a:cubicBezTo>
                    <a:close/>
                  </a:path>
                </a:pathLst>
              </a:custGeom>
              <a:solidFill>
                <a:srgbClr val="1642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9" name="Freeform 727">
                <a:extLst>
                  <a:ext uri="{FF2B5EF4-FFF2-40B4-BE49-F238E27FC236}">
                    <a16:creationId xmlns:a16="http://schemas.microsoft.com/office/drawing/2014/main" id="{6A77E06C-F7AD-43F8-8762-3F7001ACD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9" y="1348"/>
                <a:ext cx="152" cy="25"/>
              </a:xfrm>
              <a:custGeom>
                <a:avLst/>
                <a:gdLst>
                  <a:gd name="T0" fmla="*/ 80 w 278"/>
                  <a:gd name="T1" fmla="*/ 25 h 46"/>
                  <a:gd name="T2" fmla="*/ 9 w 278"/>
                  <a:gd name="T3" fmla="*/ 42 h 46"/>
                  <a:gd name="T4" fmla="*/ 13 w 278"/>
                  <a:gd name="T5" fmla="*/ 32 h 46"/>
                  <a:gd name="T6" fmla="*/ 82 w 278"/>
                  <a:gd name="T7" fmla="*/ 15 h 46"/>
                  <a:gd name="T8" fmla="*/ 207 w 278"/>
                  <a:gd name="T9" fmla="*/ 23 h 46"/>
                  <a:gd name="T10" fmla="*/ 278 w 278"/>
                  <a:gd name="T11" fmla="*/ 37 h 46"/>
                  <a:gd name="T12" fmla="*/ 213 w 278"/>
                  <a:gd name="T13" fmla="*/ 34 h 46"/>
                  <a:gd name="T14" fmla="*/ 154 w 278"/>
                  <a:gd name="T15" fmla="*/ 17 h 46"/>
                  <a:gd name="T16" fmla="*/ 80 w 278"/>
                  <a:gd name="T17" fmla="*/ 2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8" h="46">
                    <a:moveTo>
                      <a:pt x="80" y="25"/>
                    </a:moveTo>
                    <a:cubicBezTo>
                      <a:pt x="57" y="31"/>
                      <a:pt x="33" y="40"/>
                      <a:pt x="9" y="42"/>
                    </a:cubicBezTo>
                    <a:cubicBezTo>
                      <a:pt x="0" y="35"/>
                      <a:pt x="6" y="32"/>
                      <a:pt x="13" y="32"/>
                    </a:cubicBezTo>
                    <a:cubicBezTo>
                      <a:pt x="38" y="32"/>
                      <a:pt x="59" y="22"/>
                      <a:pt x="82" y="15"/>
                    </a:cubicBezTo>
                    <a:cubicBezTo>
                      <a:pt x="125" y="0"/>
                      <a:pt x="166" y="10"/>
                      <a:pt x="207" y="23"/>
                    </a:cubicBezTo>
                    <a:cubicBezTo>
                      <a:pt x="229" y="36"/>
                      <a:pt x="254" y="35"/>
                      <a:pt x="278" y="37"/>
                    </a:cubicBezTo>
                    <a:cubicBezTo>
                      <a:pt x="256" y="46"/>
                      <a:pt x="234" y="42"/>
                      <a:pt x="213" y="34"/>
                    </a:cubicBezTo>
                    <a:cubicBezTo>
                      <a:pt x="194" y="28"/>
                      <a:pt x="174" y="22"/>
                      <a:pt x="154" y="17"/>
                    </a:cubicBezTo>
                    <a:cubicBezTo>
                      <a:pt x="128" y="12"/>
                      <a:pt x="104" y="15"/>
                      <a:pt x="80" y="25"/>
                    </a:cubicBezTo>
                    <a:close/>
                  </a:path>
                </a:pathLst>
              </a:custGeom>
              <a:solidFill>
                <a:srgbClr val="CAE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0" name="Freeform 728">
                <a:extLst>
                  <a:ext uri="{FF2B5EF4-FFF2-40B4-BE49-F238E27FC236}">
                    <a16:creationId xmlns:a16="http://schemas.microsoft.com/office/drawing/2014/main" id="{39F4C65F-AF8F-42E7-B8C3-DB70E383C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7" y="1377"/>
                <a:ext cx="51" cy="16"/>
              </a:xfrm>
              <a:custGeom>
                <a:avLst/>
                <a:gdLst>
                  <a:gd name="T0" fmla="*/ 6 w 94"/>
                  <a:gd name="T1" fmla="*/ 1 h 30"/>
                  <a:gd name="T2" fmla="*/ 82 w 94"/>
                  <a:gd name="T3" fmla="*/ 18 h 30"/>
                  <a:gd name="T4" fmla="*/ 94 w 94"/>
                  <a:gd name="T5" fmla="*/ 30 h 30"/>
                  <a:gd name="T6" fmla="*/ 14 w 94"/>
                  <a:gd name="T7" fmla="*/ 19 h 30"/>
                  <a:gd name="T8" fmla="*/ 2 w 94"/>
                  <a:gd name="T9" fmla="*/ 4 h 30"/>
                  <a:gd name="T10" fmla="*/ 6 w 94"/>
                  <a:gd name="T11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30">
                    <a:moveTo>
                      <a:pt x="6" y="1"/>
                    </a:moveTo>
                    <a:cubicBezTo>
                      <a:pt x="31" y="9"/>
                      <a:pt x="56" y="18"/>
                      <a:pt x="82" y="18"/>
                    </a:cubicBezTo>
                    <a:cubicBezTo>
                      <a:pt x="86" y="22"/>
                      <a:pt x="93" y="23"/>
                      <a:pt x="94" y="30"/>
                    </a:cubicBezTo>
                    <a:cubicBezTo>
                      <a:pt x="68" y="25"/>
                      <a:pt x="42" y="15"/>
                      <a:pt x="14" y="19"/>
                    </a:cubicBezTo>
                    <a:cubicBezTo>
                      <a:pt x="8" y="16"/>
                      <a:pt x="7" y="9"/>
                      <a:pt x="2" y="4"/>
                    </a:cubicBezTo>
                    <a:cubicBezTo>
                      <a:pt x="0" y="2"/>
                      <a:pt x="3" y="0"/>
                      <a:pt x="6" y="1"/>
                    </a:cubicBezTo>
                    <a:close/>
                  </a:path>
                </a:pathLst>
              </a:custGeom>
              <a:solidFill>
                <a:srgbClr val="277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1" name="Freeform 729">
                <a:extLst>
                  <a:ext uri="{FF2B5EF4-FFF2-40B4-BE49-F238E27FC236}">
                    <a16:creationId xmlns:a16="http://schemas.microsoft.com/office/drawing/2014/main" id="{48D64ECB-2F70-4AC2-8B26-39EFC1151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5" y="1158"/>
                <a:ext cx="75" cy="51"/>
              </a:xfrm>
              <a:custGeom>
                <a:avLst/>
                <a:gdLst>
                  <a:gd name="T0" fmla="*/ 0 w 138"/>
                  <a:gd name="T1" fmla="*/ 61 h 94"/>
                  <a:gd name="T2" fmla="*/ 0 w 138"/>
                  <a:gd name="T3" fmla="*/ 21 h 94"/>
                  <a:gd name="T4" fmla="*/ 11 w 138"/>
                  <a:gd name="T5" fmla="*/ 44 h 94"/>
                  <a:gd name="T6" fmla="*/ 23 w 138"/>
                  <a:gd name="T7" fmla="*/ 39 h 94"/>
                  <a:gd name="T8" fmla="*/ 29 w 138"/>
                  <a:gd name="T9" fmla="*/ 52 h 94"/>
                  <a:gd name="T10" fmla="*/ 28 w 138"/>
                  <a:gd name="T11" fmla="*/ 41 h 94"/>
                  <a:gd name="T12" fmla="*/ 32 w 138"/>
                  <a:gd name="T13" fmla="*/ 37 h 94"/>
                  <a:gd name="T14" fmla="*/ 71 w 138"/>
                  <a:gd name="T15" fmla="*/ 35 h 94"/>
                  <a:gd name="T16" fmla="*/ 78 w 138"/>
                  <a:gd name="T17" fmla="*/ 47 h 94"/>
                  <a:gd name="T18" fmla="*/ 61 w 138"/>
                  <a:gd name="T19" fmla="*/ 6 h 94"/>
                  <a:gd name="T20" fmla="*/ 81 w 138"/>
                  <a:gd name="T21" fmla="*/ 7 h 94"/>
                  <a:gd name="T22" fmla="*/ 92 w 138"/>
                  <a:gd name="T23" fmla="*/ 21 h 94"/>
                  <a:gd name="T24" fmla="*/ 94 w 138"/>
                  <a:gd name="T25" fmla="*/ 23 h 94"/>
                  <a:gd name="T26" fmla="*/ 94 w 138"/>
                  <a:gd name="T27" fmla="*/ 18 h 94"/>
                  <a:gd name="T28" fmla="*/ 120 w 138"/>
                  <a:gd name="T29" fmla="*/ 16 h 94"/>
                  <a:gd name="T30" fmla="*/ 127 w 138"/>
                  <a:gd name="T31" fmla="*/ 24 h 94"/>
                  <a:gd name="T32" fmla="*/ 117 w 138"/>
                  <a:gd name="T33" fmla="*/ 57 h 94"/>
                  <a:gd name="T34" fmla="*/ 31 w 138"/>
                  <a:gd name="T35" fmla="*/ 91 h 94"/>
                  <a:gd name="T36" fmla="*/ 3 w 138"/>
                  <a:gd name="T37" fmla="*/ 71 h 94"/>
                  <a:gd name="T38" fmla="*/ 0 w 138"/>
                  <a:gd name="T39" fmla="*/ 6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" h="94">
                    <a:moveTo>
                      <a:pt x="0" y="61"/>
                    </a:moveTo>
                    <a:cubicBezTo>
                      <a:pt x="0" y="47"/>
                      <a:pt x="0" y="34"/>
                      <a:pt x="0" y="21"/>
                    </a:cubicBezTo>
                    <a:cubicBezTo>
                      <a:pt x="13" y="24"/>
                      <a:pt x="5" y="36"/>
                      <a:pt x="11" y="44"/>
                    </a:cubicBezTo>
                    <a:cubicBezTo>
                      <a:pt x="15" y="46"/>
                      <a:pt x="18" y="38"/>
                      <a:pt x="23" y="39"/>
                    </a:cubicBezTo>
                    <a:cubicBezTo>
                      <a:pt x="28" y="43"/>
                      <a:pt x="28" y="48"/>
                      <a:pt x="29" y="52"/>
                    </a:cubicBezTo>
                    <a:cubicBezTo>
                      <a:pt x="30" y="49"/>
                      <a:pt x="27" y="45"/>
                      <a:pt x="28" y="41"/>
                    </a:cubicBezTo>
                    <a:cubicBezTo>
                      <a:pt x="29" y="39"/>
                      <a:pt x="32" y="36"/>
                      <a:pt x="32" y="37"/>
                    </a:cubicBezTo>
                    <a:cubicBezTo>
                      <a:pt x="46" y="49"/>
                      <a:pt x="58" y="40"/>
                      <a:pt x="71" y="35"/>
                    </a:cubicBezTo>
                    <a:cubicBezTo>
                      <a:pt x="76" y="39"/>
                      <a:pt x="75" y="44"/>
                      <a:pt x="78" y="47"/>
                    </a:cubicBezTo>
                    <a:cubicBezTo>
                      <a:pt x="76" y="33"/>
                      <a:pt x="59" y="23"/>
                      <a:pt x="61" y="6"/>
                    </a:cubicBezTo>
                    <a:cubicBezTo>
                      <a:pt x="68" y="0"/>
                      <a:pt x="74" y="7"/>
                      <a:pt x="81" y="7"/>
                    </a:cubicBezTo>
                    <a:cubicBezTo>
                      <a:pt x="86" y="10"/>
                      <a:pt x="90" y="15"/>
                      <a:pt x="92" y="21"/>
                    </a:cubicBezTo>
                    <a:cubicBezTo>
                      <a:pt x="92" y="22"/>
                      <a:pt x="91" y="24"/>
                      <a:pt x="94" y="23"/>
                    </a:cubicBezTo>
                    <a:cubicBezTo>
                      <a:pt x="93" y="22"/>
                      <a:pt x="93" y="20"/>
                      <a:pt x="94" y="18"/>
                    </a:cubicBezTo>
                    <a:cubicBezTo>
                      <a:pt x="102" y="10"/>
                      <a:pt x="111" y="14"/>
                      <a:pt x="120" y="16"/>
                    </a:cubicBezTo>
                    <a:cubicBezTo>
                      <a:pt x="122" y="19"/>
                      <a:pt x="125" y="22"/>
                      <a:pt x="127" y="24"/>
                    </a:cubicBezTo>
                    <a:cubicBezTo>
                      <a:pt x="138" y="42"/>
                      <a:pt x="137" y="48"/>
                      <a:pt x="117" y="57"/>
                    </a:cubicBezTo>
                    <a:cubicBezTo>
                      <a:pt x="89" y="70"/>
                      <a:pt x="61" y="84"/>
                      <a:pt x="31" y="91"/>
                    </a:cubicBezTo>
                    <a:cubicBezTo>
                      <a:pt x="16" y="94"/>
                      <a:pt x="5" y="87"/>
                      <a:pt x="3" y="71"/>
                    </a:cubicBezTo>
                    <a:cubicBezTo>
                      <a:pt x="3" y="68"/>
                      <a:pt x="3" y="64"/>
                      <a:pt x="0" y="61"/>
                    </a:cubicBezTo>
                    <a:close/>
                  </a:path>
                </a:pathLst>
              </a:custGeom>
              <a:solidFill>
                <a:srgbClr val="F7C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2" name="Freeform 730">
                <a:extLst>
                  <a:ext uri="{FF2B5EF4-FFF2-40B4-BE49-F238E27FC236}">
                    <a16:creationId xmlns:a16="http://schemas.microsoft.com/office/drawing/2014/main" id="{92951CEC-E021-4D46-8463-E3CF1CB77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3" y="1101"/>
                <a:ext cx="24" cy="11"/>
              </a:xfrm>
              <a:custGeom>
                <a:avLst/>
                <a:gdLst>
                  <a:gd name="T0" fmla="*/ 10 w 44"/>
                  <a:gd name="T1" fmla="*/ 12 h 20"/>
                  <a:gd name="T2" fmla="*/ 2 w 44"/>
                  <a:gd name="T3" fmla="*/ 4 h 20"/>
                  <a:gd name="T4" fmla="*/ 10 w 44"/>
                  <a:gd name="T5" fmla="*/ 3 h 20"/>
                  <a:gd name="T6" fmla="*/ 44 w 44"/>
                  <a:gd name="T7" fmla="*/ 18 h 20"/>
                  <a:gd name="T8" fmla="*/ 10 w 44"/>
                  <a:gd name="T9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0" y="12"/>
                    </a:moveTo>
                    <a:cubicBezTo>
                      <a:pt x="10" y="7"/>
                      <a:pt x="0" y="11"/>
                      <a:pt x="2" y="4"/>
                    </a:cubicBezTo>
                    <a:cubicBezTo>
                      <a:pt x="3" y="0"/>
                      <a:pt x="7" y="5"/>
                      <a:pt x="10" y="3"/>
                    </a:cubicBezTo>
                    <a:cubicBezTo>
                      <a:pt x="20" y="9"/>
                      <a:pt x="33" y="8"/>
                      <a:pt x="44" y="18"/>
                    </a:cubicBezTo>
                    <a:cubicBezTo>
                      <a:pt x="30" y="20"/>
                      <a:pt x="21" y="13"/>
                      <a:pt x="10" y="12"/>
                    </a:cubicBezTo>
                    <a:close/>
                  </a:path>
                </a:pathLst>
              </a:custGeom>
              <a:solidFill>
                <a:srgbClr val="795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3" name="Freeform 731">
                <a:extLst>
                  <a:ext uri="{FF2B5EF4-FFF2-40B4-BE49-F238E27FC236}">
                    <a16:creationId xmlns:a16="http://schemas.microsoft.com/office/drawing/2014/main" id="{BEAD40D0-EBCD-4BC8-B9E3-8B0F6074D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1" y="1125"/>
                <a:ext cx="21" cy="15"/>
              </a:xfrm>
              <a:custGeom>
                <a:avLst/>
                <a:gdLst>
                  <a:gd name="T0" fmla="*/ 16 w 39"/>
                  <a:gd name="T1" fmla="*/ 15 h 26"/>
                  <a:gd name="T2" fmla="*/ 7 w 39"/>
                  <a:gd name="T3" fmla="*/ 0 h 26"/>
                  <a:gd name="T4" fmla="*/ 39 w 39"/>
                  <a:gd name="T5" fmla="*/ 26 h 26"/>
                  <a:gd name="T6" fmla="*/ 16 w 39"/>
                  <a:gd name="T7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26">
                    <a:moveTo>
                      <a:pt x="16" y="15"/>
                    </a:moveTo>
                    <a:cubicBezTo>
                      <a:pt x="16" y="9"/>
                      <a:pt x="0" y="12"/>
                      <a:pt x="7" y="0"/>
                    </a:cubicBezTo>
                    <a:cubicBezTo>
                      <a:pt x="17" y="10"/>
                      <a:pt x="32" y="13"/>
                      <a:pt x="39" y="26"/>
                    </a:cubicBezTo>
                    <a:cubicBezTo>
                      <a:pt x="32" y="23"/>
                      <a:pt x="24" y="19"/>
                      <a:pt x="16" y="15"/>
                    </a:cubicBezTo>
                    <a:close/>
                  </a:path>
                </a:pathLst>
              </a:custGeom>
              <a:solidFill>
                <a:srgbClr val="654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4" name="Freeform 732">
                <a:extLst>
                  <a:ext uri="{FF2B5EF4-FFF2-40B4-BE49-F238E27FC236}">
                    <a16:creationId xmlns:a16="http://schemas.microsoft.com/office/drawing/2014/main" id="{B9E6BB9A-2BE3-4CAF-9712-C7832E46A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9" y="1075"/>
                <a:ext cx="24" cy="6"/>
              </a:xfrm>
              <a:custGeom>
                <a:avLst/>
                <a:gdLst>
                  <a:gd name="T0" fmla="*/ 18 w 43"/>
                  <a:gd name="T1" fmla="*/ 11 h 11"/>
                  <a:gd name="T2" fmla="*/ 0 w 43"/>
                  <a:gd name="T3" fmla="*/ 6 h 11"/>
                  <a:gd name="T4" fmla="*/ 14 w 43"/>
                  <a:gd name="T5" fmla="*/ 3 h 11"/>
                  <a:gd name="T6" fmla="*/ 43 w 43"/>
                  <a:gd name="T7" fmla="*/ 11 h 11"/>
                  <a:gd name="T8" fmla="*/ 18 w 4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18" y="11"/>
                    </a:moveTo>
                    <a:cubicBezTo>
                      <a:pt x="12" y="9"/>
                      <a:pt x="6" y="8"/>
                      <a:pt x="0" y="6"/>
                    </a:cubicBezTo>
                    <a:cubicBezTo>
                      <a:pt x="4" y="0"/>
                      <a:pt x="10" y="5"/>
                      <a:pt x="14" y="3"/>
                    </a:cubicBezTo>
                    <a:cubicBezTo>
                      <a:pt x="23" y="5"/>
                      <a:pt x="33" y="2"/>
                      <a:pt x="43" y="11"/>
                    </a:cubicBezTo>
                    <a:cubicBezTo>
                      <a:pt x="33" y="11"/>
                      <a:pt x="26" y="11"/>
                      <a:pt x="18" y="11"/>
                    </a:cubicBezTo>
                    <a:close/>
                  </a:path>
                </a:pathLst>
              </a:custGeom>
              <a:solidFill>
                <a:srgbClr val="6D49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5" name="Freeform 733">
                <a:extLst>
                  <a:ext uri="{FF2B5EF4-FFF2-40B4-BE49-F238E27FC236}">
                    <a16:creationId xmlns:a16="http://schemas.microsoft.com/office/drawing/2014/main" id="{F80FB3FF-7345-48D6-8EE8-B71E32C4B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6" y="1049"/>
                <a:ext cx="25" cy="4"/>
              </a:xfrm>
              <a:custGeom>
                <a:avLst/>
                <a:gdLst>
                  <a:gd name="T0" fmla="*/ 9 w 46"/>
                  <a:gd name="T1" fmla="*/ 8 h 8"/>
                  <a:gd name="T2" fmla="*/ 13 w 46"/>
                  <a:gd name="T3" fmla="*/ 0 h 8"/>
                  <a:gd name="T4" fmla="*/ 46 w 46"/>
                  <a:gd name="T5" fmla="*/ 0 h 8"/>
                  <a:gd name="T6" fmla="*/ 46 w 46"/>
                  <a:gd name="T7" fmla="*/ 2 h 8"/>
                  <a:gd name="T8" fmla="*/ 9 w 4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">
                    <a:moveTo>
                      <a:pt x="9" y="8"/>
                    </a:moveTo>
                    <a:cubicBezTo>
                      <a:pt x="0" y="0"/>
                      <a:pt x="14" y="4"/>
                      <a:pt x="13" y="0"/>
                    </a:cubicBezTo>
                    <a:cubicBezTo>
                      <a:pt x="24" y="0"/>
                      <a:pt x="35" y="0"/>
                      <a:pt x="46" y="0"/>
                    </a:cubicBezTo>
                    <a:cubicBezTo>
                      <a:pt x="46" y="1"/>
                      <a:pt x="46" y="1"/>
                      <a:pt x="46" y="2"/>
                    </a:cubicBezTo>
                    <a:cubicBezTo>
                      <a:pt x="34" y="4"/>
                      <a:pt x="21" y="6"/>
                      <a:pt x="9" y="8"/>
                    </a:cubicBezTo>
                    <a:close/>
                  </a:path>
                </a:pathLst>
              </a:custGeom>
              <a:solidFill>
                <a:srgbClr val="634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6" name="Freeform 734">
                <a:extLst>
                  <a:ext uri="{FF2B5EF4-FFF2-40B4-BE49-F238E27FC236}">
                    <a16:creationId xmlns:a16="http://schemas.microsoft.com/office/drawing/2014/main" id="{1B385B55-7C05-4A42-94E7-56123D61B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4" y="1102"/>
                <a:ext cx="54" cy="55"/>
              </a:xfrm>
              <a:custGeom>
                <a:avLst/>
                <a:gdLst>
                  <a:gd name="T0" fmla="*/ 0 w 98"/>
                  <a:gd name="T1" fmla="*/ 65 h 100"/>
                  <a:gd name="T2" fmla="*/ 48 w 98"/>
                  <a:gd name="T3" fmla="*/ 29 h 100"/>
                  <a:gd name="T4" fmla="*/ 88 w 98"/>
                  <a:gd name="T5" fmla="*/ 0 h 100"/>
                  <a:gd name="T6" fmla="*/ 94 w 98"/>
                  <a:gd name="T7" fmla="*/ 6 h 100"/>
                  <a:gd name="T8" fmla="*/ 58 w 98"/>
                  <a:gd name="T9" fmla="*/ 40 h 100"/>
                  <a:gd name="T10" fmla="*/ 43 w 98"/>
                  <a:gd name="T11" fmla="*/ 55 h 100"/>
                  <a:gd name="T12" fmla="*/ 58 w 98"/>
                  <a:gd name="T13" fmla="*/ 40 h 100"/>
                  <a:gd name="T14" fmla="*/ 93 w 98"/>
                  <a:gd name="T15" fmla="*/ 13 h 100"/>
                  <a:gd name="T16" fmla="*/ 98 w 98"/>
                  <a:gd name="T17" fmla="*/ 18 h 100"/>
                  <a:gd name="T18" fmla="*/ 64 w 98"/>
                  <a:gd name="T19" fmla="*/ 64 h 100"/>
                  <a:gd name="T20" fmla="*/ 47 w 98"/>
                  <a:gd name="T21" fmla="*/ 83 h 100"/>
                  <a:gd name="T22" fmla="*/ 25 w 98"/>
                  <a:gd name="T23" fmla="*/ 99 h 100"/>
                  <a:gd name="T24" fmla="*/ 21 w 98"/>
                  <a:gd name="T25" fmla="*/ 79 h 100"/>
                  <a:gd name="T26" fmla="*/ 14 w 98"/>
                  <a:gd name="T27" fmla="*/ 75 h 100"/>
                  <a:gd name="T28" fmla="*/ 0 w 98"/>
                  <a:gd name="T29" fmla="*/ 6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" h="100">
                    <a:moveTo>
                      <a:pt x="0" y="65"/>
                    </a:moveTo>
                    <a:cubicBezTo>
                      <a:pt x="16" y="53"/>
                      <a:pt x="32" y="41"/>
                      <a:pt x="48" y="29"/>
                    </a:cubicBezTo>
                    <a:cubicBezTo>
                      <a:pt x="60" y="18"/>
                      <a:pt x="73" y="7"/>
                      <a:pt x="88" y="0"/>
                    </a:cubicBezTo>
                    <a:cubicBezTo>
                      <a:pt x="91" y="1"/>
                      <a:pt x="93" y="3"/>
                      <a:pt x="94" y="6"/>
                    </a:cubicBezTo>
                    <a:cubicBezTo>
                      <a:pt x="84" y="20"/>
                      <a:pt x="71" y="29"/>
                      <a:pt x="58" y="40"/>
                    </a:cubicBezTo>
                    <a:cubicBezTo>
                      <a:pt x="52" y="44"/>
                      <a:pt x="47" y="49"/>
                      <a:pt x="43" y="55"/>
                    </a:cubicBezTo>
                    <a:cubicBezTo>
                      <a:pt x="47" y="49"/>
                      <a:pt x="53" y="44"/>
                      <a:pt x="58" y="40"/>
                    </a:cubicBezTo>
                    <a:cubicBezTo>
                      <a:pt x="71" y="32"/>
                      <a:pt x="79" y="19"/>
                      <a:pt x="93" y="13"/>
                    </a:cubicBezTo>
                    <a:cubicBezTo>
                      <a:pt x="96" y="13"/>
                      <a:pt x="98" y="15"/>
                      <a:pt x="98" y="18"/>
                    </a:cubicBezTo>
                    <a:cubicBezTo>
                      <a:pt x="91" y="37"/>
                      <a:pt x="75" y="49"/>
                      <a:pt x="64" y="64"/>
                    </a:cubicBezTo>
                    <a:cubicBezTo>
                      <a:pt x="58" y="70"/>
                      <a:pt x="51" y="76"/>
                      <a:pt x="47" y="83"/>
                    </a:cubicBezTo>
                    <a:cubicBezTo>
                      <a:pt x="40" y="90"/>
                      <a:pt x="36" y="100"/>
                      <a:pt x="25" y="99"/>
                    </a:cubicBezTo>
                    <a:cubicBezTo>
                      <a:pt x="18" y="93"/>
                      <a:pt x="19" y="86"/>
                      <a:pt x="21" y="79"/>
                    </a:cubicBezTo>
                    <a:cubicBezTo>
                      <a:pt x="19" y="77"/>
                      <a:pt x="16" y="77"/>
                      <a:pt x="14" y="75"/>
                    </a:cubicBezTo>
                    <a:cubicBezTo>
                      <a:pt x="7" y="75"/>
                      <a:pt x="0" y="75"/>
                      <a:pt x="0" y="65"/>
                    </a:cubicBezTo>
                    <a:close/>
                  </a:path>
                </a:pathLst>
              </a:custGeom>
              <a:solidFill>
                <a:srgbClr val="E99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7" name="Freeform 735">
                <a:extLst>
                  <a:ext uri="{FF2B5EF4-FFF2-40B4-BE49-F238E27FC236}">
                    <a16:creationId xmlns:a16="http://schemas.microsoft.com/office/drawing/2014/main" id="{44AA299D-F392-49D8-810E-6C8A8A217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5" y="1146"/>
                <a:ext cx="44" cy="39"/>
              </a:xfrm>
              <a:custGeom>
                <a:avLst/>
                <a:gdLst>
                  <a:gd name="T0" fmla="*/ 54 w 79"/>
                  <a:gd name="T1" fmla="*/ 68 h 71"/>
                  <a:gd name="T2" fmla="*/ 54 w 79"/>
                  <a:gd name="T3" fmla="*/ 71 h 71"/>
                  <a:gd name="T4" fmla="*/ 5 w 79"/>
                  <a:gd name="T5" fmla="*/ 43 h 71"/>
                  <a:gd name="T6" fmla="*/ 9 w 79"/>
                  <a:gd name="T7" fmla="*/ 33 h 71"/>
                  <a:gd name="T8" fmla="*/ 43 w 79"/>
                  <a:gd name="T9" fmla="*/ 4 h 71"/>
                  <a:gd name="T10" fmla="*/ 56 w 79"/>
                  <a:gd name="T11" fmla="*/ 12 h 71"/>
                  <a:gd name="T12" fmla="*/ 48 w 79"/>
                  <a:gd name="T13" fmla="*/ 26 h 71"/>
                  <a:gd name="T14" fmla="*/ 59 w 79"/>
                  <a:gd name="T15" fmla="*/ 7 h 71"/>
                  <a:gd name="T16" fmla="*/ 70 w 79"/>
                  <a:gd name="T17" fmla="*/ 1 h 71"/>
                  <a:gd name="T18" fmla="*/ 76 w 79"/>
                  <a:gd name="T19" fmla="*/ 24 h 71"/>
                  <a:gd name="T20" fmla="*/ 54 w 79"/>
                  <a:gd name="T21" fmla="*/ 6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71">
                    <a:moveTo>
                      <a:pt x="54" y="68"/>
                    </a:moveTo>
                    <a:cubicBezTo>
                      <a:pt x="54" y="69"/>
                      <a:pt x="54" y="70"/>
                      <a:pt x="54" y="71"/>
                    </a:cubicBezTo>
                    <a:cubicBezTo>
                      <a:pt x="33" y="71"/>
                      <a:pt x="25" y="48"/>
                      <a:pt x="5" y="43"/>
                    </a:cubicBezTo>
                    <a:cubicBezTo>
                      <a:pt x="0" y="42"/>
                      <a:pt x="6" y="36"/>
                      <a:pt x="9" y="33"/>
                    </a:cubicBezTo>
                    <a:cubicBezTo>
                      <a:pt x="23" y="27"/>
                      <a:pt x="30" y="12"/>
                      <a:pt x="43" y="4"/>
                    </a:cubicBezTo>
                    <a:cubicBezTo>
                      <a:pt x="49" y="4"/>
                      <a:pt x="54" y="6"/>
                      <a:pt x="56" y="12"/>
                    </a:cubicBezTo>
                    <a:cubicBezTo>
                      <a:pt x="55" y="18"/>
                      <a:pt x="51" y="22"/>
                      <a:pt x="48" y="26"/>
                    </a:cubicBezTo>
                    <a:cubicBezTo>
                      <a:pt x="53" y="20"/>
                      <a:pt x="58" y="15"/>
                      <a:pt x="59" y="7"/>
                    </a:cubicBezTo>
                    <a:cubicBezTo>
                      <a:pt x="62" y="3"/>
                      <a:pt x="65" y="0"/>
                      <a:pt x="70" y="1"/>
                    </a:cubicBezTo>
                    <a:cubicBezTo>
                      <a:pt x="79" y="7"/>
                      <a:pt x="66" y="18"/>
                      <a:pt x="76" y="24"/>
                    </a:cubicBezTo>
                    <a:cubicBezTo>
                      <a:pt x="78" y="42"/>
                      <a:pt x="60" y="52"/>
                      <a:pt x="54" y="68"/>
                    </a:cubicBezTo>
                    <a:close/>
                  </a:path>
                </a:pathLst>
              </a:custGeom>
              <a:solidFill>
                <a:srgbClr val="F3C0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8" name="Freeform 736">
                <a:extLst>
                  <a:ext uri="{FF2B5EF4-FFF2-40B4-BE49-F238E27FC236}">
                    <a16:creationId xmlns:a16="http://schemas.microsoft.com/office/drawing/2014/main" id="{63324B1F-86C6-4D42-8FDA-B0D971236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0" y="1146"/>
                <a:ext cx="20" cy="21"/>
              </a:xfrm>
              <a:custGeom>
                <a:avLst/>
                <a:gdLst>
                  <a:gd name="T0" fmla="*/ 34 w 35"/>
                  <a:gd name="T1" fmla="*/ 6 h 38"/>
                  <a:gd name="T2" fmla="*/ 3 w 35"/>
                  <a:gd name="T3" fmla="*/ 38 h 38"/>
                  <a:gd name="T4" fmla="*/ 1 w 35"/>
                  <a:gd name="T5" fmla="*/ 37 h 38"/>
                  <a:gd name="T6" fmla="*/ 0 w 35"/>
                  <a:gd name="T7" fmla="*/ 33 h 38"/>
                  <a:gd name="T8" fmla="*/ 14 w 35"/>
                  <a:gd name="T9" fmla="*/ 18 h 38"/>
                  <a:gd name="T10" fmla="*/ 32 w 35"/>
                  <a:gd name="T11" fmla="*/ 0 h 38"/>
                  <a:gd name="T12" fmla="*/ 34 w 35"/>
                  <a:gd name="T13" fmla="*/ 1 h 38"/>
                  <a:gd name="T14" fmla="*/ 34 w 35"/>
                  <a:gd name="T15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38">
                    <a:moveTo>
                      <a:pt x="34" y="6"/>
                    </a:moveTo>
                    <a:cubicBezTo>
                      <a:pt x="24" y="16"/>
                      <a:pt x="13" y="27"/>
                      <a:pt x="3" y="38"/>
                    </a:cubicBezTo>
                    <a:cubicBezTo>
                      <a:pt x="3" y="38"/>
                      <a:pt x="1" y="37"/>
                      <a:pt x="1" y="37"/>
                    </a:cubicBezTo>
                    <a:cubicBezTo>
                      <a:pt x="1" y="36"/>
                      <a:pt x="0" y="35"/>
                      <a:pt x="0" y="33"/>
                    </a:cubicBezTo>
                    <a:cubicBezTo>
                      <a:pt x="5" y="28"/>
                      <a:pt x="9" y="23"/>
                      <a:pt x="14" y="18"/>
                    </a:cubicBezTo>
                    <a:cubicBezTo>
                      <a:pt x="20" y="12"/>
                      <a:pt x="26" y="6"/>
                      <a:pt x="32" y="0"/>
                    </a:cubicBezTo>
                    <a:cubicBezTo>
                      <a:pt x="33" y="0"/>
                      <a:pt x="34" y="1"/>
                      <a:pt x="34" y="1"/>
                    </a:cubicBezTo>
                    <a:cubicBezTo>
                      <a:pt x="35" y="3"/>
                      <a:pt x="35" y="4"/>
                      <a:pt x="34" y="6"/>
                    </a:cubicBezTo>
                    <a:close/>
                  </a:path>
                </a:pathLst>
              </a:custGeom>
              <a:solidFill>
                <a:srgbClr val="643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9" name="Freeform 737">
                <a:extLst>
                  <a:ext uri="{FF2B5EF4-FFF2-40B4-BE49-F238E27FC236}">
                    <a16:creationId xmlns:a16="http://schemas.microsoft.com/office/drawing/2014/main" id="{868BD2E7-DAED-45BC-B589-8E2E04E57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6" y="1142"/>
                <a:ext cx="20" cy="15"/>
              </a:xfrm>
              <a:custGeom>
                <a:avLst/>
                <a:gdLst>
                  <a:gd name="T0" fmla="*/ 29 w 36"/>
                  <a:gd name="T1" fmla="*/ 2 h 28"/>
                  <a:gd name="T2" fmla="*/ 36 w 36"/>
                  <a:gd name="T3" fmla="*/ 6 h 28"/>
                  <a:gd name="T4" fmla="*/ 0 w 36"/>
                  <a:gd name="T5" fmla="*/ 28 h 28"/>
                  <a:gd name="T6" fmla="*/ 29 w 36"/>
                  <a:gd name="T7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8">
                    <a:moveTo>
                      <a:pt x="29" y="2"/>
                    </a:moveTo>
                    <a:cubicBezTo>
                      <a:pt x="32" y="1"/>
                      <a:pt x="36" y="0"/>
                      <a:pt x="36" y="6"/>
                    </a:cubicBezTo>
                    <a:cubicBezTo>
                      <a:pt x="24" y="13"/>
                      <a:pt x="16" y="26"/>
                      <a:pt x="0" y="28"/>
                    </a:cubicBezTo>
                    <a:cubicBezTo>
                      <a:pt x="10" y="19"/>
                      <a:pt x="19" y="11"/>
                      <a:pt x="29" y="2"/>
                    </a:cubicBezTo>
                    <a:close/>
                  </a:path>
                </a:pathLst>
              </a:custGeom>
              <a:solidFill>
                <a:srgbClr val="643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0" name="Freeform 738">
                <a:extLst>
                  <a:ext uri="{FF2B5EF4-FFF2-40B4-BE49-F238E27FC236}">
                    <a16:creationId xmlns:a16="http://schemas.microsoft.com/office/drawing/2014/main" id="{363B5476-3A1B-40C8-A819-B368B8981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9" y="852"/>
                <a:ext cx="140" cy="59"/>
              </a:xfrm>
              <a:custGeom>
                <a:avLst/>
                <a:gdLst>
                  <a:gd name="T0" fmla="*/ 0 w 256"/>
                  <a:gd name="T1" fmla="*/ 104 h 107"/>
                  <a:gd name="T2" fmla="*/ 70 w 256"/>
                  <a:gd name="T3" fmla="*/ 23 h 107"/>
                  <a:gd name="T4" fmla="*/ 220 w 256"/>
                  <a:gd name="T5" fmla="*/ 42 h 107"/>
                  <a:gd name="T6" fmla="*/ 256 w 256"/>
                  <a:gd name="T7" fmla="*/ 99 h 107"/>
                  <a:gd name="T8" fmla="*/ 244 w 256"/>
                  <a:gd name="T9" fmla="*/ 92 h 107"/>
                  <a:gd name="T10" fmla="*/ 198 w 256"/>
                  <a:gd name="T11" fmla="*/ 46 h 107"/>
                  <a:gd name="T12" fmla="*/ 41 w 256"/>
                  <a:gd name="T13" fmla="*/ 68 h 107"/>
                  <a:gd name="T14" fmla="*/ 12 w 256"/>
                  <a:gd name="T15" fmla="*/ 100 h 107"/>
                  <a:gd name="T16" fmla="*/ 0 w 256"/>
                  <a:gd name="T17" fmla="*/ 10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107">
                    <a:moveTo>
                      <a:pt x="0" y="104"/>
                    </a:moveTo>
                    <a:cubicBezTo>
                      <a:pt x="18" y="73"/>
                      <a:pt x="34" y="40"/>
                      <a:pt x="70" y="23"/>
                    </a:cubicBezTo>
                    <a:cubicBezTo>
                      <a:pt x="117" y="0"/>
                      <a:pt x="182" y="6"/>
                      <a:pt x="220" y="42"/>
                    </a:cubicBezTo>
                    <a:cubicBezTo>
                      <a:pt x="237" y="58"/>
                      <a:pt x="253" y="74"/>
                      <a:pt x="256" y="99"/>
                    </a:cubicBezTo>
                    <a:cubicBezTo>
                      <a:pt x="252" y="97"/>
                      <a:pt x="248" y="95"/>
                      <a:pt x="244" y="92"/>
                    </a:cubicBezTo>
                    <a:cubicBezTo>
                      <a:pt x="230" y="76"/>
                      <a:pt x="214" y="60"/>
                      <a:pt x="198" y="46"/>
                    </a:cubicBezTo>
                    <a:cubicBezTo>
                      <a:pt x="164" y="14"/>
                      <a:pt x="73" y="18"/>
                      <a:pt x="41" y="68"/>
                    </a:cubicBezTo>
                    <a:cubicBezTo>
                      <a:pt x="33" y="80"/>
                      <a:pt x="23" y="90"/>
                      <a:pt x="12" y="100"/>
                    </a:cubicBezTo>
                    <a:cubicBezTo>
                      <a:pt x="8" y="101"/>
                      <a:pt x="6" y="107"/>
                      <a:pt x="0" y="104"/>
                    </a:cubicBezTo>
                    <a:close/>
                  </a:path>
                </a:pathLst>
              </a:custGeom>
              <a:solidFill>
                <a:srgbClr val="54A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1" name="Freeform 739">
                <a:extLst>
                  <a:ext uri="{FF2B5EF4-FFF2-40B4-BE49-F238E27FC236}">
                    <a16:creationId xmlns:a16="http://schemas.microsoft.com/office/drawing/2014/main" id="{42D09255-29AB-4A41-9EA8-DD21559C4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5" y="854"/>
                <a:ext cx="128" cy="53"/>
              </a:xfrm>
              <a:custGeom>
                <a:avLst/>
                <a:gdLst>
                  <a:gd name="T0" fmla="*/ 0 w 232"/>
                  <a:gd name="T1" fmla="*/ 98 h 98"/>
                  <a:gd name="T2" fmla="*/ 166 w 232"/>
                  <a:gd name="T3" fmla="*/ 27 h 98"/>
                  <a:gd name="T4" fmla="*/ 232 w 232"/>
                  <a:gd name="T5" fmla="*/ 90 h 98"/>
                  <a:gd name="T6" fmla="*/ 211 w 232"/>
                  <a:gd name="T7" fmla="*/ 83 h 98"/>
                  <a:gd name="T8" fmla="*/ 52 w 232"/>
                  <a:gd name="T9" fmla="*/ 53 h 98"/>
                  <a:gd name="T10" fmla="*/ 20 w 232"/>
                  <a:gd name="T11" fmla="*/ 91 h 98"/>
                  <a:gd name="T12" fmla="*/ 0 w 232"/>
                  <a:gd name="T1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98">
                    <a:moveTo>
                      <a:pt x="0" y="98"/>
                    </a:moveTo>
                    <a:cubicBezTo>
                      <a:pt x="37" y="33"/>
                      <a:pt x="86" y="0"/>
                      <a:pt x="166" y="27"/>
                    </a:cubicBezTo>
                    <a:cubicBezTo>
                      <a:pt x="196" y="37"/>
                      <a:pt x="220" y="59"/>
                      <a:pt x="232" y="90"/>
                    </a:cubicBezTo>
                    <a:cubicBezTo>
                      <a:pt x="225" y="88"/>
                      <a:pt x="218" y="85"/>
                      <a:pt x="211" y="83"/>
                    </a:cubicBezTo>
                    <a:cubicBezTo>
                      <a:pt x="180" y="27"/>
                      <a:pt x="101" y="13"/>
                      <a:pt x="52" y="53"/>
                    </a:cubicBezTo>
                    <a:cubicBezTo>
                      <a:pt x="39" y="64"/>
                      <a:pt x="27" y="75"/>
                      <a:pt x="20" y="91"/>
                    </a:cubicBezTo>
                    <a:cubicBezTo>
                      <a:pt x="13" y="93"/>
                      <a:pt x="7" y="96"/>
                      <a:pt x="0" y="98"/>
                    </a:cubicBezTo>
                    <a:close/>
                  </a:path>
                </a:pathLst>
              </a:custGeom>
              <a:solidFill>
                <a:srgbClr val="198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2" name="Freeform 740">
                <a:extLst>
                  <a:ext uri="{FF2B5EF4-FFF2-40B4-BE49-F238E27FC236}">
                    <a16:creationId xmlns:a16="http://schemas.microsoft.com/office/drawing/2014/main" id="{91E4121E-F4F8-4FAB-9BB2-A6B725F2E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4" y="854"/>
                <a:ext cx="111" cy="50"/>
              </a:xfrm>
              <a:custGeom>
                <a:avLst/>
                <a:gdLst>
                  <a:gd name="T0" fmla="*/ 4 w 203"/>
                  <a:gd name="T1" fmla="*/ 90 h 90"/>
                  <a:gd name="T2" fmla="*/ 0 w 203"/>
                  <a:gd name="T3" fmla="*/ 87 h 90"/>
                  <a:gd name="T4" fmla="*/ 198 w 203"/>
                  <a:gd name="T5" fmla="*/ 75 h 90"/>
                  <a:gd name="T6" fmla="*/ 195 w 203"/>
                  <a:gd name="T7" fmla="*/ 82 h 90"/>
                  <a:gd name="T8" fmla="*/ 108 w 203"/>
                  <a:gd name="T9" fmla="*/ 33 h 90"/>
                  <a:gd name="T10" fmla="*/ 12 w 203"/>
                  <a:gd name="T11" fmla="*/ 82 h 90"/>
                  <a:gd name="T12" fmla="*/ 4 w 203"/>
                  <a:gd name="T13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3" h="90">
                    <a:moveTo>
                      <a:pt x="4" y="90"/>
                    </a:moveTo>
                    <a:cubicBezTo>
                      <a:pt x="3" y="89"/>
                      <a:pt x="0" y="87"/>
                      <a:pt x="0" y="87"/>
                    </a:cubicBezTo>
                    <a:cubicBezTo>
                      <a:pt x="57" y="0"/>
                      <a:pt x="154" y="13"/>
                      <a:pt x="198" y="75"/>
                    </a:cubicBezTo>
                    <a:cubicBezTo>
                      <a:pt x="203" y="82"/>
                      <a:pt x="199" y="81"/>
                      <a:pt x="195" y="82"/>
                    </a:cubicBezTo>
                    <a:cubicBezTo>
                      <a:pt x="172" y="55"/>
                      <a:pt x="146" y="34"/>
                      <a:pt x="108" y="33"/>
                    </a:cubicBezTo>
                    <a:cubicBezTo>
                      <a:pt x="67" y="32"/>
                      <a:pt x="36" y="50"/>
                      <a:pt x="12" y="82"/>
                    </a:cubicBezTo>
                    <a:cubicBezTo>
                      <a:pt x="10" y="86"/>
                      <a:pt x="8" y="89"/>
                      <a:pt x="4" y="90"/>
                    </a:cubicBezTo>
                    <a:close/>
                  </a:path>
                </a:pathLst>
              </a:custGeom>
              <a:solidFill>
                <a:srgbClr val="1953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3" name="Freeform 741">
                <a:extLst>
                  <a:ext uri="{FF2B5EF4-FFF2-40B4-BE49-F238E27FC236}">
                    <a16:creationId xmlns:a16="http://schemas.microsoft.com/office/drawing/2014/main" id="{E0487361-E0DA-4C14-B136-5D104A902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6" y="1446"/>
                <a:ext cx="83" cy="13"/>
              </a:xfrm>
              <a:custGeom>
                <a:avLst/>
                <a:gdLst>
                  <a:gd name="T0" fmla="*/ 0 w 150"/>
                  <a:gd name="T1" fmla="*/ 24 h 24"/>
                  <a:gd name="T2" fmla="*/ 150 w 150"/>
                  <a:gd name="T3" fmla="*/ 24 h 24"/>
                  <a:gd name="T4" fmla="*/ 0 w 15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0" h="24">
                    <a:moveTo>
                      <a:pt x="0" y="24"/>
                    </a:moveTo>
                    <a:cubicBezTo>
                      <a:pt x="50" y="0"/>
                      <a:pt x="100" y="2"/>
                      <a:pt x="150" y="24"/>
                    </a:cubicBezTo>
                    <a:cubicBezTo>
                      <a:pt x="100" y="24"/>
                      <a:pt x="50" y="24"/>
                      <a:pt x="0" y="24"/>
                    </a:cubicBezTo>
                    <a:close/>
                  </a:path>
                </a:pathLst>
              </a:custGeom>
              <a:solidFill>
                <a:srgbClr val="1F8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4" name="Freeform 742">
                <a:extLst>
                  <a:ext uri="{FF2B5EF4-FFF2-40B4-BE49-F238E27FC236}">
                    <a16:creationId xmlns:a16="http://schemas.microsoft.com/office/drawing/2014/main" id="{41DB9FBD-91D6-4401-8A13-89E0E4246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" y="1616"/>
                <a:ext cx="20" cy="21"/>
              </a:xfrm>
              <a:custGeom>
                <a:avLst/>
                <a:gdLst>
                  <a:gd name="T0" fmla="*/ 16 w 36"/>
                  <a:gd name="T1" fmla="*/ 0 h 38"/>
                  <a:gd name="T2" fmla="*/ 36 w 36"/>
                  <a:gd name="T3" fmla="*/ 17 h 38"/>
                  <a:gd name="T4" fmla="*/ 18 w 36"/>
                  <a:gd name="T5" fmla="*/ 37 h 38"/>
                  <a:gd name="T6" fmla="*/ 1 w 36"/>
                  <a:gd name="T7" fmla="*/ 20 h 38"/>
                  <a:gd name="T8" fmla="*/ 16 w 3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8">
                    <a:moveTo>
                      <a:pt x="16" y="0"/>
                    </a:moveTo>
                    <a:cubicBezTo>
                      <a:pt x="29" y="0"/>
                      <a:pt x="35" y="6"/>
                      <a:pt x="36" y="17"/>
                    </a:cubicBezTo>
                    <a:cubicBezTo>
                      <a:pt x="36" y="28"/>
                      <a:pt x="30" y="36"/>
                      <a:pt x="18" y="37"/>
                    </a:cubicBezTo>
                    <a:cubicBezTo>
                      <a:pt x="7" y="38"/>
                      <a:pt x="1" y="31"/>
                      <a:pt x="1" y="20"/>
                    </a:cubicBezTo>
                    <a:cubicBezTo>
                      <a:pt x="0" y="9"/>
                      <a:pt x="6" y="2"/>
                      <a:pt x="16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5" name="Freeform 743">
                <a:extLst>
                  <a:ext uri="{FF2B5EF4-FFF2-40B4-BE49-F238E27FC236}">
                    <a16:creationId xmlns:a16="http://schemas.microsoft.com/office/drawing/2014/main" id="{E765A48C-9698-48C3-9FA8-FF1669E6A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5" y="1648"/>
                <a:ext cx="20" cy="22"/>
              </a:xfrm>
              <a:custGeom>
                <a:avLst/>
                <a:gdLst>
                  <a:gd name="T0" fmla="*/ 19 w 37"/>
                  <a:gd name="T1" fmla="*/ 0 h 40"/>
                  <a:gd name="T2" fmla="*/ 37 w 37"/>
                  <a:gd name="T3" fmla="*/ 20 h 40"/>
                  <a:gd name="T4" fmla="*/ 21 w 37"/>
                  <a:gd name="T5" fmla="*/ 39 h 40"/>
                  <a:gd name="T6" fmla="*/ 2 w 37"/>
                  <a:gd name="T7" fmla="*/ 21 h 40"/>
                  <a:gd name="T8" fmla="*/ 19 w 37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0">
                    <a:moveTo>
                      <a:pt x="19" y="0"/>
                    </a:moveTo>
                    <a:cubicBezTo>
                      <a:pt x="30" y="2"/>
                      <a:pt x="37" y="8"/>
                      <a:pt x="37" y="20"/>
                    </a:cubicBezTo>
                    <a:cubicBezTo>
                      <a:pt x="37" y="30"/>
                      <a:pt x="32" y="38"/>
                      <a:pt x="21" y="39"/>
                    </a:cubicBezTo>
                    <a:cubicBezTo>
                      <a:pt x="9" y="40"/>
                      <a:pt x="3" y="31"/>
                      <a:pt x="2" y="21"/>
                    </a:cubicBezTo>
                    <a:cubicBezTo>
                      <a:pt x="0" y="9"/>
                      <a:pt x="9" y="3"/>
                      <a:pt x="19" y="0"/>
                    </a:cubicBezTo>
                    <a:close/>
                  </a:path>
                </a:pathLst>
              </a:custGeom>
              <a:solidFill>
                <a:srgbClr val="F8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6" name="Freeform 744">
                <a:extLst>
                  <a:ext uri="{FF2B5EF4-FFF2-40B4-BE49-F238E27FC236}">
                    <a16:creationId xmlns:a16="http://schemas.microsoft.com/office/drawing/2014/main" id="{3A168F0A-2710-498A-AF24-D82C9CF51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1" y="1594"/>
                <a:ext cx="18" cy="20"/>
              </a:xfrm>
              <a:custGeom>
                <a:avLst/>
                <a:gdLst>
                  <a:gd name="T0" fmla="*/ 13 w 32"/>
                  <a:gd name="T1" fmla="*/ 1 h 36"/>
                  <a:gd name="T2" fmla="*/ 31 w 32"/>
                  <a:gd name="T3" fmla="*/ 18 h 36"/>
                  <a:gd name="T4" fmla="*/ 20 w 32"/>
                  <a:gd name="T5" fmla="*/ 34 h 36"/>
                  <a:gd name="T6" fmla="*/ 3 w 32"/>
                  <a:gd name="T7" fmla="*/ 8 h 36"/>
                  <a:gd name="T8" fmla="*/ 13 w 32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13" y="1"/>
                    </a:moveTo>
                    <a:cubicBezTo>
                      <a:pt x="24" y="1"/>
                      <a:pt x="30" y="8"/>
                      <a:pt x="31" y="18"/>
                    </a:cubicBezTo>
                    <a:cubicBezTo>
                      <a:pt x="32" y="26"/>
                      <a:pt x="25" y="36"/>
                      <a:pt x="20" y="34"/>
                    </a:cubicBezTo>
                    <a:cubicBezTo>
                      <a:pt x="8" y="31"/>
                      <a:pt x="7" y="17"/>
                      <a:pt x="3" y="8"/>
                    </a:cubicBezTo>
                    <a:cubicBezTo>
                      <a:pt x="0" y="0"/>
                      <a:pt x="9" y="3"/>
                      <a:pt x="13" y="1"/>
                    </a:cubicBezTo>
                    <a:close/>
                  </a:path>
                </a:pathLst>
              </a:custGeom>
              <a:solidFill>
                <a:srgbClr val="F3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7" name="Freeform 745">
                <a:extLst>
                  <a:ext uri="{FF2B5EF4-FFF2-40B4-BE49-F238E27FC236}">
                    <a16:creationId xmlns:a16="http://schemas.microsoft.com/office/drawing/2014/main" id="{12E24D0B-FB79-4EB5-9F7A-BBB9217AC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6" y="1649"/>
                <a:ext cx="9" cy="9"/>
              </a:xfrm>
              <a:custGeom>
                <a:avLst/>
                <a:gdLst>
                  <a:gd name="T0" fmla="*/ 7 w 16"/>
                  <a:gd name="T1" fmla="*/ 0 h 17"/>
                  <a:gd name="T2" fmla="*/ 16 w 16"/>
                  <a:gd name="T3" fmla="*/ 8 h 17"/>
                  <a:gd name="T4" fmla="*/ 7 w 16"/>
                  <a:gd name="T5" fmla="*/ 16 h 17"/>
                  <a:gd name="T6" fmla="*/ 1 w 16"/>
                  <a:gd name="T7" fmla="*/ 8 h 17"/>
                  <a:gd name="T8" fmla="*/ 7 w 1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7" y="0"/>
                    </a:moveTo>
                    <a:cubicBezTo>
                      <a:pt x="12" y="1"/>
                      <a:pt x="16" y="4"/>
                      <a:pt x="16" y="8"/>
                    </a:cubicBezTo>
                    <a:cubicBezTo>
                      <a:pt x="16" y="13"/>
                      <a:pt x="11" y="16"/>
                      <a:pt x="7" y="16"/>
                    </a:cubicBezTo>
                    <a:cubicBezTo>
                      <a:pt x="2" y="17"/>
                      <a:pt x="2" y="12"/>
                      <a:pt x="1" y="8"/>
                    </a:cubicBezTo>
                    <a:cubicBezTo>
                      <a:pt x="0" y="2"/>
                      <a:pt x="3" y="0"/>
                      <a:pt x="7" y="0"/>
                    </a:cubicBezTo>
                    <a:close/>
                  </a:path>
                </a:pathLst>
              </a:custGeom>
              <a:solidFill>
                <a:srgbClr val="F0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8" name="Freeform 746">
                <a:extLst>
                  <a:ext uri="{FF2B5EF4-FFF2-40B4-BE49-F238E27FC236}">
                    <a16:creationId xmlns:a16="http://schemas.microsoft.com/office/drawing/2014/main" id="{1818C447-5E8D-4B76-9161-D43F1A2DD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4" y="1600"/>
                <a:ext cx="18" cy="20"/>
              </a:xfrm>
              <a:custGeom>
                <a:avLst/>
                <a:gdLst>
                  <a:gd name="T0" fmla="*/ 31 w 32"/>
                  <a:gd name="T1" fmla="*/ 18 h 37"/>
                  <a:gd name="T2" fmla="*/ 12 w 32"/>
                  <a:gd name="T3" fmla="*/ 36 h 37"/>
                  <a:gd name="T4" fmla="*/ 3 w 32"/>
                  <a:gd name="T5" fmla="*/ 30 h 37"/>
                  <a:gd name="T6" fmla="*/ 21 w 32"/>
                  <a:gd name="T7" fmla="*/ 2 h 37"/>
                  <a:gd name="T8" fmla="*/ 31 w 32"/>
                  <a:gd name="T9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31" y="18"/>
                    </a:moveTo>
                    <a:cubicBezTo>
                      <a:pt x="30" y="30"/>
                      <a:pt x="25" y="37"/>
                      <a:pt x="12" y="36"/>
                    </a:cubicBezTo>
                    <a:cubicBezTo>
                      <a:pt x="8" y="35"/>
                      <a:pt x="0" y="36"/>
                      <a:pt x="3" y="30"/>
                    </a:cubicBezTo>
                    <a:cubicBezTo>
                      <a:pt x="8" y="19"/>
                      <a:pt x="9" y="5"/>
                      <a:pt x="21" y="2"/>
                    </a:cubicBezTo>
                    <a:cubicBezTo>
                      <a:pt x="25" y="0"/>
                      <a:pt x="32" y="10"/>
                      <a:pt x="31" y="18"/>
                    </a:cubicBezTo>
                    <a:close/>
                  </a:path>
                </a:pathLst>
              </a:custGeom>
              <a:solidFill>
                <a:srgbClr val="F9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9" name="Freeform 747">
                <a:extLst>
                  <a:ext uri="{FF2B5EF4-FFF2-40B4-BE49-F238E27FC236}">
                    <a16:creationId xmlns:a16="http://schemas.microsoft.com/office/drawing/2014/main" id="{6C3B9E3B-BF35-43FE-9725-50B245C13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1" y="1623"/>
                <a:ext cx="9" cy="10"/>
              </a:xfrm>
              <a:custGeom>
                <a:avLst/>
                <a:gdLst>
                  <a:gd name="T0" fmla="*/ 16 w 16"/>
                  <a:gd name="T1" fmla="*/ 8 h 17"/>
                  <a:gd name="T2" fmla="*/ 9 w 16"/>
                  <a:gd name="T3" fmla="*/ 16 h 17"/>
                  <a:gd name="T4" fmla="*/ 3 w 16"/>
                  <a:gd name="T5" fmla="*/ 7 h 17"/>
                  <a:gd name="T6" fmla="*/ 8 w 16"/>
                  <a:gd name="T7" fmla="*/ 0 h 17"/>
                  <a:gd name="T8" fmla="*/ 16 w 16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6" y="8"/>
                    </a:moveTo>
                    <a:cubicBezTo>
                      <a:pt x="16" y="12"/>
                      <a:pt x="13" y="15"/>
                      <a:pt x="9" y="16"/>
                    </a:cubicBezTo>
                    <a:cubicBezTo>
                      <a:pt x="3" y="17"/>
                      <a:pt x="5" y="10"/>
                      <a:pt x="3" y="7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3" y="0"/>
                      <a:pt x="15" y="4"/>
                      <a:pt x="16" y="8"/>
                    </a:cubicBez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0" name="Freeform 748">
                <a:extLst>
                  <a:ext uri="{FF2B5EF4-FFF2-40B4-BE49-F238E27FC236}">
                    <a16:creationId xmlns:a16="http://schemas.microsoft.com/office/drawing/2014/main" id="{BAD42558-6A81-4098-9F3B-2ABA4E8A7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2" y="1610"/>
                <a:ext cx="9" cy="10"/>
              </a:xfrm>
              <a:custGeom>
                <a:avLst/>
                <a:gdLst>
                  <a:gd name="T0" fmla="*/ 4 w 17"/>
                  <a:gd name="T1" fmla="*/ 0 h 19"/>
                  <a:gd name="T2" fmla="*/ 16 w 17"/>
                  <a:gd name="T3" fmla="*/ 14 h 19"/>
                  <a:gd name="T4" fmla="*/ 8 w 17"/>
                  <a:gd name="T5" fmla="*/ 18 h 19"/>
                  <a:gd name="T6" fmla="*/ 4 w 17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9">
                    <a:moveTo>
                      <a:pt x="4" y="0"/>
                    </a:moveTo>
                    <a:cubicBezTo>
                      <a:pt x="11" y="5"/>
                      <a:pt x="17" y="6"/>
                      <a:pt x="16" y="14"/>
                    </a:cubicBezTo>
                    <a:cubicBezTo>
                      <a:pt x="15" y="17"/>
                      <a:pt x="11" y="19"/>
                      <a:pt x="8" y="18"/>
                    </a:cubicBezTo>
                    <a:cubicBezTo>
                      <a:pt x="0" y="15"/>
                      <a:pt x="4" y="8"/>
                      <a:pt x="4" y="0"/>
                    </a:cubicBezTo>
                    <a:close/>
                  </a:path>
                </a:pathLst>
              </a:cu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1" name="Freeform 749">
                <a:extLst>
                  <a:ext uri="{FF2B5EF4-FFF2-40B4-BE49-F238E27FC236}">
                    <a16:creationId xmlns:a16="http://schemas.microsoft.com/office/drawing/2014/main" id="{E9452DDF-DB67-4DBF-97DB-E5EC1260E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0" y="1390"/>
                <a:ext cx="117" cy="32"/>
              </a:xfrm>
              <a:custGeom>
                <a:avLst/>
                <a:gdLst>
                  <a:gd name="T0" fmla="*/ 0 w 214"/>
                  <a:gd name="T1" fmla="*/ 28 h 59"/>
                  <a:gd name="T2" fmla="*/ 166 w 214"/>
                  <a:gd name="T3" fmla="*/ 27 h 59"/>
                  <a:gd name="T4" fmla="*/ 214 w 214"/>
                  <a:gd name="T5" fmla="*/ 35 h 59"/>
                  <a:gd name="T6" fmla="*/ 83 w 214"/>
                  <a:gd name="T7" fmla="*/ 39 h 59"/>
                  <a:gd name="T8" fmla="*/ 0 w 214"/>
                  <a:gd name="T9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59">
                    <a:moveTo>
                      <a:pt x="0" y="28"/>
                    </a:moveTo>
                    <a:cubicBezTo>
                      <a:pt x="55" y="0"/>
                      <a:pt x="110" y="0"/>
                      <a:pt x="166" y="27"/>
                    </a:cubicBezTo>
                    <a:cubicBezTo>
                      <a:pt x="181" y="34"/>
                      <a:pt x="198" y="33"/>
                      <a:pt x="214" y="35"/>
                    </a:cubicBezTo>
                    <a:cubicBezTo>
                      <a:pt x="171" y="56"/>
                      <a:pt x="128" y="59"/>
                      <a:pt x="83" y="39"/>
                    </a:cubicBezTo>
                    <a:cubicBezTo>
                      <a:pt x="57" y="28"/>
                      <a:pt x="28" y="30"/>
                      <a:pt x="0" y="28"/>
                    </a:cubicBezTo>
                    <a:close/>
                  </a:path>
                </a:pathLst>
              </a:custGeom>
              <a:solidFill>
                <a:srgbClr val="148E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2" name="Freeform 750">
                <a:extLst>
                  <a:ext uri="{FF2B5EF4-FFF2-40B4-BE49-F238E27FC236}">
                    <a16:creationId xmlns:a16="http://schemas.microsoft.com/office/drawing/2014/main" id="{B9003B8E-BC53-46C0-A3A4-E26F5860D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6" y="1392"/>
                <a:ext cx="115" cy="30"/>
              </a:xfrm>
              <a:custGeom>
                <a:avLst/>
                <a:gdLst>
                  <a:gd name="T0" fmla="*/ 0 w 210"/>
                  <a:gd name="T1" fmla="*/ 25 h 55"/>
                  <a:gd name="T2" fmla="*/ 132 w 210"/>
                  <a:gd name="T3" fmla="*/ 15 h 55"/>
                  <a:gd name="T4" fmla="*/ 210 w 210"/>
                  <a:gd name="T5" fmla="*/ 30 h 55"/>
                  <a:gd name="T6" fmla="*/ 76 w 210"/>
                  <a:gd name="T7" fmla="*/ 38 h 55"/>
                  <a:gd name="T8" fmla="*/ 0 w 210"/>
                  <a:gd name="T9" fmla="*/ 2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55">
                    <a:moveTo>
                      <a:pt x="0" y="25"/>
                    </a:moveTo>
                    <a:cubicBezTo>
                      <a:pt x="43" y="3"/>
                      <a:pt x="87" y="0"/>
                      <a:pt x="132" y="15"/>
                    </a:cubicBezTo>
                    <a:cubicBezTo>
                      <a:pt x="157" y="24"/>
                      <a:pt x="183" y="31"/>
                      <a:pt x="210" y="30"/>
                    </a:cubicBezTo>
                    <a:cubicBezTo>
                      <a:pt x="166" y="53"/>
                      <a:pt x="121" y="55"/>
                      <a:pt x="76" y="38"/>
                    </a:cubicBezTo>
                    <a:cubicBezTo>
                      <a:pt x="51" y="29"/>
                      <a:pt x="25" y="31"/>
                      <a:pt x="0" y="25"/>
                    </a:cubicBezTo>
                    <a:close/>
                  </a:path>
                </a:pathLst>
              </a:custGeom>
              <a:solidFill>
                <a:srgbClr val="168E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3" name="Freeform 751">
                <a:extLst>
                  <a:ext uri="{FF2B5EF4-FFF2-40B4-BE49-F238E27FC236}">
                    <a16:creationId xmlns:a16="http://schemas.microsoft.com/office/drawing/2014/main" id="{B718476A-CD79-46F7-81E1-3A3DE4D57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2" y="1389"/>
                <a:ext cx="109" cy="33"/>
              </a:xfrm>
              <a:custGeom>
                <a:avLst/>
                <a:gdLst>
                  <a:gd name="T0" fmla="*/ 0 w 198"/>
                  <a:gd name="T1" fmla="*/ 27 h 60"/>
                  <a:gd name="T2" fmla="*/ 115 w 198"/>
                  <a:gd name="T3" fmla="*/ 18 h 60"/>
                  <a:gd name="T4" fmla="*/ 198 w 198"/>
                  <a:gd name="T5" fmla="*/ 36 h 60"/>
                  <a:gd name="T6" fmla="*/ 56 w 198"/>
                  <a:gd name="T7" fmla="*/ 40 h 60"/>
                  <a:gd name="T8" fmla="*/ 0 w 198"/>
                  <a:gd name="T9" fmla="*/ 2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60">
                    <a:moveTo>
                      <a:pt x="0" y="27"/>
                    </a:moveTo>
                    <a:cubicBezTo>
                      <a:pt x="37" y="6"/>
                      <a:pt x="75" y="0"/>
                      <a:pt x="115" y="18"/>
                    </a:cubicBezTo>
                    <a:cubicBezTo>
                      <a:pt x="141" y="30"/>
                      <a:pt x="169" y="36"/>
                      <a:pt x="198" y="36"/>
                    </a:cubicBezTo>
                    <a:cubicBezTo>
                      <a:pt x="151" y="60"/>
                      <a:pt x="104" y="60"/>
                      <a:pt x="56" y="40"/>
                    </a:cubicBezTo>
                    <a:cubicBezTo>
                      <a:pt x="38" y="33"/>
                      <a:pt x="19" y="29"/>
                      <a:pt x="0" y="27"/>
                    </a:cubicBezTo>
                    <a:close/>
                  </a:path>
                </a:pathLst>
              </a:custGeom>
              <a:solidFill>
                <a:srgbClr val="148E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4" name="Freeform 752">
                <a:extLst>
                  <a:ext uri="{FF2B5EF4-FFF2-40B4-BE49-F238E27FC236}">
                    <a16:creationId xmlns:a16="http://schemas.microsoft.com/office/drawing/2014/main" id="{48A2703B-8FAA-4BB4-B37F-0F3FD6412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7" y="1394"/>
                <a:ext cx="113" cy="28"/>
              </a:xfrm>
              <a:custGeom>
                <a:avLst/>
                <a:gdLst>
                  <a:gd name="T0" fmla="*/ 2 w 205"/>
                  <a:gd name="T1" fmla="*/ 27 h 52"/>
                  <a:gd name="T2" fmla="*/ 15 w 205"/>
                  <a:gd name="T3" fmla="*/ 24 h 52"/>
                  <a:gd name="T4" fmla="*/ 0 w 205"/>
                  <a:gd name="T5" fmla="*/ 22 h 52"/>
                  <a:gd name="T6" fmla="*/ 89 w 205"/>
                  <a:gd name="T7" fmla="*/ 8 h 52"/>
                  <a:gd name="T8" fmla="*/ 205 w 205"/>
                  <a:gd name="T9" fmla="*/ 27 h 52"/>
                  <a:gd name="T10" fmla="*/ 58 w 205"/>
                  <a:gd name="T11" fmla="*/ 36 h 52"/>
                  <a:gd name="T12" fmla="*/ 85 w 205"/>
                  <a:gd name="T13" fmla="*/ 29 h 52"/>
                  <a:gd name="T14" fmla="*/ 29 w 205"/>
                  <a:gd name="T15" fmla="*/ 30 h 52"/>
                  <a:gd name="T16" fmla="*/ 2 w 205"/>
                  <a:gd name="T17" fmla="*/ 2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52">
                    <a:moveTo>
                      <a:pt x="2" y="27"/>
                    </a:moveTo>
                    <a:cubicBezTo>
                      <a:pt x="6" y="26"/>
                      <a:pt x="10" y="25"/>
                      <a:pt x="15" y="24"/>
                    </a:cubicBezTo>
                    <a:cubicBezTo>
                      <a:pt x="9" y="23"/>
                      <a:pt x="5" y="23"/>
                      <a:pt x="0" y="22"/>
                    </a:cubicBezTo>
                    <a:cubicBezTo>
                      <a:pt x="18" y="6"/>
                      <a:pt x="55" y="0"/>
                      <a:pt x="89" y="8"/>
                    </a:cubicBezTo>
                    <a:cubicBezTo>
                      <a:pt x="127" y="16"/>
                      <a:pt x="165" y="29"/>
                      <a:pt x="205" y="27"/>
                    </a:cubicBezTo>
                    <a:cubicBezTo>
                      <a:pt x="157" y="49"/>
                      <a:pt x="108" y="52"/>
                      <a:pt x="58" y="36"/>
                    </a:cubicBezTo>
                    <a:cubicBezTo>
                      <a:pt x="66" y="25"/>
                      <a:pt x="78" y="34"/>
                      <a:pt x="85" y="29"/>
                    </a:cubicBezTo>
                    <a:cubicBezTo>
                      <a:pt x="68" y="33"/>
                      <a:pt x="49" y="28"/>
                      <a:pt x="29" y="30"/>
                    </a:cubicBezTo>
                    <a:cubicBezTo>
                      <a:pt x="20" y="30"/>
                      <a:pt x="11" y="31"/>
                      <a:pt x="2" y="27"/>
                    </a:cubicBezTo>
                    <a:close/>
                  </a:path>
                </a:pathLst>
              </a:custGeom>
              <a:solidFill>
                <a:srgbClr val="1E8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5" name="Freeform 753">
                <a:extLst>
                  <a:ext uri="{FF2B5EF4-FFF2-40B4-BE49-F238E27FC236}">
                    <a16:creationId xmlns:a16="http://schemas.microsoft.com/office/drawing/2014/main" id="{A8F04F83-9005-4E20-8D7B-D31C4CBE4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3" y="1405"/>
                <a:ext cx="41" cy="9"/>
              </a:xfrm>
              <a:custGeom>
                <a:avLst/>
                <a:gdLst>
                  <a:gd name="T0" fmla="*/ 0 w 74"/>
                  <a:gd name="T1" fmla="*/ 9 h 15"/>
                  <a:gd name="T2" fmla="*/ 74 w 74"/>
                  <a:gd name="T3" fmla="*/ 0 h 15"/>
                  <a:gd name="T4" fmla="*/ 29 w 74"/>
                  <a:gd name="T5" fmla="*/ 15 h 15"/>
                  <a:gd name="T6" fmla="*/ 0 w 74"/>
                  <a:gd name="T7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0" y="9"/>
                    </a:moveTo>
                    <a:cubicBezTo>
                      <a:pt x="24" y="1"/>
                      <a:pt x="50" y="11"/>
                      <a:pt x="74" y="0"/>
                    </a:cubicBezTo>
                    <a:cubicBezTo>
                      <a:pt x="62" y="15"/>
                      <a:pt x="45" y="12"/>
                      <a:pt x="29" y="15"/>
                    </a:cubicBezTo>
                    <a:cubicBezTo>
                      <a:pt x="20" y="13"/>
                      <a:pt x="10" y="11"/>
                      <a:pt x="0" y="9"/>
                    </a:cubicBezTo>
                    <a:close/>
                  </a:path>
                </a:pathLst>
              </a:custGeom>
              <a:solidFill>
                <a:srgbClr val="BBD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6" name="Freeform 754">
                <a:extLst>
                  <a:ext uri="{FF2B5EF4-FFF2-40B4-BE49-F238E27FC236}">
                    <a16:creationId xmlns:a16="http://schemas.microsoft.com/office/drawing/2014/main" id="{6F17C96B-1DA3-4A3F-9005-A25E29475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0" y="1368"/>
                <a:ext cx="116" cy="37"/>
              </a:xfrm>
              <a:custGeom>
                <a:avLst/>
                <a:gdLst>
                  <a:gd name="T0" fmla="*/ 201 w 213"/>
                  <a:gd name="T1" fmla="*/ 17 h 67"/>
                  <a:gd name="T2" fmla="*/ 209 w 213"/>
                  <a:gd name="T3" fmla="*/ 35 h 67"/>
                  <a:gd name="T4" fmla="*/ 118 w 213"/>
                  <a:gd name="T5" fmla="*/ 63 h 67"/>
                  <a:gd name="T6" fmla="*/ 23 w 213"/>
                  <a:gd name="T7" fmla="*/ 43 h 67"/>
                  <a:gd name="T8" fmla="*/ 5 w 213"/>
                  <a:gd name="T9" fmla="*/ 37 h 67"/>
                  <a:gd name="T10" fmla="*/ 0 w 213"/>
                  <a:gd name="T11" fmla="*/ 33 h 67"/>
                  <a:gd name="T12" fmla="*/ 2 w 213"/>
                  <a:gd name="T13" fmla="*/ 30 h 67"/>
                  <a:gd name="T14" fmla="*/ 104 w 213"/>
                  <a:gd name="T15" fmla="*/ 10 h 67"/>
                  <a:gd name="T16" fmla="*/ 201 w 213"/>
                  <a:gd name="T17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67">
                    <a:moveTo>
                      <a:pt x="201" y="17"/>
                    </a:moveTo>
                    <a:cubicBezTo>
                      <a:pt x="202" y="24"/>
                      <a:pt x="213" y="26"/>
                      <a:pt x="209" y="35"/>
                    </a:cubicBezTo>
                    <a:cubicBezTo>
                      <a:pt x="178" y="41"/>
                      <a:pt x="150" y="59"/>
                      <a:pt x="118" y="63"/>
                    </a:cubicBezTo>
                    <a:cubicBezTo>
                      <a:pt x="84" y="67"/>
                      <a:pt x="53" y="57"/>
                      <a:pt x="23" y="43"/>
                    </a:cubicBezTo>
                    <a:cubicBezTo>
                      <a:pt x="17" y="40"/>
                      <a:pt x="11" y="38"/>
                      <a:pt x="5" y="37"/>
                    </a:cubicBezTo>
                    <a:cubicBezTo>
                      <a:pt x="3" y="36"/>
                      <a:pt x="1" y="35"/>
                      <a:pt x="0" y="33"/>
                    </a:cubicBezTo>
                    <a:cubicBezTo>
                      <a:pt x="0" y="32"/>
                      <a:pt x="0" y="31"/>
                      <a:pt x="2" y="30"/>
                    </a:cubicBezTo>
                    <a:cubicBezTo>
                      <a:pt x="38" y="34"/>
                      <a:pt x="71" y="21"/>
                      <a:pt x="104" y="10"/>
                    </a:cubicBezTo>
                    <a:cubicBezTo>
                      <a:pt x="137" y="0"/>
                      <a:pt x="170" y="4"/>
                      <a:pt x="201" y="17"/>
                    </a:cubicBezTo>
                    <a:close/>
                  </a:path>
                </a:pathLst>
              </a:custGeom>
              <a:solidFill>
                <a:srgbClr val="0E9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7" name="Freeform 755">
                <a:extLst>
                  <a:ext uri="{FF2B5EF4-FFF2-40B4-BE49-F238E27FC236}">
                    <a16:creationId xmlns:a16="http://schemas.microsoft.com/office/drawing/2014/main" id="{0E555578-DB30-4137-8BCA-89CF90DD6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7" y="1367"/>
                <a:ext cx="135" cy="40"/>
              </a:xfrm>
              <a:custGeom>
                <a:avLst/>
                <a:gdLst>
                  <a:gd name="T0" fmla="*/ 245 w 247"/>
                  <a:gd name="T1" fmla="*/ 35 h 72"/>
                  <a:gd name="T2" fmla="*/ 247 w 247"/>
                  <a:gd name="T3" fmla="*/ 39 h 72"/>
                  <a:gd name="T4" fmla="*/ 151 w 247"/>
                  <a:gd name="T5" fmla="*/ 56 h 72"/>
                  <a:gd name="T6" fmla="*/ 67 w 247"/>
                  <a:gd name="T7" fmla="*/ 60 h 72"/>
                  <a:gd name="T8" fmla="*/ 23 w 247"/>
                  <a:gd name="T9" fmla="*/ 35 h 72"/>
                  <a:gd name="T10" fmla="*/ 0 w 247"/>
                  <a:gd name="T11" fmla="*/ 32 h 72"/>
                  <a:gd name="T12" fmla="*/ 80 w 247"/>
                  <a:gd name="T13" fmla="*/ 20 h 72"/>
                  <a:gd name="T14" fmla="*/ 212 w 247"/>
                  <a:gd name="T15" fmla="*/ 27 h 72"/>
                  <a:gd name="T16" fmla="*/ 245 w 247"/>
                  <a:gd name="T17" fmla="*/ 3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72">
                    <a:moveTo>
                      <a:pt x="245" y="35"/>
                    </a:moveTo>
                    <a:cubicBezTo>
                      <a:pt x="245" y="37"/>
                      <a:pt x="246" y="38"/>
                      <a:pt x="247" y="39"/>
                    </a:cubicBezTo>
                    <a:cubicBezTo>
                      <a:pt x="213" y="35"/>
                      <a:pt x="182" y="43"/>
                      <a:pt x="151" y="56"/>
                    </a:cubicBezTo>
                    <a:cubicBezTo>
                      <a:pt x="124" y="68"/>
                      <a:pt x="95" y="72"/>
                      <a:pt x="67" y="60"/>
                    </a:cubicBezTo>
                    <a:cubicBezTo>
                      <a:pt x="60" y="50"/>
                      <a:pt x="34" y="36"/>
                      <a:pt x="23" y="35"/>
                    </a:cubicBezTo>
                    <a:cubicBezTo>
                      <a:pt x="15" y="35"/>
                      <a:pt x="7" y="37"/>
                      <a:pt x="0" y="32"/>
                    </a:cubicBezTo>
                    <a:cubicBezTo>
                      <a:pt x="27" y="34"/>
                      <a:pt x="54" y="31"/>
                      <a:pt x="80" y="20"/>
                    </a:cubicBezTo>
                    <a:cubicBezTo>
                      <a:pt x="125" y="0"/>
                      <a:pt x="169" y="6"/>
                      <a:pt x="212" y="27"/>
                    </a:cubicBezTo>
                    <a:cubicBezTo>
                      <a:pt x="221" y="37"/>
                      <a:pt x="234" y="30"/>
                      <a:pt x="245" y="35"/>
                    </a:cubicBezTo>
                    <a:close/>
                  </a:path>
                </a:pathLst>
              </a:custGeom>
              <a:solidFill>
                <a:srgbClr val="0F9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8" name="Freeform 756">
                <a:extLst>
                  <a:ext uri="{FF2B5EF4-FFF2-40B4-BE49-F238E27FC236}">
                    <a16:creationId xmlns:a16="http://schemas.microsoft.com/office/drawing/2014/main" id="{BCBEC82B-B29F-44CF-9F66-F8078D3EC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0" y="1382"/>
                <a:ext cx="21" cy="4"/>
              </a:xfrm>
              <a:custGeom>
                <a:avLst/>
                <a:gdLst>
                  <a:gd name="T0" fmla="*/ 38 w 38"/>
                  <a:gd name="T1" fmla="*/ 8 h 8"/>
                  <a:gd name="T2" fmla="*/ 11 w 38"/>
                  <a:gd name="T3" fmla="*/ 8 h 8"/>
                  <a:gd name="T4" fmla="*/ 5 w 38"/>
                  <a:gd name="T5" fmla="*/ 0 h 8"/>
                  <a:gd name="T6" fmla="*/ 37 w 38"/>
                  <a:gd name="T7" fmla="*/ 5 h 8"/>
                  <a:gd name="T8" fmla="*/ 38 w 3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8"/>
                    </a:moveTo>
                    <a:cubicBezTo>
                      <a:pt x="29" y="8"/>
                      <a:pt x="20" y="8"/>
                      <a:pt x="11" y="8"/>
                    </a:cubicBezTo>
                    <a:cubicBezTo>
                      <a:pt x="7" y="7"/>
                      <a:pt x="0" y="8"/>
                      <a:pt x="5" y="0"/>
                    </a:cubicBezTo>
                    <a:cubicBezTo>
                      <a:pt x="15" y="2"/>
                      <a:pt x="26" y="3"/>
                      <a:pt x="37" y="5"/>
                    </a:cubicBezTo>
                    <a:cubicBezTo>
                      <a:pt x="37" y="6"/>
                      <a:pt x="37" y="7"/>
                      <a:pt x="38" y="8"/>
                    </a:cubicBezTo>
                    <a:close/>
                  </a:path>
                </a:pathLst>
              </a:custGeom>
              <a:solidFill>
                <a:srgbClr val="206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9" name="Freeform 757">
                <a:extLst>
                  <a:ext uri="{FF2B5EF4-FFF2-40B4-BE49-F238E27FC236}">
                    <a16:creationId xmlns:a16="http://schemas.microsoft.com/office/drawing/2014/main" id="{1492D805-4620-4045-A4A5-91A9948A2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0" y="981"/>
                <a:ext cx="82" cy="215"/>
              </a:xfrm>
              <a:custGeom>
                <a:avLst/>
                <a:gdLst>
                  <a:gd name="T0" fmla="*/ 105 w 149"/>
                  <a:gd name="T1" fmla="*/ 359 h 392"/>
                  <a:gd name="T2" fmla="*/ 53 w 149"/>
                  <a:gd name="T3" fmla="*/ 280 h 392"/>
                  <a:gd name="T4" fmla="*/ 65 w 149"/>
                  <a:gd name="T5" fmla="*/ 309 h 392"/>
                  <a:gd name="T6" fmla="*/ 51 w 149"/>
                  <a:gd name="T7" fmla="*/ 312 h 392"/>
                  <a:gd name="T8" fmla="*/ 51 w 149"/>
                  <a:gd name="T9" fmla="*/ 320 h 392"/>
                  <a:gd name="T10" fmla="*/ 33 w 149"/>
                  <a:gd name="T11" fmla="*/ 320 h 392"/>
                  <a:gd name="T12" fmla="*/ 20 w 149"/>
                  <a:gd name="T13" fmla="*/ 279 h 392"/>
                  <a:gd name="T14" fmla="*/ 39 w 149"/>
                  <a:gd name="T15" fmla="*/ 362 h 392"/>
                  <a:gd name="T16" fmla="*/ 30 w 149"/>
                  <a:gd name="T17" fmla="*/ 362 h 392"/>
                  <a:gd name="T18" fmla="*/ 8 w 149"/>
                  <a:gd name="T19" fmla="*/ 272 h 392"/>
                  <a:gd name="T20" fmla="*/ 24 w 149"/>
                  <a:gd name="T21" fmla="*/ 233 h 392"/>
                  <a:gd name="T22" fmla="*/ 22 w 149"/>
                  <a:gd name="T23" fmla="*/ 70 h 392"/>
                  <a:gd name="T24" fmla="*/ 10 w 149"/>
                  <a:gd name="T25" fmla="*/ 33 h 392"/>
                  <a:gd name="T26" fmla="*/ 16 w 149"/>
                  <a:gd name="T27" fmla="*/ 48 h 392"/>
                  <a:gd name="T28" fmla="*/ 30 w 149"/>
                  <a:gd name="T29" fmla="*/ 48 h 392"/>
                  <a:gd name="T30" fmla="*/ 40 w 149"/>
                  <a:gd name="T31" fmla="*/ 52 h 392"/>
                  <a:gd name="T32" fmla="*/ 61 w 149"/>
                  <a:gd name="T33" fmla="*/ 41 h 392"/>
                  <a:gd name="T34" fmla="*/ 68 w 149"/>
                  <a:gd name="T35" fmla="*/ 54 h 392"/>
                  <a:gd name="T36" fmla="*/ 66 w 149"/>
                  <a:gd name="T37" fmla="*/ 75 h 392"/>
                  <a:gd name="T38" fmla="*/ 85 w 149"/>
                  <a:gd name="T39" fmla="*/ 73 h 392"/>
                  <a:gd name="T40" fmla="*/ 97 w 149"/>
                  <a:gd name="T41" fmla="*/ 81 h 392"/>
                  <a:gd name="T42" fmla="*/ 90 w 149"/>
                  <a:gd name="T43" fmla="*/ 101 h 392"/>
                  <a:gd name="T44" fmla="*/ 110 w 149"/>
                  <a:gd name="T45" fmla="*/ 105 h 392"/>
                  <a:gd name="T46" fmla="*/ 103 w 149"/>
                  <a:gd name="T47" fmla="*/ 121 h 392"/>
                  <a:gd name="T48" fmla="*/ 102 w 149"/>
                  <a:gd name="T49" fmla="*/ 134 h 392"/>
                  <a:gd name="T50" fmla="*/ 102 w 149"/>
                  <a:gd name="T51" fmla="*/ 145 h 392"/>
                  <a:gd name="T52" fmla="*/ 96 w 149"/>
                  <a:gd name="T53" fmla="*/ 156 h 392"/>
                  <a:gd name="T54" fmla="*/ 107 w 149"/>
                  <a:gd name="T55" fmla="*/ 170 h 392"/>
                  <a:gd name="T56" fmla="*/ 144 w 149"/>
                  <a:gd name="T57" fmla="*/ 182 h 392"/>
                  <a:gd name="T58" fmla="*/ 135 w 149"/>
                  <a:gd name="T59" fmla="*/ 200 h 392"/>
                  <a:gd name="T60" fmla="*/ 134 w 149"/>
                  <a:gd name="T61" fmla="*/ 219 h 392"/>
                  <a:gd name="T62" fmla="*/ 124 w 149"/>
                  <a:gd name="T63" fmla="*/ 229 h 392"/>
                  <a:gd name="T64" fmla="*/ 139 w 149"/>
                  <a:gd name="T65" fmla="*/ 260 h 392"/>
                  <a:gd name="T66" fmla="*/ 94 w 149"/>
                  <a:gd name="T67" fmla="*/ 237 h 392"/>
                  <a:gd name="T68" fmla="*/ 93 w 149"/>
                  <a:gd name="T69" fmla="*/ 241 h 392"/>
                  <a:gd name="T70" fmla="*/ 83 w 149"/>
                  <a:gd name="T71" fmla="*/ 251 h 392"/>
                  <a:gd name="T72" fmla="*/ 132 w 149"/>
                  <a:gd name="T73" fmla="*/ 315 h 392"/>
                  <a:gd name="T74" fmla="*/ 83 w 149"/>
                  <a:gd name="T75" fmla="*/ 270 h 392"/>
                  <a:gd name="T76" fmla="*/ 117 w 149"/>
                  <a:gd name="T77" fmla="*/ 323 h 392"/>
                  <a:gd name="T78" fmla="*/ 67 w 149"/>
                  <a:gd name="T79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9" h="392">
                    <a:moveTo>
                      <a:pt x="103" y="342"/>
                    </a:moveTo>
                    <a:cubicBezTo>
                      <a:pt x="103" y="347"/>
                      <a:pt x="110" y="350"/>
                      <a:pt x="105" y="359"/>
                    </a:cubicBezTo>
                    <a:cubicBezTo>
                      <a:pt x="99" y="348"/>
                      <a:pt x="93" y="339"/>
                      <a:pt x="87" y="330"/>
                    </a:cubicBezTo>
                    <a:cubicBezTo>
                      <a:pt x="70" y="317"/>
                      <a:pt x="64" y="297"/>
                      <a:pt x="53" y="280"/>
                    </a:cubicBezTo>
                    <a:cubicBezTo>
                      <a:pt x="50" y="274"/>
                      <a:pt x="47" y="267"/>
                      <a:pt x="44" y="262"/>
                    </a:cubicBezTo>
                    <a:cubicBezTo>
                      <a:pt x="50" y="277"/>
                      <a:pt x="62" y="291"/>
                      <a:pt x="65" y="309"/>
                    </a:cubicBezTo>
                    <a:cubicBezTo>
                      <a:pt x="64" y="312"/>
                      <a:pt x="62" y="314"/>
                      <a:pt x="59" y="316"/>
                    </a:cubicBezTo>
                    <a:cubicBezTo>
                      <a:pt x="56" y="316"/>
                      <a:pt x="53" y="314"/>
                      <a:pt x="51" y="312"/>
                    </a:cubicBezTo>
                    <a:cubicBezTo>
                      <a:pt x="42" y="296"/>
                      <a:pt x="37" y="278"/>
                      <a:pt x="30" y="259"/>
                    </a:cubicBezTo>
                    <a:cubicBezTo>
                      <a:pt x="36" y="281"/>
                      <a:pt x="46" y="300"/>
                      <a:pt x="51" y="320"/>
                    </a:cubicBezTo>
                    <a:cubicBezTo>
                      <a:pt x="50" y="325"/>
                      <a:pt x="51" y="331"/>
                      <a:pt x="44" y="330"/>
                    </a:cubicBezTo>
                    <a:cubicBezTo>
                      <a:pt x="38" y="330"/>
                      <a:pt x="35" y="325"/>
                      <a:pt x="33" y="320"/>
                    </a:cubicBezTo>
                    <a:cubicBezTo>
                      <a:pt x="29" y="307"/>
                      <a:pt x="26" y="293"/>
                      <a:pt x="23" y="284"/>
                    </a:cubicBezTo>
                    <a:cubicBezTo>
                      <a:pt x="20" y="277"/>
                      <a:pt x="18" y="281"/>
                      <a:pt x="20" y="279"/>
                    </a:cubicBezTo>
                    <a:cubicBezTo>
                      <a:pt x="20" y="279"/>
                      <a:pt x="21" y="279"/>
                      <a:pt x="21" y="280"/>
                    </a:cubicBezTo>
                    <a:cubicBezTo>
                      <a:pt x="29" y="307"/>
                      <a:pt x="41" y="333"/>
                      <a:pt x="39" y="362"/>
                    </a:cubicBezTo>
                    <a:cubicBezTo>
                      <a:pt x="40" y="371"/>
                      <a:pt x="41" y="380"/>
                      <a:pt x="42" y="392"/>
                    </a:cubicBezTo>
                    <a:cubicBezTo>
                      <a:pt x="32" y="383"/>
                      <a:pt x="35" y="371"/>
                      <a:pt x="30" y="362"/>
                    </a:cubicBezTo>
                    <a:cubicBezTo>
                      <a:pt x="18" y="349"/>
                      <a:pt x="19" y="332"/>
                      <a:pt x="15" y="316"/>
                    </a:cubicBezTo>
                    <a:cubicBezTo>
                      <a:pt x="11" y="302"/>
                      <a:pt x="11" y="286"/>
                      <a:pt x="8" y="272"/>
                    </a:cubicBezTo>
                    <a:cubicBezTo>
                      <a:pt x="7" y="262"/>
                      <a:pt x="12" y="252"/>
                      <a:pt x="7" y="243"/>
                    </a:cubicBezTo>
                    <a:cubicBezTo>
                      <a:pt x="11" y="237"/>
                      <a:pt x="18" y="236"/>
                      <a:pt x="24" y="233"/>
                    </a:cubicBezTo>
                    <a:cubicBezTo>
                      <a:pt x="58" y="219"/>
                      <a:pt x="79" y="186"/>
                      <a:pt x="78" y="150"/>
                    </a:cubicBezTo>
                    <a:cubicBezTo>
                      <a:pt x="77" y="114"/>
                      <a:pt x="56" y="83"/>
                      <a:pt x="22" y="70"/>
                    </a:cubicBezTo>
                    <a:cubicBezTo>
                      <a:pt x="15" y="67"/>
                      <a:pt x="6" y="67"/>
                      <a:pt x="2" y="58"/>
                    </a:cubicBezTo>
                    <a:cubicBezTo>
                      <a:pt x="0" y="48"/>
                      <a:pt x="3" y="40"/>
                      <a:pt x="10" y="33"/>
                    </a:cubicBezTo>
                    <a:cubicBezTo>
                      <a:pt x="11" y="21"/>
                      <a:pt x="14" y="10"/>
                      <a:pt x="20" y="0"/>
                    </a:cubicBezTo>
                    <a:cubicBezTo>
                      <a:pt x="26" y="16"/>
                      <a:pt x="15" y="31"/>
                      <a:pt x="16" y="48"/>
                    </a:cubicBezTo>
                    <a:cubicBezTo>
                      <a:pt x="26" y="34"/>
                      <a:pt x="24" y="15"/>
                      <a:pt x="38" y="2"/>
                    </a:cubicBezTo>
                    <a:cubicBezTo>
                      <a:pt x="39" y="19"/>
                      <a:pt x="29" y="32"/>
                      <a:pt x="30" y="48"/>
                    </a:cubicBezTo>
                    <a:cubicBezTo>
                      <a:pt x="36" y="34"/>
                      <a:pt x="43" y="21"/>
                      <a:pt x="49" y="8"/>
                    </a:cubicBezTo>
                    <a:cubicBezTo>
                      <a:pt x="55" y="23"/>
                      <a:pt x="43" y="34"/>
                      <a:pt x="40" y="52"/>
                    </a:cubicBezTo>
                    <a:cubicBezTo>
                      <a:pt x="50" y="37"/>
                      <a:pt x="57" y="26"/>
                      <a:pt x="65" y="14"/>
                    </a:cubicBezTo>
                    <a:cubicBezTo>
                      <a:pt x="71" y="26"/>
                      <a:pt x="57" y="31"/>
                      <a:pt x="61" y="41"/>
                    </a:cubicBezTo>
                    <a:cubicBezTo>
                      <a:pt x="70" y="39"/>
                      <a:pt x="71" y="28"/>
                      <a:pt x="80" y="24"/>
                    </a:cubicBezTo>
                    <a:cubicBezTo>
                      <a:pt x="82" y="37"/>
                      <a:pt x="68" y="41"/>
                      <a:pt x="68" y="54"/>
                    </a:cubicBezTo>
                    <a:cubicBezTo>
                      <a:pt x="77" y="47"/>
                      <a:pt x="84" y="40"/>
                      <a:pt x="92" y="34"/>
                    </a:cubicBezTo>
                    <a:cubicBezTo>
                      <a:pt x="88" y="51"/>
                      <a:pt x="73" y="60"/>
                      <a:pt x="66" y="75"/>
                    </a:cubicBezTo>
                    <a:cubicBezTo>
                      <a:pt x="78" y="65"/>
                      <a:pt x="90" y="55"/>
                      <a:pt x="102" y="45"/>
                    </a:cubicBezTo>
                    <a:cubicBezTo>
                      <a:pt x="102" y="58"/>
                      <a:pt x="89" y="62"/>
                      <a:pt x="85" y="73"/>
                    </a:cubicBezTo>
                    <a:cubicBezTo>
                      <a:pt x="97" y="73"/>
                      <a:pt x="102" y="60"/>
                      <a:pt x="115" y="59"/>
                    </a:cubicBezTo>
                    <a:cubicBezTo>
                      <a:pt x="112" y="70"/>
                      <a:pt x="100" y="71"/>
                      <a:pt x="97" y="81"/>
                    </a:cubicBezTo>
                    <a:cubicBezTo>
                      <a:pt x="107" y="82"/>
                      <a:pt x="113" y="73"/>
                      <a:pt x="126" y="72"/>
                    </a:cubicBezTo>
                    <a:cubicBezTo>
                      <a:pt x="115" y="87"/>
                      <a:pt x="100" y="90"/>
                      <a:pt x="90" y="101"/>
                    </a:cubicBezTo>
                    <a:cubicBezTo>
                      <a:pt x="103" y="96"/>
                      <a:pt x="116" y="91"/>
                      <a:pt x="132" y="85"/>
                    </a:cubicBezTo>
                    <a:cubicBezTo>
                      <a:pt x="127" y="99"/>
                      <a:pt x="115" y="97"/>
                      <a:pt x="110" y="105"/>
                    </a:cubicBezTo>
                    <a:cubicBezTo>
                      <a:pt x="119" y="110"/>
                      <a:pt x="127" y="98"/>
                      <a:pt x="137" y="104"/>
                    </a:cubicBezTo>
                    <a:cubicBezTo>
                      <a:pt x="128" y="115"/>
                      <a:pt x="112" y="111"/>
                      <a:pt x="103" y="121"/>
                    </a:cubicBezTo>
                    <a:cubicBezTo>
                      <a:pt x="116" y="125"/>
                      <a:pt x="127" y="114"/>
                      <a:pt x="142" y="120"/>
                    </a:cubicBezTo>
                    <a:cubicBezTo>
                      <a:pt x="130" y="130"/>
                      <a:pt x="115" y="126"/>
                      <a:pt x="102" y="134"/>
                    </a:cubicBezTo>
                    <a:cubicBezTo>
                      <a:pt x="116" y="134"/>
                      <a:pt x="129" y="134"/>
                      <a:pt x="145" y="134"/>
                    </a:cubicBezTo>
                    <a:cubicBezTo>
                      <a:pt x="131" y="145"/>
                      <a:pt x="117" y="141"/>
                      <a:pt x="102" y="145"/>
                    </a:cubicBezTo>
                    <a:cubicBezTo>
                      <a:pt x="117" y="149"/>
                      <a:pt x="131" y="144"/>
                      <a:pt x="149" y="152"/>
                    </a:cubicBezTo>
                    <a:cubicBezTo>
                      <a:pt x="128" y="157"/>
                      <a:pt x="112" y="154"/>
                      <a:pt x="96" y="156"/>
                    </a:cubicBezTo>
                    <a:cubicBezTo>
                      <a:pt x="110" y="164"/>
                      <a:pt x="127" y="159"/>
                      <a:pt x="147" y="170"/>
                    </a:cubicBezTo>
                    <a:cubicBezTo>
                      <a:pt x="130" y="170"/>
                      <a:pt x="119" y="170"/>
                      <a:pt x="107" y="170"/>
                    </a:cubicBezTo>
                    <a:cubicBezTo>
                      <a:pt x="107" y="171"/>
                      <a:pt x="107" y="172"/>
                      <a:pt x="107" y="172"/>
                    </a:cubicBezTo>
                    <a:cubicBezTo>
                      <a:pt x="118" y="175"/>
                      <a:pt x="129" y="178"/>
                      <a:pt x="144" y="182"/>
                    </a:cubicBezTo>
                    <a:cubicBezTo>
                      <a:pt x="129" y="192"/>
                      <a:pt x="117" y="178"/>
                      <a:pt x="106" y="184"/>
                    </a:cubicBezTo>
                    <a:cubicBezTo>
                      <a:pt x="114" y="193"/>
                      <a:pt x="128" y="189"/>
                      <a:pt x="135" y="200"/>
                    </a:cubicBezTo>
                    <a:cubicBezTo>
                      <a:pt x="123" y="204"/>
                      <a:pt x="114" y="194"/>
                      <a:pt x="101" y="195"/>
                    </a:cubicBezTo>
                    <a:cubicBezTo>
                      <a:pt x="110" y="205"/>
                      <a:pt x="124" y="205"/>
                      <a:pt x="134" y="219"/>
                    </a:cubicBezTo>
                    <a:cubicBezTo>
                      <a:pt x="119" y="214"/>
                      <a:pt x="109" y="211"/>
                      <a:pt x="97" y="207"/>
                    </a:cubicBezTo>
                    <a:cubicBezTo>
                      <a:pt x="104" y="218"/>
                      <a:pt x="118" y="218"/>
                      <a:pt x="124" y="229"/>
                    </a:cubicBezTo>
                    <a:cubicBezTo>
                      <a:pt x="111" y="233"/>
                      <a:pt x="105" y="219"/>
                      <a:pt x="93" y="220"/>
                    </a:cubicBezTo>
                    <a:cubicBezTo>
                      <a:pt x="105" y="237"/>
                      <a:pt x="127" y="244"/>
                      <a:pt x="139" y="260"/>
                    </a:cubicBezTo>
                    <a:cubicBezTo>
                      <a:pt x="128" y="267"/>
                      <a:pt x="125" y="250"/>
                      <a:pt x="115" y="254"/>
                    </a:cubicBezTo>
                    <a:cubicBezTo>
                      <a:pt x="106" y="251"/>
                      <a:pt x="100" y="244"/>
                      <a:pt x="94" y="237"/>
                    </a:cubicBezTo>
                    <a:cubicBezTo>
                      <a:pt x="93" y="236"/>
                      <a:pt x="92" y="235"/>
                      <a:pt x="91" y="234"/>
                    </a:cubicBezTo>
                    <a:cubicBezTo>
                      <a:pt x="91" y="237"/>
                      <a:pt x="93" y="238"/>
                      <a:pt x="93" y="241"/>
                    </a:cubicBezTo>
                    <a:cubicBezTo>
                      <a:pt x="92" y="244"/>
                      <a:pt x="90" y="246"/>
                      <a:pt x="87" y="247"/>
                    </a:cubicBezTo>
                    <a:cubicBezTo>
                      <a:pt x="84" y="246"/>
                      <a:pt x="76" y="241"/>
                      <a:pt x="83" y="251"/>
                    </a:cubicBezTo>
                    <a:cubicBezTo>
                      <a:pt x="95" y="268"/>
                      <a:pt x="110" y="283"/>
                      <a:pt x="123" y="300"/>
                    </a:cubicBezTo>
                    <a:cubicBezTo>
                      <a:pt x="126" y="304"/>
                      <a:pt x="132" y="307"/>
                      <a:pt x="132" y="315"/>
                    </a:cubicBezTo>
                    <a:cubicBezTo>
                      <a:pt x="119" y="302"/>
                      <a:pt x="107" y="291"/>
                      <a:pt x="94" y="279"/>
                    </a:cubicBezTo>
                    <a:cubicBezTo>
                      <a:pt x="91" y="275"/>
                      <a:pt x="86" y="273"/>
                      <a:pt x="83" y="270"/>
                    </a:cubicBezTo>
                    <a:cubicBezTo>
                      <a:pt x="85" y="272"/>
                      <a:pt x="87" y="275"/>
                      <a:pt x="87" y="278"/>
                    </a:cubicBezTo>
                    <a:cubicBezTo>
                      <a:pt x="95" y="295"/>
                      <a:pt x="111" y="306"/>
                      <a:pt x="117" y="323"/>
                    </a:cubicBezTo>
                    <a:cubicBezTo>
                      <a:pt x="109" y="326"/>
                      <a:pt x="104" y="320"/>
                      <a:pt x="99" y="314"/>
                    </a:cubicBezTo>
                    <a:cubicBezTo>
                      <a:pt x="88" y="300"/>
                      <a:pt x="76" y="286"/>
                      <a:pt x="67" y="272"/>
                    </a:cubicBezTo>
                    <a:cubicBezTo>
                      <a:pt x="77" y="295"/>
                      <a:pt x="98" y="314"/>
                      <a:pt x="103" y="342"/>
                    </a:cubicBezTo>
                    <a:close/>
                  </a:path>
                </a:pathLst>
              </a:custGeom>
              <a:solidFill>
                <a:srgbClr val="A22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0" name="Freeform 758">
                <a:extLst>
                  <a:ext uri="{FF2B5EF4-FFF2-40B4-BE49-F238E27FC236}">
                    <a16:creationId xmlns:a16="http://schemas.microsoft.com/office/drawing/2014/main" id="{013F60D5-8998-4F55-9CFC-22E09669C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6" y="978"/>
                <a:ext cx="101" cy="152"/>
              </a:xfrm>
              <a:custGeom>
                <a:avLst/>
                <a:gdLst>
                  <a:gd name="T0" fmla="*/ 175 w 184"/>
                  <a:gd name="T1" fmla="*/ 64 h 277"/>
                  <a:gd name="T2" fmla="*/ 76 w 184"/>
                  <a:gd name="T3" fmla="*/ 149 h 277"/>
                  <a:gd name="T4" fmla="*/ 154 w 184"/>
                  <a:gd name="T5" fmla="*/ 249 h 277"/>
                  <a:gd name="T6" fmla="*/ 150 w 184"/>
                  <a:gd name="T7" fmla="*/ 272 h 277"/>
                  <a:gd name="T8" fmla="*/ 137 w 184"/>
                  <a:gd name="T9" fmla="*/ 268 h 277"/>
                  <a:gd name="T10" fmla="*/ 134 w 184"/>
                  <a:gd name="T11" fmla="*/ 270 h 277"/>
                  <a:gd name="T12" fmla="*/ 116 w 184"/>
                  <a:gd name="T13" fmla="*/ 269 h 277"/>
                  <a:gd name="T14" fmla="*/ 106 w 184"/>
                  <a:gd name="T15" fmla="*/ 256 h 277"/>
                  <a:gd name="T16" fmla="*/ 91 w 184"/>
                  <a:gd name="T17" fmla="*/ 245 h 277"/>
                  <a:gd name="T18" fmla="*/ 74 w 184"/>
                  <a:gd name="T19" fmla="*/ 244 h 277"/>
                  <a:gd name="T20" fmla="*/ 70 w 184"/>
                  <a:gd name="T21" fmla="*/ 231 h 277"/>
                  <a:gd name="T22" fmla="*/ 54 w 184"/>
                  <a:gd name="T23" fmla="*/ 227 h 277"/>
                  <a:gd name="T24" fmla="*/ 63 w 184"/>
                  <a:gd name="T25" fmla="*/ 205 h 277"/>
                  <a:gd name="T26" fmla="*/ 9 w 184"/>
                  <a:gd name="T27" fmla="*/ 205 h 277"/>
                  <a:gd name="T28" fmla="*/ 4 w 184"/>
                  <a:gd name="T29" fmla="*/ 189 h 277"/>
                  <a:gd name="T30" fmla="*/ 1 w 184"/>
                  <a:gd name="T31" fmla="*/ 173 h 277"/>
                  <a:gd name="T32" fmla="*/ 0 w 184"/>
                  <a:gd name="T33" fmla="*/ 156 h 277"/>
                  <a:gd name="T34" fmla="*/ 1 w 184"/>
                  <a:gd name="T35" fmla="*/ 140 h 277"/>
                  <a:gd name="T36" fmla="*/ 4 w 184"/>
                  <a:gd name="T37" fmla="*/ 124 h 277"/>
                  <a:gd name="T38" fmla="*/ 10 w 184"/>
                  <a:gd name="T39" fmla="*/ 106 h 277"/>
                  <a:gd name="T40" fmla="*/ 16 w 184"/>
                  <a:gd name="T41" fmla="*/ 96 h 277"/>
                  <a:gd name="T42" fmla="*/ 22 w 184"/>
                  <a:gd name="T43" fmla="*/ 80 h 277"/>
                  <a:gd name="T44" fmla="*/ 29 w 184"/>
                  <a:gd name="T45" fmla="*/ 65 h 277"/>
                  <a:gd name="T46" fmla="*/ 42 w 184"/>
                  <a:gd name="T47" fmla="*/ 53 h 277"/>
                  <a:gd name="T48" fmla="*/ 91 w 184"/>
                  <a:gd name="T49" fmla="*/ 75 h 277"/>
                  <a:gd name="T50" fmla="*/ 67 w 184"/>
                  <a:gd name="T51" fmla="*/ 28 h 277"/>
                  <a:gd name="T52" fmla="*/ 77 w 184"/>
                  <a:gd name="T53" fmla="*/ 20 h 277"/>
                  <a:gd name="T54" fmla="*/ 96 w 184"/>
                  <a:gd name="T55" fmla="*/ 12 h 277"/>
                  <a:gd name="T56" fmla="*/ 110 w 184"/>
                  <a:gd name="T57" fmla="*/ 8 h 277"/>
                  <a:gd name="T58" fmla="*/ 127 w 184"/>
                  <a:gd name="T59" fmla="*/ 2 h 277"/>
                  <a:gd name="T60" fmla="*/ 141 w 184"/>
                  <a:gd name="T61" fmla="*/ 18 h 277"/>
                  <a:gd name="T62" fmla="*/ 153 w 184"/>
                  <a:gd name="T63" fmla="*/ 35 h 277"/>
                  <a:gd name="T64" fmla="*/ 160 w 184"/>
                  <a:gd name="T65" fmla="*/ 46 h 277"/>
                  <a:gd name="T66" fmla="*/ 176 w 184"/>
                  <a:gd name="T6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4" h="277">
                    <a:moveTo>
                      <a:pt x="181" y="38"/>
                    </a:moveTo>
                    <a:cubicBezTo>
                      <a:pt x="179" y="46"/>
                      <a:pt x="177" y="55"/>
                      <a:pt x="175" y="64"/>
                    </a:cubicBezTo>
                    <a:cubicBezTo>
                      <a:pt x="165" y="71"/>
                      <a:pt x="153" y="70"/>
                      <a:pt x="143" y="72"/>
                    </a:cubicBezTo>
                    <a:cubicBezTo>
                      <a:pt x="104" y="81"/>
                      <a:pt x="77" y="111"/>
                      <a:pt x="76" y="149"/>
                    </a:cubicBezTo>
                    <a:cubicBezTo>
                      <a:pt x="74" y="195"/>
                      <a:pt x="96" y="228"/>
                      <a:pt x="137" y="240"/>
                    </a:cubicBezTo>
                    <a:cubicBezTo>
                      <a:pt x="143" y="242"/>
                      <a:pt x="150" y="242"/>
                      <a:pt x="154" y="249"/>
                    </a:cubicBezTo>
                    <a:cubicBezTo>
                      <a:pt x="154" y="256"/>
                      <a:pt x="154" y="264"/>
                      <a:pt x="154" y="272"/>
                    </a:cubicBezTo>
                    <a:cubicBezTo>
                      <a:pt x="152" y="273"/>
                      <a:pt x="151" y="273"/>
                      <a:pt x="150" y="272"/>
                    </a:cubicBezTo>
                    <a:cubicBezTo>
                      <a:pt x="147" y="267"/>
                      <a:pt x="145" y="275"/>
                      <a:pt x="142" y="273"/>
                    </a:cubicBezTo>
                    <a:cubicBezTo>
                      <a:pt x="140" y="272"/>
                      <a:pt x="138" y="270"/>
                      <a:pt x="137" y="268"/>
                    </a:cubicBezTo>
                    <a:cubicBezTo>
                      <a:pt x="136" y="265"/>
                      <a:pt x="138" y="261"/>
                      <a:pt x="135" y="259"/>
                    </a:cubicBezTo>
                    <a:cubicBezTo>
                      <a:pt x="138" y="263"/>
                      <a:pt x="136" y="267"/>
                      <a:pt x="134" y="270"/>
                    </a:cubicBezTo>
                    <a:cubicBezTo>
                      <a:pt x="131" y="273"/>
                      <a:pt x="128" y="277"/>
                      <a:pt x="123" y="276"/>
                    </a:cubicBezTo>
                    <a:cubicBezTo>
                      <a:pt x="120" y="275"/>
                      <a:pt x="118" y="272"/>
                      <a:pt x="116" y="269"/>
                    </a:cubicBezTo>
                    <a:cubicBezTo>
                      <a:pt x="115" y="266"/>
                      <a:pt x="114" y="263"/>
                      <a:pt x="113" y="260"/>
                    </a:cubicBezTo>
                    <a:cubicBezTo>
                      <a:pt x="112" y="257"/>
                      <a:pt x="108" y="257"/>
                      <a:pt x="106" y="256"/>
                    </a:cubicBezTo>
                    <a:cubicBezTo>
                      <a:pt x="102" y="254"/>
                      <a:pt x="100" y="251"/>
                      <a:pt x="97" y="248"/>
                    </a:cubicBezTo>
                    <a:cubicBezTo>
                      <a:pt x="97" y="245"/>
                      <a:pt x="95" y="243"/>
                      <a:pt x="91" y="245"/>
                    </a:cubicBezTo>
                    <a:cubicBezTo>
                      <a:pt x="90" y="244"/>
                      <a:pt x="88" y="243"/>
                      <a:pt x="87" y="242"/>
                    </a:cubicBezTo>
                    <a:cubicBezTo>
                      <a:pt x="83" y="241"/>
                      <a:pt x="79" y="247"/>
                      <a:pt x="74" y="244"/>
                    </a:cubicBezTo>
                    <a:cubicBezTo>
                      <a:pt x="73" y="242"/>
                      <a:pt x="72" y="241"/>
                      <a:pt x="70" y="240"/>
                    </a:cubicBezTo>
                    <a:cubicBezTo>
                      <a:pt x="68" y="237"/>
                      <a:pt x="70" y="234"/>
                      <a:pt x="70" y="231"/>
                    </a:cubicBezTo>
                    <a:cubicBezTo>
                      <a:pt x="69" y="230"/>
                      <a:pt x="67" y="229"/>
                      <a:pt x="66" y="228"/>
                    </a:cubicBezTo>
                    <a:cubicBezTo>
                      <a:pt x="62" y="223"/>
                      <a:pt x="58" y="231"/>
                      <a:pt x="54" y="227"/>
                    </a:cubicBezTo>
                    <a:cubicBezTo>
                      <a:pt x="53" y="226"/>
                      <a:pt x="52" y="224"/>
                      <a:pt x="50" y="223"/>
                    </a:cubicBezTo>
                    <a:cubicBezTo>
                      <a:pt x="51" y="214"/>
                      <a:pt x="64" y="215"/>
                      <a:pt x="63" y="205"/>
                    </a:cubicBezTo>
                    <a:cubicBezTo>
                      <a:pt x="62" y="200"/>
                      <a:pt x="56" y="203"/>
                      <a:pt x="54" y="198"/>
                    </a:cubicBezTo>
                    <a:cubicBezTo>
                      <a:pt x="39" y="193"/>
                      <a:pt x="26" y="208"/>
                      <a:pt x="9" y="205"/>
                    </a:cubicBezTo>
                    <a:cubicBezTo>
                      <a:pt x="20" y="192"/>
                      <a:pt x="37" y="195"/>
                      <a:pt x="48" y="185"/>
                    </a:cubicBezTo>
                    <a:cubicBezTo>
                      <a:pt x="33" y="184"/>
                      <a:pt x="21" y="192"/>
                      <a:pt x="4" y="189"/>
                    </a:cubicBezTo>
                    <a:cubicBezTo>
                      <a:pt x="19" y="177"/>
                      <a:pt x="36" y="179"/>
                      <a:pt x="51" y="173"/>
                    </a:cubicBezTo>
                    <a:cubicBezTo>
                      <a:pt x="35" y="169"/>
                      <a:pt x="20" y="179"/>
                      <a:pt x="1" y="173"/>
                    </a:cubicBezTo>
                    <a:cubicBezTo>
                      <a:pt x="18" y="163"/>
                      <a:pt x="34" y="164"/>
                      <a:pt x="52" y="162"/>
                    </a:cubicBezTo>
                    <a:cubicBezTo>
                      <a:pt x="35" y="158"/>
                      <a:pt x="19" y="163"/>
                      <a:pt x="0" y="156"/>
                    </a:cubicBezTo>
                    <a:cubicBezTo>
                      <a:pt x="20" y="148"/>
                      <a:pt x="37" y="154"/>
                      <a:pt x="56" y="150"/>
                    </a:cubicBezTo>
                    <a:cubicBezTo>
                      <a:pt x="37" y="147"/>
                      <a:pt x="20" y="148"/>
                      <a:pt x="1" y="140"/>
                    </a:cubicBezTo>
                    <a:cubicBezTo>
                      <a:pt x="19" y="130"/>
                      <a:pt x="35" y="144"/>
                      <a:pt x="50" y="138"/>
                    </a:cubicBezTo>
                    <a:cubicBezTo>
                      <a:pt x="36" y="132"/>
                      <a:pt x="20" y="133"/>
                      <a:pt x="4" y="124"/>
                    </a:cubicBezTo>
                    <a:cubicBezTo>
                      <a:pt x="16" y="116"/>
                      <a:pt x="26" y="128"/>
                      <a:pt x="35" y="122"/>
                    </a:cubicBezTo>
                    <a:cubicBezTo>
                      <a:pt x="30" y="113"/>
                      <a:pt x="15" y="119"/>
                      <a:pt x="10" y="106"/>
                    </a:cubicBezTo>
                    <a:cubicBezTo>
                      <a:pt x="25" y="103"/>
                      <a:pt x="37" y="115"/>
                      <a:pt x="54" y="114"/>
                    </a:cubicBezTo>
                    <a:cubicBezTo>
                      <a:pt x="40" y="107"/>
                      <a:pt x="28" y="101"/>
                      <a:pt x="16" y="96"/>
                    </a:cubicBezTo>
                    <a:cubicBezTo>
                      <a:pt x="31" y="89"/>
                      <a:pt x="41" y="102"/>
                      <a:pt x="58" y="103"/>
                    </a:cubicBezTo>
                    <a:cubicBezTo>
                      <a:pt x="44" y="94"/>
                      <a:pt x="33" y="87"/>
                      <a:pt x="22" y="80"/>
                    </a:cubicBezTo>
                    <a:cubicBezTo>
                      <a:pt x="39" y="77"/>
                      <a:pt x="49" y="92"/>
                      <a:pt x="67" y="94"/>
                    </a:cubicBezTo>
                    <a:cubicBezTo>
                      <a:pt x="53" y="84"/>
                      <a:pt x="43" y="76"/>
                      <a:pt x="29" y="65"/>
                    </a:cubicBezTo>
                    <a:cubicBezTo>
                      <a:pt x="46" y="62"/>
                      <a:pt x="52" y="76"/>
                      <a:pt x="66" y="79"/>
                    </a:cubicBezTo>
                    <a:cubicBezTo>
                      <a:pt x="57" y="69"/>
                      <a:pt x="49" y="61"/>
                      <a:pt x="42" y="53"/>
                    </a:cubicBezTo>
                    <a:cubicBezTo>
                      <a:pt x="58" y="55"/>
                      <a:pt x="67" y="68"/>
                      <a:pt x="79" y="76"/>
                    </a:cubicBezTo>
                    <a:cubicBezTo>
                      <a:pt x="83" y="73"/>
                      <a:pt x="87" y="75"/>
                      <a:pt x="91" y="75"/>
                    </a:cubicBezTo>
                    <a:cubicBezTo>
                      <a:pt x="93" y="62"/>
                      <a:pt x="79" y="57"/>
                      <a:pt x="75" y="47"/>
                    </a:cubicBezTo>
                    <a:cubicBezTo>
                      <a:pt x="73" y="41"/>
                      <a:pt x="66" y="38"/>
                      <a:pt x="67" y="28"/>
                    </a:cubicBezTo>
                    <a:cubicBezTo>
                      <a:pt x="81" y="35"/>
                      <a:pt x="85" y="50"/>
                      <a:pt x="100" y="61"/>
                    </a:cubicBezTo>
                    <a:cubicBezTo>
                      <a:pt x="91" y="45"/>
                      <a:pt x="85" y="34"/>
                      <a:pt x="77" y="20"/>
                    </a:cubicBezTo>
                    <a:cubicBezTo>
                      <a:pt x="93" y="21"/>
                      <a:pt x="91" y="37"/>
                      <a:pt x="101" y="41"/>
                    </a:cubicBezTo>
                    <a:cubicBezTo>
                      <a:pt x="103" y="31"/>
                      <a:pt x="92" y="23"/>
                      <a:pt x="96" y="12"/>
                    </a:cubicBezTo>
                    <a:cubicBezTo>
                      <a:pt x="108" y="20"/>
                      <a:pt x="107" y="36"/>
                      <a:pt x="117" y="45"/>
                    </a:cubicBezTo>
                    <a:cubicBezTo>
                      <a:pt x="118" y="32"/>
                      <a:pt x="108" y="21"/>
                      <a:pt x="110" y="8"/>
                    </a:cubicBezTo>
                    <a:cubicBezTo>
                      <a:pt x="121" y="11"/>
                      <a:pt x="118" y="24"/>
                      <a:pt x="125" y="28"/>
                    </a:cubicBezTo>
                    <a:cubicBezTo>
                      <a:pt x="130" y="21"/>
                      <a:pt x="121" y="12"/>
                      <a:pt x="127" y="2"/>
                    </a:cubicBezTo>
                    <a:cubicBezTo>
                      <a:pt x="137" y="12"/>
                      <a:pt x="135" y="25"/>
                      <a:pt x="140" y="36"/>
                    </a:cubicBezTo>
                    <a:cubicBezTo>
                      <a:pt x="144" y="30"/>
                      <a:pt x="142" y="24"/>
                      <a:pt x="141" y="18"/>
                    </a:cubicBezTo>
                    <a:cubicBezTo>
                      <a:pt x="140" y="12"/>
                      <a:pt x="137" y="6"/>
                      <a:pt x="144" y="0"/>
                    </a:cubicBezTo>
                    <a:cubicBezTo>
                      <a:pt x="155" y="10"/>
                      <a:pt x="147" y="25"/>
                      <a:pt x="153" y="35"/>
                    </a:cubicBezTo>
                    <a:cubicBezTo>
                      <a:pt x="159" y="24"/>
                      <a:pt x="150" y="11"/>
                      <a:pt x="159" y="0"/>
                    </a:cubicBezTo>
                    <a:cubicBezTo>
                      <a:pt x="162" y="16"/>
                      <a:pt x="159" y="31"/>
                      <a:pt x="160" y="46"/>
                    </a:cubicBezTo>
                    <a:cubicBezTo>
                      <a:pt x="162" y="42"/>
                      <a:pt x="158" y="35"/>
                      <a:pt x="163" y="31"/>
                    </a:cubicBezTo>
                    <a:cubicBezTo>
                      <a:pt x="177" y="25"/>
                      <a:pt x="164" y="8"/>
                      <a:pt x="176" y="0"/>
                    </a:cubicBezTo>
                    <a:cubicBezTo>
                      <a:pt x="184" y="12"/>
                      <a:pt x="173" y="27"/>
                      <a:pt x="181" y="38"/>
                    </a:cubicBezTo>
                    <a:close/>
                  </a:path>
                </a:pathLst>
              </a:custGeom>
              <a:solidFill>
                <a:srgbClr val="BC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1" name="Freeform 759">
                <a:extLst>
                  <a:ext uri="{FF2B5EF4-FFF2-40B4-BE49-F238E27FC236}">
                    <a16:creationId xmlns:a16="http://schemas.microsoft.com/office/drawing/2014/main" id="{E3BB12C2-65EA-451E-9C25-3033BF08D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5" y="1060"/>
                <a:ext cx="26" cy="18"/>
              </a:xfrm>
              <a:custGeom>
                <a:avLst/>
                <a:gdLst>
                  <a:gd name="T0" fmla="*/ 20 w 46"/>
                  <a:gd name="T1" fmla="*/ 1 h 33"/>
                  <a:gd name="T2" fmla="*/ 28 w 46"/>
                  <a:gd name="T3" fmla="*/ 5 h 33"/>
                  <a:gd name="T4" fmla="*/ 45 w 46"/>
                  <a:gd name="T5" fmla="*/ 17 h 33"/>
                  <a:gd name="T6" fmla="*/ 27 w 46"/>
                  <a:gd name="T7" fmla="*/ 30 h 33"/>
                  <a:gd name="T8" fmla="*/ 20 w 46"/>
                  <a:gd name="T9" fmla="*/ 32 h 33"/>
                  <a:gd name="T10" fmla="*/ 0 w 46"/>
                  <a:gd name="T11" fmla="*/ 16 h 33"/>
                  <a:gd name="T12" fmla="*/ 20 w 46"/>
                  <a:gd name="T1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3">
                    <a:moveTo>
                      <a:pt x="20" y="1"/>
                    </a:moveTo>
                    <a:cubicBezTo>
                      <a:pt x="22" y="3"/>
                      <a:pt x="24" y="6"/>
                      <a:pt x="28" y="5"/>
                    </a:cubicBezTo>
                    <a:cubicBezTo>
                      <a:pt x="39" y="1"/>
                      <a:pt x="45" y="6"/>
                      <a:pt x="45" y="17"/>
                    </a:cubicBezTo>
                    <a:cubicBezTo>
                      <a:pt x="46" y="29"/>
                      <a:pt x="39" y="33"/>
                      <a:pt x="27" y="30"/>
                    </a:cubicBezTo>
                    <a:cubicBezTo>
                      <a:pt x="25" y="30"/>
                      <a:pt x="22" y="31"/>
                      <a:pt x="20" y="32"/>
                    </a:cubicBezTo>
                    <a:cubicBezTo>
                      <a:pt x="9" y="32"/>
                      <a:pt x="0" y="30"/>
                      <a:pt x="0" y="16"/>
                    </a:cubicBezTo>
                    <a:cubicBezTo>
                      <a:pt x="0" y="3"/>
                      <a:pt x="9" y="0"/>
                      <a:pt x="20" y="1"/>
                    </a:cubicBezTo>
                    <a:close/>
                  </a:path>
                </a:pathLst>
              </a:custGeom>
              <a:solidFill>
                <a:srgbClr val="4823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2" name="Freeform 760">
                <a:extLst>
                  <a:ext uri="{FF2B5EF4-FFF2-40B4-BE49-F238E27FC236}">
                    <a16:creationId xmlns:a16="http://schemas.microsoft.com/office/drawing/2014/main" id="{581D959E-FBC0-484C-94B6-B75BA44FD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7" y="1077"/>
                <a:ext cx="31" cy="22"/>
              </a:xfrm>
              <a:custGeom>
                <a:avLst/>
                <a:gdLst>
                  <a:gd name="T0" fmla="*/ 27 w 56"/>
                  <a:gd name="T1" fmla="*/ 7 h 40"/>
                  <a:gd name="T2" fmla="*/ 32 w 56"/>
                  <a:gd name="T3" fmla="*/ 17 h 40"/>
                  <a:gd name="T4" fmla="*/ 45 w 56"/>
                  <a:gd name="T5" fmla="*/ 30 h 40"/>
                  <a:gd name="T6" fmla="*/ 42 w 56"/>
                  <a:gd name="T7" fmla="*/ 11 h 40"/>
                  <a:gd name="T8" fmla="*/ 56 w 56"/>
                  <a:gd name="T9" fmla="*/ 25 h 40"/>
                  <a:gd name="T10" fmla="*/ 43 w 56"/>
                  <a:gd name="T11" fmla="*/ 39 h 40"/>
                  <a:gd name="T12" fmla="*/ 21 w 56"/>
                  <a:gd name="T13" fmla="*/ 13 h 40"/>
                  <a:gd name="T14" fmla="*/ 15 w 56"/>
                  <a:gd name="T15" fmla="*/ 31 h 40"/>
                  <a:gd name="T16" fmla="*/ 13 w 56"/>
                  <a:gd name="T17" fmla="*/ 10 h 40"/>
                  <a:gd name="T18" fmla="*/ 27 w 56"/>
                  <a:gd name="T19" fmla="*/ 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40">
                    <a:moveTo>
                      <a:pt x="27" y="7"/>
                    </a:moveTo>
                    <a:cubicBezTo>
                      <a:pt x="28" y="10"/>
                      <a:pt x="30" y="14"/>
                      <a:pt x="32" y="17"/>
                    </a:cubicBezTo>
                    <a:cubicBezTo>
                      <a:pt x="35" y="23"/>
                      <a:pt x="34" y="35"/>
                      <a:pt x="45" y="30"/>
                    </a:cubicBezTo>
                    <a:cubicBezTo>
                      <a:pt x="55" y="25"/>
                      <a:pt x="42" y="18"/>
                      <a:pt x="42" y="11"/>
                    </a:cubicBezTo>
                    <a:cubicBezTo>
                      <a:pt x="53" y="10"/>
                      <a:pt x="56" y="16"/>
                      <a:pt x="56" y="25"/>
                    </a:cubicBezTo>
                    <a:cubicBezTo>
                      <a:pt x="55" y="33"/>
                      <a:pt x="51" y="38"/>
                      <a:pt x="43" y="39"/>
                    </a:cubicBezTo>
                    <a:cubicBezTo>
                      <a:pt x="25" y="40"/>
                      <a:pt x="28" y="23"/>
                      <a:pt x="21" y="13"/>
                    </a:cubicBezTo>
                    <a:cubicBezTo>
                      <a:pt x="16" y="18"/>
                      <a:pt x="16" y="25"/>
                      <a:pt x="15" y="31"/>
                    </a:cubicBezTo>
                    <a:cubicBezTo>
                      <a:pt x="0" y="27"/>
                      <a:pt x="12" y="17"/>
                      <a:pt x="13" y="10"/>
                    </a:cubicBezTo>
                    <a:cubicBezTo>
                      <a:pt x="13" y="0"/>
                      <a:pt x="20" y="3"/>
                      <a:pt x="27" y="7"/>
                    </a:cubicBezTo>
                    <a:close/>
                  </a:path>
                </a:pathLst>
              </a:custGeom>
              <a:solidFill>
                <a:srgbClr val="522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3" name="Freeform 761">
                <a:extLst>
                  <a:ext uri="{FF2B5EF4-FFF2-40B4-BE49-F238E27FC236}">
                    <a16:creationId xmlns:a16="http://schemas.microsoft.com/office/drawing/2014/main" id="{B37FFFED-9470-4252-93EC-DA9B7A12E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8" y="1114"/>
                <a:ext cx="45" cy="40"/>
              </a:xfrm>
              <a:custGeom>
                <a:avLst/>
                <a:gdLst>
                  <a:gd name="T0" fmla="*/ 0 w 82"/>
                  <a:gd name="T1" fmla="*/ 5 h 74"/>
                  <a:gd name="T2" fmla="*/ 5 w 82"/>
                  <a:gd name="T3" fmla="*/ 0 h 74"/>
                  <a:gd name="T4" fmla="*/ 28 w 82"/>
                  <a:gd name="T5" fmla="*/ 17 h 74"/>
                  <a:gd name="T6" fmla="*/ 47 w 82"/>
                  <a:gd name="T7" fmla="*/ 37 h 74"/>
                  <a:gd name="T8" fmla="*/ 82 w 82"/>
                  <a:gd name="T9" fmla="*/ 70 h 74"/>
                  <a:gd name="T10" fmla="*/ 78 w 82"/>
                  <a:gd name="T11" fmla="*/ 74 h 74"/>
                  <a:gd name="T12" fmla="*/ 0 w 82"/>
                  <a:gd name="T13" fmla="*/ 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4">
                    <a:moveTo>
                      <a:pt x="0" y="5"/>
                    </a:moveTo>
                    <a:cubicBezTo>
                      <a:pt x="2" y="3"/>
                      <a:pt x="3" y="2"/>
                      <a:pt x="5" y="0"/>
                    </a:cubicBezTo>
                    <a:cubicBezTo>
                      <a:pt x="17" y="0"/>
                      <a:pt x="21" y="10"/>
                      <a:pt x="28" y="17"/>
                    </a:cubicBezTo>
                    <a:cubicBezTo>
                      <a:pt x="32" y="26"/>
                      <a:pt x="39" y="31"/>
                      <a:pt x="47" y="37"/>
                    </a:cubicBezTo>
                    <a:cubicBezTo>
                      <a:pt x="59" y="48"/>
                      <a:pt x="70" y="59"/>
                      <a:pt x="82" y="70"/>
                    </a:cubicBezTo>
                    <a:cubicBezTo>
                      <a:pt x="80" y="71"/>
                      <a:pt x="79" y="72"/>
                      <a:pt x="78" y="74"/>
                    </a:cubicBezTo>
                    <a:cubicBezTo>
                      <a:pt x="52" y="51"/>
                      <a:pt x="26" y="28"/>
                      <a:pt x="0" y="5"/>
                    </a:cubicBezTo>
                    <a:close/>
                  </a:path>
                </a:pathLst>
              </a:custGeom>
              <a:solidFill>
                <a:srgbClr val="762E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4" name="Freeform 762">
                <a:extLst>
                  <a:ext uri="{FF2B5EF4-FFF2-40B4-BE49-F238E27FC236}">
                    <a16:creationId xmlns:a16="http://schemas.microsoft.com/office/drawing/2014/main" id="{05F542D8-C93F-4151-802A-BF59FECFC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6" y="1102"/>
                <a:ext cx="25" cy="15"/>
              </a:xfrm>
              <a:custGeom>
                <a:avLst/>
                <a:gdLst>
                  <a:gd name="T0" fmla="*/ 14 w 47"/>
                  <a:gd name="T1" fmla="*/ 5 h 28"/>
                  <a:gd name="T2" fmla="*/ 38 w 47"/>
                  <a:gd name="T3" fmla="*/ 8 h 28"/>
                  <a:gd name="T4" fmla="*/ 47 w 47"/>
                  <a:gd name="T5" fmla="*/ 28 h 28"/>
                  <a:gd name="T6" fmla="*/ 10 w 47"/>
                  <a:gd name="T7" fmla="*/ 13 h 28"/>
                  <a:gd name="T8" fmla="*/ 3 w 47"/>
                  <a:gd name="T9" fmla="*/ 4 h 28"/>
                  <a:gd name="T10" fmla="*/ 14 w 47"/>
                  <a:gd name="T11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28">
                    <a:moveTo>
                      <a:pt x="14" y="5"/>
                    </a:moveTo>
                    <a:cubicBezTo>
                      <a:pt x="21" y="7"/>
                      <a:pt x="27" y="16"/>
                      <a:pt x="38" y="8"/>
                    </a:cubicBezTo>
                    <a:cubicBezTo>
                      <a:pt x="41" y="5"/>
                      <a:pt x="39" y="19"/>
                      <a:pt x="47" y="28"/>
                    </a:cubicBezTo>
                    <a:cubicBezTo>
                      <a:pt x="31" y="22"/>
                      <a:pt x="21" y="18"/>
                      <a:pt x="10" y="13"/>
                    </a:cubicBezTo>
                    <a:cubicBezTo>
                      <a:pt x="9" y="10"/>
                      <a:pt x="0" y="10"/>
                      <a:pt x="3" y="4"/>
                    </a:cubicBezTo>
                    <a:cubicBezTo>
                      <a:pt x="6" y="0"/>
                      <a:pt x="10" y="4"/>
                      <a:pt x="14" y="5"/>
                    </a:cubicBezTo>
                    <a:close/>
                  </a:path>
                </a:pathLst>
              </a:custGeom>
              <a:solidFill>
                <a:srgbClr val="4C2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5" name="Freeform 763">
                <a:extLst>
                  <a:ext uri="{FF2B5EF4-FFF2-40B4-BE49-F238E27FC236}">
                    <a16:creationId xmlns:a16="http://schemas.microsoft.com/office/drawing/2014/main" id="{2FD81AD0-4CB9-4308-9697-CFDDD213B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5" y="1085"/>
                <a:ext cx="29" cy="14"/>
              </a:xfrm>
              <a:custGeom>
                <a:avLst/>
                <a:gdLst>
                  <a:gd name="T0" fmla="*/ 38 w 53"/>
                  <a:gd name="T1" fmla="*/ 4 h 26"/>
                  <a:gd name="T2" fmla="*/ 53 w 53"/>
                  <a:gd name="T3" fmla="*/ 10 h 26"/>
                  <a:gd name="T4" fmla="*/ 45 w 53"/>
                  <a:gd name="T5" fmla="*/ 13 h 26"/>
                  <a:gd name="T6" fmla="*/ 0 w 53"/>
                  <a:gd name="T7" fmla="*/ 22 h 26"/>
                  <a:gd name="T8" fmla="*/ 38 w 53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6">
                    <a:moveTo>
                      <a:pt x="38" y="4"/>
                    </a:moveTo>
                    <a:cubicBezTo>
                      <a:pt x="44" y="3"/>
                      <a:pt x="51" y="0"/>
                      <a:pt x="53" y="10"/>
                    </a:cubicBezTo>
                    <a:cubicBezTo>
                      <a:pt x="51" y="14"/>
                      <a:pt x="49" y="16"/>
                      <a:pt x="45" y="13"/>
                    </a:cubicBezTo>
                    <a:cubicBezTo>
                      <a:pt x="29" y="12"/>
                      <a:pt x="17" y="26"/>
                      <a:pt x="0" y="22"/>
                    </a:cubicBezTo>
                    <a:cubicBezTo>
                      <a:pt x="12" y="16"/>
                      <a:pt x="25" y="10"/>
                      <a:pt x="38" y="4"/>
                    </a:cubicBezTo>
                    <a:close/>
                  </a:path>
                </a:pathLst>
              </a:custGeom>
              <a:solidFill>
                <a:srgbClr val="8823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6" name="Freeform 764">
                <a:extLst>
                  <a:ext uri="{FF2B5EF4-FFF2-40B4-BE49-F238E27FC236}">
                    <a16:creationId xmlns:a16="http://schemas.microsoft.com/office/drawing/2014/main" id="{1E513573-E606-41F8-AA58-9061BC9A2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5" y="1041"/>
                <a:ext cx="25" cy="12"/>
              </a:xfrm>
              <a:custGeom>
                <a:avLst/>
                <a:gdLst>
                  <a:gd name="T0" fmla="*/ 5 w 45"/>
                  <a:gd name="T1" fmla="*/ 12 h 21"/>
                  <a:gd name="T2" fmla="*/ 29 w 45"/>
                  <a:gd name="T3" fmla="*/ 3 h 21"/>
                  <a:gd name="T4" fmla="*/ 45 w 45"/>
                  <a:gd name="T5" fmla="*/ 15 h 21"/>
                  <a:gd name="T6" fmla="*/ 16 w 45"/>
                  <a:gd name="T7" fmla="*/ 21 h 21"/>
                  <a:gd name="T8" fmla="*/ 5 w 45"/>
                  <a:gd name="T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1">
                    <a:moveTo>
                      <a:pt x="5" y="12"/>
                    </a:moveTo>
                    <a:cubicBezTo>
                      <a:pt x="13" y="10"/>
                      <a:pt x="25" y="18"/>
                      <a:pt x="29" y="3"/>
                    </a:cubicBezTo>
                    <a:cubicBezTo>
                      <a:pt x="30" y="0"/>
                      <a:pt x="32" y="1"/>
                      <a:pt x="45" y="15"/>
                    </a:cubicBezTo>
                    <a:cubicBezTo>
                      <a:pt x="35" y="17"/>
                      <a:pt x="26" y="19"/>
                      <a:pt x="16" y="21"/>
                    </a:cubicBezTo>
                    <a:cubicBezTo>
                      <a:pt x="0" y="21"/>
                      <a:pt x="0" y="21"/>
                      <a:pt x="5" y="12"/>
                    </a:cubicBezTo>
                    <a:close/>
                  </a:path>
                </a:pathLst>
              </a:custGeom>
              <a:solidFill>
                <a:srgbClr val="562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7" name="Freeform 765">
                <a:extLst>
                  <a:ext uri="{FF2B5EF4-FFF2-40B4-BE49-F238E27FC236}">
                    <a16:creationId xmlns:a16="http://schemas.microsoft.com/office/drawing/2014/main" id="{B8C9320A-3CC3-4862-8CAC-7E4D5B397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6" y="1090"/>
                <a:ext cx="29" cy="22"/>
              </a:xfrm>
              <a:custGeom>
                <a:avLst/>
                <a:gdLst>
                  <a:gd name="T0" fmla="*/ 44 w 53"/>
                  <a:gd name="T1" fmla="*/ 3 h 39"/>
                  <a:gd name="T2" fmla="*/ 52 w 53"/>
                  <a:gd name="T3" fmla="*/ 0 h 39"/>
                  <a:gd name="T4" fmla="*/ 33 w 53"/>
                  <a:gd name="T5" fmla="*/ 19 h 39"/>
                  <a:gd name="T6" fmla="*/ 0 w 53"/>
                  <a:gd name="T7" fmla="*/ 39 h 39"/>
                  <a:gd name="T8" fmla="*/ 44 w 53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9">
                    <a:moveTo>
                      <a:pt x="44" y="3"/>
                    </a:moveTo>
                    <a:cubicBezTo>
                      <a:pt x="47" y="2"/>
                      <a:pt x="49" y="1"/>
                      <a:pt x="52" y="0"/>
                    </a:cubicBezTo>
                    <a:cubicBezTo>
                      <a:pt x="53" y="14"/>
                      <a:pt x="38" y="11"/>
                      <a:pt x="33" y="19"/>
                    </a:cubicBezTo>
                    <a:cubicBezTo>
                      <a:pt x="22" y="26"/>
                      <a:pt x="11" y="32"/>
                      <a:pt x="0" y="39"/>
                    </a:cubicBezTo>
                    <a:cubicBezTo>
                      <a:pt x="10" y="21"/>
                      <a:pt x="30" y="16"/>
                      <a:pt x="44" y="3"/>
                    </a:cubicBezTo>
                    <a:close/>
                  </a:path>
                </a:pathLst>
              </a:custGeom>
              <a:solidFill>
                <a:srgbClr val="872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8" name="Freeform 766">
                <a:extLst>
                  <a:ext uri="{FF2B5EF4-FFF2-40B4-BE49-F238E27FC236}">
                    <a16:creationId xmlns:a16="http://schemas.microsoft.com/office/drawing/2014/main" id="{5E614154-3786-4E4E-8816-0B5A3F4DF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3" y="1105"/>
                <a:ext cx="20" cy="18"/>
              </a:xfrm>
              <a:custGeom>
                <a:avLst/>
                <a:gdLst>
                  <a:gd name="T0" fmla="*/ 38 w 38"/>
                  <a:gd name="T1" fmla="*/ 34 h 34"/>
                  <a:gd name="T2" fmla="*/ 15 w 38"/>
                  <a:gd name="T3" fmla="*/ 17 h 34"/>
                  <a:gd name="T4" fmla="*/ 0 w 38"/>
                  <a:gd name="T5" fmla="*/ 0 h 34"/>
                  <a:gd name="T6" fmla="*/ 38 w 38"/>
                  <a:gd name="T7" fmla="*/ 29 h 34"/>
                  <a:gd name="T8" fmla="*/ 38 w 38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38" y="34"/>
                    </a:moveTo>
                    <a:cubicBezTo>
                      <a:pt x="27" y="33"/>
                      <a:pt x="23" y="22"/>
                      <a:pt x="15" y="17"/>
                    </a:cubicBezTo>
                    <a:cubicBezTo>
                      <a:pt x="10" y="12"/>
                      <a:pt x="5" y="6"/>
                      <a:pt x="0" y="0"/>
                    </a:cubicBezTo>
                    <a:cubicBezTo>
                      <a:pt x="15" y="7"/>
                      <a:pt x="30" y="14"/>
                      <a:pt x="38" y="29"/>
                    </a:cubicBezTo>
                    <a:cubicBezTo>
                      <a:pt x="38" y="30"/>
                      <a:pt x="38" y="32"/>
                      <a:pt x="38" y="34"/>
                    </a:cubicBezTo>
                    <a:close/>
                  </a:path>
                </a:pathLst>
              </a:custGeom>
              <a:solidFill>
                <a:srgbClr val="E47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9" name="Freeform 767">
                <a:extLst>
                  <a:ext uri="{FF2B5EF4-FFF2-40B4-BE49-F238E27FC236}">
                    <a16:creationId xmlns:a16="http://schemas.microsoft.com/office/drawing/2014/main" id="{D87F4724-6CBB-4966-B5B9-0AF0832E9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6" y="997"/>
                <a:ext cx="20" cy="26"/>
              </a:xfrm>
              <a:custGeom>
                <a:avLst/>
                <a:gdLst>
                  <a:gd name="T0" fmla="*/ 37 w 37"/>
                  <a:gd name="T1" fmla="*/ 40 h 46"/>
                  <a:gd name="T2" fmla="*/ 25 w 37"/>
                  <a:gd name="T3" fmla="*/ 41 h 46"/>
                  <a:gd name="T4" fmla="*/ 0 w 37"/>
                  <a:gd name="T5" fmla="*/ 0 h 46"/>
                  <a:gd name="T6" fmla="*/ 37 w 37"/>
                  <a:gd name="T7" fmla="*/ 4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6">
                    <a:moveTo>
                      <a:pt x="37" y="40"/>
                    </a:moveTo>
                    <a:cubicBezTo>
                      <a:pt x="34" y="46"/>
                      <a:pt x="29" y="42"/>
                      <a:pt x="25" y="41"/>
                    </a:cubicBezTo>
                    <a:cubicBezTo>
                      <a:pt x="23" y="26"/>
                      <a:pt x="4" y="21"/>
                      <a:pt x="0" y="0"/>
                    </a:cubicBezTo>
                    <a:cubicBezTo>
                      <a:pt x="15" y="16"/>
                      <a:pt x="26" y="28"/>
                      <a:pt x="37" y="40"/>
                    </a:cubicBezTo>
                    <a:close/>
                  </a:path>
                </a:pathLst>
              </a:custGeom>
              <a:solidFill>
                <a:srgbClr val="832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0" name="Freeform 768">
                <a:extLst>
                  <a:ext uri="{FF2B5EF4-FFF2-40B4-BE49-F238E27FC236}">
                    <a16:creationId xmlns:a16="http://schemas.microsoft.com/office/drawing/2014/main" id="{E310B516-2F8C-4E5C-A29D-CD9A89C2D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1" y="1099"/>
                <a:ext cx="22" cy="19"/>
              </a:xfrm>
              <a:custGeom>
                <a:avLst/>
                <a:gdLst>
                  <a:gd name="T0" fmla="*/ 28 w 40"/>
                  <a:gd name="T1" fmla="*/ 7 h 34"/>
                  <a:gd name="T2" fmla="*/ 40 w 40"/>
                  <a:gd name="T3" fmla="*/ 7 h 34"/>
                  <a:gd name="T4" fmla="*/ 0 w 40"/>
                  <a:gd name="T5" fmla="*/ 34 h 34"/>
                  <a:gd name="T6" fmla="*/ 0 w 40"/>
                  <a:gd name="T7" fmla="*/ 29 h 34"/>
                  <a:gd name="T8" fmla="*/ 28 w 40"/>
                  <a:gd name="T9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4">
                    <a:moveTo>
                      <a:pt x="28" y="7"/>
                    </a:moveTo>
                    <a:cubicBezTo>
                      <a:pt x="32" y="7"/>
                      <a:pt x="37" y="0"/>
                      <a:pt x="40" y="7"/>
                    </a:cubicBezTo>
                    <a:cubicBezTo>
                      <a:pt x="27" y="16"/>
                      <a:pt x="14" y="25"/>
                      <a:pt x="0" y="34"/>
                    </a:cubicBezTo>
                    <a:cubicBezTo>
                      <a:pt x="0" y="33"/>
                      <a:pt x="0" y="31"/>
                      <a:pt x="0" y="29"/>
                    </a:cubicBezTo>
                    <a:cubicBezTo>
                      <a:pt x="9" y="22"/>
                      <a:pt x="19" y="15"/>
                      <a:pt x="28" y="7"/>
                    </a:cubicBezTo>
                    <a:close/>
                  </a:path>
                </a:pathLst>
              </a:custGeom>
              <a:solidFill>
                <a:srgbClr val="8323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1" name="Freeform 769">
                <a:extLst>
                  <a:ext uri="{FF2B5EF4-FFF2-40B4-BE49-F238E27FC236}">
                    <a16:creationId xmlns:a16="http://schemas.microsoft.com/office/drawing/2014/main" id="{9EE9DE07-CD8B-4C64-8DA1-2E3164192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8" y="1050"/>
                <a:ext cx="13" cy="16"/>
              </a:xfrm>
              <a:custGeom>
                <a:avLst/>
                <a:gdLst>
                  <a:gd name="T0" fmla="*/ 0 w 24"/>
                  <a:gd name="T1" fmla="*/ 26 h 29"/>
                  <a:gd name="T2" fmla="*/ 8 w 24"/>
                  <a:gd name="T3" fmla="*/ 10 h 29"/>
                  <a:gd name="T4" fmla="*/ 17 w 24"/>
                  <a:gd name="T5" fmla="*/ 2 h 29"/>
                  <a:gd name="T6" fmla="*/ 19 w 24"/>
                  <a:gd name="T7" fmla="*/ 16 h 29"/>
                  <a:gd name="T8" fmla="*/ 9 w 24"/>
                  <a:gd name="T9" fmla="*/ 29 h 29"/>
                  <a:gd name="T10" fmla="*/ 0 w 24"/>
                  <a:gd name="T11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0" y="26"/>
                    </a:moveTo>
                    <a:cubicBezTo>
                      <a:pt x="3" y="21"/>
                      <a:pt x="6" y="15"/>
                      <a:pt x="8" y="10"/>
                    </a:cubicBezTo>
                    <a:cubicBezTo>
                      <a:pt x="10" y="6"/>
                      <a:pt x="10" y="0"/>
                      <a:pt x="17" y="2"/>
                    </a:cubicBezTo>
                    <a:cubicBezTo>
                      <a:pt x="24" y="5"/>
                      <a:pt x="21" y="11"/>
                      <a:pt x="19" y="16"/>
                    </a:cubicBezTo>
                    <a:cubicBezTo>
                      <a:pt x="18" y="22"/>
                      <a:pt x="8" y="21"/>
                      <a:pt x="9" y="29"/>
                    </a:cubicBezTo>
                    <a:cubicBezTo>
                      <a:pt x="5" y="29"/>
                      <a:pt x="2" y="29"/>
                      <a:pt x="0" y="26"/>
                    </a:cubicBezTo>
                    <a:close/>
                  </a:path>
                </a:pathLst>
              </a:custGeom>
              <a:solidFill>
                <a:srgbClr val="F5B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2" name="Freeform 770">
                <a:extLst>
                  <a:ext uri="{FF2B5EF4-FFF2-40B4-BE49-F238E27FC236}">
                    <a16:creationId xmlns:a16="http://schemas.microsoft.com/office/drawing/2014/main" id="{6F649F8E-16C3-4ACF-9263-5CF40024E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" y="971"/>
                <a:ext cx="14" cy="12"/>
              </a:xfrm>
              <a:custGeom>
                <a:avLst/>
                <a:gdLst>
                  <a:gd name="T0" fmla="*/ 25 w 25"/>
                  <a:gd name="T1" fmla="*/ 8 h 22"/>
                  <a:gd name="T2" fmla="*/ 22 w 25"/>
                  <a:gd name="T3" fmla="*/ 10 h 22"/>
                  <a:gd name="T4" fmla="*/ 5 w 25"/>
                  <a:gd name="T5" fmla="*/ 12 h 22"/>
                  <a:gd name="T6" fmla="*/ 17 w 25"/>
                  <a:gd name="T7" fmla="*/ 0 h 22"/>
                  <a:gd name="T8" fmla="*/ 25 w 25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25" y="8"/>
                    </a:moveTo>
                    <a:cubicBezTo>
                      <a:pt x="24" y="9"/>
                      <a:pt x="23" y="10"/>
                      <a:pt x="22" y="10"/>
                    </a:cubicBezTo>
                    <a:cubicBezTo>
                      <a:pt x="16" y="11"/>
                      <a:pt x="9" y="22"/>
                      <a:pt x="5" y="12"/>
                    </a:cubicBezTo>
                    <a:cubicBezTo>
                      <a:pt x="0" y="2"/>
                      <a:pt x="12" y="3"/>
                      <a:pt x="17" y="0"/>
                    </a:cubicBezTo>
                    <a:cubicBezTo>
                      <a:pt x="20" y="3"/>
                      <a:pt x="23" y="5"/>
                      <a:pt x="25" y="8"/>
                    </a:cubicBezTo>
                    <a:close/>
                  </a:path>
                </a:pathLst>
              </a:custGeom>
              <a:solidFill>
                <a:srgbClr val="F5B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3" name="Freeform 771">
                <a:extLst>
                  <a:ext uri="{FF2B5EF4-FFF2-40B4-BE49-F238E27FC236}">
                    <a16:creationId xmlns:a16="http://schemas.microsoft.com/office/drawing/2014/main" id="{6D58E20D-B0C8-4959-A43F-4B9711B5B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4" y="978"/>
                <a:ext cx="4" cy="28"/>
              </a:xfrm>
              <a:custGeom>
                <a:avLst/>
                <a:gdLst>
                  <a:gd name="T0" fmla="*/ 4 w 8"/>
                  <a:gd name="T1" fmla="*/ 31 h 50"/>
                  <a:gd name="T2" fmla="*/ 2 w 8"/>
                  <a:gd name="T3" fmla="*/ 50 h 50"/>
                  <a:gd name="T4" fmla="*/ 0 w 8"/>
                  <a:gd name="T5" fmla="*/ 50 h 50"/>
                  <a:gd name="T6" fmla="*/ 0 w 8"/>
                  <a:gd name="T7" fmla="*/ 0 h 50"/>
                  <a:gd name="T8" fmla="*/ 4 w 8"/>
                  <a:gd name="T9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0">
                    <a:moveTo>
                      <a:pt x="4" y="31"/>
                    </a:moveTo>
                    <a:cubicBezTo>
                      <a:pt x="3" y="37"/>
                      <a:pt x="3" y="44"/>
                      <a:pt x="2" y="50"/>
                    </a:cubicBezTo>
                    <a:cubicBezTo>
                      <a:pt x="1" y="50"/>
                      <a:pt x="1" y="50"/>
                      <a:pt x="0" y="50"/>
                    </a:cubicBezTo>
                    <a:cubicBezTo>
                      <a:pt x="0" y="34"/>
                      <a:pt x="0" y="17"/>
                      <a:pt x="0" y="0"/>
                    </a:cubicBezTo>
                    <a:cubicBezTo>
                      <a:pt x="8" y="9"/>
                      <a:pt x="2" y="21"/>
                      <a:pt x="4" y="31"/>
                    </a:cubicBezTo>
                    <a:close/>
                  </a:path>
                </a:pathLst>
              </a:custGeom>
              <a:solidFill>
                <a:srgbClr val="7317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4" name="Freeform 772">
                <a:extLst>
                  <a:ext uri="{FF2B5EF4-FFF2-40B4-BE49-F238E27FC236}">
                    <a16:creationId xmlns:a16="http://schemas.microsoft.com/office/drawing/2014/main" id="{CB7055AA-276F-4D85-9D4E-2441EA6BF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2" y="1122"/>
                <a:ext cx="39" cy="47"/>
              </a:xfrm>
              <a:custGeom>
                <a:avLst/>
                <a:gdLst>
                  <a:gd name="T0" fmla="*/ 46 w 71"/>
                  <a:gd name="T1" fmla="*/ 85 h 85"/>
                  <a:gd name="T2" fmla="*/ 0 w 71"/>
                  <a:gd name="T3" fmla="*/ 0 h 85"/>
                  <a:gd name="T4" fmla="*/ 60 w 71"/>
                  <a:gd name="T5" fmla="*/ 66 h 85"/>
                  <a:gd name="T6" fmla="*/ 71 w 71"/>
                  <a:gd name="T7" fmla="*/ 81 h 85"/>
                  <a:gd name="T8" fmla="*/ 46 w 71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46" y="85"/>
                    </a:moveTo>
                    <a:cubicBezTo>
                      <a:pt x="28" y="58"/>
                      <a:pt x="13" y="29"/>
                      <a:pt x="0" y="0"/>
                    </a:cubicBezTo>
                    <a:cubicBezTo>
                      <a:pt x="24" y="19"/>
                      <a:pt x="34" y="50"/>
                      <a:pt x="60" y="66"/>
                    </a:cubicBezTo>
                    <a:cubicBezTo>
                      <a:pt x="64" y="71"/>
                      <a:pt x="68" y="76"/>
                      <a:pt x="71" y="81"/>
                    </a:cubicBezTo>
                    <a:cubicBezTo>
                      <a:pt x="63" y="85"/>
                      <a:pt x="54" y="78"/>
                      <a:pt x="46" y="85"/>
                    </a:cubicBezTo>
                    <a:close/>
                  </a:path>
                </a:pathLst>
              </a:custGeom>
              <a:solidFill>
                <a:srgbClr val="EC93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5" name="Freeform 773">
                <a:extLst>
                  <a:ext uri="{FF2B5EF4-FFF2-40B4-BE49-F238E27FC236}">
                    <a16:creationId xmlns:a16="http://schemas.microsoft.com/office/drawing/2014/main" id="{93144D32-D1CA-46C4-B01E-B9F0FFDE8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0" y="1122"/>
                <a:ext cx="12" cy="12"/>
              </a:xfrm>
              <a:custGeom>
                <a:avLst/>
                <a:gdLst>
                  <a:gd name="T0" fmla="*/ 14 w 21"/>
                  <a:gd name="T1" fmla="*/ 21 h 22"/>
                  <a:gd name="T2" fmla="*/ 0 w 21"/>
                  <a:gd name="T3" fmla="*/ 0 h 22"/>
                  <a:gd name="T4" fmla="*/ 21 w 21"/>
                  <a:gd name="T5" fmla="*/ 22 h 22"/>
                  <a:gd name="T6" fmla="*/ 14 w 21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2">
                    <a:moveTo>
                      <a:pt x="14" y="21"/>
                    </a:moveTo>
                    <a:cubicBezTo>
                      <a:pt x="7" y="16"/>
                      <a:pt x="3" y="8"/>
                      <a:pt x="0" y="0"/>
                    </a:cubicBezTo>
                    <a:cubicBezTo>
                      <a:pt x="9" y="5"/>
                      <a:pt x="17" y="12"/>
                      <a:pt x="21" y="22"/>
                    </a:cubicBezTo>
                    <a:cubicBezTo>
                      <a:pt x="19" y="22"/>
                      <a:pt x="17" y="21"/>
                      <a:pt x="14" y="21"/>
                    </a:cubicBezTo>
                    <a:close/>
                  </a:path>
                </a:pathLst>
              </a:custGeom>
              <a:solidFill>
                <a:srgbClr val="DF7C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6" name="Freeform 774">
                <a:extLst>
                  <a:ext uri="{FF2B5EF4-FFF2-40B4-BE49-F238E27FC236}">
                    <a16:creationId xmlns:a16="http://schemas.microsoft.com/office/drawing/2014/main" id="{4C80A42C-318B-4214-891E-B37E824A1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5" y="989"/>
                <a:ext cx="17" cy="15"/>
              </a:xfrm>
              <a:custGeom>
                <a:avLst/>
                <a:gdLst>
                  <a:gd name="T0" fmla="*/ 13 w 31"/>
                  <a:gd name="T1" fmla="*/ 28 h 28"/>
                  <a:gd name="T2" fmla="*/ 2 w 31"/>
                  <a:gd name="T3" fmla="*/ 17 h 28"/>
                  <a:gd name="T4" fmla="*/ 21 w 31"/>
                  <a:gd name="T5" fmla="*/ 1 h 28"/>
                  <a:gd name="T6" fmla="*/ 30 w 31"/>
                  <a:gd name="T7" fmla="*/ 14 h 28"/>
                  <a:gd name="T8" fmla="*/ 13 w 3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8">
                    <a:moveTo>
                      <a:pt x="13" y="28"/>
                    </a:moveTo>
                    <a:cubicBezTo>
                      <a:pt x="7" y="26"/>
                      <a:pt x="0" y="23"/>
                      <a:pt x="2" y="17"/>
                    </a:cubicBezTo>
                    <a:cubicBezTo>
                      <a:pt x="5" y="9"/>
                      <a:pt x="13" y="2"/>
                      <a:pt x="21" y="1"/>
                    </a:cubicBezTo>
                    <a:cubicBezTo>
                      <a:pt x="27" y="0"/>
                      <a:pt x="31" y="8"/>
                      <a:pt x="30" y="14"/>
                    </a:cubicBezTo>
                    <a:cubicBezTo>
                      <a:pt x="28" y="22"/>
                      <a:pt x="21" y="27"/>
                      <a:pt x="13" y="28"/>
                    </a:cubicBezTo>
                    <a:close/>
                  </a:path>
                </a:pathLst>
              </a:custGeom>
              <a:solidFill>
                <a:srgbClr val="E99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7" name="Freeform 775">
                <a:extLst>
                  <a:ext uri="{FF2B5EF4-FFF2-40B4-BE49-F238E27FC236}">
                    <a16:creationId xmlns:a16="http://schemas.microsoft.com/office/drawing/2014/main" id="{FCA37D2C-EBC7-439B-B13D-A54009FC4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3" y="961"/>
                <a:ext cx="12" cy="8"/>
              </a:xfrm>
              <a:custGeom>
                <a:avLst/>
                <a:gdLst>
                  <a:gd name="T0" fmla="*/ 21 w 21"/>
                  <a:gd name="T1" fmla="*/ 6 h 14"/>
                  <a:gd name="T2" fmla="*/ 10 w 21"/>
                  <a:gd name="T3" fmla="*/ 14 h 14"/>
                  <a:gd name="T4" fmla="*/ 1 w 21"/>
                  <a:gd name="T5" fmla="*/ 6 h 14"/>
                  <a:gd name="T6" fmla="*/ 10 w 21"/>
                  <a:gd name="T7" fmla="*/ 0 h 14"/>
                  <a:gd name="T8" fmla="*/ 21 w 21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21" y="6"/>
                    </a:moveTo>
                    <a:cubicBezTo>
                      <a:pt x="19" y="13"/>
                      <a:pt x="14" y="13"/>
                      <a:pt x="10" y="14"/>
                    </a:cubicBezTo>
                    <a:cubicBezTo>
                      <a:pt x="4" y="14"/>
                      <a:pt x="0" y="12"/>
                      <a:pt x="1" y="6"/>
                    </a:cubicBezTo>
                    <a:cubicBezTo>
                      <a:pt x="2" y="1"/>
                      <a:pt x="6" y="0"/>
                      <a:pt x="10" y="0"/>
                    </a:cubicBezTo>
                    <a:cubicBezTo>
                      <a:pt x="15" y="1"/>
                      <a:pt x="20" y="1"/>
                      <a:pt x="21" y="6"/>
                    </a:cubicBezTo>
                    <a:close/>
                  </a:path>
                </a:pathLst>
              </a:custGeom>
              <a:solidFill>
                <a:srgbClr val="BD87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8" name="Freeform 776">
                <a:extLst>
                  <a:ext uri="{FF2B5EF4-FFF2-40B4-BE49-F238E27FC236}">
                    <a16:creationId xmlns:a16="http://schemas.microsoft.com/office/drawing/2014/main" id="{E0B55AF2-B987-43CE-B0D1-13DE49032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4" y="951"/>
                <a:ext cx="10" cy="6"/>
              </a:xfrm>
              <a:custGeom>
                <a:avLst/>
                <a:gdLst>
                  <a:gd name="T0" fmla="*/ 18 w 18"/>
                  <a:gd name="T1" fmla="*/ 5 h 11"/>
                  <a:gd name="T2" fmla="*/ 9 w 18"/>
                  <a:gd name="T3" fmla="*/ 11 h 11"/>
                  <a:gd name="T4" fmla="*/ 0 w 18"/>
                  <a:gd name="T5" fmla="*/ 5 h 11"/>
                  <a:gd name="T6" fmla="*/ 9 w 18"/>
                  <a:gd name="T7" fmla="*/ 0 h 11"/>
                  <a:gd name="T8" fmla="*/ 18 w 18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">
                    <a:moveTo>
                      <a:pt x="18" y="5"/>
                    </a:moveTo>
                    <a:cubicBezTo>
                      <a:pt x="17" y="10"/>
                      <a:pt x="13" y="11"/>
                      <a:pt x="9" y="11"/>
                    </a:cubicBezTo>
                    <a:cubicBezTo>
                      <a:pt x="5" y="11"/>
                      <a:pt x="0" y="10"/>
                      <a:pt x="0" y="5"/>
                    </a:cubicBezTo>
                    <a:cubicBezTo>
                      <a:pt x="0" y="0"/>
                      <a:pt x="5" y="0"/>
                      <a:pt x="9" y="0"/>
                    </a:cubicBezTo>
                    <a:cubicBezTo>
                      <a:pt x="13" y="0"/>
                      <a:pt x="17" y="0"/>
                      <a:pt x="18" y="5"/>
                    </a:cubicBezTo>
                    <a:close/>
                  </a:path>
                </a:pathLst>
              </a:custGeom>
              <a:solidFill>
                <a:srgbClr val="C9A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9" name="Freeform 777">
                <a:extLst>
                  <a:ext uri="{FF2B5EF4-FFF2-40B4-BE49-F238E27FC236}">
                    <a16:creationId xmlns:a16="http://schemas.microsoft.com/office/drawing/2014/main" id="{781936FB-8DA4-4404-86DF-B6E5BA36E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0" y="955"/>
                <a:ext cx="11" cy="8"/>
              </a:xfrm>
              <a:custGeom>
                <a:avLst/>
                <a:gdLst>
                  <a:gd name="T0" fmla="*/ 6 w 19"/>
                  <a:gd name="T1" fmla="*/ 0 h 14"/>
                  <a:gd name="T2" fmla="*/ 19 w 19"/>
                  <a:gd name="T3" fmla="*/ 9 h 14"/>
                  <a:gd name="T4" fmla="*/ 12 w 19"/>
                  <a:gd name="T5" fmla="*/ 13 h 14"/>
                  <a:gd name="T6" fmla="*/ 1 w 19"/>
                  <a:gd name="T7" fmla="*/ 5 h 14"/>
                  <a:gd name="T8" fmla="*/ 6 w 19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6" y="0"/>
                    </a:moveTo>
                    <a:cubicBezTo>
                      <a:pt x="12" y="2"/>
                      <a:pt x="19" y="2"/>
                      <a:pt x="19" y="9"/>
                    </a:cubicBezTo>
                    <a:cubicBezTo>
                      <a:pt x="19" y="13"/>
                      <a:pt x="15" y="14"/>
                      <a:pt x="12" y="13"/>
                    </a:cubicBezTo>
                    <a:cubicBezTo>
                      <a:pt x="7" y="12"/>
                      <a:pt x="0" y="13"/>
                      <a:pt x="1" y="5"/>
                    </a:cubicBezTo>
                    <a:cubicBezTo>
                      <a:pt x="1" y="2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E8B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0" name="Freeform 778">
                <a:extLst>
                  <a:ext uri="{FF2B5EF4-FFF2-40B4-BE49-F238E27FC236}">
                    <a16:creationId xmlns:a16="http://schemas.microsoft.com/office/drawing/2014/main" id="{E82547FD-F656-4C0A-90C9-70A083C69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6" y="1002"/>
                <a:ext cx="9" cy="10"/>
              </a:xfrm>
              <a:custGeom>
                <a:avLst/>
                <a:gdLst>
                  <a:gd name="T0" fmla="*/ 9 w 16"/>
                  <a:gd name="T1" fmla="*/ 0 h 18"/>
                  <a:gd name="T2" fmla="*/ 16 w 16"/>
                  <a:gd name="T3" fmla="*/ 6 h 18"/>
                  <a:gd name="T4" fmla="*/ 8 w 16"/>
                  <a:gd name="T5" fmla="*/ 16 h 18"/>
                  <a:gd name="T6" fmla="*/ 1 w 16"/>
                  <a:gd name="T7" fmla="*/ 10 h 18"/>
                  <a:gd name="T8" fmla="*/ 9 w 1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9" y="0"/>
                    </a:moveTo>
                    <a:cubicBezTo>
                      <a:pt x="13" y="0"/>
                      <a:pt x="16" y="3"/>
                      <a:pt x="16" y="6"/>
                    </a:cubicBezTo>
                    <a:cubicBezTo>
                      <a:pt x="15" y="10"/>
                      <a:pt x="14" y="15"/>
                      <a:pt x="8" y="16"/>
                    </a:cubicBezTo>
                    <a:cubicBezTo>
                      <a:pt x="4" y="18"/>
                      <a:pt x="0" y="15"/>
                      <a:pt x="1" y="10"/>
                    </a:cubicBezTo>
                    <a:cubicBezTo>
                      <a:pt x="1" y="6"/>
                      <a:pt x="4" y="2"/>
                      <a:pt x="9" y="0"/>
                    </a:cubicBezTo>
                    <a:close/>
                  </a:path>
                </a:pathLst>
              </a:custGeom>
              <a:solidFill>
                <a:srgbClr val="D4A6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1" name="Freeform 779">
                <a:extLst>
                  <a:ext uri="{FF2B5EF4-FFF2-40B4-BE49-F238E27FC236}">
                    <a16:creationId xmlns:a16="http://schemas.microsoft.com/office/drawing/2014/main" id="{8942BE4C-4301-4885-98C8-0CD9CB02E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1" y="1210"/>
                <a:ext cx="22" cy="43"/>
              </a:xfrm>
              <a:custGeom>
                <a:avLst/>
                <a:gdLst>
                  <a:gd name="T0" fmla="*/ 0 w 40"/>
                  <a:gd name="T1" fmla="*/ 79 h 79"/>
                  <a:gd name="T2" fmla="*/ 35 w 40"/>
                  <a:gd name="T3" fmla="*/ 0 h 79"/>
                  <a:gd name="T4" fmla="*/ 40 w 40"/>
                  <a:gd name="T5" fmla="*/ 2 h 79"/>
                  <a:gd name="T6" fmla="*/ 0 w 40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9">
                    <a:moveTo>
                      <a:pt x="0" y="79"/>
                    </a:moveTo>
                    <a:cubicBezTo>
                      <a:pt x="7" y="50"/>
                      <a:pt x="20" y="24"/>
                      <a:pt x="35" y="0"/>
                    </a:cubicBezTo>
                    <a:cubicBezTo>
                      <a:pt x="37" y="1"/>
                      <a:pt x="38" y="1"/>
                      <a:pt x="40" y="2"/>
                    </a:cubicBezTo>
                    <a:cubicBezTo>
                      <a:pt x="26" y="28"/>
                      <a:pt x="13" y="54"/>
                      <a:pt x="0" y="79"/>
                    </a:cubicBezTo>
                    <a:close/>
                  </a:path>
                </a:pathLst>
              </a:custGeom>
              <a:solidFill>
                <a:srgbClr val="287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2" name="Freeform 780">
                <a:extLst>
                  <a:ext uri="{FF2B5EF4-FFF2-40B4-BE49-F238E27FC236}">
                    <a16:creationId xmlns:a16="http://schemas.microsoft.com/office/drawing/2014/main" id="{6372782B-0F9B-4832-A18F-8937E903A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8" y="1200"/>
                <a:ext cx="13" cy="20"/>
              </a:xfrm>
              <a:custGeom>
                <a:avLst/>
                <a:gdLst>
                  <a:gd name="T0" fmla="*/ 24 w 24"/>
                  <a:gd name="T1" fmla="*/ 1 h 38"/>
                  <a:gd name="T2" fmla="*/ 5 w 24"/>
                  <a:gd name="T3" fmla="*/ 38 h 38"/>
                  <a:gd name="T4" fmla="*/ 0 w 24"/>
                  <a:gd name="T5" fmla="*/ 36 h 38"/>
                  <a:gd name="T6" fmla="*/ 20 w 24"/>
                  <a:gd name="T7" fmla="*/ 0 h 38"/>
                  <a:gd name="T8" fmla="*/ 24 w 24"/>
                  <a:gd name="T9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8">
                    <a:moveTo>
                      <a:pt x="24" y="1"/>
                    </a:moveTo>
                    <a:cubicBezTo>
                      <a:pt x="18" y="14"/>
                      <a:pt x="11" y="26"/>
                      <a:pt x="5" y="38"/>
                    </a:cubicBezTo>
                    <a:cubicBezTo>
                      <a:pt x="4" y="38"/>
                      <a:pt x="2" y="37"/>
                      <a:pt x="0" y="36"/>
                    </a:cubicBezTo>
                    <a:cubicBezTo>
                      <a:pt x="7" y="24"/>
                      <a:pt x="14" y="12"/>
                      <a:pt x="20" y="0"/>
                    </a:cubicBezTo>
                    <a:cubicBezTo>
                      <a:pt x="21" y="0"/>
                      <a:pt x="22" y="1"/>
                      <a:pt x="24" y="1"/>
                    </a:cubicBezTo>
                    <a:close/>
                  </a:path>
                </a:pathLst>
              </a:custGeom>
              <a:solidFill>
                <a:srgbClr val="287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3" name="Freeform 781">
                <a:extLst>
                  <a:ext uri="{FF2B5EF4-FFF2-40B4-BE49-F238E27FC236}">
                    <a16:creationId xmlns:a16="http://schemas.microsoft.com/office/drawing/2014/main" id="{96F9A0B9-BD1A-4BCE-8FF5-5CCB3B31B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6" y="1241"/>
                <a:ext cx="9" cy="14"/>
              </a:xfrm>
              <a:custGeom>
                <a:avLst/>
                <a:gdLst>
                  <a:gd name="T0" fmla="*/ 0 w 15"/>
                  <a:gd name="T1" fmla="*/ 26 h 26"/>
                  <a:gd name="T2" fmla="*/ 15 w 15"/>
                  <a:gd name="T3" fmla="*/ 0 h 26"/>
                  <a:gd name="T4" fmla="*/ 0 w 15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6">
                    <a:moveTo>
                      <a:pt x="0" y="26"/>
                    </a:moveTo>
                    <a:cubicBezTo>
                      <a:pt x="3" y="16"/>
                      <a:pt x="6" y="9"/>
                      <a:pt x="15" y="0"/>
                    </a:cubicBezTo>
                    <a:cubicBezTo>
                      <a:pt x="13" y="13"/>
                      <a:pt x="11" y="20"/>
                      <a:pt x="0" y="26"/>
                    </a:cubicBezTo>
                    <a:close/>
                  </a:path>
                </a:pathLst>
              </a:custGeom>
              <a:solidFill>
                <a:srgbClr val="287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4" name="Freeform 782">
                <a:extLst>
                  <a:ext uri="{FF2B5EF4-FFF2-40B4-BE49-F238E27FC236}">
                    <a16:creationId xmlns:a16="http://schemas.microsoft.com/office/drawing/2014/main" id="{C6F9D45C-D99E-4CDF-8F68-86A211CB9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2" y="1210"/>
                <a:ext cx="8" cy="14"/>
              </a:xfrm>
              <a:custGeom>
                <a:avLst/>
                <a:gdLst>
                  <a:gd name="T0" fmla="*/ 0 w 14"/>
                  <a:gd name="T1" fmla="*/ 25 h 25"/>
                  <a:gd name="T2" fmla="*/ 14 w 14"/>
                  <a:gd name="T3" fmla="*/ 0 h 25"/>
                  <a:gd name="T4" fmla="*/ 0 w 14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5">
                    <a:moveTo>
                      <a:pt x="0" y="25"/>
                    </a:moveTo>
                    <a:cubicBezTo>
                      <a:pt x="0" y="15"/>
                      <a:pt x="5" y="6"/>
                      <a:pt x="14" y="0"/>
                    </a:cubicBezTo>
                    <a:cubicBezTo>
                      <a:pt x="12" y="10"/>
                      <a:pt x="10" y="19"/>
                      <a:pt x="0" y="25"/>
                    </a:cubicBezTo>
                    <a:close/>
                  </a:path>
                </a:pathLst>
              </a:custGeom>
              <a:solidFill>
                <a:srgbClr val="3D8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5" name="Freeform 783">
                <a:extLst>
                  <a:ext uri="{FF2B5EF4-FFF2-40B4-BE49-F238E27FC236}">
                    <a16:creationId xmlns:a16="http://schemas.microsoft.com/office/drawing/2014/main" id="{0BCE523B-94DC-4586-8552-130F6E8C5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3" y="1224"/>
                <a:ext cx="10" cy="17"/>
              </a:xfrm>
              <a:custGeom>
                <a:avLst/>
                <a:gdLst>
                  <a:gd name="T0" fmla="*/ 17 w 18"/>
                  <a:gd name="T1" fmla="*/ 0 h 32"/>
                  <a:gd name="T2" fmla="*/ 0 w 18"/>
                  <a:gd name="T3" fmla="*/ 32 h 32"/>
                  <a:gd name="T4" fmla="*/ 17 w 18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2">
                    <a:moveTo>
                      <a:pt x="17" y="0"/>
                    </a:moveTo>
                    <a:cubicBezTo>
                      <a:pt x="18" y="12"/>
                      <a:pt x="11" y="21"/>
                      <a:pt x="0" y="32"/>
                    </a:cubicBezTo>
                    <a:cubicBezTo>
                      <a:pt x="4" y="17"/>
                      <a:pt x="7" y="7"/>
                      <a:pt x="17" y="0"/>
                    </a:cubicBezTo>
                    <a:close/>
                  </a:path>
                </a:pathLst>
              </a:custGeom>
              <a:solidFill>
                <a:srgbClr val="3D8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6" name="Freeform 784">
                <a:extLst>
                  <a:ext uri="{FF2B5EF4-FFF2-40B4-BE49-F238E27FC236}">
                    <a16:creationId xmlns:a16="http://schemas.microsoft.com/office/drawing/2014/main" id="{62F1956D-2D8C-4A88-8879-7204BC83D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4" y="1242"/>
                <a:ext cx="8" cy="12"/>
              </a:xfrm>
              <a:custGeom>
                <a:avLst/>
                <a:gdLst>
                  <a:gd name="T0" fmla="*/ 15 w 15"/>
                  <a:gd name="T1" fmla="*/ 0 h 22"/>
                  <a:gd name="T2" fmla="*/ 0 w 15"/>
                  <a:gd name="T3" fmla="*/ 22 h 22"/>
                  <a:gd name="T4" fmla="*/ 15 w 15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2">
                    <a:moveTo>
                      <a:pt x="15" y="0"/>
                    </a:moveTo>
                    <a:cubicBezTo>
                      <a:pt x="13" y="11"/>
                      <a:pt x="10" y="17"/>
                      <a:pt x="0" y="22"/>
                    </a:cubicBezTo>
                    <a:cubicBezTo>
                      <a:pt x="2" y="12"/>
                      <a:pt x="5" y="6"/>
                      <a:pt x="15" y="0"/>
                    </a:cubicBezTo>
                    <a:close/>
                  </a:path>
                </a:pathLst>
              </a:custGeom>
              <a:solidFill>
                <a:srgbClr val="3D8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7" name="Freeform 785">
                <a:extLst>
                  <a:ext uri="{FF2B5EF4-FFF2-40B4-BE49-F238E27FC236}">
                    <a16:creationId xmlns:a16="http://schemas.microsoft.com/office/drawing/2014/main" id="{B0DC1AAC-7904-4908-B6F2-47132CDCA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6" y="1125"/>
                <a:ext cx="31" cy="69"/>
              </a:xfrm>
              <a:custGeom>
                <a:avLst/>
                <a:gdLst>
                  <a:gd name="T0" fmla="*/ 49 w 57"/>
                  <a:gd name="T1" fmla="*/ 0 h 125"/>
                  <a:gd name="T2" fmla="*/ 53 w 57"/>
                  <a:gd name="T3" fmla="*/ 5 h 125"/>
                  <a:gd name="T4" fmla="*/ 56 w 57"/>
                  <a:gd name="T5" fmla="*/ 22 h 125"/>
                  <a:gd name="T6" fmla="*/ 46 w 57"/>
                  <a:gd name="T7" fmla="*/ 113 h 125"/>
                  <a:gd name="T8" fmla="*/ 41 w 57"/>
                  <a:gd name="T9" fmla="*/ 123 h 125"/>
                  <a:gd name="T10" fmla="*/ 37 w 57"/>
                  <a:gd name="T11" fmla="*/ 115 h 125"/>
                  <a:gd name="T12" fmla="*/ 5 w 57"/>
                  <a:gd name="T13" fmla="*/ 95 h 125"/>
                  <a:gd name="T14" fmla="*/ 3 w 57"/>
                  <a:gd name="T15" fmla="*/ 81 h 125"/>
                  <a:gd name="T16" fmla="*/ 25 w 57"/>
                  <a:gd name="T17" fmla="*/ 17 h 125"/>
                  <a:gd name="T18" fmla="*/ 33 w 57"/>
                  <a:gd name="T19" fmla="*/ 9 h 125"/>
                  <a:gd name="T20" fmla="*/ 40 w 57"/>
                  <a:gd name="T21" fmla="*/ 0 h 125"/>
                  <a:gd name="T22" fmla="*/ 39 w 57"/>
                  <a:gd name="T23" fmla="*/ 28 h 125"/>
                  <a:gd name="T24" fmla="*/ 29 w 57"/>
                  <a:gd name="T25" fmla="*/ 70 h 125"/>
                  <a:gd name="T26" fmla="*/ 31 w 57"/>
                  <a:gd name="T27" fmla="*/ 70 h 125"/>
                  <a:gd name="T28" fmla="*/ 31 w 57"/>
                  <a:gd name="T29" fmla="*/ 68 h 125"/>
                  <a:gd name="T30" fmla="*/ 49 w 57"/>
                  <a:gd name="T3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" h="125">
                    <a:moveTo>
                      <a:pt x="49" y="0"/>
                    </a:moveTo>
                    <a:cubicBezTo>
                      <a:pt x="50" y="2"/>
                      <a:pt x="51" y="3"/>
                      <a:pt x="53" y="5"/>
                    </a:cubicBezTo>
                    <a:cubicBezTo>
                      <a:pt x="57" y="10"/>
                      <a:pt x="57" y="15"/>
                      <a:pt x="56" y="22"/>
                    </a:cubicBezTo>
                    <a:cubicBezTo>
                      <a:pt x="55" y="52"/>
                      <a:pt x="50" y="83"/>
                      <a:pt x="46" y="113"/>
                    </a:cubicBezTo>
                    <a:cubicBezTo>
                      <a:pt x="46" y="117"/>
                      <a:pt x="49" y="123"/>
                      <a:pt x="41" y="123"/>
                    </a:cubicBezTo>
                    <a:cubicBezTo>
                      <a:pt x="40" y="120"/>
                      <a:pt x="39" y="118"/>
                      <a:pt x="37" y="115"/>
                    </a:cubicBezTo>
                    <a:cubicBezTo>
                      <a:pt x="17" y="125"/>
                      <a:pt x="10" y="111"/>
                      <a:pt x="5" y="95"/>
                    </a:cubicBezTo>
                    <a:cubicBezTo>
                      <a:pt x="0" y="91"/>
                      <a:pt x="2" y="86"/>
                      <a:pt x="3" y="81"/>
                    </a:cubicBezTo>
                    <a:cubicBezTo>
                      <a:pt x="11" y="60"/>
                      <a:pt x="19" y="39"/>
                      <a:pt x="25" y="17"/>
                    </a:cubicBezTo>
                    <a:cubicBezTo>
                      <a:pt x="26" y="13"/>
                      <a:pt x="29" y="10"/>
                      <a:pt x="33" y="9"/>
                    </a:cubicBezTo>
                    <a:cubicBezTo>
                      <a:pt x="35" y="6"/>
                      <a:pt x="38" y="3"/>
                      <a:pt x="40" y="0"/>
                    </a:cubicBezTo>
                    <a:cubicBezTo>
                      <a:pt x="48" y="9"/>
                      <a:pt x="40" y="19"/>
                      <a:pt x="39" y="28"/>
                    </a:cubicBezTo>
                    <a:cubicBezTo>
                      <a:pt x="36" y="42"/>
                      <a:pt x="33" y="56"/>
                      <a:pt x="29" y="70"/>
                    </a:cubicBezTo>
                    <a:cubicBezTo>
                      <a:pt x="29" y="72"/>
                      <a:pt x="34" y="69"/>
                      <a:pt x="31" y="70"/>
                    </a:cubicBezTo>
                    <a:cubicBezTo>
                      <a:pt x="31" y="70"/>
                      <a:pt x="31" y="70"/>
                      <a:pt x="31" y="68"/>
                    </a:cubicBezTo>
                    <a:cubicBezTo>
                      <a:pt x="36" y="46"/>
                      <a:pt x="37" y="21"/>
                      <a:pt x="49" y="0"/>
                    </a:cubicBezTo>
                    <a:close/>
                  </a:path>
                </a:pathLst>
              </a:custGeom>
              <a:solidFill>
                <a:srgbClr val="EF9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8" name="Freeform 786">
                <a:extLst>
                  <a:ext uri="{FF2B5EF4-FFF2-40B4-BE49-F238E27FC236}">
                    <a16:creationId xmlns:a16="http://schemas.microsoft.com/office/drawing/2014/main" id="{FACAEAA7-0F16-475F-B179-FDDD527EF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0" y="1154"/>
                <a:ext cx="30" cy="37"/>
              </a:xfrm>
              <a:custGeom>
                <a:avLst/>
                <a:gdLst>
                  <a:gd name="T0" fmla="*/ 40 w 54"/>
                  <a:gd name="T1" fmla="*/ 55 h 67"/>
                  <a:gd name="T2" fmla="*/ 0 w 54"/>
                  <a:gd name="T3" fmla="*/ 42 h 67"/>
                  <a:gd name="T4" fmla="*/ 21 w 54"/>
                  <a:gd name="T5" fmla="*/ 1 h 67"/>
                  <a:gd name="T6" fmla="*/ 37 w 54"/>
                  <a:gd name="T7" fmla="*/ 3 h 67"/>
                  <a:gd name="T8" fmla="*/ 34 w 54"/>
                  <a:gd name="T9" fmla="*/ 21 h 67"/>
                  <a:gd name="T10" fmla="*/ 38 w 54"/>
                  <a:gd name="T11" fmla="*/ 13 h 67"/>
                  <a:gd name="T12" fmla="*/ 54 w 54"/>
                  <a:gd name="T13" fmla="*/ 21 h 67"/>
                  <a:gd name="T14" fmla="*/ 40 w 54"/>
                  <a:gd name="T15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7">
                    <a:moveTo>
                      <a:pt x="40" y="55"/>
                    </a:moveTo>
                    <a:cubicBezTo>
                      <a:pt x="22" y="67"/>
                      <a:pt x="11" y="55"/>
                      <a:pt x="0" y="42"/>
                    </a:cubicBezTo>
                    <a:cubicBezTo>
                      <a:pt x="2" y="26"/>
                      <a:pt x="13" y="14"/>
                      <a:pt x="21" y="1"/>
                    </a:cubicBezTo>
                    <a:cubicBezTo>
                      <a:pt x="26" y="0"/>
                      <a:pt x="32" y="0"/>
                      <a:pt x="37" y="3"/>
                    </a:cubicBezTo>
                    <a:cubicBezTo>
                      <a:pt x="41" y="9"/>
                      <a:pt x="33" y="15"/>
                      <a:pt x="34" y="21"/>
                    </a:cubicBezTo>
                    <a:cubicBezTo>
                      <a:pt x="34" y="17"/>
                      <a:pt x="36" y="15"/>
                      <a:pt x="38" y="13"/>
                    </a:cubicBezTo>
                    <a:cubicBezTo>
                      <a:pt x="45" y="13"/>
                      <a:pt x="52" y="11"/>
                      <a:pt x="54" y="21"/>
                    </a:cubicBezTo>
                    <a:cubicBezTo>
                      <a:pt x="48" y="32"/>
                      <a:pt x="53" y="47"/>
                      <a:pt x="40" y="55"/>
                    </a:cubicBezTo>
                    <a:close/>
                  </a:path>
                </a:pathLst>
              </a:custGeom>
              <a:solidFill>
                <a:srgbClr val="F4B3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9" name="Freeform 787">
                <a:extLst>
                  <a:ext uri="{FF2B5EF4-FFF2-40B4-BE49-F238E27FC236}">
                    <a16:creationId xmlns:a16="http://schemas.microsoft.com/office/drawing/2014/main" id="{A224EE31-7A8A-4DC1-8E29-3A95C204C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9" y="1128"/>
                <a:ext cx="12" cy="63"/>
              </a:xfrm>
              <a:custGeom>
                <a:avLst/>
                <a:gdLst>
                  <a:gd name="T0" fmla="*/ 18 w 21"/>
                  <a:gd name="T1" fmla="*/ 0 h 115"/>
                  <a:gd name="T2" fmla="*/ 21 w 21"/>
                  <a:gd name="T3" fmla="*/ 0 h 115"/>
                  <a:gd name="T4" fmla="*/ 20 w 21"/>
                  <a:gd name="T5" fmla="*/ 115 h 115"/>
                  <a:gd name="T6" fmla="*/ 10 w 21"/>
                  <a:gd name="T7" fmla="*/ 84 h 115"/>
                  <a:gd name="T8" fmla="*/ 9 w 21"/>
                  <a:gd name="T9" fmla="*/ 44 h 115"/>
                  <a:gd name="T10" fmla="*/ 18 w 21"/>
                  <a:gd name="T1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15">
                    <a:moveTo>
                      <a:pt x="18" y="0"/>
                    </a:moveTo>
                    <a:cubicBezTo>
                      <a:pt x="19" y="0"/>
                      <a:pt x="20" y="0"/>
                      <a:pt x="21" y="0"/>
                    </a:cubicBezTo>
                    <a:cubicBezTo>
                      <a:pt x="21" y="38"/>
                      <a:pt x="21" y="76"/>
                      <a:pt x="20" y="115"/>
                    </a:cubicBezTo>
                    <a:cubicBezTo>
                      <a:pt x="17" y="105"/>
                      <a:pt x="13" y="94"/>
                      <a:pt x="10" y="84"/>
                    </a:cubicBezTo>
                    <a:cubicBezTo>
                      <a:pt x="0" y="71"/>
                      <a:pt x="11" y="57"/>
                      <a:pt x="9" y="44"/>
                    </a:cubicBezTo>
                    <a:cubicBezTo>
                      <a:pt x="9" y="28"/>
                      <a:pt x="9" y="14"/>
                      <a:pt x="18" y="0"/>
                    </a:cubicBezTo>
                    <a:close/>
                  </a:path>
                </a:pathLst>
              </a:custGeom>
              <a:solidFill>
                <a:srgbClr val="E486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0" name="Freeform 788">
                <a:extLst>
                  <a:ext uri="{FF2B5EF4-FFF2-40B4-BE49-F238E27FC236}">
                    <a16:creationId xmlns:a16="http://schemas.microsoft.com/office/drawing/2014/main" id="{362046CD-2E97-470E-BAE6-EA67FB52B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0" y="1125"/>
                <a:ext cx="24" cy="73"/>
              </a:xfrm>
              <a:custGeom>
                <a:avLst/>
                <a:gdLst>
                  <a:gd name="T0" fmla="*/ 4 w 44"/>
                  <a:gd name="T1" fmla="*/ 108 h 132"/>
                  <a:gd name="T2" fmla="*/ 16 w 44"/>
                  <a:gd name="T3" fmla="*/ 72 h 132"/>
                  <a:gd name="T4" fmla="*/ 40 w 44"/>
                  <a:gd name="T5" fmla="*/ 0 h 132"/>
                  <a:gd name="T6" fmla="*/ 44 w 44"/>
                  <a:gd name="T7" fmla="*/ 9 h 132"/>
                  <a:gd name="T8" fmla="*/ 16 w 44"/>
                  <a:gd name="T9" fmla="*/ 95 h 132"/>
                  <a:gd name="T10" fmla="*/ 0 w 44"/>
                  <a:gd name="T11" fmla="*/ 132 h 132"/>
                  <a:gd name="T12" fmla="*/ 4 w 44"/>
                  <a:gd name="T13" fmla="*/ 10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32">
                    <a:moveTo>
                      <a:pt x="4" y="108"/>
                    </a:moveTo>
                    <a:cubicBezTo>
                      <a:pt x="11" y="97"/>
                      <a:pt x="11" y="84"/>
                      <a:pt x="16" y="72"/>
                    </a:cubicBezTo>
                    <a:cubicBezTo>
                      <a:pt x="20" y="47"/>
                      <a:pt x="22" y="21"/>
                      <a:pt x="40" y="0"/>
                    </a:cubicBezTo>
                    <a:cubicBezTo>
                      <a:pt x="44" y="2"/>
                      <a:pt x="43" y="5"/>
                      <a:pt x="44" y="9"/>
                    </a:cubicBezTo>
                    <a:cubicBezTo>
                      <a:pt x="35" y="38"/>
                      <a:pt x="26" y="67"/>
                      <a:pt x="16" y="95"/>
                    </a:cubicBezTo>
                    <a:cubicBezTo>
                      <a:pt x="11" y="106"/>
                      <a:pt x="11" y="118"/>
                      <a:pt x="0" y="132"/>
                    </a:cubicBezTo>
                    <a:cubicBezTo>
                      <a:pt x="2" y="121"/>
                      <a:pt x="3" y="114"/>
                      <a:pt x="4" y="108"/>
                    </a:cubicBezTo>
                    <a:close/>
                  </a:path>
                </a:pathLst>
              </a:custGeom>
              <a:solidFill>
                <a:srgbClr val="7C2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1" name="Freeform 789">
                <a:extLst>
                  <a:ext uri="{FF2B5EF4-FFF2-40B4-BE49-F238E27FC236}">
                    <a16:creationId xmlns:a16="http://schemas.microsoft.com/office/drawing/2014/main" id="{13AE82CB-6610-4D9B-A083-F7310DACD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7" y="1136"/>
                <a:ext cx="11" cy="66"/>
              </a:xfrm>
              <a:custGeom>
                <a:avLst/>
                <a:gdLst>
                  <a:gd name="T0" fmla="*/ 18 w 20"/>
                  <a:gd name="T1" fmla="*/ 28 h 121"/>
                  <a:gd name="T2" fmla="*/ 15 w 20"/>
                  <a:gd name="T3" fmla="*/ 69 h 121"/>
                  <a:gd name="T4" fmla="*/ 8 w 20"/>
                  <a:gd name="T5" fmla="*/ 121 h 121"/>
                  <a:gd name="T6" fmla="*/ 3 w 20"/>
                  <a:gd name="T7" fmla="*/ 104 h 121"/>
                  <a:gd name="T8" fmla="*/ 10 w 20"/>
                  <a:gd name="T9" fmla="*/ 23 h 121"/>
                  <a:gd name="T10" fmla="*/ 14 w 20"/>
                  <a:gd name="T11" fmla="*/ 0 h 121"/>
                  <a:gd name="T12" fmla="*/ 18 w 20"/>
                  <a:gd name="T13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21">
                    <a:moveTo>
                      <a:pt x="18" y="28"/>
                    </a:moveTo>
                    <a:cubicBezTo>
                      <a:pt x="18" y="42"/>
                      <a:pt x="12" y="55"/>
                      <a:pt x="15" y="69"/>
                    </a:cubicBezTo>
                    <a:cubicBezTo>
                      <a:pt x="13" y="86"/>
                      <a:pt x="11" y="102"/>
                      <a:pt x="8" y="121"/>
                    </a:cubicBezTo>
                    <a:cubicBezTo>
                      <a:pt x="0" y="115"/>
                      <a:pt x="4" y="109"/>
                      <a:pt x="3" y="104"/>
                    </a:cubicBezTo>
                    <a:cubicBezTo>
                      <a:pt x="5" y="77"/>
                      <a:pt x="8" y="50"/>
                      <a:pt x="10" y="23"/>
                    </a:cubicBezTo>
                    <a:cubicBezTo>
                      <a:pt x="11" y="16"/>
                      <a:pt x="9" y="7"/>
                      <a:pt x="14" y="0"/>
                    </a:cubicBezTo>
                    <a:cubicBezTo>
                      <a:pt x="20" y="9"/>
                      <a:pt x="13" y="19"/>
                      <a:pt x="18" y="28"/>
                    </a:cubicBezTo>
                    <a:close/>
                  </a:path>
                </a:pathLst>
              </a:custGeom>
              <a:solidFill>
                <a:srgbClr val="934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2" name="Freeform 790">
                <a:extLst>
                  <a:ext uri="{FF2B5EF4-FFF2-40B4-BE49-F238E27FC236}">
                    <a16:creationId xmlns:a16="http://schemas.microsoft.com/office/drawing/2014/main" id="{13012D9B-5A47-4B0B-8A00-096A9D282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5" y="1151"/>
                <a:ext cx="19" cy="33"/>
              </a:xfrm>
              <a:custGeom>
                <a:avLst/>
                <a:gdLst>
                  <a:gd name="T0" fmla="*/ 32 w 35"/>
                  <a:gd name="T1" fmla="*/ 9 h 60"/>
                  <a:gd name="T2" fmla="*/ 9 w 35"/>
                  <a:gd name="T3" fmla="*/ 49 h 60"/>
                  <a:gd name="T4" fmla="*/ 0 w 35"/>
                  <a:gd name="T5" fmla="*/ 60 h 60"/>
                  <a:gd name="T6" fmla="*/ 21 w 35"/>
                  <a:gd name="T7" fmla="*/ 13 h 60"/>
                  <a:gd name="T8" fmla="*/ 29 w 35"/>
                  <a:gd name="T9" fmla="*/ 0 h 60"/>
                  <a:gd name="T10" fmla="*/ 34 w 35"/>
                  <a:gd name="T11" fmla="*/ 2 h 60"/>
                  <a:gd name="T12" fmla="*/ 32 w 35"/>
                  <a:gd name="T13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0">
                    <a:moveTo>
                      <a:pt x="32" y="9"/>
                    </a:moveTo>
                    <a:cubicBezTo>
                      <a:pt x="25" y="22"/>
                      <a:pt x="17" y="36"/>
                      <a:pt x="9" y="49"/>
                    </a:cubicBezTo>
                    <a:cubicBezTo>
                      <a:pt x="6" y="53"/>
                      <a:pt x="3" y="56"/>
                      <a:pt x="0" y="60"/>
                    </a:cubicBezTo>
                    <a:cubicBezTo>
                      <a:pt x="1" y="41"/>
                      <a:pt x="16" y="29"/>
                      <a:pt x="21" y="13"/>
                    </a:cubicBezTo>
                    <a:cubicBezTo>
                      <a:pt x="20" y="7"/>
                      <a:pt x="23" y="3"/>
                      <a:pt x="29" y="0"/>
                    </a:cubicBezTo>
                    <a:cubicBezTo>
                      <a:pt x="31" y="0"/>
                      <a:pt x="32" y="1"/>
                      <a:pt x="34" y="2"/>
                    </a:cubicBezTo>
                    <a:cubicBezTo>
                      <a:pt x="35" y="5"/>
                      <a:pt x="35" y="7"/>
                      <a:pt x="32" y="9"/>
                    </a:cubicBezTo>
                    <a:close/>
                  </a:path>
                </a:pathLst>
              </a:custGeom>
              <a:solidFill>
                <a:srgbClr val="792E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3" name="Freeform 791">
                <a:extLst>
                  <a:ext uri="{FF2B5EF4-FFF2-40B4-BE49-F238E27FC236}">
                    <a16:creationId xmlns:a16="http://schemas.microsoft.com/office/drawing/2014/main" id="{1C72AC2C-6EFA-4F9A-B861-BA868C2BB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" y="1013"/>
                <a:ext cx="111" cy="102"/>
              </a:xfrm>
              <a:custGeom>
                <a:avLst/>
                <a:gdLst>
                  <a:gd name="T0" fmla="*/ 86 w 202"/>
                  <a:gd name="T1" fmla="*/ 185 h 185"/>
                  <a:gd name="T2" fmla="*/ 1 w 202"/>
                  <a:gd name="T3" fmla="*/ 91 h 185"/>
                  <a:gd name="T4" fmla="*/ 89 w 202"/>
                  <a:gd name="T5" fmla="*/ 0 h 185"/>
                  <a:gd name="T6" fmla="*/ 107 w 202"/>
                  <a:gd name="T7" fmla="*/ 0 h 185"/>
                  <a:gd name="T8" fmla="*/ 174 w 202"/>
                  <a:gd name="T9" fmla="*/ 139 h 185"/>
                  <a:gd name="T10" fmla="*/ 110 w 202"/>
                  <a:gd name="T11" fmla="*/ 184 h 185"/>
                  <a:gd name="T12" fmla="*/ 109 w 202"/>
                  <a:gd name="T13" fmla="*/ 159 h 185"/>
                  <a:gd name="T14" fmla="*/ 112 w 202"/>
                  <a:gd name="T15" fmla="*/ 157 h 185"/>
                  <a:gd name="T16" fmla="*/ 143 w 202"/>
                  <a:gd name="T17" fmla="*/ 95 h 185"/>
                  <a:gd name="T18" fmla="*/ 117 w 202"/>
                  <a:gd name="T19" fmla="*/ 49 h 185"/>
                  <a:gd name="T20" fmla="*/ 66 w 202"/>
                  <a:gd name="T21" fmla="*/ 31 h 185"/>
                  <a:gd name="T22" fmla="*/ 42 w 202"/>
                  <a:gd name="T23" fmla="*/ 67 h 185"/>
                  <a:gd name="T24" fmla="*/ 43 w 202"/>
                  <a:gd name="T25" fmla="*/ 76 h 185"/>
                  <a:gd name="T26" fmla="*/ 49 w 202"/>
                  <a:gd name="T27" fmla="*/ 123 h 185"/>
                  <a:gd name="T28" fmla="*/ 65 w 202"/>
                  <a:gd name="T29" fmla="*/ 154 h 185"/>
                  <a:gd name="T30" fmla="*/ 86 w 202"/>
                  <a:gd name="T31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2" h="185">
                    <a:moveTo>
                      <a:pt x="86" y="185"/>
                    </a:moveTo>
                    <a:cubicBezTo>
                      <a:pt x="36" y="180"/>
                      <a:pt x="0" y="140"/>
                      <a:pt x="1" y="91"/>
                    </a:cubicBezTo>
                    <a:cubicBezTo>
                      <a:pt x="2" y="42"/>
                      <a:pt x="40" y="3"/>
                      <a:pt x="89" y="0"/>
                    </a:cubicBezTo>
                    <a:cubicBezTo>
                      <a:pt x="95" y="0"/>
                      <a:pt x="101" y="0"/>
                      <a:pt x="107" y="0"/>
                    </a:cubicBezTo>
                    <a:cubicBezTo>
                      <a:pt x="184" y="17"/>
                      <a:pt x="202" y="92"/>
                      <a:pt x="174" y="139"/>
                    </a:cubicBezTo>
                    <a:cubicBezTo>
                      <a:pt x="160" y="163"/>
                      <a:pt x="139" y="180"/>
                      <a:pt x="110" y="184"/>
                    </a:cubicBezTo>
                    <a:cubicBezTo>
                      <a:pt x="110" y="176"/>
                      <a:pt x="109" y="167"/>
                      <a:pt x="109" y="159"/>
                    </a:cubicBezTo>
                    <a:cubicBezTo>
                      <a:pt x="110" y="158"/>
                      <a:pt x="111" y="157"/>
                      <a:pt x="112" y="157"/>
                    </a:cubicBezTo>
                    <a:cubicBezTo>
                      <a:pt x="162" y="142"/>
                      <a:pt x="155" y="147"/>
                      <a:pt x="143" y="95"/>
                    </a:cubicBezTo>
                    <a:cubicBezTo>
                      <a:pt x="139" y="78"/>
                      <a:pt x="127" y="63"/>
                      <a:pt x="117" y="49"/>
                    </a:cubicBezTo>
                    <a:cubicBezTo>
                      <a:pt x="104" y="31"/>
                      <a:pt x="86" y="25"/>
                      <a:pt x="66" y="31"/>
                    </a:cubicBezTo>
                    <a:cubicBezTo>
                      <a:pt x="48" y="36"/>
                      <a:pt x="49" y="55"/>
                      <a:pt x="42" y="67"/>
                    </a:cubicBezTo>
                    <a:cubicBezTo>
                      <a:pt x="41" y="70"/>
                      <a:pt x="42" y="76"/>
                      <a:pt x="43" y="76"/>
                    </a:cubicBezTo>
                    <a:cubicBezTo>
                      <a:pt x="70" y="89"/>
                      <a:pt x="53" y="109"/>
                      <a:pt x="49" y="123"/>
                    </a:cubicBezTo>
                    <a:cubicBezTo>
                      <a:pt x="43" y="142"/>
                      <a:pt x="50" y="152"/>
                      <a:pt x="65" y="154"/>
                    </a:cubicBezTo>
                    <a:cubicBezTo>
                      <a:pt x="87" y="156"/>
                      <a:pt x="89" y="168"/>
                      <a:pt x="86" y="185"/>
                    </a:cubicBezTo>
                    <a:close/>
                  </a:path>
                </a:pathLst>
              </a:custGeom>
              <a:solidFill>
                <a:srgbClr val="FCF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4" name="Freeform 792">
                <a:extLst>
                  <a:ext uri="{FF2B5EF4-FFF2-40B4-BE49-F238E27FC236}">
                    <a16:creationId xmlns:a16="http://schemas.microsoft.com/office/drawing/2014/main" id="{D47C322F-A3A3-4A1F-860F-0EE68EDC3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9" y="1028"/>
                <a:ext cx="53" cy="55"/>
              </a:xfrm>
              <a:custGeom>
                <a:avLst/>
                <a:gdLst>
                  <a:gd name="T0" fmla="*/ 14 w 98"/>
                  <a:gd name="T1" fmla="*/ 89 h 100"/>
                  <a:gd name="T2" fmla="*/ 28 w 98"/>
                  <a:gd name="T3" fmla="*/ 38 h 100"/>
                  <a:gd name="T4" fmla="*/ 21 w 98"/>
                  <a:gd name="T5" fmla="*/ 42 h 100"/>
                  <a:gd name="T6" fmla="*/ 6 w 98"/>
                  <a:gd name="T7" fmla="*/ 48 h 100"/>
                  <a:gd name="T8" fmla="*/ 7 w 98"/>
                  <a:gd name="T9" fmla="*/ 34 h 100"/>
                  <a:gd name="T10" fmla="*/ 65 w 98"/>
                  <a:gd name="T11" fmla="*/ 25 h 100"/>
                  <a:gd name="T12" fmla="*/ 94 w 98"/>
                  <a:gd name="T13" fmla="*/ 77 h 100"/>
                  <a:gd name="T14" fmla="*/ 84 w 98"/>
                  <a:gd name="T15" fmla="*/ 94 h 100"/>
                  <a:gd name="T16" fmla="*/ 14 w 98"/>
                  <a:gd name="T17" fmla="*/ 8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00">
                    <a:moveTo>
                      <a:pt x="14" y="89"/>
                    </a:moveTo>
                    <a:cubicBezTo>
                      <a:pt x="15" y="71"/>
                      <a:pt x="25" y="55"/>
                      <a:pt x="28" y="38"/>
                    </a:cubicBezTo>
                    <a:cubicBezTo>
                      <a:pt x="23" y="36"/>
                      <a:pt x="23" y="40"/>
                      <a:pt x="21" y="42"/>
                    </a:cubicBezTo>
                    <a:cubicBezTo>
                      <a:pt x="17" y="48"/>
                      <a:pt x="13" y="52"/>
                      <a:pt x="6" y="48"/>
                    </a:cubicBezTo>
                    <a:cubicBezTo>
                      <a:pt x="0" y="43"/>
                      <a:pt x="6" y="38"/>
                      <a:pt x="7" y="34"/>
                    </a:cubicBezTo>
                    <a:cubicBezTo>
                      <a:pt x="18" y="5"/>
                      <a:pt x="46" y="0"/>
                      <a:pt x="65" y="25"/>
                    </a:cubicBezTo>
                    <a:cubicBezTo>
                      <a:pt x="77" y="41"/>
                      <a:pt x="88" y="58"/>
                      <a:pt x="94" y="77"/>
                    </a:cubicBezTo>
                    <a:cubicBezTo>
                      <a:pt x="98" y="88"/>
                      <a:pt x="92" y="93"/>
                      <a:pt x="84" y="94"/>
                    </a:cubicBezTo>
                    <a:cubicBezTo>
                      <a:pt x="60" y="95"/>
                      <a:pt x="36" y="100"/>
                      <a:pt x="14" y="89"/>
                    </a:cubicBezTo>
                    <a:close/>
                  </a:path>
                </a:pathLst>
              </a:custGeom>
              <a:solidFill>
                <a:srgbClr val="E425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5" name="Freeform 793">
                <a:extLst>
                  <a:ext uri="{FF2B5EF4-FFF2-40B4-BE49-F238E27FC236}">
                    <a16:creationId xmlns:a16="http://schemas.microsoft.com/office/drawing/2014/main" id="{85C7D81B-906C-4AE3-86AC-64B716270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1" y="1070"/>
                <a:ext cx="54" cy="29"/>
              </a:xfrm>
              <a:custGeom>
                <a:avLst/>
                <a:gdLst>
                  <a:gd name="T0" fmla="*/ 10 w 98"/>
                  <a:gd name="T1" fmla="*/ 12 h 53"/>
                  <a:gd name="T2" fmla="*/ 75 w 98"/>
                  <a:gd name="T3" fmla="*/ 12 h 53"/>
                  <a:gd name="T4" fmla="*/ 90 w 98"/>
                  <a:gd name="T5" fmla="*/ 0 h 53"/>
                  <a:gd name="T6" fmla="*/ 86 w 98"/>
                  <a:gd name="T7" fmla="*/ 40 h 53"/>
                  <a:gd name="T8" fmla="*/ 65 w 98"/>
                  <a:gd name="T9" fmla="*/ 47 h 53"/>
                  <a:gd name="T10" fmla="*/ 66 w 98"/>
                  <a:gd name="T11" fmla="*/ 26 h 53"/>
                  <a:gd name="T12" fmla="*/ 36 w 98"/>
                  <a:gd name="T13" fmla="*/ 43 h 53"/>
                  <a:gd name="T14" fmla="*/ 16 w 98"/>
                  <a:gd name="T15" fmla="*/ 45 h 53"/>
                  <a:gd name="T16" fmla="*/ 9 w 98"/>
                  <a:gd name="T17" fmla="*/ 24 h 53"/>
                  <a:gd name="T18" fmla="*/ 10 w 98"/>
                  <a:gd name="T19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53">
                    <a:moveTo>
                      <a:pt x="10" y="12"/>
                    </a:moveTo>
                    <a:cubicBezTo>
                      <a:pt x="32" y="12"/>
                      <a:pt x="53" y="12"/>
                      <a:pt x="75" y="12"/>
                    </a:cubicBezTo>
                    <a:cubicBezTo>
                      <a:pt x="84" y="12"/>
                      <a:pt x="90" y="11"/>
                      <a:pt x="90" y="0"/>
                    </a:cubicBezTo>
                    <a:cubicBezTo>
                      <a:pt x="98" y="14"/>
                      <a:pt x="87" y="27"/>
                      <a:pt x="86" y="40"/>
                    </a:cubicBezTo>
                    <a:cubicBezTo>
                      <a:pt x="85" y="45"/>
                      <a:pt x="71" y="50"/>
                      <a:pt x="65" y="47"/>
                    </a:cubicBezTo>
                    <a:cubicBezTo>
                      <a:pt x="56" y="42"/>
                      <a:pt x="61" y="33"/>
                      <a:pt x="66" y="26"/>
                    </a:cubicBezTo>
                    <a:cubicBezTo>
                      <a:pt x="52" y="25"/>
                      <a:pt x="37" y="20"/>
                      <a:pt x="36" y="43"/>
                    </a:cubicBezTo>
                    <a:cubicBezTo>
                      <a:pt x="35" y="53"/>
                      <a:pt x="22" y="49"/>
                      <a:pt x="16" y="45"/>
                    </a:cubicBezTo>
                    <a:cubicBezTo>
                      <a:pt x="11" y="40"/>
                      <a:pt x="0" y="32"/>
                      <a:pt x="9" y="24"/>
                    </a:cubicBezTo>
                    <a:cubicBezTo>
                      <a:pt x="14" y="18"/>
                      <a:pt x="12" y="16"/>
                      <a:pt x="10" y="12"/>
                    </a:cubicBezTo>
                    <a:close/>
                  </a:path>
                </a:pathLst>
              </a:custGeom>
              <a:solidFill>
                <a:srgbClr val="B229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6" name="Freeform 794">
                <a:extLst>
                  <a:ext uri="{FF2B5EF4-FFF2-40B4-BE49-F238E27FC236}">
                    <a16:creationId xmlns:a16="http://schemas.microsoft.com/office/drawing/2014/main" id="{6644FCAE-84EF-4555-A4EE-E205C8272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5" y="1130"/>
                <a:ext cx="12" cy="58"/>
              </a:xfrm>
              <a:custGeom>
                <a:avLst/>
                <a:gdLst>
                  <a:gd name="T0" fmla="*/ 0 w 22"/>
                  <a:gd name="T1" fmla="*/ 0 h 105"/>
                  <a:gd name="T2" fmla="*/ 22 w 22"/>
                  <a:gd name="T3" fmla="*/ 90 h 105"/>
                  <a:gd name="T4" fmla="*/ 14 w 22"/>
                  <a:gd name="T5" fmla="*/ 101 h 105"/>
                  <a:gd name="T6" fmla="*/ 3 w 22"/>
                  <a:gd name="T7" fmla="*/ 95 h 105"/>
                  <a:gd name="T8" fmla="*/ 0 w 22"/>
                  <a:gd name="T9" fmla="*/ 71 h 105"/>
                  <a:gd name="T10" fmla="*/ 0 w 22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05">
                    <a:moveTo>
                      <a:pt x="0" y="0"/>
                    </a:moveTo>
                    <a:cubicBezTo>
                      <a:pt x="10" y="29"/>
                      <a:pt x="16" y="60"/>
                      <a:pt x="22" y="90"/>
                    </a:cubicBezTo>
                    <a:cubicBezTo>
                      <a:pt x="20" y="94"/>
                      <a:pt x="17" y="98"/>
                      <a:pt x="14" y="101"/>
                    </a:cubicBezTo>
                    <a:cubicBezTo>
                      <a:pt x="8" y="105"/>
                      <a:pt x="4" y="105"/>
                      <a:pt x="3" y="95"/>
                    </a:cubicBezTo>
                    <a:cubicBezTo>
                      <a:pt x="3" y="87"/>
                      <a:pt x="6" y="78"/>
                      <a:pt x="0" y="71"/>
                    </a:cubicBezTo>
                    <a:cubicBezTo>
                      <a:pt x="0" y="47"/>
                      <a:pt x="0" y="23"/>
                      <a:pt x="0" y="0"/>
                    </a:cubicBezTo>
                    <a:close/>
                  </a:path>
                </a:pathLst>
              </a:custGeom>
              <a:solidFill>
                <a:srgbClr val="ED95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7" name="Freeform 795">
                <a:extLst>
                  <a:ext uri="{FF2B5EF4-FFF2-40B4-BE49-F238E27FC236}">
                    <a16:creationId xmlns:a16="http://schemas.microsoft.com/office/drawing/2014/main" id="{D9C309C9-5A22-4C3C-906C-7AB3978FE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1" y="1131"/>
                <a:ext cx="32" cy="57"/>
              </a:xfrm>
              <a:custGeom>
                <a:avLst/>
                <a:gdLst>
                  <a:gd name="T0" fmla="*/ 19 w 58"/>
                  <a:gd name="T1" fmla="*/ 88 h 103"/>
                  <a:gd name="T2" fmla="*/ 0 w 58"/>
                  <a:gd name="T3" fmla="*/ 0 h 103"/>
                  <a:gd name="T4" fmla="*/ 24 w 58"/>
                  <a:gd name="T5" fmla="*/ 57 h 103"/>
                  <a:gd name="T6" fmla="*/ 26 w 58"/>
                  <a:gd name="T7" fmla="*/ 45 h 103"/>
                  <a:gd name="T8" fmla="*/ 35 w 58"/>
                  <a:gd name="T9" fmla="*/ 37 h 103"/>
                  <a:gd name="T10" fmla="*/ 39 w 58"/>
                  <a:gd name="T11" fmla="*/ 41 h 103"/>
                  <a:gd name="T12" fmla="*/ 58 w 58"/>
                  <a:gd name="T13" fmla="*/ 84 h 103"/>
                  <a:gd name="T14" fmla="*/ 19 w 58"/>
                  <a:gd name="T15" fmla="*/ 8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103">
                    <a:moveTo>
                      <a:pt x="19" y="88"/>
                    </a:moveTo>
                    <a:cubicBezTo>
                      <a:pt x="9" y="60"/>
                      <a:pt x="6" y="30"/>
                      <a:pt x="0" y="0"/>
                    </a:cubicBezTo>
                    <a:cubicBezTo>
                      <a:pt x="11" y="18"/>
                      <a:pt x="13" y="39"/>
                      <a:pt x="24" y="57"/>
                    </a:cubicBezTo>
                    <a:cubicBezTo>
                      <a:pt x="29" y="53"/>
                      <a:pt x="27" y="49"/>
                      <a:pt x="26" y="45"/>
                    </a:cubicBezTo>
                    <a:cubicBezTo>
                      <a:pt x="26" y="39"/>
                      <a:pt x="28" y="36"/>
                      <a:pt x="35" y="37"/>
                    </a:cubicBezTo>
                    <a:cubicBezTo>
                      <a:pt x="36" y="38"/>
                      <a:pt x="37" y="40"/>
                      <a:pt x="39" y="41"/>
                    </a:cubicBezTo>
                    <a:cubicBezTo>
                      <a:pt x="49" y="54"/>
                      <a:pt x="57" y="68"/>
                      <a:pt x="58" y="84"/>
                    </a:cubicBezTo>
                    <a:cubicBezTo>
                      <a:pt x="42" y="102"/>
                      <a:pt x="32" y="103"/>
                      <a:pt x="19" y="88"/>
                    </a:cubicBezTo>
                    <a:close/>
                  </a:path>
                </a:pathLst>
              </a:custGeom>
              <a:solidFill>
                <a:srgbClr val="F09F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8" name="Freeform 796">
                <a:extLst>
                  <a:ext uri="{FF2B5EF4-FFF2-40B4-BE49-F238E27FC236}">
                    <a16:creationId xmlns:a16="http://schemas.microsoft.com/office/drawing/2014/main" id="{58E6BA6E-4134-456D-8577-C22057E8D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0" y="1117"/>
                <a:ext cx="28" cy="48"/>
              </a:xfrm>
              <a:custGeom>
                <a:avLst/>
                <a:gdLst>
                  <a:gd name="T0" fmla="*/ 26 w 51"/>
                  <a:gd name="T1" fmla="*/ 63 h 88"/>
                  <a:gd name="T2" fmla="*/ 0 w 51"/>
                  <a:gd name="T3" fmla="*/ 1 h 88"/>
                  <a:gd name="T4" fmla="*/ 3 w 51"/>
                  <a:gd name="T5" fmla="*/ 0 h 88"/>
                  <a:gd name="T6" fmla="*/ 51 w 51"/>
                  <a:gd name="T7" fmla="*/ 82 h 88"/>
                  <a:gd name="T8" fmla="*/ 35 w 51"/>
                  <a:gd name="T9" fmla="*/ 79 h 88"/>
                  <a:gd name="T10" fmla="*/ 26 w 51"/>
                  <a:gd name="T11" fmla="*/ 6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88">
                    <a:moveTo>
                      <a:pt x="26" y="63"/>
                    </a:moveTo>
                    <a:cubicBezTo>
                      <a:pt x="18" y="42"/>
                      <a:pt x="9" y="2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19" y="27"/>
                      <a:pt x="35" y="55"/>
                      <a:pt x="51" y="82"/>
                    </a:cubicBezTo>
                    <a:cubicBezTo>
                      <a:pt x="44" y="88"/>
                      <a:pt x="41" y="80"/>
                      <a:pt x="35" y="79"/>
                    </a:cubicBezTo>
                    <a:cubicBezTo>
                      <a:pt x="27" y="77"/>
                      <a:pt x="25" y="70"/>
                      <a:pt x="26" y="63"/>
                    </a:cubicBezTo>
                    <a:close/>
                  </a:path>
                </a:pathLst>
              </a:custGeom>
              <a:solidFill>
                <a:srgbClr val="E27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9" name="Freeform 797">
                <a:extLst>
                  <a:ext uri="{FF2B5EF4-FFF2-40B4-BE49-F238E27FC236}">
                    <a16:creationId xmlns:a16="http://schemas.microsoft.com/office/drawing/2014/main" id="{6A1427BC-137F-4C8E-955E-300FE316F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3" y="1152"/>
                <a:ext cx="20" cy="40"/>
              </a:xfrm>
              <a:custGeom>
                <a:avLst/>
                <a:gdLst>
                  <a:gd name="T0" fmla="*/ 3 w 37"/>
                  <a:gd name="T1" fmla="*/ 0 h 73"/>
                  <a:gd name="T2" fmla="*/ 12 w 37"/>
                  <a:gd name="T3" fmla="*/ 16 h 73"/>
                  <a:gd name="T4" fmla="*/ 37 w 37"/>
                  <a:gd name="T5" fmla="*/ 73 h 73"/>
                  <a:gd name="T6" fmla="*/ 19 w 37"/>
                  <a:gd name="T7" fmla="*/ 47 h 73"/>
                  <a:gd name="T8" fmla="*/ 0 w 37"/>
                  <a:gd name="T9" fmla="*/ 4 h 73"/>
                  <a:gd name="T10" fmla="*/ 3 w 37"/>
                  <a:gd name="T1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73">
                    <a:moveTo>
                      <a:pt x="3" y="0"/>
                    </a:moveTo>
                    <a:cubicBezTo>
                      <a:pt x="6" y="5"/>
                      <a:pt x="9" y="10"/>
                      <a:pt x="12" y="16"/>
                    </a:cubicBezTo>
                    <a:cubicBezTo>
                      <a:pt x="20" y="34"/>
                      <a:pt x="27" y="51"/>
                      <a:pt x="37" y="73"/>
                    </a:cubicBezTo>
                    <a:cubicBezTo>
                      <a:pt x="24" y="66"/>
                      <a:pt x="24" y="55"/>
                      <a:pt x="19" y="47"/>
                    </a:cubicBezTo>
                    <a:cubicBezTo>
                      <a:pt x="12" y="33"/>
                      <a:pt x="6" y="18"/>
                      <a:pt x="0" y="4"/>
                    </a:cubicBezTo>
                    <a:cubicBezTo>
                      <a:pt x="1" y="3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713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0" name="Freeform 798">
                <a:extLst>
                  <a:ext uri="{FF2B5EF4-FFF2-40B4-BE49-F238E27FC236}">
                    <a16:creationId xmlns:a16="http://schemas.microsoft.com/office/drawing/2014/main" id="{FBC89645-B673-4CF2-A437-55BD46C73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8" y="1103"/>
                <a:ext cx="38" cy="44"/>
              </a:xfrm>
              <a:custGeom>
                <a:avLst/>
                <a:gdLst>
                  <a:gd name="T0" fmla="*/ 53 w 69"/>
                  <a:gd name="T1" fmla="*/ 16 h 80"/>
                  <a:gd name="T2" fmla="*/ 69 w 69"/>
                  <a:gd name="T3" fmla="*/ 11 h 80"/>
                  <a:gd name="T4" fmla="*/ 3 w 69"/>
                  <a:gd name="T5" fmla="*/ 80 h 80"/>
                  <a:gd name="T6" fmla="*/ 0 w 69"/>
                  <a:gd name="T7" fmla="*/ 78 h 80"/>
                  <a:gd name="T8" fmla="*/ 53 w 69"/>
                  <a:gd name="T9" fmla="*/ 1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80">
                    <a:moveTo>
                      <a:pt x="53" y="16"/>
                    </a:moveTo>
                    <a:cubicBezTo>
                      <a:pt x="59" y="17"/>
                      <a:pt x="60" y="0"/>
                      <a:pt x="69" y="11"/>
                    </a:cubicBezTo>
                    <a:cubicBezTo>
                      <a:pt x="50" y="37"/>
                      <a:pt x="33" y="64"/>
                      <a:pt x="3" y="80"/>
                    </a:cubicBezTo>
                    <a:cubicBezTo>
                      <a:pt x="2" y="79"/>
                      <a:pt x="1" y="79"/>
                      <a:pt x="0" y="78"/>
                    </a:cubicBezTo>
                    <a:cubicBezTo>
                      <a:pt x="18" y="57"/>
                      <a:pt x="36" y="36"/>
                      <a:pt x="53" y="16"/>
                    </a:cubicBezTo>
                    <a:close/>
                  </a:path>
                </a:pathLst>
              </a:custGeom>
              <a:solidFill>
                <a:srgbClr val="8028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1" name="Freeform 799">
                <a:extLst>
                  <a:ext uri="{FF2B5EF4-FFF2-40B4-BE49-F238E27FC236}">
                    <a16:creationId xmlns:a16="http://schemas.microsoft.com/office/drawing/2014/main" id="{E3A504D0-1B00-41EB-AE69-E5D12C472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6" y="1105"/>
                <a:ext cx="22" cy="19"/>
              </a:xfrm>
              <a:custGeom>
                <a:avLst/>
                <a:gdLst>
                  <a:gd name="T0" fmla="*/ 35 w 41"/>
                  <a:gd name="T1" fmla="*/ 0 h 35"/>
                  <a:gd name="T2" fmla="*/ 35 w 41"/>
                  <a:gd name="T3" fmla="*/ 9 h 35"/>
                  <a:gd name="T4" fmla="*/ 3 w 41"/>
                  <a:gd name="T5" fmla="*/ 35 h 35"/>
                  <a:gd name="T6" fmla="*/ 0 w 41"/>
                  <a:gd name="T7" fmla="*/ 33 h 35"/>
                  <a:gd name="T8" fmla="*/ 35 w 41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5">
                    <a:moveTo>
                      <a:pt x="35" y="0"/>
                    </a:moveTo>
                    <a:cubicBezTo>
                      <a:pt x="41" y="2"/>
                      <a:pt x="36" y="6"/>
                      <a:pt x="35" y="9"/>
                    </a:cubicBezTo>
                    <a:cubicBezTo>
                      <a:pt x="25" y="18"/>
                      <a:pt x="14" y="27"/>
                      <a:pt x="3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11" y="22"/>
                      <a:pt x="23" y="11"/>
                      <a:pt x="35" y="0"/>
                    </a:cubicBezTo>
                    <a:close/>
                  </a:path>
                </a:pathLst>
              </a:custGeom>
              <a:solidFill>
                <a:srgbClr val="7F2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2" name="Freeform 800">
                <a:extLst>
                  <a:ext uri="{FF2B5EF4-FFF2-40B4-BE49-F238E27FC236}">
                    <a16:creationId xmlns:a16="http://schemas.microsoft.com/office/drawing/2014/main" id="{83D8E0B1-D473-4AA1-AFF2-7B10C6DF0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0" y="1123"/>
                <a:ext cx="17" cy="16"/>
              </a:xfrm>
              <a:custGeom>
                <a:avLst/>
                <a:gdLst>
                  <a:gd name="T0" fmla="*/ 29 w 32"/>
                  <a:gd name="T1" fmla="*/ 0 h 28"/>
                  <a:gd name="T2" fmla="*/ 32 w 32"/>
                  <a:gd name="T3" fmla="*/ 2 h 28"/>
                  <a:gd name="T4" fmla="*/ 4 w 32"/>
                  <a:gd name="T5" fmla="*/ 28 h 28"/>
                  <a:gd name="T6" fmla="*/ 0 w 32"/>
                  <a:gd name="T7" fmla="*/ 25 h 28"/>
                  <a:gd name="T8" fmla="*/ 29 w 3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8">
                    <a:moveTo>
                      <a:pt x="29" y="0"/>
                    </a:moveTo>
                    <a:cubicBezTo>
                      <a:pt x="30" y="1"/>
                      <a:pt x="31" y="1"/>
                      <a:pt x="32" y="2"/>
                    </a:cubicBezTo>
                    <a:cubicBezTo>
                      <a:pt x="23" y="11"/>
                      <a:pt x="13" y="20"/>
                      <a:pt x="4" y="28"/>
                    </a:cubicBezTo>
                    <a:cubicBezTo>
                      <a:pt x="2" y="27"/>
                      <a:pt x="1" y="26"/>
                      <a:pt x="0" y="25"/>
                    </a:cubicBezTo>
                    <a:cubicBezTo>
                      <a:pt x="9" y="16"/>
                      <a:pt x="19" y="8"/>
                      <a:pt x="29" y="0"/>
                    </a:cubicBezTo>
                    <a:close/>
                  </a:path>
                </a:pathLst>
              </a:custGeom>
              <a:solidFill>
                <a:srgbClr val="6F26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3" name="Freeform 801">
                <a:extLst>
                  <a:ext uri="{FF2B5EF4-FFF2-40B4-BE49-F238E27FC236}">
                    <a16:creationId xmlns:a16="http://schemas.microsoft.com/office/drawing/2014/main" id="{F60402D7-82FE-4BFF-9AA6-CA066D178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9" y="1109"/>
                <a:ext cx="39" cy="47"/>
              </a:xfrm>
              <a:custGeom>
                <a:avLst/>
                <a:gdLst>
                  <a:gd name="T0" fmla="*/ 1 w 70"/>
                  <a:gd name="T1" fmla="*/ 69 h 84"/>
                  <a:gd name="T2" fmla="*/ 67 w 70"/>
                  <a:gd name="T3" fmla="*/ 0 h 84"/>
                  <a:gd name="T4" fmla="*/ 67 w 70"/>
                  <a:gd name="T5" fmla="*/ 5 h 84"/>
                  <a:gd name="T6" fmla="*/ 56 w 70"/>
                  <a:gd name="T7" fmla="*/ 28 h 84"/>
                  <a:gd name="T8" fmla="*/ 31 w 70"/>
                  <a:gd name="T9" fmla="*/ 65 h 84"/>
                  <a:gd name="T10" fmla="*/ 27 w 70"/>
                  <a:gd name="T11" fmla="*/ 69 h 84"/>
                  <a:gd name="T12" fmla="*/ 19 w 70"/>
                  <a:gd name="T13" fmla="*/ 76 h 84"/>
                  <a:gd name="T14" fmla="*/ 11 w 70"/>
                  <a:gd name="T15" fmla="*/ 79 h 84"/>
                  <a:gd name="T16" fmla="*/ 0 w 70"/>
                  <a:gd name="T17" fmla="*/ 73 h 84"/>
                  <a:gd name="T18" fmla="*/ 1 w 70"/>
                  <a:gd name="T19" fmla="*/ 6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84">
                    <a:moveTo>
                      <a:pt x="1" y="69"/>
                    </a:moveTo>
                    <a:cubicBezTo>
                      <a:pt x="23" y="46"/>
                      <a:pt x="45" y="23"/>
                      <a:pt x="67" y="0"/>
                    </a:cubicBezTo>
                    <a:cubicBezTo>
                      <a:pt x="67" y="1"/>
                      <a:pt x="67" y="3"/>
                      <a:pt x="67" y="5"/>
                    </a:cubicBezTo>
                    <a:cubicBezTo>
                      <a:pt x="70" y="15"/>
                      <a:pt x="60" y="21"/>
                      <a:pt x="56" y="28"/>
                    </a:cubicBezTo>
                    <a:cubicBezTo>
                      <a:pt x="48" y="41"/>
                      <a:pt x="37" y="52"/>
                      <a:pt x="31" y="65"/>
                    </a:cubicBezTo>
                    <a:cubicBezTo>
                      <a:pt x="30" y="67"/>
                      <a:pt x="28" y="68"/>
                      <a:pt x="27" y="69"/>
                    </a:cubicBezTo>
                    <a:cubicBezTo>
                      <a:pt x="24" y="72"/>
                      <a:pt x="22" y="74"/>
                      <a:pt x="19" y="76"/>
                    </a:cubicBezTo>
                    <a:cubicBezTo>
                      <a:pt x="17" y="78"/>
                      <a:pt x="16" y="84"/>
                      <a:pt x="11" y="79"/>
                    </a:cubicBezTo>
                    <a:cubicBezTo>
                      <a:pt x="8" y="77"/>
                      <a:pt x="4" y="75"/>
                      <a:pt x="0" y="73"/>
                    </a:cubicBezTo>
                    <a:cubicBezTo>
                      <a:pt x="0" y="71"/>
                      <a:pt x="1" y="70"/>
                      <a:pt x="1" y="69"/>
                    </a:cubicBezTo>
                    <a:close/>
                  </a:path>
                </a:pathLst>
              </a:custGeom>
              <a:solidFill>
                <a:srgbClr val="E88B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4" name="Freeform 802">
                <a:extLst>
                  <a:ext uri="{FF2B5EF4-FFF2-40B4-BE49-F238E27FC236}">
                    <a16:creationId xmlns:a16="http://schemas.microsoft.com/office/drawing/2014/main" id="{3E65B292-ED10-4291-9990-A5FB6E3F9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1" y="1117"/>
                <a:ext cx="28" cy="44"/>
              </a:xfrm>
              <a:custGeom>
                <a:avLst/>
                <a:gdLst>
                  <a:gd name="T0" fmla="*/ 5 w 51"/>
                  <a:gd name="T1" fmla="*/ 56 h 80"/>
                  <a:gd name="T2" fmla="*/ 5 w 51"/>
                  <a:gd name="T3" fmla="*/ 54 h 80"/>
                  <a:gd name="T4" fmla="*/ 36 w 51"/>
                  <a:gd name="T5" fmla="*/ 10 h 80"/>
                  <a:gd name="T6" fmla="*/ 51 w 51"/>
                  <a:gd name="T7" fmla="*/ 3 h 80"/>
                  <a:gd name="T8" fmla="*/ 20 w 51"/>
                  <a:gd name="T9" fmla="*/ 62 h 80"/>
                  <a:gd name="T10" fmla="*/ 10 w 51"/>
                  <a:gd name="T11" fmla="*/ 75 h 80"/>
                  <a:gd name="T12" fmla="*/ 2 w 51"/>
                  <a:gd name="T13" fmla="*/ 71 h 80"/>
                  <a:gd name="T14" fmla="*/ 5 w 51"/>
                  <a:gd name="T15" fmla="*/ 5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80">
                    <a:moveTo>
                      <a:pt x="5" y="56"/>
                    </a:moveTo>
                    <a:cubicBezTo>
                      <a:pt x="5" y="55"/>
                      <a:pt x="5" y="54"/>
                      <a:pt x="5" y="54"/>
                    </a:cubicBezTo>
                    <a:cubicBezTo>
                      <a:pt x="14" y="38"/>
                      <a:pt x="26" y="25"/>
                      <a:pt x="36" y="10"/>
                    </a:cubicBezTo>
                    <a:cubicBezTo>
                      <a:pt x="40" y="5"/>
                      <a:pt x="44" y="0"/>
                      <a:pt x="51" y="3"/>
                    </a:cubicBezTo>
                    <a:cubicBezTo>
                      <a:pt x="50" y="27"/>
                      <a:pt x="37" y="46"/>
                      <a:pt x="20" y="62"/>
                    </a:cubicBezTo>
                    <a:cubicBezTo>
                      <a:pt x="17" y="67"/>
                      <a:pt x="14" y="71"/>
                      <a:pt x="10" y="75"/>
                    </a:cubicBezTo>
                    <a:cubicBezTo>
                      <a:pt x="7" y="76"/>
                      <a:pt x="0" y="80"/>
                      <a:pt x="2" y="71"/>
                    </a:cubicBezTo>
                    <a:cubicBezTo>
                      <a:pt x="3" y="66"/>
                      <a:pt x="7" y="61"/>
                      <a:pt x="5" y="56"/>
                    </a:cubicBezTo>
                    <a:close/>
                  </a:path>
                </a:pathLst>
              </a:custGeom>
              <a:solidFill>
                <a:srgbClr val="E48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5" name="Freeform 803">
                <a:extLst>
                  <a:ext uri="{FF2B5EF4-FFF2-40B4-BE49-F238E27FC236}">
                    <a16:creationId xmlns:a16="http://schemas.microsoft.com/office/drawing/2014/main" id="{FDE68342-4102-4F8D-9E49-C7ADCF760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8" y="1151"/>
                <a:ext cx="12" cy="17"/>
              </a:xfrm>
              <a:custGeom>
                <a:avLst/>
                <a:gdLst>
                  <a:gd name="T0" fmla="*/ 13 w 21"/>
                  <a:gd name="T1" fmla="*/ 3 h 30"/>
                  <a:gd name="T2" fmla="*/ 21 w 21"/>
                  <a:gd name="T3" fmla="*/ 0 h 30"/>
                  <a:gd name="T4" fmla="*/ 0 w 21"/>
                  <a:gd name="T5" fmla="*/ 30 h 30"/>
                  <a:gd name="T6" fmla="*/ 13 w 21"/>
                  <a:gd name="T7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30">
                    <a:moveTo>
                      <a:pt x="13" y="3"/>
                    </a:moveTo>
                    <a:cubicBezTo>
                      <a:pt x="16" y="2"/>
                      <a:pt x="19" y="1"/>
                      <a:pt x="21" y="0"/>
                    </a:cubicBezTo>
                    <a:cubicBezTo>
                      <a:pt x="18" y="13"/>
                      <a:pt x="7" y="20"/>
                      <a:pt x="0" y="30"/>
                    </a:cubicBezTo>
                    <a:cubicBezTo>
                      <a:pt x="0" y="19"/>
                      <a:pt x="8" y="12"/>
                      <a:pt x="13" y="3"/>
                    </a:cubicBezTo>
                    <a:close/>
                  </a:path>
                </a:pathLst>
              </a:custGeom>
              <a:solidFill>
                <a:srgbClr val="6D3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6" name="Freeform 804">
                <a:extLst>
                  <a:ext uri="{FF2B5EF4-FFF2-40B4-BE49-F238E27FC236}">
                    <a16:creationId xmlns:a16="http://schemas.microsoft.com/office/drawing/2014/main" id="{AC5C1860-89A1-4DA8-B478-588A32E50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5" y="1123"/>
                <a:ext cx="16" cy="33"/>
              </a:xfrm>
              <a:custGeom>
                <a:avLst/>
                <a:gdLst>
                  <a:gd name="T0" fmla="*/ 29 w 29"/>
                  <a:gd name="T1" fmla="*/ 53 h 61"/>
                  <a:gd name="T2" fmla="*/ 20 w 29"/>
                  <a:gd name="T3" fmla="*/ 61 h 61"/>
                  <a:gd name="T4" fmla="*/ 0 w 29"/>
                  <a:gd name="T5" fmla="*/ 2 h 61"/>
                  <a:gd name="T6" fmla="*/ 5 w 29"/>
                  <a:gd name="T7" fmla="*/ 0 h 61"/>
                  <a:gd name="T8" fmla="*/ 29 w 29"/>
                  <a:gd name="T9" fmla="*/ 5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61">
                    <a:moveTo>
                      <a:pt x="29" y="53"/>
                    </a:moveTo>
                    <a:cubicBezTo>
                      <a:pt x="26" y="55"/>
                      <a:pt x="23" y="58"/>
                      <a:pt x="20" y="61"/>
                    </a:cubicBezTo>
                    <a:cubicBezTo>
                      <a:pt x="14" y="41"/>
                      <a:pt x="7" y="22"/>
                      <a:pt x="0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13" y="17"/>
                      <a:pt x="21" y="35"/>
                      <a:pt x="29" y="53"/>
                    </a:cubicBezTo>
                    <a:close/>
                  </a:path>
                </a:pathLst>
              </a:custGeom>
              <a:solidFill>
                <a:srgbClr val="DE71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7" name="Freeform 805">
                <a:extLst>
                  <a:ext uri="{FF2B5EF4-FFF2-40B4-BE49-F238E27FC236}">
                    <a16:creationId xmlns:a16="http://schemas.microsoft.com/office/drawing/2014/main" id="{42B23C7C-D244-43CC-8EED-421E49CFB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" y="1116"/>
                <a:ext cx="28" cy="57"/>
              </a:xfrm>
              <a:custGeom>
                <a:avLst/>
                <a:gdLst>
                  <a:gd name="T0" fmla="*/ 14 w 51"/>
                  <a:gd name="T1" fmla="*/ 86 h 104"/>
                  <a:gd name="T2" fmla="*/ 2 w 51"/>
                  <a:gd name="T3" fmla="*/ 104 h 104"/>
                  <a:gd name="T4" fmla="*/ 11 w 51"/>
                  <a:gd name="T5" fmla="*/ 73 h 104"/>
                  <a:gd name="T6" fmla="*/ 33 w 51"/>
                  <a:gd name="T7" fmla="*/ 11 h 104"/>
                  <a:gd name="T8" fmla="*/ 37 w 51"/>
                  <a:gd name="T9" fmla="*/ 7 h 104"/>
                  <a:gd name="T10" fmla="*/ 46 w 51"/>
                  <a:gd name="T11" fmla="*/ 1 h 104"/>
                  <a:gd name="T12" fmla="*/ 46 w 51"/>
                  <a:gd name="T13" fmla="*/ 11 h 104"/>
                  <a:gd name="T14" fmla="*/ 14 w 51"/>
                  <a:gd name="T15" fmla="*/ 8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104">
                    <a:moveTo>
                      <a:pt x="14" y="86"/>
                    </a:moveTo>
                    <a:cubicBezTo>
                      <a:pt x="9" y="90"/>
                      <a:pt x="11" y="100"/>
                      <a:pt x="2" y="104"/>
                    </a:cubicBezTo>
                    <a:cubicBezTo>
                      <a:pt x="0" y="91"/>
                      <a:pt x="8" y="83"/>
                      <a:pt x="11" y="73"/>
                    </a:cubicBezTo>
                    <a:cubicBezTo>
                      <a:pt x="12" y="50"/>
                      <a:pt x="27" y="32"/>
                      <a:pt x="33" y="11"/>
                    </a:cubicBezTo>
                    <a:cubicBezTo>
                      <a:pt x="34" y="9"/>
                      <a:pt x="35" y="8"/>
                      <a:pt x="37" y="7"/>
                    </a:cubicBezTo>
                    <a:cubicBezTo>
                      <a:pt x="40" y="4"/>
                      <a:pt x="45" y="0"/>
                      <a:pt x="46" y="1"/>
                    </a:cubicBezTo>
                    <a:cubicBezTo>
                      <a:pt x="51" y="3"/>
                      <a:pt x="45" y="7"/>
                      <a:pt x="46" y="11"/>
                    </a:cubicBezTo>
                    <a:cubicBezTo>
                      <a:pt x="41" y="38"/>
                      <a:pt x="32" y="64"/>
                      <a:pt x="14" y="86"/>
                    </a:cubicBezTo>
                    <a:close/>
                  </a:path>
                </a:pathLst>
              </a:custGeom>
              <a:solidFill>
                <a:srgbClr val="892F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8" name="Freeform 806">
                <a:extLst>
                  <a:ext uri="{FF2B5EF4-FFF2-40B4-BE49-F238E27FC236}">
                    <a16:creationId xmlns:a16="http://schemas.microsoft.com/office/drawing/2014/main" id="{E797A940-20C8-4C43-A29D-C289DE5A4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2" y="1122"/>
                <a:ext cx="20" cy="43"/>
              </a:xfrm>
              <a:custGeom>
                <a:avLst/>
                <a:gdLst>
                  <a:gd name="T0" fmla="*/ 0 w 36"/>
                  <a:gd name="T1" fmla="*/ 75 h 79"/>
                  <a:gd name="T2" fmla="*/ 32 w 36"/>
                  <a:gd name="T3" fmla="*/ 0 h 79"/>
                  <a:gd name="T4" fmla="*/ 36 w 36"/>
                  <a:gd name="T5" fmla="*/ 7 h 79"/>
                  <a:gd name="T6" fmla="*/ 12 w 36"/>
                  <a:gd name="T7" fmla="*/ 79 h 79"/>
                  <a:gd name="T8" fmla="*/ 0 w 36"/>
                  <a:gd name="T9" fmla="*/ 7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9">
                    <a:moveTo>
                      <a:pt x="0" y="75"/>
                    </a:moveTo>
                    <a:cubicBezTo>
                      <a:pt x="11" y="50"/>
                      <a:pt x="21" y="25"/>
                      <a:pt x="32" y="0"/>
                    </a:cubicBezTo>
                    <a:cubicBezTo>
                      <a:pt x="33" y="2"/>
                      <a:pt x="34" y="5"/>
                      <a:pt x="36" y="7"/>
                    </a:cubicBezTo>
                    <a:cubicBezTo>
                      <a:pt x="28" y="31"/>
                      <a:pt x="20" y="55"/>
                      <a:pt x="12" y="79"/>
                    </a:cubicBezTo>
                    <a:cubicBezTo>
                      <a:pt x="8" y="77"/>
                      <a:pt x="4" y="76"/>
                      <a:pt x="0" y="75"/>
                    </a:cubicBezTo>
                    <a:close/>
                  </a:path>
                </a:pathLst>
              </a:custGeom>
              <a:solidFill>
                <a:srgbClr val="E78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9" name="Freeform 807">
                <a:extLst>
                  <a:ext uri="{FF2B5EF4-FFF2-40B4-BE49-F238E27FC236}">
                    <a16:creationId xmlns:a16="http://schemas.microsoft.com/office/drawing/2014/main" id="{197AE10E-07C0-4427-A1D2-D8D2102CC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0" y="1120"/>
                <a:ext cx="13" cy="51"/>
              </a:xfrm>
              <a:custGeom>
                <a:avLst/>
                <a:gdLst>
                  <a:gd name="T0" fmla="*/ 24 w 24"/>
                  <a:gd name="T1" fmla="*/ 10 h 93"/>
                  <a:gd name="T2" fmla="*/ 5 w 24"/>
                  <a:gd name="T3" fmla="*/ 93 h 93"/>
                  <a:gd name="T4" fmla="*/ 0 w 24"/>
                  <a:gd name="T5" fmla="*/ 92 h 93"/>
                  <a:gd name="T6" fmla="*/ 15 w 24"/>
                  <a:gd name="T7" fmla="*/ 10 h 93"/>
                  <a:gd name="T8" fmla="*/ 22 w 24"/>
                  <a:gd name="T9" fmla="*/ 0 h 93"/>
                  <a:gd name="T10" fmla="*/ 24 w 24"/>
                  <a:gd name="T11" fmla="*/ 1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93">
                    <a:moveTo>
                      <a:pt x="24" y="10"/>
                    </a:moveTo>
                    <a:cubicBezTo>
                      <a:pt x="18" y="38"/>
                      <a:pt x="11" y="66"/>
                      <a:pt x="5" y="93"/>
                    </a:cubicBezTo>
                    <a:cubicBezTo>
                      <a:pt x="3" y="93"/>
                      <a:pt x="2" y="93"/>
                      <a:pt x="0" y="92"/>
                    </a:cubicBezTo>
                    <a:cubicBezTo>
                      <a:pt x="5" y="65"/>
                      <a:pt x="10" y="37"/>
                      <a:pt x="15" y="10"/>
                    </a:cubicBezTo>
                    <a:cubicBezTo>
                      <a:pt x="17" y="7"/>
                      <a:pt x="20" y="4"/>
                      <a:pt x="22" y="0"/>
                    </a:cubicBezTo>
                    <a:cubicBezTo>
                      <a:pt x="23" y="4"/>
                      <a:pt x="23" y="7"/>
                      <a:pt x="24" y="10"/>
                    </a:cubicBezTo>
                    <a:close/>
                  </a:path>
                </a:pathLst>
              </a:custGeom>
              <a:solidFill>
                <a:srgbClr val="882A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46" name="Freeform 809">
              <a:extLst>
                <a:ext uri="{FF2B5EF4-FFF2-40B4-BE49-F238E27FC236}">
                  <a16:creationId xmlns:a16="http://schemas.microsoft.com/office/drawing/2014/main" id="{3F9480F5-BF5D-4E75-90D9-6B3682268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1508" y="3581381"/>
              <a:ext cx="52638" cy="86969"/>
            </a:xfrm>
            <a:custGeom>
              <a:avLst/>
              <a:gdLst>
                <a:gd name="T0" fmla="*/ 41 w 42"/>
                <a:gd name="T1" fmla="*/ 10 h 70"/>
                <a:gd name="T2" fmla="*/ 41 w 42"/>
                <a:gd name="T3" fmla="*/ 11 h 70"/>
                <a:gd name="T4" fmla="*/ 20 w 42"/>
                <a:gd name="T5" fmla="*/ 52 h 70"/>
                <a:gd name="T6" fmla="*/ 3 w 42"/>
                <a:gd name="T7" fmla="*/ 70 h 70"/>
                <a:gd name="T8" fmla="*/ 0 w 42"/>
                <a:gd name="T9" fmla="*/ 67 h 70"/>
                <a:gd name="T10" fmla="*/ 31 w 42"/>
                <a:gd name="T11" fmla="*/ 6 h 70"/>
                <a:gd name="T12" fmla="*/ 33 w 42"/>
                <a:gd name="T13" fmla="*/ 1 h 70"/>
                <a:gd name="T14" fmla="*/ 41 w 42"/>
                <a:gd name="T15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70">
                  <a:moveTo>
                    <a:pt x="41" y="10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35" y="25"/>
                    <a:pt x="28" y="39"/>
                    <a:pt x="20" y="52"/>
                  </a:cubicBezTo>
                  <a:cubicBezTo>
                    <a:pt x="16" y="60"/>
                    <a:pt x="13" y="68"/>
                    <a:pt x="3" y="70"/>
                  </a:cubicBezTo>
                  <a:cubicBezTo>
                    <a:pt x="2" y="69"/>
                    <a:pt x="1" y="68"/>
                    <a:pt x="0" y="67"/>
                  </a:cubicBezTo>
                  <a:cubicBezTo>
                    <a:pt x="9" y="46"/>
                    <a:pt x="25" y="29"/>
                    <a:pt x="31" y="6"/>
                  </a:cubicBezTo>
                  <a:cubicBezTo>
                    <a:pt x="30" y="3"/>
                    <a:pt x="31" y="2"/>
                    <a:pt x="33" y="1"/>
                  </a:cubicBezTo>
                  <a:cubicBezTo>
                    <a:pt x="40" y="0"/>
                    <a:pt x="42" y="4"/>
                    <a:pt x="41" y="10"/>
                  </a:cubicBezTo>
                  <a:close/>
                </a:path>
              </a:pathLst>
            </a:custGeom>
            <a:solidFill>
              <a:srgbClr val="792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810">
              <a:extLst>
                <a:ext uri="{FF2B5EF4-FFF2-40B4-BE49-F238E27FC236}">
                  <a16:creationId xmlns:a16="http://schemas.microsoft.com/office/drawing/2014/main" id="{691EB0AD-55C7-4C2B-840D-BCCB35215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199" y="3572227"/>
              <a:ext cx="61793" cy="82392"/>
            </a:xfrm>
            <a:custGeom>
              <a:avLst/>
              <a:gdLst>
                <a:gd name="T0" fmla="*/ 48 w 49"/>
                <a:gd name="T1" fmla="*/ 8 h 66"/>
                <a:gd name="T2" fmla="*/ 46 w 49"/>
                <a:gd name="T3" fmla="*/ 13 h 66"/>
                <a:gd name="T4" fmla="*/ 0 w 49"/>
                <a:gd name="T5" fmla="*/ 66 h 66"/>
                <a:gd name="T6" fmla="*/ 40 w 49"/>
                <a:gd name="T7" fmla="*/ 4 h 66"/>
                <a:gd name="T8" fmla="*/ 48 w 49"/>
                <a:gd name="T9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6">
                  <a:moveTo>
                    <a:pt x="48" y="8"/>
                  </a:moveTo>
                  <a:cubicBezTo>
                    <a:pt x="47" y="10"/>
                    <a:pt x="46" y="11"/>
                    <a:pt x="46" y="13"/>
                  </a:cubicBezTo>
                  <a:cubicBezTo>
                    <a:pt x="27" y="27"/>
                    <a:pt x="18" y="50"/>
                    <a:pt x="0" y="66"/>
                  </a:cubicBezTo>
                  <a:cubicBezTo>
                    <a:pt x="8" y="41"/>
                    <a:pt x="27" y="24"/>
                    <a:pt x="40" y="4"/>
                  </a:cubicBezTo>
                  <a:cubicBezTo>
                    <a:pt x="45" y="1"/>
                    <a:pt x="49" y="0"/>
                    <a:pt x="48" y="8"/>
                  </a:cubicBezTo>
                  <a:close/>
                </a:path>
              </a:pathLst>
            </a:custGeom>
            <a:solidFill>
              <a:srgbClr val="87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811">
              <a:extLst>
                <a:ext uri="{FF2B5EF4-FFF2-40B4-BE49-F238E27FC236}">
                  <a16:creationId xmlns:a16="http://schemas.microsoft.com/office/drawing/2014/main" id="{2BAF2E21-199E-49BD-A15D-0CE0447C1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5344" y="3599691"/>
              <a:ext cx="13732" cy="66370"/>
            </a:xfrm>
            <a:custGeom>
              <a:avLst/>
              <a:gdLst>
                <a:gd name="T0" fmla="*/ 7 w 12"/>
                <a:gd name="T1" fmla="*/ 53 h 53"/>
                <a:gd name="T2" fmla="*/ 3 w 12"/>
                <a:gd name="T3" fmla="*/ 25 h 53"/>
                <a:gd name="T4" fmla="*/ 4 w 12"/>
                <a:gd name="T5" fmla="*/ 11 h 53"/>
                <a:gd name="T6" fmla="*/ 10 w 12"/>
                <a:gd name="T7" fmla="*/ 0 h 53"/>
                <a:gd name="T8" fmla="*/ 12 w 12"/>
                <a:gd name="T9" fmla="*/ 10 h 53"/>
                <a:gd name="T10" fmla="*/ 7 w 12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3">
                  <a:moveTo>
                    <a:pt x="7" y="53"/>
                  </a:moveTo>
                  <a:cubicBezTo>
                    <a:pt x="0" y="44"/>
                    <a:pt x="6" y="34"/>
                    <a:pt x="3" y="25"/>
                  </a:cubicBezTo>
                  <a:cubicBezTo>
                    <a:pt x="3" y="20"/>
                    <a:pt x="3" y="15"/>
                    <a:pt x="4" y="11"/>
                  </a:cubicBezTo>
                  <a:cubicBezTo>
                    <a:pt x="6" y="7"/>
                    <a:pt x="8" y="4"/>
                    <a:pt x="10" y="0"/>
                  </a:cubicBezTo>
                  <a:cubicBezTo>
                    <a:pt x="11" y="4"/>
                    <a:pt x="11" y="7"/>
                    <a:pt x="12" y="10"/>
                  </a:cubicBezTo>
                  <a:cubicBezTo>
                    <a:pt x="10" y="24"/>
                    <a:pt x="8" y="39"/>
                    <a:pt x="7" y="53"/>
                  </a:cubicBezTo>
                  <a:close/>
                </a:path>
              </a:pathLst>
            </a:custGeom>
            <a:solidFill>
              <a:srgbClr val="6B2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812">
              <a:extLst>
                <a:ext uri="{FF2B5EF4-FFF2-40B4-BE49-F238E27FC236}">
                  <a16:creationId xmlns:a16="http://schemas.microsoft.com/office/drawing/2014/main" id="{32269863-695C-48E8-87D6-1C7D26086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798" y="3595113"/>
              <a:ext cx="50350" cy="84680"/>
            </a:xfrm>
            <a:custGeom>
              <a:avLst/>
              <a:gdLst>
                <a:gd name="T0" fmla="*/ 2 w 40"/>
                <a:gd name="T1" fmla="*/ 59 h 68"/>
                <a:gd name="T2" fmla="*/ 40 w 40"/>
                <a:gd name="T3" fmla="*/ 0 h 68"/>
                <a:gd name="T4" fmla="*/ 14 w 40"/>
                <a:gd name="T5" fmla="*/ 65 h 68"/>
                <a:gd name="T6" fmla="*/ 0 w 40"/>
                <a:gd name="T7" fmla="*/ 65 h 68"/>
                <a:gd name="T8" fmla="*/ 2 w 40"/>
                <a:gd name="T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8">
                  <a:moveTo>
                    <a:pt x="2" y="59"/>
                  </a:moveTo>
                  <a:cubicBezTo>
                    <a:pt x="17" y="41"/>
                    <a:pt x="24" y="17"/>
                    <a:pt x="40" y="0"/>
                  </a:cubicBezTo>
                  <a:cubicBezTo>
                    <a:pt x="35" y="23"/>
                    <a:pt x="24" y="44"/>
                    <a:pt x="14" y="65"/>
                  </a:cubicBezTo>
                  <a:cubicBezTo>
                    <a:pt x="9" y="67"/>
                    <a:pt x="5" y="68"/>
                    <a:pt x="0" y="65"/>
                  </a:cubicBezTo>
                  <a:cubicBezTo>
                    <a:pt x="1" y="63"/>
                    <a:pt x="1" y="61"/>
                    <a:pt x="2" y="59"/>
                  </a:cubicBezTo>
                  <a:close/>
                </a:path>
              </a:pathLst>
            </a:custGeom>
            <a:solidFill>
              <a:srgbClr val="E68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77516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8,210 Bandera El Salvador Imágenes y Fotos - 123RF">
            <a:extLst>
              <a:ext uri="{FF2B5EF4-FFF2-40B4-BE49-F238E27FC236}">
                <a16:creationId xmlns:a16="http://schemas.microsoft.com/office/drawing/2014/main" id="{C0364548-289E-46B6-9D66-565DBE20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846781">
            <a:off x="1007387" y="1404850"/>
            <a:ext cx="3684719" cy="501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18;p20">
            <a:extLst>
              <a:ext uri="{FF2B5EF4-FFF2-40B4-BE49-F238E27FC236}">
                <a16:creationId xmlns:a16="http://schemas.microsoft.com/office/drawing/2014/main" id="{60B94F54-9BDF-4BE2-A827-BC96C18EAE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01466"/>
            <a:ext cx="10972800" cy="763596"/>
          </a:xfrm>
          <a:noFill/>
        </p:spPr>
        <p:txBody>
          <a:bodyPr>
            <a:normAutofit/>
          </a:bodyPr>
          <a:lstStyle/>
          <a:p>
            <a:pPr lvl="0" algn="ctr"/>
            <a:r>
              <a:rPr lang="en-GB" sz="3600" u="sng" dirty="0">
                <a:solidFill>
                  <a:srgbClr val="204569"/>
                </a:solidFill>
              </a:rPr>
              <a:t>Map of Chile Infographics</a:t>
            </a:r>
          </a:p>
        </p:txBody>
      </p:sp>
      <p:sp>
        <p:nvSpPr>
          <p:cNvPr id="5" name="Google Shape;256;p20">
            <a:extLst>
              <a:ext uri="{FF2B5EF4-FFF2-40B4-BE49-F238E27FC236}">
                <a16:creationId xmlns:a16="http://schemas.microsoft.com/office/drawing/2014/main" id="{853257AF-9FC1-4B9F-AF37-67AFD3864BB8}"/>
              </a:ext>
            </a:extLst>
          </p:cNvPr>
          <p:cNvSpPr txBox="1"/>
          <p:nvPr/>
        </p:nvSpPr>
        <p:spPr>
          <a:xfrm>
            <a:off x="10014899" y="5097634"/>
            <a:ext cx="1262797" cy="382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algn="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>
                <a:solidFill>
                  <a:srgbClr val="002763"/>
                </a:solidFill>
                <a:latin typeface="Fira Sans Extra Condensed"/>
                <a:ea typeface="Fira Sans Extra Condensed"/>
                <a:cs typeface="Fira Sans Extra Condensed"/>
              </a:rPr>
              <a:t>Jupiter</a:t>
            </a:r>
          </a:p>
        </p:txBody>
      </p:sp>
      <p:sp>
        <p:nvSpPr>
          <p:cNvPr id="6" name="Google Shape;257;p20">
            <a:extLst>
              <a:ext uri="{FF2B5EF4-FFF2-40B4-BE49-F238E27FC236}">
                <a16:creationId xmlns:a16="http://schemas.microsoft.com/office/drawing/2014/main" id="{2EDD103E-B84B-42A5-B0BD-AE12C5DD309F}"/>
              </a:ext>
            </a:extLst>
          </p:cNvPr>
          <p:cNvSpPr txBox="1"/>
          <p:nvPr/>
        </p:nvSpPr>
        <p:spPr>
          <a:xfrm>
            <a:off x="8619195" y="5480438"/>
            <a:ext cx="2658404" cy="762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algn="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Jupiter is a gas giant and it’s the biggest planet in the Solar System</a:t>
            </a:r>
          </a:p>
        </p:txBody>
      </p:sp>
      <p:grpSp>
        <p:nvGrpSpPr>
          <p:cNvPr id="7" name="Google Shape;258;p20">
            <a:extLst>
              <a:ext uri="{FF2B5EF4-FFF2-40B4-BE49-F238E27FC236}">
                <a16:creationId xmlns:a16="http://schemas.microsoft.com/office/drawing/2014/main" id="{E3667615-22AA-4FAA-8F9F-495045E65C8F}"/>
              </a:ext>
            </a:extLst>
          </p:cNvPr>
          <p:cNvGrpSpPr/>
          <p:nvPr/>
        </p:nvGrpSpPr>
        <p:grpSpPr>
          <a:xfrm>
            <a:off x="10600188" y="4448239"/>
            <a:ext cx="548541" cy="547688"/>
            <a:chOff x="7950141" y="3336179"/>
            <a:chExt cx="411406" cy="410766"/>
          </a:xfrm>
        </p:grpSpPr>
        <p:sp>
          <p:nvSpPr>
            <p:cNvPr id="8" name="Google Shape;259;p20">
              <a:extLst>
                <a:ext uri="{FF2B5EF4-FFF2-40B4-BE49-F238E27FC236}">
                  <a16:creationId xmlns:a16="http://schemas.microsoft.com/office/drawing/2014/main" id="{A1412B74-60EC-434E-A88F-43AAC868EAE1}"/>
                </a:ext>
              </a:extLst>
            </p:cNvPr>
            <p:cNvSpPr/>
            <p:nvPr/>
          </p:nvSpPr>
          <p:spPr>
            <a:xfrm>
              <a:off x="7950141" y="3336179"/>
              <a:ext cx="411406" cy="256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17"/>
                <a:gd name="f4" fmla="val 6925"/>
                <a:gd name="f5" fmla="val 5550"/>
                <a:gd name="f6" fmla="val 638"/>
                <a:gd name="f7" fmla="val 5768"/>
                <a:gd name="f8" fmla="val 655"/>
                <a:gd name="f9" fmla="val 6170"/>
                <a:gd name="f10" fmla="val 806"/>
                <a:gd name="f11" fmla="val 6506"/>
                <a:gd name="f12" fmla="val 1057"/>
                <a:gd name="f13" fmla="val 6724"/>
                <a:gd name="f14" fmla="val 1426"/>
                <a:gd name="f15" fmla="val 6791"/>
                <a:gd name="f16" fmla="val 1627"/>
                <a:gd name="f17" fmla="val 6824"/>
                <a:gd name="f18" fmla="val 1728"/>
                <a:gd name="f19" fmla="val 6942"/>
                <a:gd name="f20" fmla="val 1845"/>
                <a:gd name="f21" fmla="val 7042"/>
                <a:gd name="f22" fmla="val 1879"/>
                <a:gd name="f23" fmla="val 7126"/>
                <a:gd name="f24" fmla="val 1895"/>
                <a:gd name="f25" fmla="val 7310"/>
                <a:gd name="f26" fmla="val 1828"/>
                <a:gd name="f27" fmla="val 7361"/>
                <a:gd name="f28" fmla="val 1761"/>
                <a:gd name="f29" fmla="val 7512"/>
                <a:gd name="f30" fmla="val 1594"/>
                <a:gd name="f31" fmla="val 7897"/>
                <a:gd name="f32" fmla="val 1392"/>
                <a:gd name="f33" fmla="val 8115"/>
                <a:gd name="f34" fmla="val 1376"/>
                <a:gd name="f35" fmla="val 8299"/>
                <a:gd name="f36" fmla="val 8618"/>
                <a:gd name="f37" fmla="val 1510"/>
                <a:gd name="f38" fmla="val 8870"/>
                <a:gd name="f39" fmla="val 1744"/>
                <a:gd name="f40" fmla="val 9020"/>
                <a:gd name="f41" fmla="val 2063"/>
                <a:gd name="f42" fmla="val 9054"/>
                <a:gd name="f43" fmla="val 2231"/>
                <a:gd name="f44" fmla="val 9071"/>
                <a:gd name="f45" fmla="val 2365"/>
                <a:gd name="f46" fmla="val 9171"/>
                <a:gd name="f47" fmla="val 2465"/>
                <a:gd name="f48" fmla="val 9272"/>
                <a:gd name="f49" fmla="val 2532"/>
                <a:gd name="f50" fmla="val 9406"/>
                <a:gd name="f51" fmla="val 9607"/>
                <a:gd name="f52" fmla="val 2516"/>
                <a:gd name="f53" fmla="val 9993"/>
                <a:gd name="f54" fmla="val 2633"/>
                <a:gd name="f55" fmla="val 10144"/>
                <a:gd name="f56" fmla="val 2750"/>
                <a:gd name="f57" fmla="val 10278"/>
                <a:gd name="f58" fmla="val 2901"/>
                <a:gd name="f59" fmla="val 10445"/>
                <a:gd name="f60" fmla="val 3253"/>
                <a:gd name="f61" fmla="val 10462"/>
                <a:gd name="f62" fmla="val 3455"/>
                <a:gd name="f63" fmla="val 3656"/>
                <a:gd name="f64" fmla="val 10295"/>
                <a:gd name="f65" fmla="val 4008"/>
                <a:gd name="f66" fmla="val 4159"/>
                <a:gd name="f67" fmla="val 4276"/>
                <a:gd name="f68" fmla="val 4393"/>
                <a:gd name="f69" fmla="val 4377"/>
                <a:gd name="f70" fmla="val 4460"/>
                <a:gd name="f71" fmla="val 4544"/>
                <a:gd name="f72" fmla="val 4678"/>
                <a:gd name="f73" fmla="val 4863"/>
                <a:gd name="f74" fmla="val 5181"/>
                <a:gd name="f75" fmla="val 5399"/>
                <a:gd name="f76" fmla="val 5533"/>
                <a:gd name="f77" fmla="val 5332"/>
                <a:gd name="f78" fmla="val 5165"/>
                <a:gd name="f79" fmla="val 7294"/>
                <a:gd name="f80" fmla="val 5098"/>
                <a:gd name="f81" fmla="val 5030"/>
                <a:gd name="f82" fmla="val 5047"/>
                <a:gd name="f83" fmla="val 5064"/>
                <a:gd name="f84" fmla="val 6807"/>
                <a:gd name="f85" fmla="val 5198"/>
                <a:gd name="f86" fmla="val 5282"/>
                <a:gd name="f87" fmla="val 5500"/>
                <a:gd name="f88" fmla="val 5852"/>
                <a:gd name="f89" fmla="val 6120"/>
                <a:gd name="f90" fmla="val 5785"/>
                <a:gd name="f91" fmla="val 6254"/>
                <a:gd name="f92" fmla="val 6271"/>
                <a:gd name="f93" fmla="val 4946"/>
                <a:gd name="f94" fmla="val 4611"/>
                <a:gd name="f95" fmla="val 4326"/>
                <a:gd name="f96" fmla="val 4293"/>
                <a:gd name="f97" fmla="val 4175"/>
                <a:gd name="f98" fmla="val 4075"/>
                <a:gd name="f99" fmla="val 4041"/>
                <a:gd name="f100" fmla="val 3857"/>
                <a:gd name="f101" fmla="val 3756"/>
                <a:gd name="f102" fmla="val 3605"/>
                <a:gd name="f103" fmla="val 3220"/>
                <a:gd name="f104" fmla="val 3002"/>
                <a:gd name="f105" fmla="val 2817"/>
                <a:gd name="f106" fmla="val 2499"/>
                <a:gd name="f107" fmla="val 2247"/>
                <a:gd name="f108" fmla="val 2096"/>
                <a:gd name="f109" fmla="val 2046"/>
                <a:gd name="f110" fmla="val 1945"/>
                <a:gd name="f111" fmla="val 1711"/>
                <a:gd name="f112" fmla="val 1124"/>
                <a:gd name="f113" fmla="val 973"/>
                <a:gd name="f114" fmla="val 822"/>
                <a:gd name="f115" fmla="val 671"/>
                <a:gd name="f116" fmla="val 654"/>
                <a:gd name="f117" fmla="val 3270"/>
                <a:gd name="f118" fmla="val 805"/>
                <a:gd name="f119" fmla="val 2935"/>
                <a:gd name="f120" fmla="val 2683"/>
                <a:gd name="f121" fmla="val 1593"/>
                <a:gd name="f122" fmla="val 1644"/>
                <a:gd name="f123" fmla="val 3806"/>
                <a:gd name="f124" fmla="val 3991"/>
                <a:gd name="f125" fmla="val 1"/>
                <a:gd name="f126" fmla="val 5231"/>
                <a:gd name="f127" fmla="val 18"/>
                <a:gd name="f128" fmla="val 236"/>
                <a:gd name="f129" fmla="val 4360"/>
                <a:gd name="f130" fmla="val 420"/>
                <a:gd name="f131" fmla="val 3873"/>
                <a:gd name="f132" fmla="val 990"/>
                <a:gd name="f133" fmla="val 3672"/>
                <a:gd name="f134" fmla="val 873"/>
                <a:gd name="f135" fmla="val 3236"/>
                <a:gd name="f136" fmla="val 739"/>
                <a:gd name="f137" fmla="val 722"/>
                <a:gd name="f138" fmla="val 2700"/>
                <a:gd name="f139" fmla="val 2147"/>
                <a:gd name="f140" fmla="val 956"/>
                <a:gd name="f141" fmla="val 1929"/>
                <a:gd name="f142" fmla="val 1141"/>
                <a:gd name="f143" fmla="val 1309"/>
                <a:gd name="f144" fmla="val 1543"/>
                <a:gd name="f145" fmla="val 1677"/>
                <a:gd name="f146" fmla="val 1476"/>
                <a:gd name="f147" fmla="val 1174"/>
                <a:gd name="f148" fmla="val 1912"/>
                <a:gd name="f149" fmla="val 2180"/>
                <a:gd name="f150" fmla="val 235"/>
                <a:gd name="f151" fmla="val 2599"/>
                <a:gd name="f152" fmla="val 17"/>
                <a:gd name="f153" fmla="val 3153"/>
                <a:gd name="f154" fmla="val 34"/>
                <a:gd name="f155" fmla="val 3790"/>
                <a:gd name="f156" fmla="val 302"/>
                <a:gd name="f157" fmla="val 537"/>
                <a:gd name="f158" fmla="val 4645"/>
                <a:gd name="f159" fmla="val 738"/>
                <a:gd name="f160" fmla="val 4796"/>
                <a:gd name="f161" fmla="val 1208"/>
                <a:gd name="f162" fmla="val 4997"/>
                <a:gd name="f163" fmla="val 1560"/>
                <a:gd name="f164" fmla="val 5701"/>
                <a:gd name="f165" fmla="val 6020"/>
                <a:gd name="f166" fmla="val 2733"/>
                <a:gd name="f167" fmla="val 6187"/>
                <a:gd name="f168" fmla="val 6204"/>
                <a:gd name="f169" fmla="val 3689"/>
                <a:gd name="f170" fmla="val 6053"/>
                <a:gd name="f171" fmla="val 3890"/>
                <a:gd name="f172" fmla="val 5936"/>
                <a:gd name="f173" fmla="val 4091"/>
                <a:gd name="f174" fmla="val 6238"/>
                <a:gd name="f175" fmla="val 6489"/>
                <a:gd name="f176" fmla="val 4628"/>
                <a:gd name="f177" fmla="val 6690"/>
                <a:gd name="f178" fmla="val 6891"/>
                <a:gd name="f179" fmla="val 5885"/>
                <a:gd name="f180" fmla="val 6757"/>
                <a:gd name="f181" fmla="val 7025"/>
                <a:gd name="f182" fmla="val 7227"/>
                <a:gd name="f183" fmla="val 7428"/>
                <a:gd name="f184" fmla="val 7880"/>
                <a:gd name="f185" fmla="val 8383"/>
                <a:gd name="f186" fmla="val 9557"/>
                <a:gd name="f187" fmla="val 9641"/>
                <a:gd name="f188" fmla="val 9892"/>
                <a:gd name="f189" fmla="val 10378"/>
                <a:gd name="f190" fmla="val 10580"/>
                <a:gd name="f191" fmla="val 10814"/>
                <a:gd name="f192" fmla="val 11083"/>
                <a:gd name="f193" fmla="val 11116"/>
                <a:gd name="f194" fmla="val 3119"/>
                <a:gd name="f195" fmla="val 2264"/>
                <a:gd name="f196" fmla="val 2113"/>
                <a:gd name="f197" fmla="val 9574"/>
                <a:gd name="f198" fmla="val 9339"/>
                <a:gd name="f199" fmla="val 9188"/>
                <a:gd name="f200" fmla="val 8953"/>
                <a:gd name="f201" fmla="val 8417"/>
                <a:gd name="f202" fmla="val 7243"/>
                <a:gd name="f203" fmla="*/ f0 1 11117"/>
                <a:gd name="f204" fmla="*/ f1 1 6925"/>
                <a:gd name="f205" fmla="val f2"/>
                <a:gd name="f206" fmla="val f3"/>
                <a:gd name="f207" fmla="val f4"/>
                <a:gd name="f208" fmla="+- f207 0 f205"/>
                <a:gd name="f209" fmla="+- f206 0 f205"/>
                <a:gd name="f210" fmla="*/ f209 1 11117"/>
                <a:gd name="f211" fmla="*/ f208 1 6925"/>
                <a:gd name="f212" fmla="*/ f205 1 f210"/>
                <a:gd name="f213" fmla="*/ f206 1 f210"/>
                <a:gd name="f214" fmla="*/ f205 1 f211"/>
                <a:gd name="f215" fmla="*/ f207 1 f211"/>
                <a:gd name="f216" fmla="*/ f212 f203 1"/>
                <a:gd name="f217" fmla="*/ f213 f203 1"/>
                <a:gd name="f218" fmla="*/ f215 f204 1"/>
                <a:gd name="f219" fmla="*/ f214 f2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6" t="f219" r="f217" b="f218"/>
              <a:pathLst>
                <a:path w="11117" h="6925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2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49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59" y="f63"/>
                  </a:lnTo>
                  <a:lnTo>
                    <a:pt x="f64" y="f65"/>
                  </a:lnTo>
                  <a:lnTo>
                    <a:pt x="f55" y="f66"/>
                  </a:lnTo>
                  <a:lnTo>
                    <a:pt x="f53" y="f67"/>
                  </a:lnTo>
                  <a:lnTo>
                    <a:pt x="f51" y="f68"/>
                  </a:lnTo>
                  <a:lnTo>
                    <a:pt x="f50" y="f69"/>
                  </a:lnTo>
                  <a:lnTo>
                    <a:pt x="f48" y="f69"/>
                  </a:lnTo>
                  <a:lnTo>
                    <a:pt x="f46" y="f70"/>
                  </a:lnTo>
                  <a:lnTo>
                    <a:pt x="f44" y="f71"/>
                  </a:lnTo>
                  <a:lnTo>
                    <a:pt x="f42" y="f72"/>
                  </a:lnTo>
                  <a:lnTo>
                    <a:pt x="f40" y="f73"/>
                  </a:lnTo>
                  <a:lnTo>
                    <a:pt x="f38" y="f74"/>
                  </a:lnTo>
                  <a:lnTo>
                    <a:pt x="f36" y="f75"/>
                  </a:lnTo>
                  <a:lnTo>
                    <a:pt x="f35" y="f76"/>
                  </a:lnTo>
                  <a:lnTo>
                    <a:pt x="f33" y="f5"/>
                  </a:lnTo>
                  <a:lnTo>
                    <a:pt x="f31" y="f76"/>
                  </a:lnTo>
                  <a:lnTo>
                    <a:pt x="f29" y="f77"/>
                  </a:lnTo>
                  <a:lnTo>
                    <a:pt x="f27" y="f78"/>
                  </a:lnTo>
                  <a:lnTo>
                    <a:pt x="f79" y="f80"/>
                  </a:lnTo>
                  <a:lnTo>
                    <a:pt x="f23" y="f81"/>
                  </a:lnTo>
                  <a:lnTo>
                    <a:pt x="f21" y="f82"/>
                  </a:lnTo>
                  <a:lnTo>
                    <a:pt x="f19" y="f83"/>
                  </a:lnTo>
                  <a:lnTo>
                    <a:pt x="f84" y="f85"/>
                  </a:lnTo>
                  <a:lnTo>
                    <a:pt x="f15" y="f86"/>
                  </a:lnTo>
                  <a:lnTo>
                    <a:pt x="f13" y="f87"/>
                  </a:lnTo>
                  <a:lnTo>
                    <a:pt x="f11" y="f88"/>
                  </a:lnTo>
                  <a:lnTo>
                    <a:pt x="f9" y="f89"/>
                  </a:lnTo>
                  <a:lnTo>
                    <a:pt x="f90" y="f91"/>
                  </a:lnTo>
                  <a:lnTo>
                    <a:pt x="f5" y="f92"/>
                  </a:lnTo>
                  <a:lnTo>
                    <a:pt x="f77" y="f91"/>
                  </a:lnTo>
                  <a:lnTo>
                    <a:pt x="f93" y="f89"/>
                  </a:lnTo>
                  <a:lnTo>
                    <a:pt x="f94" y="f88"/>
                  </a:lnTo>
                  <a:lnTo>
                    <a:pt x="f68" y="f87"/>
                  </a:lnTo>
                  <a:lnTo>
                    <a:pt x="f95" y="f86"/>
                  </a:lnTo>
                  <a:lnTo>
                    <a:pt x="f96" y="f85"/>
                  </a:lnTo>
                  <a:lnTo>
                    <a:pt x="f97" y="f83"/>
                  </a:lnTo>
                  <a:lnTo>
                    <a:pt x="f98" y="f82"/>
                  </a:lnTo>
                  <a:lnTo>
                    <a:pt x="f99" y="f81"/>
                  </a:lnTo>
                  <a:lnTo>
                    <a:pt x="f65" y="f81"/>
                  </a:lnTo>
                  <a:lnTo>
                    <a:pt x="f100" y="f83"/>
                  </a:lnTo>
                  <a:lnTo>
                    <a:pt x="f101" y="f78"/>
                  </a:lnTo>
                  <a:lnTo>
                    <a:pt x="f102" y="f77"/>
                  </a:lnTo>
                  <a:lnTo>
                    <a:pt x="f103" y="f76"/>
                  </a:lnTo>
                  <a:lnTo>
                    <a:pt x="f104" y="f5"/>
                  </a:lnTo>
                  <a:lnTo>
                    <a:pt x="f105" y="f76"/>
                  </a:lnTo>
                  <a:lnTo>
                    <a:pt x="f106" y="f75"/>
                  </a:lnTo>
                  <a:lnTo>
                    <a:pt x="f107" y="f74"/>
                  </a:lnTo>
                  <a:lnTo>
                    <a:pt x="f108" y="f73"/>
                  </a:lnTo>
                  <a:lnTo>
                    <a:pt x="f41" y="f72"/>
                  </a:lnTo>
                  <a:lnTo>
                    <a:pt x="f109" y="f71"/>
                  </a:lnTo>
                  <a:lnTo>
                    <a:pt x="f110" y="f70"/>
                  </a:lnTo>
                  <a:lnTo>
                    <a:pt x="f20" y="f69"/>
                  </a:lnTo>
                  <a:lnTo>
                    <a:pt x="f111" y="f69"/>
                  </a:lnTo>
                  <a:lnTo>
                    <a:pt x="f37" y="f68"/>
                  </a:lnTo>
                  <a:lnTo>
                    <a:pt x="f112" y="f67"/>
                  </a:lnTo>
                  <a:lnTo>
                    <a:pt x="f113" y="f66"/>
                  </a:lnTo>
                  <a:lnTo>
                    <a:pt x="f114" y="f65"/>
                  </a:lnTo>
                  <a:lnTo>
                    <a:pt x="f115" y="f63"/>
                  </a:lnTo>
                  <a:lnTo>
                    <a:pt x="f116" y="f62"/>
                  </a:lnTo>
                  <a:lnTo>
                    <a:pt x="f115" y="f117"/>
                  </a:lnTo>
                  <a:lnTo>
                    <a:pt x="f118" y="f119"/>
                  </a:lnTo>
                  <a:lnTo>
                    <a:pt x="f12" y="f120"/>
                  </a:lnTo>
                  <a:lnTo>
                    <a:pt x="f32" y="f49"/>
                  </a:lnTo>
                  <a:lnTo>
                    <a:pt x="f121" y="f52"/>
                  </a:lnTo>
                  <a:lnTo>
                    <a:pt x="f122" y="f52"/>
                  </a:lnTo>
                  <a:lnTo>
                    <a:pt x="f111" y="f49"/>
                  </a:lnTo>
                  <a:lnTo>
                    <a:pt x="f20" y="f49"/>
                  </a:lnTo>
                  <a:lnTo>
                    <a:pt x="f110" y="f47"/>
                  </a:lnTo>
                  <a:lnTo>
                    <a:pt x="f109" y="f45"/>
                  </a:lnTo>
                  <a:lnTo>
                    <a:pt x="f41" y="f43"/>
                  </a:lnTo>
                  <a:lnTo>
                    <a:pt x="f108" y="f41"/>
                  </a:lnTo>
                  <a:lnTo>
                    <a:pt x="f107" y="f39"/>
                  </a:lnTo>
                  <a:lnTo>
                    <a:pt x="f106" y="f37"/>
                  </a:lnTo>
                  <a:lnTo>
                    <a:pt x="f105" y="f32"/>
                  </a:lnTo>
                  <a:lnTo>
                    <a:pt x="f104" y="f34"/>
                  </a:lnTo>
                  <a:lnTo>
                    <a:pt x="f103" y="f32"/>
                  </a:lnTo>
                  <a:lnTo>
                    <a:pt x="f102" y="f30"/>
                  </a:lnTo>
                  <a:lnTo>
                    <a:pt x="f101" y="f28"/>
                  </a:lnTo>
                  <a:lnTo>
                    <a:pt x="f123" y="f26"/>
                  </a:lnTo>
                  <a:lnTo>
                    <a:pt x="f124" y="f24"/>
                  </a:lnTo>
                  <a:lnTo>
                    <a:pt x="f98" y="f22"/>
                  </a:lnTo>
                  <a:lnTo>
                    <a:pt x="f97" y="f20"/>
                  </a:lnTo>
                  <a:lnTo>
                    <a:pt x="f96" y="f18"/>
                  </a:lnTo>
                  <a:lnTo>
                    <a:pt x="f95" y="f16"/>
                  </a:lnTo>
                  <a:lnTo>
                    <a:pt x="f68" y="f14"/>
                  </a:lnTo>
                  <a:lnTo>
                    <a:pt x="f94" y="f12"/>
                  </a:lnTo>
                  <a:lnTo>
                    <a:pt x="f93" y="f10"/>
                  </a:lnTo>
                  <a:lnTo>
                    <a:pt x="f77" y="f8"/>
                  </a:lnTo>
                  <a:lnTo>
                    <a:pt x="f5" y="f6"/>
                  </a:lnTo>
                  <a:close/>
                  <a:moveTo>
                    <a:pt x="f5" y="f125"/>
                  </a:moveTo>
                  <a:lnTo>
                    <a:pt x="f126" y="f127"/>
                  </a:lnTo>
                  <a:lnTo>
                    <a:pt x="f94" y="f128"/>
                  </a:lnTo>
                  <a:lnTo>
                    <a:pt x="f129" y="f130"/>
                  </a:lnTo>
                  <a:lnTo>
                    <a:pt x="f98" y="f115"/>
                  </a:lnTo>
                  <a:lnTo>
                    <a:pt x="f131" y="f132"/>
                  </a:lnTo>
                  <a:lnTo>
                    <a:pt x="f133" y="f134"/>
                  </a:lnTo>
                  <a:lnTo>
                    <a:pt x="f135" y="f136"/>
                  </a:lnTo>
                  <a:lnTo>
                    <a:pt x="f104" y="f137"/>
                  </a:lnTo>
                  <a:lnTo>
                    <a:pt x="f138" y="f136"/>
                  </a:lnTo>
                  <a:lnTo>
                    <a:pt x="f139" y="f140"/>
                  </a:lnTo>
                  <a:lnTo>
                    <a:pt x="f141" y="f142"/>
                  </a:lnTo>
                  <a:lnTo>
                    <a:pt x="f28" y="f143"/>
                  </a:lnTo>
                  <a:lnTo>
                    <a:pt x="f144" y="f145"/>
                  </a:lnTo>
                  <a:lnTo>
                    <a:pt x="f146" y="f22"/>
                  </a:lnTo>
                  <a:lnTo>
                    <a:pt x="f147" y="f148"/>
                  </a:lnTo>
                  <a:lnTo>
                    <a:pt x="f6" y="f149"/>
                  </a:lnTo>
                  <a:lnTo>
                    <a:pt x="f150" y="f151"/>
                  </a:lnTo>
                  <a:lnTo>
                    <a:pt x="f152" y="f153"/>
                  </a:lnTo>
                  <a:lnTo>
                    <a:pt x="f125" y="f62"/>
                  </a:lnTo>
                  <a:lnTo>
                    <a:pt x="f154" y="f155"/>
                  </a:lnTo>
                  <a:lnTo>
                    <a:pt x="f156" y="f68"/>
                  </a:lnTo>
                  <a:lnTo>
                    <a:pt x="f157" y="f158"/>
                  </a:lnTo>
                  <a:lnTo>
                    <a:pt x="f159" y="f160"/>
                  </a:lnTo>
                  <a:lnTo>
                    <a:pt x="f161" y="f162"/>
                  </a:lnTo>
                  <a:lnTo>
                    <a:pt x="f146" y="f81"/>
                  </a:lnTo>
                  <a:lnTo>
                    <a:pt x="f163" y="f86"/>
                  </a:lnTo>
                  <a:lnTo>
                    <a:pt x="f20" y="f164"/>
                  </a:lnTo>
                  <a:lnTo>
                    <a:pt x="f107" y="f165"/>
                  </a:lnTo>
                  <a:lnTo>
                    <a:pt x="f166" y="f167"/>
                  </a:lnTo>
                  <a:lnTo>
                    <a:pt x="f104" y="f168"/>
                  </a:lnTo>
                  <a:lnTo>
                    <a:pt x="f135" y="f167"/>
                  </a:lnTo>
                  <a:lnTo>
                    <a:pt x="f169" y="f170"/>
                  </a:lnTo>
                  <a:lnTo>
                    <a:pt x="f171" y="f172"/>
                  </a:lnTo>
                  <a:lnTo>
                    <a:pt x="f173" y="f174"/>
                  </a:lnTo>
                  <a:lnTo>
                    <a:pt x="f129" y="f175"/>
                  </a:lnTo>
                  <a:lnTo>
                    <a:pt x="f176" y="f177"/>
                  </a:lnTo>
                  <a:lnTo>
                    <a:pt x="f126" y="f178"/>
                  </a:lnTo>
                  <a:lnTo>
                    <a:pt x="f5" y="f4"/>
                  </a:lnTo>
                  <a:lnTo>
                    <a:pt x="f179" y="f178"/>
                  </a:lnTo>
                  <a:lnTo>
                    <a:pt x="f175" y="f177"/>
                  </a:lnTo>
                  <a:lnTo>
                    <a:pt x="f180" y="f175"/>
                  </a:lnTo>
                  <a:lnTo>
                    <a:pt x="f181" y="f174"/>
                  </a:lnTo>
                  <a:lnTo>
                    <a:pt x="f182" y="f172"/>
                  </a:lnTo>
                  <a:lnTo>
                    <a:pt x="f183" y="f170"/>
                  </a:lnTo>
                  <a:lnTo>
                    <a:pt x="f184" y="f167"/>
                  </a:lnTo>
                  <a:lnTo>
                    <a:pt x="f33" y="f168"/>
                  </a:lnTo>
                  <a:lnTo>
                    <a:pt x="f185" y="f167"/>
                  </a:lnTo>
                  <a:lnTo>
                    <a:pt x="f38" y="f165"/>
                  </a:lnTo>
                  <a:lnTo>
                    <a:pt x="f48" y="f164"/>
                  </a:lnTo>
                  <a:lnTo>
                    <a:pt x="f186" y="f86"/>
                  </a:lnTo>
                  <a:lnTo>
                    <a:pt x="f187" y="f81"/>
                  </a:lnTo>
                  <a:lnTo>
                    <a:pt x="f188" y="f162"/>
                  </a:lnTo>
                  <a:lnTo>
                    <a:pt x="f189" y="f160"/>
                  </a:lnTo>
                  <a:lnTo>
                    <a:pt x="f190" y="f158"/>
                  </a:lnTo>
                  <a:lnTo>
                    <a:pt x="f191" y="f68"/>
                  </a:lnTo>
                  <a:lnTo>
                    <a:pt x="f192" y="f155"/>
                  </a:lnTo>
                  <a:lnTo>
                    <a:pt x="f193" y="f62"/>
                  </a:lnTo>
                  <a:lnTo>
                    <a:pt x="f192" y="f194"/>
                  </a:lnTo>
                  <a:lnTo>
                    <a:pt x="f191" y="f52"/>
                  </a:lnTo>
                  <a:lnTo>
                    <a:pt x="f190" y="f195"/>
                  </a:lnTo>
                  <a:lnTo>
                    <a:pt x="f189" y="f196"/>
                  </a:lnTo>
                  <a:lnTo>
                    <a:pt x="f188" y="f148"/>
                  </a:lnTo>
                  <a:lnTo>
                    <a:pt x="f187" y="f22"/>
                  </a:lnTo>
                  <a:lnTo>
                    <a:pt x="f197" y="f145"/>
                  </a:lnTo>
                  <a:lnTo>
                    <a:pt x="f198" y="f143"/>
                  </a:lnTo>
                  <a:lnTo>
                    <a:pt x="f199" y="f142"/>
                  </a:lnTo>
                  <a:lnTo>
                    <a:pt x="f200" y="f140"/>
                  </a:lnTo>
                  <a:lnTo>
                    <a:pt x="f201" y="f136"/>
                  </a:lnTo>
                  <a:lnTo>
                    <a:pt x="f33" y="f137"/>
                  </a:lnTo>
                  <a:lnTo>
                    <a:pt x="f184" y="f136"/>
                  </a:lnTo>
                  <a:lnTo>
                    <a:pt x="f183" y="f134"/>
                  </a:lnTo>
                  <a:lnTo>
                    <a:pt x="f202" y="f132"/>
                  </a:lnTo>
                  <a:lnTo>
                    <a:pt x="f21" y="f115"/>
                  </a:lnTo>
                  <a:lnTo>
                    <a:pt x="f180" y="f130"/>
                  </a:lnTo>
                  <a:lnTo>
                    <a:pt x="f175" y="f128"/>
                  </a:lnTo>
                  <a:lnTo>
                    <a:pt x="f179" y="f127"/>
                  </a:lnTo>
                  <a:lnTo>
                    <a:pt x="f5" y="f125"/>
                  </a:lnTo>
                  <a:close/>
                </a:path>
              </a:pathLst>
            </a:custGeom>
            <a:solidFill>
              <a:srgbClr val="002763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60;p20">
              <a:extLst>
                <a:ext uri="{FF2B5EF4-FFF2-40B4-BE49-F238E27FC236}">
                  <a16:creationId xmlns:a16="http://schemas.microsoft.com/office/drawing/2014/main" id="{73BB9304-F675-4259-A211-AA17AA3F58BA}"/>
                </a:ext>
              </a:extLst>
            </p:cNvPr>
            <p:cNvSpPr/>
            <p:nvPr/>
          </p:nvSpPr>
          <p:spPr>
            <a:xfrm>
              <a:off x="8110225" y="3655725"/>
              <a:ext cx="91220" cy="912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65"/>
                <a:gd name="f4" fmla="val 1224"/>
                <a:gd name="f5" fmla="val 1107"/>
                <a:gd name="f6" fmla="val 17"/>
                <a:gd name="f7" fmla="val 922"/>
                <a:gd name="f8" fmla="val 184"/>
                <a:gd name="f9" fmla="val 905"/>
                <a:gd name="f10" fmla="val 319"/>
                <a:gd name="f11" fmla="val 453"/>
                <a:gd name="f12" fmla="val 822"/>
                <a:gd name="f13" fmla="val 352"/>
                <a:gd name="f14" fmla="val 704"/>
                <a:gd name="f15" fmla="val 285"/>
                <a:gd name="f16" fmla="val 470"/>
                <a:gd name="f17" fmla="val 469"/>
                <a:gd name="f18" fmla="val 721"/>
                <a:gd name="f19" fmla="val 335"/>
                <a:gd name="f20" fmla="val 201"/>
                <a:gd name="f21" fmla="val 1241"/>
                <a:gd name="f22" fmla="val 1358"/>
                <a:gd name="f23" fmla="val 1542"/>
                <a:gd name="f24" fmla="val 1559"/>
                <a:gd name="f25" fmla="val 369"/>
                <a:gd name="f26" fmla="val 1643"/>
                <a:gd name="f27" fmla="val 1744"/>
                <a:gd name="f28" fmla="val 1995"/>
                <a:gd name="f29" fmla="val 2096"/>
                <a:gd name="f30" fmla="val 2180"/>
                <a:gd name="f31" fmla="val 587"/>
                <a:gd name="f32" fmla="val 2196"/>
                <a:gd name="f33" fmla="val 2012"/>
                <a:gd name="f34" fmla="val 2146"/>
                <a:gd name="f35" fmla="val 2280"/>
                <a:gd name="f36" fmla="val 2448"/>
                <a:gd name="f37" fmla="val 1543"/>
                <a:gd name="f38" fmla="val 2112"/>
                <a:gd name="f39" fmla="val 1878"/>
                <a:gd name="f40" fmla="val 2113"/>
                <a:gd name="f41" fmla="val 1760"/>
                <a:gd name="f42" fmla="val 2129"/>
                <a:gd name="f43" fmla="val 2263"/>
                <a:gd name="f44" fmla="*/ f0 1 2465"/>
                <a:gd name="f45" fmla="*/ f1 1 2465"/>
                <a:gd name="f46" fmla="val f2"/>
                <a:gd name="f47" fmla="val f3"/>
                <a:gd name="f48" fmla="+- f47 0 f46"/>
                <a:gd name="f49" fmla="*/ f48 1 2465"/>
                <a:gd name="f50" fmla="*/ f46 1 f49"/>
                <a:gd name="f51" fmla="*/ f47 1 f49"/>
                <a:gd name="f52" fmla="*/ f50 f44 1"/>
                <a:gd name="f53" fmla="*/ f51 f44 1"/>
                <a:gd name="f54" fmla="*/ f51 f45 1"/>
                <a:gd name="f55" fmla="*/ f50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2465" h="2465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9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5"/>
                  </a:lnTo>
                  <a:lnTo>
                    <a:pt x="f13" y="f13"/>
                  </a:lnTo>
                  <a:lnTo>
                    <a:pt x="f15" y="f17"/>
                  </a:lnTo>
                  <a:lnTo>
                    <a:pt x="f15" y="f18"/>
                  </a:lnTo>
                  <a:lnTo>
                    <a:pt x="f13" y="f12"/>
                  </a:lnTo>
                  <a:lnTo>
                    <a:pt x="f11" y="f9"/>
                  </a:lnTo>
                  <a:lnTo>
                    <a:pt x="f19" y="f9"/>
                  </a:lnTo>
                  <a:lnTo>
                    <a:pt x="f20" y="f7"/>
                  </a:lnTo>
                  <a:lnTo>
                    <a:pt x="f6" y="f5"/>
                  </a:lnTo>
                  <a:lnTo>
                    <a:pt x="f2" y="f21"/>
                  </a:lnTo>
                  <a:lnTo>
                    <a:pt x="f6" y="f22"/>
                  </a:lnTo>
                  <a:lnTo>
                    <a:pt x="f20" y="f23"/>
                  </a:lnTo>
                  <a:lnTo>
                    <a:pt x="f19" y="f24"/>
                  </a:lnTo>
                  <a:lnTo>
                    <a:pt x="f11" y="f24"/>
                  </a:lnTo>
                  <a:lnTo>
                    <a:pt x="f25" y="f26"/>
                  </a:lnTo>
                  <a:lnTo>
                    <a:pt x="f15" y="f27"/>
                  </a:lnTo>
                  <a:lnTo>
                    <a:pt x="f15" y="f28"/>
                  </a:lnTo>
                  <a:lnTo>
                    <a:pt x="f25" y="f29"/>
                  </a:lnTo>
                  <a:lnTo>
                    <a:pt x="f16" y="f30"/>
                  </a:lnTo>
                  <a:lnTo>
                    <a:pt x="f31" y="f32"/>
                  </a:lnTo>
                  <a:lnTo>
                    <a:pt x="f18" y="f30"/>
                  </a:lnTo>
                  <a:lnTo>
                    <a:pt x="f12" y="f29"/>
                  </a:lnTo>
                  <a:lnTo>
                    <a:pt x="f9" y="f33"/>
                  </a:lnTo>
                  <a:lnTo>
                    <a:pt x="f9" y="f34"/>
                  </a:lnTo>
                  <a:lnTo>
                    <a:pt x="f7" y="f35"/>
                  </a:lnTo>
                  <a:lnTo>
                    <a:pt x="f5" y="f36"/>
                  </a:lnTo>
                  <a:lnTo>
                    <a:pt x="f4" y="f3"/>
                  </a:lnTo>
                  <a:lnTo>
                    <a:pt x="f22" y="f36"/>
                  </a:lnTo>
                  <a:lnTo>
                    <a:pt x="f37" y="f35"/>
                  </a:lnTo>
                  <a:lnTo>
                    <a:pt x="f24" y="f34"/>
                  </a:lnTo>
                  <a:lnTo>
                    <a:pt x="f24" y="f33"/>
                  </a:lnTo>
                  <a:lnTo>
                    <a:pt x="f26" y="f38"/>
                  </a:lnTo>
                  <a:lnTo>
                    <a:pt x="f27" y="f30"/>
                  </a:lnTo>
                  <a:lnTo>
                    <a:pt x="f39" y="f32"/>
                  </a:lnTo>
                  <a:lnTo>
                    <a:pt x="f28" y="f30"/>
                  </a:lnTo>
                  <a:lnTo>
                    <a:pt x="f40" y="f38"/>
                  </a:lnTo>
                  <a:lnTo>
                    <a:pt x="f30" y="f28"/>
                  </a:lnTo>
                  <a:lnTo>
                    <a:pt x="f30" y="f41"/>
                  </a:lnTo>
                  <a:lnTo>
                    <a:pt x="f40" y="f26"/>
                  </a:lnTo>
                  <a:lnTo>
                    <a:pt x="f33" y="f24"/>
                  </a:lnTo>
                  <a:lnTo>
                    <a:pt x="f42" y="f24"/>
                  </a:lnTo>
                  <a:lnTo>
                    <a:pt x="f43" y="f23"/>
                  </a:lnTo>
                  <a:lnTo>
                    <a:pt x="f36" y="f22"/>
                  </a:lnTo>
                  <a:lnTo>
                    <a:pt x="f3" y="f21"/>
                  </a:lnTo>
                  <a:lnTo>
                    <a:pt x="f36" y="f5"/>
                  </a:lnTo>
                  <a:lnTo>
                    <a:pt x="f43" y="f7"/>
                  </a:lnTo>
                  <a:lnTo>
                    <a:pt x="f42" y="f9"/>
                  </a:lnTo>
                  <a:lnTo>
                    <a:pt x="f33" y="f9"/>
                  </a:lnTo>
                  <a:lnTo>
                    <a:pt x="f29" y="f12"/>
                  </a:lnTo>
                  <a:lnTo>
                    <a:pt x="f30" y="f18"/>
                  </a:lnTo>
                  <a:lnTo>
                    <a:pt x="f30" y="f17"/>
                  </a:lnTo>
                  <a:lnTo>
                    <a:pt x="f29" y="f25"/>
                  </a:lnTo>
                  <a:lnTo>
                    <a:pt x="f28" y="f15"/>
                  </a:lnTo>
                  <a:lnTo>
                    <a:pt x="f27" y="f15"/>
                  </a:lnTo>
                  <a:lnTo>
                    <a:pt x="f26" y="f25"/>
                  </a:lnTo>
                  <a:lnTo>
                    <a:pt x="f24" y="f11"/>
                  </a:lnTo>
                  <a:lnTo>
                    <a:pt x="f24" y="f10"/>
                  </a:lnTo>
                  <a:lnTo>
                    <a:pt x="f37" y="f8"/>
                  </a:lnTo>
                  <a:lnTo>
                    <a:pt x="f22" y="f6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002763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61;p20">
              <a:extLst>
                <a:ext uri="{FF2B5EF4-FFF2-40B4-BE49-F238E27FC236}">
                  <a16:creationId xmlns:a16="http://schemas.microsoft.com/office/drawing/2014/main" id="{F3C1E4B5-BBA7-4B22-B838-B46280228B85}"/>
                </a:ext>
              </a:extLst>
            </p:cNvPr>
            <p:cNvSpPr/>
            <p:nvPr/>
          </p:nvSpPr>
          <p:spPr>
            <a:xfrm>
              <a:off x="7950141" y="3579382"/>
              <a:ext cx="90635" cy="912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49"/>
                <a:gd name="f4" fmla="val 2466"/>
                <a:gd name="f5" fmla="val 1225"/>
                <a:gd name="f6" fmla="val 1"/>
                <a:gd name="f7" fmla="val 1090"/>
                <a:gd name="f8" fmla="val 18"/>
                <a:gd name="f9" fmla="val 923"/>
                <a:gd name="f10" fmla="val 185"/>
                <a:gd name="f11" fmla="val 906"/>
                <a:gd name="f12" fmla="val 319"/>
                <a:gd name="f13" fmla="val 454"/>
                <a:gd name="f14" fmla="val 805"/>
                <a:gd name="f15" fmla="val 353"/>
                <a:gd name="f16" fmla="val 705"/>
                <a:gd name="f17" fmla="val 286"/>
                <a:gd name="f18" fmla="val 453"/>
                <a:gd name="f19" fmla="val 269"/>
                <a:gd name="f20" fmla="val 470"/>
                <a:gd name="f21" fmla="val 722"/>
                <a:gd name="f22" fmla="val 822"/>
                <a:gd name="f23" fmla="val 437"/>
                <a:gd name="f24" fmla="val 202"/>
                <a:gd name="f25" fmla="val 17"/>
                <a:gd name="f26" fmla="val 1107"/>
                <a:gd name="f27" fmla="val 1242"/>
                <a:gd name="f28" fmla="val 1359"/>
                <a:gd name="f29" fmla="val 1543"/>
                <a:gd name="f30" fmla="val 1560"/>
                <a:gd name="f31" fmla="val 1644"/>
                <a:gd name="f32" fmla="val 1744"/>
                <a:gd name="f33" fmla="val 1996"/>
                <a:gd name="f34" fmla="val 2097"/>
                <a:gd name="f35" fmla="val 2180"/>
                <a:gd name="f36" fmla="val 587"/>
                <a:gd name="f37" fmla="val 2197"/>
                <a:gd name="f38" fmla="val 2013"/>
                <a:gd name="f39" fmla="val 2147"/>
                <a:gd name="f40" fmla="val 2281"/>
                <a:gd name="f41" fmla="val 2465"/>
                <a:gd name="f42" fmla="val 2113"/>
                <a:gd name="f43" fmla="val 1878"/>
                <a:gd name="f44" fmla="val 2096"/>
                <a:gd name="f45" fmla="val 1761"/>
                <a:gd name="f46" fmla="val 2012"/>
                <a:gd name="f47" fmla="val 2130"/>
                <a:gd name="f48" fmla="val 2264"/>
                <a:gd name="f49" fmla="val 2432"/>
                <a:gd name="f50" fmla="val 2448"/>
                <a:gd name="f51" fmla="val 370"/>
                <a:gd name="f52" fmla="val 1627"/>
                <a:gd name="f53" fmla="*/ f0 1 2449"/>
                <a:gd name="f54" fmla="*/ f1 1 2466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2449"/>
                <a:gd name="f61" fmla="*/ f58 1 2466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2449" h="2466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1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7"/>
                  </a:lnTo>
                  <a:lnTo>
                    <a:pt x="f15" y="f15"/>
                  </a:lnTo>
                  <a:lnTo>
                    <a:pt x="f19" y="f20"/>
                  </a:lnTo>
                  <a:lnTo>
                    <a:pt x="f19" y="f21"/>
                  </a:lnTo>
                  <a:lnTo>
                    <a:pt x="f15" y="f22"/>
                  </a:lnTo>
                  <a:lnTo>
                    <a:pt x="f23" y="f11"/>
                  </a:lnTo>
                  <a:lnTo>
                    <a:pt x="f12" y="f11"/>
                  </a:lnTo>
                  <a:lnTo>
                    <a:pt x="f24" y="f9"/>
                  </a:lnTo>
                  <a:lnTo>
                    <a:pt x="f25" y="f26"/>
                  </a:lnTo>
                  <a:lnTo>
                    <a:pt x="f6" y="f27"/>
                  </a:lnTo>
                  <a:lnTo>
                    <a:pt x="f25" y="f28"/>
                  </a:lnTo>
                  <a:lnTo>
                    <a:pt x="f24" y="f29"/>
                  </a:lnTo>
                  <a:lnTo>
                    <a:pt x="f12" y="f30"/>
                  </a:lnTo>
                  <a:lnTo>
                    <a:pt x="f23" y="f30"/>
                  </a:lnTo>
                  <a:lnTo>
                    <a:pt x="f15" y="f31"/>
                  </a:lnTo>
                  <a:lnTo>
                    <a:pt x="f17" y="f32"/>
                  </a:lnTo>
                  <a:lnTo>
                    <a:pt x="f17" y="f33"/>
                  </a:lnTo>
                  <a:lnTo>
                    <a:pt x="f15" y="f34"/>
                  </a:lnTo>
                  <a:lnTo>
                    <a:pt x="f20" y="f35"/>
                  </a:lnTo>
                  <a:lnTo>
                    <a:pt x="f36" y="f37"/>
                  </a:lnTo>
                  <a:lnTo>
                    <a:pt x="f21" y="f35"/>
                  </a:lnTo>
                  <a:lnTo>
                    <a:pt x="f22" y="f34"/>
                  </a:lnTo>
                  <a:lnTo>
                    <a:pt x="f11" y="f38"/>
                  </a:lnTo>
                  <a:lnTo>
                    <a:pt x="f11" y="f39"/>
                  </a:lnTo>
                  <a:lnTo>
                    <a:pt x="f9" y="f40"/>
                  </a:lnTo>
                  <a:lnTo>
                    <a:pt x="f7" y="f3"/>
                  </a:lnTo>
                  <a:lnTo>
                    <a:pt x="f5" y="f41"/>
                  </a:lnTo>
                  <a:lnTo>
                    <a:pt x="f28" y="f3"/>
                  </a:lnTo>
                  <a:lnTo>
                    <a:pt x="f29" y="f40"/>
                  </a:lnTo>
                  <a:lnTo>
                    <a:pt x="f30" y="f39"/>
                  </a:lnTo>
                  <a:lnTo>
                    <a:pt x="f30" y="f38"/>
                  </a:lnTo>
                  <a:lnTo>
                    <a:pt x="f31" y="f42"/>
                  </a:lnTo>
                  <a:lnTo>
                    <a:pt x="f32" y="f35"/>
                  </a:lnTo>
                  <a:lnTo>
                    <a:pt x="f43" y="f37"/>
                  </a:lnTo>
                  <a:lnTo>
                    <a:pt x="f33" y="f35"/>
                  </a:lnTo>
                  <a:lnTo>
                    <a:pt x="f44" y="f42"/>
                  </a:lnTo>
                  <a:lnTo>
                    <a:pt x="f35" y="f33"/>
                  </a:lnTo>
                  <a:lnTo>
                    <a:pt x="f35" y="f45"/>
                  </a:lnTo>
                  <a:lnTo>
                    <a:pt x="f44" y="f31"/>
                  </a:lnTo>
                  <a:lnTo>
                    <a:pt x="f46" y="f30"/>
                  </a:lnTo>
                  <a:lnTo>
                    <a:pt x="f47" y="f30"/>
                  </a:lnTo>
                  <a:lnTo>
                    <a:pt x="f48" y="f29"/>
                  </a:lnTo>
                  <a:lnTo>
                    <a:pt x="f49" y="f28"/>
                  </a:lnTo>
                  <a:lnTo>
                    <a:pt x="f50" y="f27"/>
                  </a:lnTo>
                  <a:lnTo>
                    <a:pt x="f49" y="f26"/>
                  </a:lnTo>
                  <a:lnTo>
                    <a:pt x="f48" y="f9"/>
                  </a:lnTo>
                  <a:lnTo>
                    <a:pt x="f47" y="f11"/>
                  </a:lnTo>
                  <a:lnTo>
                    <a:pt x="f46" y="f11"/>
                  </a:lnTo>
                  <a:lnTo>
                    <a:pt x="f44" y="f22"/>
                  </a:lnTo>
                  <a:lnTo>
                    <a:pt x="f35" y="f21"/>
                  </a:lnTo>
                  <a:lnTo>
                    <a:pt x="f35" y="f20"/>
                  </a:lnTo>
                  <a:lnTo>
                    <a:pt x="f44" y="f51"/>
                  </a:lnTo>
                  <a:lnTo>
                    <a:pt x="f33" y="f17"/>
                  </a:lnTo>
                  <a:lnTo>
                    <a:pt x="f32" y="f17"/>
                  </a:lnTo>
                  <a:lnTo>
                    <a:pt x="f52" y="f51"/>
                  </a:lnTo>
                  <a:lnTo>
                    <a:pt x="f30" y="f13"/>
                  </a:lnTo>
                  <a:lnTo>
                    <a:pt x="f30" y="f12"/>
                  </a:lnTo>
                  <a:lnTo>
                    <a:pt x="f29" y="f10"/>
                  </a:lnTo>
                  <a:lnTo>
                    <a:pt x="f28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2763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62;p20">
              <a:extLst>
                <a:ext uri="{FF2B5EF4-FFF2-40B4-BE49-F238E27FC236}">
                  <a16:creationId xmlns:a16="http://schemas.microsoft.com/office/drawing/2014/main" id="{9122C4CD-3E24-4DF8-83E4-654C37F497E4}"/>
                </a:ext>
              </a:extLst>
            </p:cNvPr>
            <p:cNvSpPr/>
            <p:nvPr/>
          </p:nvSpPr>
          <p:spPr>
            <a:xfrm>
              <a:off x="8270912" y="3579382"/>
              <a:ext cx="90635" cy="912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49"/>
                <a:gd name="f4" fmla="val 2466"/>
                <a:gd name="f5" fmla="val 1224"/>
                <a:gd name="f6" fmla="val 1"/>
                <a:gd name="f7" fmla="val 1090"/>
                <a:gd name="f8" fmla="val 18"/>
                <a:gd name="f9" fmla="val 906"/>
                <a:gd name="f10" fmla="val 185"/>
                <a:gd name="f11" fmla="val 889"/>
                <a:gd name="f12" fmla="val 319"/>
                <a:gd name="f13" fmla="val 454"/>
                <a:gd name="f14" fmla="val 805"/>
                <a:gd name="f15" fmla="val 353"/>
                <a:gd name="f16" fmla="val 704"/>
                <a:gd name="f17" fmla="val 286"/>
                <a:gd name="f18" fmla="val 453"/>
                <a:gd name="f19" fmla="val 352"/>
                <a:gd name="f20" fmla="val 269"/>
                <a:gd name="f21" fmla="val 470"/>
                <a:gd name="f22" fmla="val 722"/>
                <a:gd name="f23" fmla="val 822"/>
                <a:gd name="f24" fmla="val 436"/>
                <a:gd name="f25" fmla="val 923"/>
                <a:gd name="f26" fmla="val 17"/>
                <a:gd name="f27" fmla="val 1107"/>
                <a:gd name="f28" fmla="val 1242"/>
                <a:gd name="f29" fmla="val 1359"/>
                <a:gd name="f30" fmla="val 1543"/>
                <a:gd name="f31" fmla="val 1560"/>
                <a:gd name="f32" fmla="val 1644"/>
                <a:gd name="f33" fmla="val 1744"/>
                <a:gd name="f34" fmla="val 1996"/>
                <a:gd name="f35" fmla="val 2097"/>
                <a:gd name="f36" fmla="val 2180"/>
                <a:gd name="f37" fmla="val 587"/>
                <a:gd name="f38" fmla="val 2197"/>
                <a:gd name="f39" fmla="val 2013"/>
                <a:gd name="f40" fmla="val 2147"/>
                <a:gd name="f41" fmla="val 2281"/>
                <a:gd name="f42" fmla="val 2465"/>
                <a:gd name="f43" fmla="val 1342"/>
                <a:gd name="f44" fmla="val 1526"/>
                <a:gd name="f45" fmla="val 1627"/>
                <a:gd name="f46" fmla="val 2113"/>
                <a:gd name="f47" fmla="val 1861"/>
                <a:gd name="f48" fmla="val 1995"/>
                <a:gd name="f49" fmla="val 2096"/>
                <a:gd name="f50" fmla="val 1761"/>
                <a:gd name="f51" fmla="val 2012"/>
                <a:gd name="f52" fmla="val 2247"/>
                <a:gd name="f53" fmla="val 2431"/>
                <a:gd name="f54" fmla="val 2448"/>
                <a:gd name="f55" fmla="val 2079"/>
                <a:gd name="f56" fmla="val 2163"/>
                <a:gd name="f57" fmla="val 370"/>
                <a:gd name="f58" fmla="val 1979"/>
                <a:gd name="f59" fmla="val 1727"/>
                <a:gd name="f60" fmla="*/ f0 1 2449"/>
                <a:gd name="f61" fmla="*/ f1 1 246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2449"/>
                <a:gd name="f68" fmla="*/ f65 1 246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2449" h="2466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1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7"/>
                  </a:lnTo>
                  <a:lnTo>
                    <a:pt x="f19" y="f15"/>
                  </a:lnTo>
                  <a:lnTo>
                    <a:pt x="f20" y="f21"/>
                  </a:lnTo>
                  <a:lnTo>
                    <a:pt x="f20" y="f22"/>
                  </a:lnTo>
                  <a:lnTo>
                    <a:pt x="f19" y="f23"/>
                  </a:lnTo>
                  <a:lnTo>
                    <a:pt x="f24" y="f9"/>
                  </a:lnTo>
                  <a:lnTo>
                    <a:pt x="f12" y="f9"/>
                  </a:lnTo>
                  <a:lnTo>
                    <a:pt x="f10" y="f25"/>
                  </a:lnTo>
                  <a:lnTo>
                    <a:pt x="f26" y="f27"/>
                  </a:lnTo>
                  <a:lnTo>
                    <a:pt x="f2" y="f28"/>
                  </a:lnTo>
                  <a:lnTo>
                    <a:pt x="f26" y="f29"/>
                  </a:lnTo>
                  <a:lnTo>
                    <a:pt x="f10" y="f30"/>
                  </a:lnTo>
                  <a:lnTo>
                    <a:pt x="f12" y="f31"/>
                  </a:lnTo>
                  <a:lnTo>
                    <a:pt x="f24" y="f31"/>
                  </a:lnTo>
                  <a:lnTo>
                    <a:pt x="f19" y="f32"/>
                  </a:lnTo>
                  <a:lnTo>
                    <a:pt x="f20" y="f33"/>
                  </a:lnTo>
                  <a:lnTo>
                    <a:pt x="f20" y="f34"/>
                  </a:lnTo>
                  <a:lnTo>
                    <a:pt x="f19" y="f35"/>
                  </a:lnTo>
                  <a:lnTo>
                    <a:pt x="f18" y="f36"/>
                  </a:lnTo>
                  <a:lnTo>
                    <a:pt x="f37" y="f38"/>
                  </a:lnTo>
                  <a:lnTo>
                    <a:pt x="f16" y="f36"/>
                  </a:lnTo>
                  <a:lnTo>
                    <a:pt x="f14" y="f35"/>
                  </a:lnTo>
                  <a:lnTo>
                    <a:pt x="f11" y="f39"/>
                  </a:lnTo>
                  <a:lnTo>
                    <a:pt x="f11" y="f40"/>
                  </a:lnTo>
                  <a:lnTo>
                    <a:pt x="f9" y="f41"/>
                  </a:lnTo>
                  <a:lnTo>
                    <a:pt x="f7" y="f3"/>
                  </a:lnTo>
                  <a:lnTo>
                    <a:pt x="f5" y="f42"/>
                  </a:lnTo>
                  <a:lnTo>
                    <a:pt x="f43" y="f3"/>
                  </a:lnTo>
                  <a:lnTo>
                    <a:pt x="f44" y="f41"/>
                  </a:lnTo>
                  <a:lnTo>
                    <a:pt x="f30" y="f40"/>
                  </a:lnTo>
                  <a:lnTo>
                    <a:pt x="f30" y="f39"/>
                  </a:lnTo>
                  <a:lnTo>
                    <a:pt x="f45" y="f46"/>
                  </a:lnTo>
                  <a:lnTo>
                    <a:pt x="f33" y="f36"/>
                  </a:lnTo>
                  <a:lnTo>
                    <a:pt x="f47" y="f38"/>
                  </a:lnTo>
                  <a:lnTo>
                    <a:pt x="f48" y="f36"/>
                  </a:lnTo>
                  <a:lnTo>
                    <a:pt x="f49" y="f46"/>
                  </a:lnTo>
                  <a:lnTo>
                    <a:pt x="f36" y="f34"/>
                  </a:lnTo>
                  <a:lnTo>
                    <a:pt x="f36" y="f50"/>
                  </a:lnTo>
                  <a:lnTo>
                    <a:pt x="f49" y="f32"/>
                  </a:lnTo>
                  <a:lnTo>
                    <a:pt x="f51" y="f31"/>
                  </a:lnTo>
                  <a:lnTo>
                    <a:pt x="f46" y="f31"/>
                  </a:lnTo>
                  <a:lnTo>
                    <a:pt x="f52" y="f30"/>
                  </a:lnTo>
                  <a:lnTo>
                    <a:pt x="f53" y="f29"/>
                  </a:lnTo>
                  <a:lnTo>
                    <a:pt x="f54" y="f28"/>
                  </a:lnTo>
                  <a:lnTo>
                    <a:pt x="f53" y="f27"/>
                  </a:lnTo>
                  <a:lnTo>
                    <a:pt x="f52" y="f25"/>
                  </a:lnTo>
                  <a:lnTo>
                    <a:pt x="f46" y="f9"/>
                  </a:lnTo>
                  <a:lnTo>
                    <a:pt x="f51" y="f9"/>
                  </a:lnTo>
                  <a:lnTo>
                    <a:pt x="f55" y="f23"/>
                  </a:lnTo>
                  <a:lnTo>
                    <a:pt x="f56" y="f22"/>
                  </a:lnTo>
                  <a:lnTo>
                    <a:pt x="f56" y="f21"/>
                  </a:lnTo>
                  <a:lnTo>
                    <a:pt x="f55" y="f57"/>
                  </a:lnTo>
                  <a:lnTo>
                    <a:pt x="f58" y="f17"/>
                  </a:lnTo>
                  <a:lnTo>
                    <a:pt x="f59" y="f17"/>
                  </a:lnTo>
                  <a:lnTo>
                    <a:pt x="f45" y="f57"/>
                  </a:lnTo>
                  <a:lnTo>
                    <a:pt x="f30" y="f13"/>
                  </a:lnTo>
                  <a:lnTo>
                    <a:pt x="f30" y="f12"/>
                  </a:lnTo>
                  <a:lnTo>
                    <a:pt x="f44" y="f10"/>
                  </a:lnTo>
                  <a:lnTo>
                    <a:pt x="f43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2763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63;p20">
              <a:extLst>
                <a:ext uri="{FF2B5EF4-FFF2-40B4-BE49-F238E27FC236}">
                  <a16:creationId xmlns:a16="http://schemas.microsoft.com/office/drawing/2014/main" id="{96C21D86-EC99-432E-BD71-0C0022E516E0}"/>
                </a:ext>
              </a:extLst>
            </p:cNvPr>
            <p:cNvSpPr/>
            <p:nvPr/>
          </p:nvSpPr>
          <p:spPr>
            <a:xfrm>
              <a:off x="8076703" y="3612282"/>
              <a:ext cx="24240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5"/>
                <a:gd name="f4" fmla="val 319"/>
                <a:gd name="f5" fmla="val 202"/>
                <a:gd name="f6" fmla="val 17"/>
                <a:gd name="f7" fmla="val 18"/>
                <a:gd name="f8" fmla="val 185"/>
                <a:gd name="f9" fmla="val 1"/>
                <a:gd name="f10" fmla="val 453"/>
                <a:gd name="f11" fmla="val 638"/>
                <a:gd name="f12" fmla="val 654"/>
                <a:gd name="f13" fmla="*/ f0 1 655"/>
                <a:gd name="f14" fmla="*/ f1 1 655"/>
                <a:gd name="f15" fmla="val f2"/>
                <a:gd name="f16" fmla="val f3"/>
                <a:gd name="f17" fmla="+- f16 0 f15"/>
                <a:gd name="f18" fmla="*/ f17 1 655"/>
                <a:gd name="f19" fmla="*/ f15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655" h="655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4"/>
                  </a:lnTo>
                  <a:lnTo>
                    <a:pt x="f7" y="f10"/>
                  </a:lnTo>
                  <a:lnTo>
                    <a:pt x="f5" y="f11"/>
                  </a:lnTo>
                  <a:lnTo>
                    <a:pt x="f4" y="f12"/>
                  </a:lnTo>
                  <a:lnTo>
                    <a:pt x="f10" y="f11"/>
                  </a:lnTo>
                  <a:lnTo>
                    <a:pt x="f11" y="f10"/>
                  </a:lnTo>
                  <a:lnTo>
                    <a:pt x="f3" y="f4"/>
                  </a:lnTo>
                  <a:lnTo>
                    <a:pt x="f11" y="f8"/>
                  </a:lnTo>
                  <a:lnTo>
                    <a:pt x="f10" y="f6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002763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64;p20">
              <a:extLst>
                <a:ext uri="{FF2B5EF4-FFF2-40B4-BE49-F238E27FC236}">
                  <a16:creationId xmlns:a16="http://schemas.microsoft.com/office/drawing/2014/main" id="{33A3BD62-5B21-484D-B914-033AF40A8F6B}"/>
                </a:ext>
              </a:extLst>
            </p:cNvPr>
            <p:cNvSpPr/>
            <p:nvPr/>
          </p:nvSpPr>
          <p:spPr>
            <a:xfrm>
              <a:off x="8210735" y="3612282"/>
              <a:ext cx="24204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4"/>
                <a:gd name="f4" fmla="val 655"/>
                <a:gd name="f5" fmla="val 335"/>
                <a:gd name="f6" fmla="val 201"/>
                <a:gd name="f7" fmla="val 17"/>
                <a:gd name="f8" fmla="val 185"/>
                <a:gd name="f9" fmla="val 319"/>
                <a:gd name="f10" fmla="val 453"/>
                <a:gd name="f11" fmla="val 638"/>
                <a:gd name="f12" fmla="val 637"/>
                <a:gd name="f13" fmla="*/ f0 1 654"/>
                <a:gd name="f14" fmla="*/ f1 1 65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54"/>
                <a:gd name="f21" fmla="*/ f18 1 65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54" h="655">
                  <a:moveTo>
                    <a:pt x="f5" y="f2"/>
                  </a:moveTo>
                  <a:lnTo>
                    <a:pt x="f6" y="f7"/>
                  </a:lnTo>
                  <a:lnTo>
                    <a:pt x="f7" y="f8"/>
                  </a:lnTo>
                  <a:lnTo>
                    <a:pt x="f2" y="f9"/>
                  </a:lnTo>
                  <a:lnTo>
                    <a:pt x="f7" y="f10"/>
                  </a:lnTo>
                  <a:lnTo>
                    <a:pt x="f6" y="f11"/>
                  </a:lnTo>
                  <a:lnTo>
                    <a:pt x="f5" y="f3"/>
                  </a:lnTo>
                  <a:lnTo>
                    <a:pt x="f10" y="f11"/>
                  </a:lnTo>
                  <a:lnTo>
                    <a:pt x="f12" y="f10"/>
                  </a:lnTo>
                  <a:lnTo>
                    <a:pt x="f3" y="f9"/>
                  </a:lnTo>
                  <a:lnTo>
                    <a:pt x="f12" y="f8"/>
                  </a:lnTo>
                  <a:lnTo>
                    <a:pt x="f10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2763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65;p20">
              <a:extLst>
                <a:ext uri="{FF2B5EF4-FFF2-40B4-BE49-F238E27FC236}">
                  <a16:creationId xmlns:a16="http://schemas.microsoft.com/office/drawing/2014/main" id="{A623F215-8517-4D6A-9D8B-F80EE328034E}"/>
                </a:ext>
              </a:extLst>
            </p:cNvPr>
            <p:cNvSpPr/>
            <p:nvPr/>
          </p:nvSpPr>
          <p:spPr>
            <a:xfrm>
              <a:off x="8010939" y="3722705"/>
              <a:ext cx="24240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5"/>
                <a:gd name="f4" fmla="val 336"/>
                <a:gd name="f5" fmla="val 1"/>
                <a:gd name="f6" fmla="val 202"/>
                <a:gd name="f7" fmla="val 34"/>
                <a:gd name="f8" fmla="val 470"/>
                <a:gd name="f9" fmla="val 638"/>
                <a:gd name="f10" fmla="*/ f0 1 655"/>
                <a:gd name="f11" fmla="*/ f1 1 655"/>
                <a:gd name="f12" fmla="val f2"/>
                <a:gd name="f13" fmla="val f3"/>
                <a:gd name="f14" fmla="+- f13 0 f12"/>
                <a:gd name="f15" fmla="*/ f14 1 655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55" h="655">
                  <a:moveTo>
                    <a:pt x="f4" y="f5"/>
                  </a:moveTo>
                  <a:lnTo>
                    <a:pt x="f6" y="f7"/>
                  </a:lnTo>
                  <a:lnTo>
                    <a:pt x="f7" y="f6"/>
                  </a:lnTo>
                  <a:lnTo>
                    <a:pt x="f5" y="f4"/>
                  </a:lnTo>
                  <a:lnTo>
                    <a:pt x="f7" y="f8"/>
                  </a:lnTo>
                  <a:lnTo>
                    <a:pt x="f6" y="f9"/>
                  </a:lnTo>
                  <a:lnTo>
                    <a:pt x="f4" y="f3"/>
                  </a:lnTo>
                  <a:lnTo>
                    <a:pt x="f8" y="f9"/>
                  </a:lnTo>
                  <a:lnTo>
                    <a:pt x="f9" y="f8"/>
                  </a:lnTo>
                  <a:lnTo>
                    <a:pt x="f3" y="f4"/>
                  </a:lnTo>
                  <a:lnTo>
                    <a:pt x="f9" y="f6"/>
                  </a:lnTo>
                  <a:lnTo>
                    <a:pt x="f8" y="f7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002763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66;p20">
              <a:extLst>
                <a:ext uri="{FF2B5EF4-FFF2-40B4-BE49-F238E27FC236}">
                  <a16:creationId xmlns:a16="http://schemas.microsoft.com/office/drawing/2014/main" id="{E9D24B17-5C37-4FDE-9D12-D88CB0FFB348}"/>
                </a:ext>
              </a:extLst>
            </p:cNvPr>
            <p:cNvSpPr/>
            <p:nvPr/>
          </p:nvSpPr>
          <p:spPr>
            <a:xfrm>
              <a:off x="8276499" y="3722705"/>
              <a:ext cx="23609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8"/>
                <a:gd name="f4" fmla="val 655"/>
                <a:gd name="f5" fmla="val 319"/>
                <a:gd name="f6" fmla="val 1"/>
                <a:gd name="f7" fmla="val 185"/>
                <a:gd name="f8" fmla="val 34"/>
                <a:gd name="f9" fmla="val 17"/>
                <a:gd name="f10" fmla="val 202"/>
                <a:gd name="f11" fmla="val 336"/>
                <a:gd name="f12" fmla="val 470"/>
                <a:gd name="f13" fmla="val 453"/>
                <a:gd name="f14" fmla="val 621"/>
                <a:gd name="f15" fmla="val 637"/>
                <a:gd name="f16" fmla="*/ f0 1 638"/>
                <a:gd name="f17" fmla="*/ f1 1 65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638"/>
                <a:gd name="f24" fmla="*/ f21 1 65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638" h="655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2" y="f11"/>
                  </a:lnTo>
                  <a:lnTo>
                    <a:pt x="f9" y="f12"/>
                  </a:lnTo>
                  <a:lnTo>
                    <a:pt x="f7" y="f3"/>
                  </a:lnTo>
                  <a:lnTo>
                    <a:pt x="f5" y="f4"/>
                  </a:lnTo>
                  <a:lnTo>
                    <a:pt x="f13" y="f3"/>
                  </a:lnTo>
                  <a:lnTo>
                    <a:pt x="f14" y="f12"/>
                  </a:lnTo>
                  <a:lnTo>
                    <a:pt x="f15" y="f11"/>
                  </a:lnTo>
                  <a:lnTo>
                    <a:pt x="f14" y="f10"/>
                  </a:lnTo>
                  <a:lnTo>
                    <a:pt x="f13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2763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7" name="Google Shape;268;p20">
            <a:extLst>
              <a:ext uri="{FF2B5EF4-FFF2-40B4-BE49-F238E27FC236}">
                <a16:creationId xmlns:a16="http://schemas.microsoft.com/office/drawing/2014/main" id="{EF322764-0365-4204-BF54-798C3ACF73B9}"/>
              </a:ext>
            </a:extLst>
          </p:cNvPr>
          <p:cNvSpPr txBox="1"/>
          <p:nvPr/>
        </p:nvSpPr>
        <p:spPr>
          <a:xfrm>
            <a:off x="5068486" y="5061937"/>
            <a:ext cx="1262797" cy="382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>
                <a:solidFill>
                  <a:srgbClr val="044DBD"/>
                </a:solidFill>
                <a:latin typeface="Fira Sans Extra Condensed"/>
                <a:ea typeface="Fira Sans Extra Condensed"/>
                <a:cs typeface="Fira Sans Extra Condensed"/>
              </a:rPr>
              <a:t>Mercury</a:t>
            </a:r>
          </a:p>
        </p:txBody>
      </p:sp>
      <p:sp>
        <p:nvSpPr>
          <p:cNvPr id="18" name="Google Shape;269;p20">
            <a:extLst>
              <a:ext uri="{FF2B5EF4-FFF2-40B4-BE49-F238E27FC236}">
                <a16:creationId xmlns:a16="http://schemas.microsoft.com/office/drawing/2014/main" id="{097A5646-915D-4542-AEFC-FD3E7AD51D2E}"/>
              </a:ext>
            </a:extLst>
          </p:cNvPr>
          <p:cNvSpPr txBox="1"/>
          <p:nvPr/>
        </p:nvSpPr>
        <p:spPr>
          <a:xfrm>
            <a:off x="5068486" y="5444742"/>
            <a:ext cx="2792395" cy="762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Mercury is the closest planet to the Sun and the smallest one </a:t>
            </a:r>
          </a:p>
        </p:txBody>
      </p:sp>
      <p:grpSp>
        <p:nvGrpSpPr>
          <p:cNvPr id="19" name="Google Shape;270;p20">
            <a:extLst>
              <a:ext uri="{FF2B5EF4-FFF2-40B4-BE49-F238E27FC236}">
                <a16:creationId xmlns:a16="http://schemas.microsoft.com/office/drawing/2014/main" id="{87C9EDB5-7403-4641-A5DA-DD668EE70139}"/>
              </a:ext>
            </a:extLst>
          </p:cNvPr>
          <p:cNvGrpSpPr/>
          <p:nvPr/>
        </p:nvGrpSpPr>
        <p:grpSpPr>
          <a:xfrm>
            <a:off x="5197453" y="4412176"/>
            <a:ext cx="548541" cy="548541"/>
            <a:chOff x="782525" y="3335904"/>
            <a:chExt cx="411406" cy="411406"/>
          </a:xfrm>
        </p:grpSpPr>
        <p:sp>
          <p:nvSpPr>
            <p:cNvPr id="20" name="Google Shape;271;p20">
              <a:extLst>
                <a:ext uri="{FF2B5EF4-FFF2-40B4-BE49-F238E27FC236}">
                  <a16:creationId xmlns:a16="http://schemas.microsoft.com/office/drawing/2014/main" id="{D9CAD795-60C9-4099-AD55-7755E49054F6}"/>
                </a:ext>
              </a:extLst>
            </p:cNvPr>
            <p:cNvSpPr/>
            <p:nvPr/>
          </p:nvSpPr>
          <p:spPr>
            <a:xfrm>
              <a:off x="782525" y="3335904"/>
              <a:ext cx="411406" cy="256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00"/>
                <a:gd name="f4" fmla="val 6926"/>
                <a:gd name="f5" fmla="val 5550"/>
                <a:gd name="f6" fmla="val 638"/>
                <a:gd name="f7" fmla="val 5768"/>
                <a:gd name="f8" fmla="val 655"/>
                <a:gd name="f9" fmla="val 6170"/>
                <a:gd name="f10" fmla="val 806"/>
                <a:gd name="f11" fmla="val 6489"/>
                <a:gd name="f12" fmla="val 1057"/>
                <a:gd name="f13" fmla="val 6724"/>
                <a:gd name="f14" fmla="val 1426"/>
                <a:gd name="f15" fmla="val 6774"/>
                <a:gd name="f16" fmla="val 1627"/>
                <a:gd name="f17" fmla="val 6807"/>
                <a:gd name="f18" fmla="val 1728"/>
                <a:gd name="f19" fmla="val 6942"/>
                <a:gd name="f20" fmla="val 1845"/>
                <a:gd name="f21" fmla="val 7025"/>
                <a:gd name="f22" fmla="val 1879"/>
                <a:gd name="f23" fmla="val 7126"/>
                <a:gd name="f24" fmla="val 1895"/>
                <a:gd name="f25" fmla="val 7294"/>
                <a:gd name="f26" fmla="val 1828"/>
                <a:gd name="f27" fmla="val 7361"/>
                <a:gd name="f28" fmla="val 1761"/>
                <a:gd name="f29" fmla="val 7512"/>
                <a:gd name="f30" fmla="val 1594"/>
                <a:gd name="f31" fmla="val 7897"/>
                <a:gd name="f32" fmla="val 1392"/>
                <a:gd name="f33" fmla="val 8115"/>
                <a:gd name="f34" fmla="val 1376"/>
                <a:gd name="f35" fmla="val 8283"/>
                <a:gd name="f36" fmla="val 8601"/>
                <a:gd name="f37" fmla="val 1510"/>
                <a:gd name="f38" fmla="val 8853"/>
                <a:gd name="f39" fmla="val 1745"/>
                <a:gd name="f40" fmla="val 9020"/>
                <a:gd name="f41" fmla="val 2063"/>
                <a:gd name="f42" fmla="val 9037"/>
                <a:gd name="f43" fmla="val 2231"/>
                <a:gd name="f44" fmla="val 9071"/>
                <a:gd name="f45" fmla="val 2365"/>
                <a:gd name="f46" fmla="val 9155"/>
                <a:gd name="f47" fmla="val 2465"/>
                <a:gd name="f48" fmla="val 9272"/>
                <a:gd name="f49" fmla="val 2533"/>
                <a:gd name="f50" fmla="val 9406"/>
                <a:gd name="f51" fmla="val 9607"/>
                <a:gd name="f52" fmla="val 2516"/>
                <a:gd name="f53" fmla="val 9976"/>
                <a:gd name="f54" fmla="val 2633"/>
                <a:gd name="f55" fmla="val 10144"/>
                <a:gd name="f56" fmla="val 2750"/>
                <a:gd name="f57" fmla="val 10278"/>
                <a:gd name="f58" fmla="val 2901"/>
                <a:gd name="f59" fmla="val 10446"/>
                <a:gd name="f60" fmla="val 3253"/>
                <a:gd name="f61" fmla="val 10462"/>
                <a:gd name="f62" fmla="val 3455"/>
                <a:gd name="f63" fmla="val 3656"/>
                <a:gd name="f64" fmla="val 4008"/>
                <a:gd name="f65" fmla="val 4159"/>
                <a:gd name="f66" fmla="val 4276"/>
                <a:gd name="f67" fmla="val 4393"/>
                <a:gd name="f68" fmla="val 4377"/>
                <a:gd name="f69" fmla="val 4461"/>
                <a:gd name="f70" fmla="val 4544"/>
                <a:gd name="f71" fmla="val 4678"/>
                <a:gd name="f72" fmla="val 4863"/>
                <a:gd name="f73" fmla="val 8870"/>
                <a:gd name="f74" fmla="val 5181"/>
                <a:gd name="f75" fmla="val 8618"/>
                <a:gd name="f76" fmla="val 5416"/>
                <a:gd name="f77" fmla="val 5534"/>
                <a:gd name="f78" fmla="val 7880"/>
                <a:gd name="f79" fmla="val 5332"/>
                <a:gd name="f80" fmla="val 5165"/>
                <a:gd name="f81" fmla="val 5098"/>
                <a:gd name="f82" fmla="val 5031"/>
                <a:gd name="f83" fmla="val 5047"/>
                <a:gd name="f84" fmla="val 5064"/>
                <a:gd name="f85" fmla="val 5198"/>
                <a:gd name="f86" fmla="val 5282"/>
                <a:gd name="f87" fmla="val 5500"/>
                <a:gd name="f88" fmla="val 5852"/>
                <a:gd name="f89" fmla="val 6120"/>
                <a:gd name="f90" fmla="val 6254"/>
                <a:gd name="f91" fmla="val 6271"/>
                <a:gd name="f92" fmla="val 4930"/>
                <a:gd name="f93" fmla="val 4611"/>
                <a:gd name="f94" fmla="val 4326"/>
                <a:gd name="f95" fmla="val 4293"/>
                <a:gd name="f96" fmla="val 4075"/>
                <a:gd name="f97" fmla="val 4041"/>
                <a:gd name="f98" fmla="val 3857"/>
                <a:gd name="f99" fmla="val 3739"/>
                <a:gd name="f100" fmla="val 3605"/>
                <a:gd name="f101" fmla="val 3220"/>
                <a:gd name="f102" fmla="val 2985"/>
                <a:gd name="f103" fmla="val 2817"/>
                <a:gd name="f104" fmla="val 2482"/>
                <a:gd name="f105" fmla="val 2080"/>
                <a:gd name="f106" fmla="val 2029"/>
                <a:gd name="f107" fmla="val 1945"/>
                <a:gd name="f108" fmla="val 1694"/>
                <a:gd name="f109" fmla="val 1493"/>
                <a:gd name="f110" fmla="val 1124"/>
                <a:gd name="f111" fmla="val 956"/>
                <a:gd name="f112" fmla="val 822"/>
                <a:gd name="f113" fmla="val 3270"/>
                <a:gd name="f114" fmla="val 805"/>
                <a:gd name="f115" fmla="val 2935"/>
                <a:gd name="f116" fmla="val 2683"/>
                <a:gd name="f117" fmla="val 1577"/>
                <a:gd name="f118" fmla="val 1644"/>
                <a:gd name="f119" fmla="val 2096"/>
                <a:gd name="f120" fmla="val 2247"/>
                <a:gd name="f121" fmla="val 2499"/>
                <a:gd name="f122" fmla="val 3806"/>
                <a:gd name="f123" fmla="val 3974"/>
                <a:gd name="f124" fmla="val 4376"/>
                <a:gd name="f125" fmla="val 1"/>
                <a:gd name="f126" fmla="val 5232"/>
                <a:gd name="f127" fmla="val 18"/>
                <a:gd name="f128" fmla="val 236"/>
                <a:gd name="f129" fmla="val 4343"/>
                <a:gd name="f130" fmla="val 420"/>
                <a:gd name="f131" fmla="val 672"/>
                <a:gd name="f132" fmla="val 3874"/>
                <a:gd name="f133" fmla="val 990"/>
                <a:gd name="f134" fmla="val 3672"/>
                <a:gd name="f135" fmla="val 873"/>
                <a:gd name="f136" fmla="val 3236"/>
                <a:gd name="f137" fmla="val 739"/>
                <a:gd name="f138" fmla="val 722"/>
                <a:gd name="f139" fmla="val 2700"/>
                <a:gd name="f140" fmla="val 2147"/>
                <a:gd name="f141" fmla="val 957"/>
                <a:gd name="f142" fmla="val 1912"/>
                <a:gd name="f143" fmla="val 1141"/>
                <a:gd name="f144" fmla="val 1309"/>
                <a:gd name="f145" fmla="val 1543"/>
                <a:gd name="f146" fmla="val 1677"/>
                <a:gd name="f147" fmla="val 1476"/>
                <a:gd name="f148" fmla="val 1158"/>
                <a:gd name="f149" fmla="val 2180"/>
                <a:gd name="f150" fmla="val 235"/>
                <a:gd name="f151" fmla="val 2600"/>
                <a:gd name="f152" fmla="val 17"/>
                <a:gd name="f153" fmla="val 3153"/>
                <a:gd name="f154" fmla="val 3790"/>
                <a:gd name="f155" fmla="val 286"/>
                <a:gd name="f156" fmla="val 537"/>
                <a:gd name="f157" fmla="val 4645"/>
                <a:gd name="f158" fmla="val 738"/>
                <a:gd name="f159" fmla="val 4813"/>
                <a:gd name="f160" fmla="val 1208"/>
                <a:gd name="f161" fmla="val 4997"/>
                <a:gd name="f162" fmla="val 1459"/>
                <a:gd name="f163" fmla="val 5701"/>
                <a:gd name="f164" fmla="val 6020"/>
                <a:gd name="f165" fmla="val 2717"/>
                <a:gd name="f166" fmla="val 6187"/>
                <a:gd name="f167" fmla="val 6204"/>
                <a:gd name="f168" fmla="val 6053"/>
                <a:gd name="f169" fmla="val 5936"/>
                <a:gd name="f170" fmla="val 6238"/>
                <a:gd name="f171" fmla="val 4360"/>
                <a:gd name="f172" fmla="val 6690"/>
                <a:gd name="f173" fmla="val 6891"/>
                <a:gd name="f174" fmla="val 6925"/>
                <a:gd name="f175" fmla="val 5869"/>
                <a:gd name="f176" fmla="val 6757"/>
                <a:gd name="f177" fmla="val 7227"/>
                <a:gd name="f178" fmla="val 7428"/>
                <a:gd name="f179" fmla="val 8383"/>
                <a:gd name="f180" fmla="val 9557"/>
                <a:gd name="f181" fmla="val 9641"/>
                <a:gd name="f182" fmla="val 9892"/>
                <a:gd name="f183" fmla="val 10362"/>
                <a:gd name="f184" fmla="val 10580"/>
                <a:gd name="f185" fmla="val 10814"/>
                <a:gd name="f186" fmla="val 11083"/>
                <a:gd name="f187" fmla="val 11099"/>
                <a:gd name="f188" fmla="val 3119"/>
                <a:gd name="f189" fmla="val 2264"/>
                <a:gd name="f190" fmla="val 2113"/>
                <a:gd name="f191" fmla="val 9574"/>
                <a:gd name="f192" fmla="val 9339"/>
                <a:gd name="f193" fmla="val 9188"/>
                <a:gd name="f194" fmla="val 8953"/>
                <a:gd name="f195" fmla="val 8400"/>
                <a:gd name="f196" fmla="val 5885"/>
                <a:gd name="f197" fmla="*/ f0 1 11100"/>
                <a:gd name="f198" fmla="*/ f1 1 6926"/>
                <a:gd name="f199" fmla="val f2"/>
                <a:gd name="f200" fmla="val f3"/>
                <a:gd name="f201" fmla="val f4"/>
                <a:gd name="f202" fmla="+- f201 0 f199"/>
                <a:gd name="f203" fmla="+- f200 0 f199"/>
                <a:gd name="f204" fmla="*/ f203 1 11100"/>
                <a:gd name="f205" fmla="*/ f202 1 6926"/>
                <a:gd name="f206" fmla="*/ f199 1 f204"/>
                <a:gd name="f207" fmla="*/ f200 1 f204"/>
                <a:gd name="f208" fmla="*/ f199 1 f205"/>
                <a:gd name="f209" fmla="*/ f201 1 f205"/>
                <a:gd name="f210" fmla="*/ f206 f197 1"/>
                <a:gd name="f211" fmla="*/ f207 f197 1"/>
                <a:gd name="f212" fmla="*/ f209 f198 1"/>
                <a:gd name="f213" fmla="*/ f208 f1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0" t="f213" r="f211" b="f212"/>
              <a:pathLst>
                <a:path w="11100" h="6926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2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49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59" y="f63"/>
                  </a:lnTo>
                  <a:lnTo>
                    <a:pt x="f57" y="f64"/>
                  </a:lnTo>
                  <a:lnTo>
                    <a:pt x="f55" y="f65"/>
                  </a:lnTo>
                  <a:lnTo>
                    <a:pt x="f53" y="f66"/>
                  </a:lnTo>
                  <a:lnTo>
                    <a:pt x="f51" y="f67"/>
                  </a:lnTo>
                  <a:lnTo>
                    <a:pt x="f50" y="f68"/>
                  </a:lnTo>
                  <a:lnTo>
                    <a:pt x="f48" y="f68"/>
                  </a:lnTo>
                  <a:lnTo>
                    <a:pt x="f46" y="f69"/>
                  </a:lnTo>
                  <a:lnTo>
                    <a:pt x="f44" y="f70"/>
                  </a:lnTo>
                  <a:lnTo>
                    <a:pt x="f42" y="f71"/>
                  </a:lnTo>
                  <a:lnTo>
                    <a:pt x="f40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35" y="f77"/>
                  </a:lnTo>
                  <a:lnTo>
                    <a:pt x="f33" y="f5"/>
                  </a:lnTo>
                  <a:lnTo>
                    <a:pt x="f78" y="f77"/>
                  </a:lnTo>
                  <a:lnTo>
                    <a:pt x="f29" y="f79"/>
                  </a:lnTo>
                  <a:lnTo>
                    <a:pt x="f27" y="f80"/>
                  </a:lnTo>
                  <a:lnTo>
                    <a:pt x="f25" y="f81"/>
                  </a:lnTo>
                  <a:lnTo>
                    <a:pt x="f23" y="f82"/>
                  </a:lnTo>
                  <a:lnTo>
                    <a:pt x="f21" y="f83"/>
                  </a:lnTo>
                  <a:lnTo>
                    <a:pt x="f19" y="f84"/>
                  </a:lnTo>
                  <a:lnTo>
                    <a:pt x="f17" y="f85"/>
                  </a:lnTo>
                  <a:lnTo>
                    <a:pt x="f15" y="f86"/>
                  </a:lnTo>
                  <a:lnTo>
                    <a:pt x="f13" y="f87"/>
                  </a:lnTo>
                  <a:lnTo>
                    <a:pt x="f11" y="f88"/>
                  </a:lnTo>
                  <a:lnTo>
                    <a:pt x="f9" y="f89"/>
                  </a:lnTo>
                  <a:lnTo>
                    <a:pt x="f7" y="f90"/>
                  </a:lnTo>
                  <a:lnTo>
                    <a:pt x="f5" y="f91"/>
                  </a:lnTo>
                  <a:lnTo>
                    <a:pt x="f79" y="f90"/>
                  </a:lnTo>
                  <a:lnTo>
                    <a:pt x="f92" y="f89"/>
                  </a:lnTo>
                  <a:lnTo>
                    <a:pt x="f93" y="f88"/>
                  </a:lnTo>
                  <a:lnTo>
                    <a:pt x="f67" y="f87"/>
                  </a:lnTo>
                  <a:lnTo>
                    <a:pt x="f94" y="f86"/>
                  </a:lnTo>
                  <a:lnTo>
                    <a:pt x="f95" y="f85"/>
                  </a:lnTo>
                  <a:lnTo>
                    <a:pt x="f65" y="f84"/>
                  </a:lnTo>
                  <a:lnTo>
                    <a:pt x="f96" y="f83"/>
                  </a:lnTo>
                  <a:lnTo>
                    <a:pt x="f97" y="f82"/>
                  </a:lnTo>
                  <a:lnTo>
                    <a:pt x="f64" y="f82"/>
                  </a:lnTo>
                  <a:lnTo>
                    <a:pt x="f98" y="f84"/>
                  </a:lnTo>
                  <a:lnTo>
                    <a:pt x="f99" y="f80"/>
                  </a:lnTo>
                  <a:lnTo>
                    <a:pt x="f100" y="f79"/>
                  </a:lnTo>
                  <a:lnTo>
                    <a:pt x="f101" y="f77"/>
                  </a:lnTo>
                  <a:lnTo>
                    <a:pt x="f102" y="f5"/>
                  </a:lnTo>
                  <a:lnTo>
                    <a:pt x="f103" y="f77"/>
                  </a:lnTo>
                  <a:lnTo>
                    <a:pt x="f104" y="f76"/>
                  </a:lnTo>
                  <a:lnTo>
                    <a:pt x="f43" y="f74"/>
                  </a:lnTo>
                  <a:lnTo>
                    <a:pt x="f105" y="f72"/>
                  </a:lnTo>
                  <a:lnTo>
                    <a:pt x="f41" y="f71"/>
                  </a:lnTo>
                  <a:lnTo>
                    <a:pt x="f106" y="f70"/>
                  </a:lnTo>
                  <a:lnTo>
                    <a:pt x="f107" y="f69"/>
                  </a:lnTo>
                  <a:lnTo>
                    <a:pt x="f26" y="f68"/>
                  </a:lnTo>
                  <a:lnTo>
                    <a:pt x="f108" y="f68"/>
                  </a:lnTo>
                  <a:lnTo>
                    <a:pt x="f109" y="f67"/>
                  </a:lnTo>
                  <a:lnTo>
                    <a:pt x="f110" y="f66"/>
                  </a:lnTo>
                  <a:lnTo>
                    <a:pt x="f111" y="f65"/>
                  </a:lnTo>
                  <a:lnTo>
                    <a:pt x="f112" y="f64"/>
                  </a:lnTo>
                  <a:lnTo>
                    <a:pt x="f8" y="f63"/>
                  </a:lnTo>
                  <a:lnTo>
                    <a:pt x="f8" y="f62"/>
                  </a:lnTo>
                  <a:lnTo>
                    <a:pt x="f8" y="f113"/>
                  </a:lnTo>
                  <a:lnTo>
                    <a:pt x="f114" y="f115"/>
                  </a:lnTo>
                  <a:lnTo>
                    <a:pt x="f12" y="f116"/>
                  </a:lnTo>
                  <a:lnTo>
                    <a:pt x="f32" y="f49"/>
                  </a:lnTo>
                  <a:lnTo>
                    <a:pt x="f117" y="f52"/>
                  </a:lnTo>
                  <a:lnTo>
                    <a:pt x="f118" y="f49"/>
                  </a:lnTo>
                  <a:lnTo>
                    <a:pt x="f26" y="f49"/>
                  </a:lnTo>
                  <a:lnTo>
                    <a:pt x="f107" y="f47"/>
                  </a:lnTo>
                  <a:lnTo>
                    <a:pt x="f106" y="f45"/>
                  </a:lnTo>
                  <a:lnTo>
                    <a:pt x="f41" y="f43"/>
                  </a:lnTo>
                  <a:lnTo>
                    <a:pt x="f119" y="f41"/>
                  </a:lnTo>
                  <a:lnTo>
                    <a:pt x="f120" y="f39"/>
                  </a:lnTo>
                  <a:lnTo>
                    <a:pt x="f121" y="f37"/>
                  </a:lnTo>
                  <a:lnTo>
                    <a:pt x="f103" y="f32"/>
                  </a:lnTo>
                  <a:lnTo>
                    <a:pt x="f102" y="f34"/>
                  </a:lnTo>
                  <a:lnTo>
                    <a:pt x="f101" y="f32"/>
                  </a:lnTo>
                  <a:lnTo>
                    <a:pt x="f100" y="f30"/>
                  </a:lnTo>
                  <a:lnTo>
                    <a:pt x="f99" y="f28"/>
                  </a:lnTo>
                  <a:lnTo>
                    <a:pt x="f122" y="f26"/>
                  </a:lnTo>
                  <a:lnTo>
                    <a:pt x="f123" y="f24"/>
                  </a:lnTo>
                  <a:lnTo>
                    <a:pt x="f96" y="f22"/>
                  </a:lnTo>
                  <a:lnTo>
                    <a:pt x="f65" y="f20"/>
                  </a:lnTo>
                  <a:lnTo>
                    <a:pt x="f95" y="f18"/>
                  </a:lnTo>
                  <a:lnTo>
                    <a:pt x="f94" y="f16"/>
                  </a:lnTo>
                  <a:lnTo>
                    <a:pt x="f124" y="f14"/>
                  </a:lnTo>
                  <a:lnTo>
                    <a:pt x="f93" y="f12"/>
                  </a:lnTo>
                  <a:lnTo>
                    <a:pt x="f92" y="f10"/>
                  </a:lnTo>
                  <a:lnTo>
                    <a:pt x="f79" y="f8"/>
                  </a:lnTo>
                  <a:lnTo>
                    <a:pt x="f5" y="f6"/>
                  </a:lnTo>
                  <a:close/>
                  <a:moveTo>
                    <a:pt x="f5" y="f125"/>
                  </a:moveTo>
                  <a:lnTo>
                    <a:pt x="f126" y="f127"/>
                  </a:lnTo>
                  <a:lnTo>
                    <a:pt x="f93" y="f128"/>
                  </a:lnTo>
                  <a:lnTo>
                    <a:pt x="f129" y="f130"/>
                  </a:lnTo>
                  <a:lnTo>
                    <a:pt x="f96" y="f131"/>
                  </a:lnTo>
                  <a:lnTo>
                    <a:pt x="f132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02" y="f138"/>
                  </a:lnTo>
                  <a:lnTo>
                    <a:pt x="f139" y="f137"/>
                  </a:lnTo>
                  <a:lnTo>
                    <a:pt x="f140" y="f141"/>
                  </a:lnTo>
                  <a:lnTo>
                    <a:pt x="f142" y="f143"/>
                  </a:lnTo>
                  <a:lnTo>
                    <a:pt x="f28" y="f144"/>
                  </a:lnTo>
                  <a:lnTo>
                    <a:pt x="f145" y="f146"/>
                  </a:lnTo>
                  <a:lnTo>
                    <a:pt x="f147" y="f22"/>
                  </a:lnTo>
                  <a:lnTo>
                    <a:pt x="f148" y="f142"/>
                  </a:lnTo>
                  <a:lnTo>
                    <a:pt x="f6" y="f149"/>
                  </a:lnTo>
                  <a:lnTo>
                    <a:pt x="f150" y="f151"/>
                  </a:lnTo>
                  <a:lnTo>
                    <a:pt x="f152" y="f153"/>
                  </a:lnTo>
                  <a:lnTo>
                    <a:pt x="f125" y="f62"/>
                  </a:lnTo>
                  <a:lnTo>
                    <a:pt x="f152" y="f154"/>
                  </a:lnTo>
                  <a:lnTo>
                    <a:pt x="f155" y="f67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82"/>
                  </a:lnTo>
                  <a:lnTo>
                    <a:pt x="f145" y="f86"/>
                  </a:lnTo>
                  <a:lnTo>
                    <a:pt x="f26" y="f163"/>
                  </a:lnTo>
                  <a:lnTo>
                    <a:pt x="f43" y="f164"/>
                  </a:lnTo>
                  <a:lnTo>
                    <a:pt x="f165" y="f166"/>
                  </a:lnTo>
                  <a:lnTo>
                    <a:pt x="f102" y="f167"/>
                  </a:lnTo>
                  <a:lnTo>
                    <a:pt x="f136" y="f166"/>
                  </a:lnTo>
                  <a:lnTo>
                    <a:pt x="f134" y="f168"/>
                  </a:lnTo>
                  <a:lnTo>
                    <a:pt x="f132" y="f169"/>
                  </a:lnTo>
                  <a:lnTo>
                    <a:pt x="f96" y="f170"/>
                  </a:lnTo>
                  <a:lnTo>
                    <a:pt x="f171" y="f11"/>
                  </a:lnTo>
                  <a:lnTo>
                    <a:pt x="f93" y="f172"/>
                  </a:lnTo>
                  <a:lnTo>
                    <a:pt x="f126" y="f173"/>
                  </a:lnTo>
                  <a:lnTo>
                    <a:pt x="f5" y="f174"/>
                  </a:lnTo>
                  <a:lnTo>
                    <a:pt x="f175" y="f173"/>
                  </a:lnTo>
                  <a:lnTo>
                    <a:pt x="f11" y="f172"/>
                  </a:lnTo>
                  <a:lnTo>
                    <a:pt x="f176" y="f11"/>
                  </a:lnTo>
                  <a:lnTo>
                    <a:pt x="f21" y="f170"/>
                  </a:lnTo>
                  <a:lnTo>
                    <a:pt x="f177" y="f169"/>
                  </a:lnTo>
                  <a:lnTo>
                    <a:pt x="f178" y="f168"/>
                  </a:lnTo>
                  <a:lnTo>
                    <a:pt x="f78" y="f166"/>
                  </a:lnTo>
                  <a:lnTo>
                    <a:pt x="f33" y="f167"/>
                  </a:lnTo>
                  <a:lnTo>
                    <a:pt x="f179" y="f166"/>
                  </a:lnTo>
                  <a:lnTo>
                    <a:pt x="f73" y="f164"/>
                  </a:lnTo>
                  <a:lnTo>
                    <a:pt x="f48" y="f163"/>
                  </a:lnTo>
                  <a:lnTo>
                    <a:pt x="f180" y="f86"/>
                  </a:lnTo>
                  <a:lnTo>
                    <a:pt x="f181" y="f82"/>
                  </a:lnTo>
                  <a:lnTo>
                    <a:pt x="f182" y="f161"/>
                  </a:lnTo>
                  <a:lnTo>
                    <a:pt x="f183" y="f159"/>
                  </a:lnTo>
                  <a:lnTo>
                    <a:pt x="f184" y="f157"/>
                  </a:lnTo>
                  <a:lnTo>
                    <a:pt x="f185" y="f67"/>
                  </a:lnTo>
                  <a:lnTo>
                    <a:pt x="f186" y="f154"/>
                  </a:lnTo>
                  <a:lnTo>
                    <a:pt x="f187" y="f62"/>
                  </a:lnTo>
                  <a:lnTo>
                    <a:pt x="f186" y="f188"/>
                  </a:lnTo>
                  <a:lnTo>
                    <a:pt x="f185" y="f52"/>
                  </a:lnTo>
                  <a:lnTo>
                    <a:pt x="f184" y="f189"/>
                  </a:lnTo>
                  <a:lnTo>
                    <a:pt x="f183" y="f190"/>
                  </a:lnTo>
                  <a:lnTo>
                    <a:pt x="f182" y="f142"/>
                  </a:lnTo>
                  <a:lnTo>
                    <a:pt x="f181" y="f22"/>
                  </a:lnTo>
                  <a:lnTo>
                    <a:pt x="f191" y="f146"/>
                  </a:lnTo>
                  <a:lnTo>
                    <a:pt x="f192" y="f144"/>
                  </a:lnTo>
                  <a:lnTo>
                    <a:pt x="f193" y="f143"/>
                  </a:lnTo>
                  <a:lnTo>
                    <a:pt x="f194" y="f141"/>
                  </a:lnTo>
                  <a:lnTo>
                    <a:pt x="f195" y="f137"/>
                  </a:lnTo>
                  <a:lnTo>
                    <a:pt x="f33" y="f138"/>
                  </a:lnTo>
                  <a:lnTo>
                    <a:pt x="f78" y="f137"/>
                  </a:lnTo>
                  <a:lnTo>
                    <a:pt x="f178" y="f135"/>
                  </a:lnTo>
                  <a:lnTo>
                    <a:pt x="f177" y="f133"/>
                  </a:lnTo>
                  <a:lnTo>
                    <a:pt x="f21" y="f131"/>
                  </a:lnTo>
                  <a:lnTo>
                    <a:pt x="f176" y="f130"/>
                  </a:lnTo>
                  <a:lnTo>
                    <a:pt x="f11" y="f128"/>
                  </a:lnTo>
                  <a:lnTo>
                    <a:pt x="f196" y="f127"/>
                  </a:lnTo>
                  <a:lnTo>
                    <a:pt x="f5" y="f125"/>
                  </a:lnTo>
                  <a:close/>
                </a:path>
              </a:pathLst>
            </a:custGeom>
            <a:solidFill>
              <a:srgbClr val="044DBD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72;p20">
              <a:extLst>
                <a:ext uri="{FF2B5EF4-FFF2-40B4-BE49-F238E27FC236}">
                  <a16:creationId xmlns:a16="http://schemas.microsoft.com/office/drawing/2014/main" id="{B770D24F-2467-4DB2-B74F-4B75E4EE00D9}"/>
                </a:ext>
              </a:extLst>
            </p:cNvPr>
            <p:cNvSpPr/>
            <p:nvPr/>
          </p:nvSpPr>
          <p:spPr>
            <a:xfrm>
              <a:off x="830375" y="3583222"/>
              <a:ext cx="90772" cy="919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49"/>
                <a:gd name="f4" fmla="val 2482"/>
                <a:gd name="f5" fmla="val 1225"/>
                <a:gd name="f6" fmla="val 1"/>
                <a:gd name="f7" fmla="val 1090"/>
                <a:gd name="f8" fmla="val 17"/>
                <a:gd name="f9" fmla="val 923"/>
                <a:gd name="f10" fmla="val 202"/>
                <a:gd name="f11" fmla="val 889"/>
                <a:gd name="f12" fmla="val 336"/>
                <a:gd name="f13" fmla="val 453"/>
                <a:gd name="f14" fmla="val 805"/>
                <a:gd name="f15" fmla="val 369"/>
                <a:gd name="f16" fmla="val 705"/>
                <a:gd name="f17" fmla="val 286"/>
                <a:gd name="f18" fmla="val 353"/>
                <a:gd name="f19" fmla="val 269"/>
                <a:gd name="f20" fmla="val 470"/>
                <a:gd name="f21" fmla="val 721"/>
                <a:gd name="f22" fmla="val 822"/>
                <a:gd name="f23" fmla="val 437"/>
                <a:gd name="f24" fmla="val 319"/>
                <a:gd name="f25" fmla="val 185"/>
                <a:gd name="f26" fmla="val 939"/>
                <a:gd name="f27" fmla="val 1107"/>
                <a:gd name="f28" fmla="val 1241"/>
                <a:gd name="f29" fmla="val 1375"/>
                <a:gd name="f30" fmla="val 1543"/>
                <a:gd name="f31" fmla="val 1560"/>
                <a:gd name="f32" fmla="val 1644"/>
                <a:gd name="f33" fmla="val 1761"/>
                <a:gd name="f34" fmla="val 2012"/>
                <a:gd name="f35" fmla="val 2113"/>
                <a:gd name="f36" fmla="val 2197"/>
                <a:gd name="f37" fmla="val 2029"/>
                <a:gd name="f38" fmla="val 2147"/>
                <a:gd name="f39" fmla="val 2281"/>
                <a:gd name="f40" fmla="val 2465"/>
                <a:gd name="f41" fmla="val 1359"/>
                <a:gd name="f42" fmla="val 1526"/>
                <a:gd name="f43" fmla="val 1744"/>
                <a:gd name="f44" fmla="val 1862"/>
                <a:gd name="f45" fmla="val 2214"/>
                <a:gd name="f46" fmla="val 1996"/>
                <a:gd name="f47" fmla="val 2096"/>
                <a:gd name="f48" fmla="val 2180"/>
                <a:gd name="f49" fmla="val 1660"/>
                <a:gd name="f50" fmla="val 1576"/>
                <a:gd name="f51" fmla="val 2130"/>
                <a:gd name="f52" fmla="val 2247"/>
                <a:gd name="f53" fmla="val 2432"/>
                <a:gd name="f54" fmla="val 2448"/>
                <a:gd name="f55" fmla="val 839"/>
                <a:gd name="f56" fmla="val 2163"/>
                <a:gd name="f57" fmla="val 738"/>
                <a:gd name="f58" fmla="val 487"/>
                <a:gd name="f59" fmla="val 1979"/>
                <a:gd name="f60" fmla="val 302"/>
                <a:gd name="f61" fmla="val 1727"/>
                <a:gd name="f62" fmla="val 1627"/>
                <a:gd name="f63" fmla="*/ f0 1 2449"/>
                <a:gd name="f64" fmla="*/ f1 1 2482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2449"/>
                <a:gd name="f71" fmla="*/ f68 1 2482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449" h="2482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1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3" y="f17"/>
                  </a:lnTo>
                  <a:lnTo>
                    <a:pt x="f18" y="f15"/>
                  </a:lnTo>
                  <a:lnTo>
                    <a:pt x="f19" y="f20"/>
                  </a:lnTo>
                  <a:lnTo>
                    <a:pt x="f19" y="f21"/>
                  </a:lnTo>
                  <a:lnTo>
                    <a:pt x="f18" y="f22"/>
                  </a:lnTo>
                  <a:lnTo>
                    <a:pt x="f23" y="f9"/>
                  </a:lnTo>
                  <a:lnTo>
                    <a:pt x="f24" y="f9"/>
                  </a:lnTo>
                  <a:lnTo>
                    <a:pt x="f25" y="f26"/>
                  </a:lnTo>
                  <a:lnTo>
                    <a:pt x="f8" y="f27"/>
                  </a:lnTo>
                  <a:lnTo>
                    <a:pt x="f6" y="f28"/>
                  </a:lnTo>
                  <a:lnTo>
                    <a:pt x="f8" y="f29"/>
                  </a:lnTo>
                  <a:lnTo>
                    <a:pt x="f25" y="f30"/>
                  </a:lnTo>
                  <a:lnTo>
                    <a:pt x="f24" y="f31"/>
                  </a:lnTo>
                  <a:lnTo>
                    <a:pt x="f23" y="f31"/>
                  </a:lnTo>
                  <a:lnTo>
                    <a:pt x="f18" y="f32"/>
                  </a:lnTo>
                  <a:lnTo>
                    <a:pt x="f19" y="f33"/>
                  </a:lnTo>
                  <a:lnTo>
                    <a:pt x="f19" y="f34"/>
                  </a:lnTo>
                  <a:lnTo>
                    <a:pt x="f18" y="f35"/>
                  </a:lnTo>
                  <a:lnTo>
                    <a:pt x="f13" y="f36"/>
                  </a:lnTo>
                  <a:lnTo>
                    <a:pt x="f16" y="f36"/>
                  </a:lnTo>
                  <a:lnTo>
                    <a:pt x="f22" y="f35"/>
                  </a:lnTo>
                  <a:lnTo>
                    <a:pt x="f11" y="f37"/>
                  </a:lnTo>
                  <a:lnTo>
                    <a:pt x="f11" y="f38"/>
                  </a:lnTo>
                  <a:lnTo>
                    <a:pt x="f9" y="f39"/>
                  </a:lnTo>
                  <a:lnTo>
                    <a:pt x="f7" y="f40"/>
                  </a:lnTo>
                  <a:lnTo>
                    <a:pt x="f5" y="f4"/>
                  </a:lnTo>
                  <a:lnTo>
                    <a:pt x="f41" y="f40"/>
                  </a:lnTo>
                  <a:lnTo>
                    <a:pt x="f42" y="f39"/>
                  </a:lnTo>
                  <a:lnTo>
                    <a:pt x="f30" y="f38"/>
                  </a:lnTo>
                  <a:lnTo>
                    <a:pt x="f30" y="f37"/>
                  </a:lnTo>
                  <a:lnTo>
                    <a:pt x="f32" y="f35"/>
                  </a:lnTo>
                  <a:lnTo>
                    <a:pt x="f43" y="f36"/>
                  </a:lnTo>
                  <a:lnTo>
                    <a:pt x="f44" y="f45"/>
                  </a:lnTo>
                  <a:lnTo>
                    <a:pt x="f46" y="f36"/>
                  </a:lnTo>
                  <a:lnTo>
                    <a:pt x="f47" y="f35"/>
                  </a:lnTo>
                  <a:lnTo>
                    <a:pt x="f48" y="f34"/>
                  </a:lnTo>
                  <a:lnTo>
                    <a:pt x="f48" y="f33"/>
                  </a:lnTo>
                  <a:lnTo>
                    <a:pt x="f47" y="f49"/>
                  </a:lnTo>
                  <a:lnTo>
                    <a:pt x="f34" y="f50"/>
                  </a:lnTo>
                  <a:lnTo>
                    <a:pt x="f51" y="f50"/>
                  </a:lnTo>
                  <a:lnTo>
                    <a:pt x="f52" y="f30"/>
                  </a:lnTo>
                  <a:lnTo>
                    <a:pt x="f53" y="f29"/>
                  </a:lnTo>
                  <a:lnTo>
                    <a:pt x="f54" y="f28"/>
                  </a:lnTo>
                  <a:lnTo>
                    <a:pt x="f53" y="f27"/>
                  </a:lnTo>
                  <a:lnTo>
                    <a:pt x="f52" y="f26"/>
                  </a:lnTo>
                  <a:lnTo>
                    <a:pt x="f51" y="f9"/>
                  </a:lnTo>
                  <a:lnTo>
                    <a:pt x="f34" y="f9"/>
                  </a:lnTo>
                  <a:lnTo>
                    <a:pt x="f47" y="f55"/>
                  </a:lnTo>
                  <a:lnTo>
                    <a:pt x="f56" y="f57"/>
                  </a:lnTo>
                  <a:lnTo>
                    <a:pt x="f56" y="f58"/>
                  </a:lnTo>
                  <a:lnTo>
                    <a:pt x="f47" y="f15"/>
                  </a:lnTo>
                  <a:lnTo>
                    <a:pt x="f59" y="f60"/>
                  </a:lnTo>
                  <a:lnTo>
                    <a:pt x="f61" y="f60"/>
                  </a:lnTo>
                  <a:lnTo>
                    <a:pt x="f62" y="f15"/>
                  </a:lnTo>
                  <a:lnTo>
                    <a:pt x="f30" y="f13"/>
                  </a:lnTo>
                  <a:lnTo>
                    <a:pt x="f30" y="f12"/>
                  </a:lnTo>
                  <a:lnTo>
                    <a:pt x="f42" y="f10"/>
                  </a:lnTo>
                  <a:lnTo>
                    <a:pt x="f41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44DBD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73;p20">
              <a:extLst>
                <a:ext uri="{FF2B5EF4-FFF2-40B4-BE49-F238E27FC236}">
                  <a16:creationId xmlns:a16="http://schemas.microsoft.com/office/drawing/2014/main" id="{FE431B9B-7F5D-4F60-8333-236EDD25EB79}"/>
                </a:ext>
              </a:extLst>
            </p:cNvPr>
            <p:cNvSpPr/>
            <p:nvPr/>
          </p:nvSpPr>
          <p:spPr>
            <a:xfrm>
              <a:off x="952164" y="3650348"/>
              <a:ext cx="72127" cy="969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6"/>
                <a:gd name="f4" fmla="val 2616"/>
                <a:gd name="f5" fmla="val 973"/>
                <a:gd name="f6" fmla="val 889"/>
                <a:gd name="f7" fmla="val 1208"/>
                <a:gd name="f8" fmla="val 1325"/>
                <a:gd name="f9" fmla="val 1308"/>
                <a:gd name="f10" fmla="val 1626"/>
                <a:gd name="f11" fmla="val 1275"/>
                <a:gd name="f12" fmla="val 1761"/>
                <a:gd name="f13" fmla="val 1107"/>
                <a:gd name="f14" fmla="val 1945"/>
                <a:gd name="f15" fmla="val 1962"/>
                <a:gd name="f16" fmla="val 839"/>
                <a:gd name="f17" fmla="val 671"/>
                <a:gd name="f18" fmla="val 655"/>
                <a:gd name="f19" fmla="val 738"/>
                <a:gd name="f20" fmla="val 34"/>
                <a:gd name="f21" fmla="val 201"/>
                <a:gd name="f22" fmla="val 571"/>
                <a:gd name="f23" fmla="val 302"/>
                <a:gd name="f24" fmla="val 453"/>
                <a:gd name="f25" fmla="val 486"/>
                <a:gd name="f26" fmla="val 336"/>
                <a:gd name="f27" fmla="val 688"/>
                <a:gd name="f28" fmla="val 185"/>
                <a:gd name="f29" fmla="val 989"/>
                <a:gd name="f30" fmla="val 17"/>
                <a:gd name="f31" fmla="val 1459"/>
                <a:gd name="f32" fmla="val 1"/>
                <a:gd name="f33" fmla="val 1828"/>
                <a:gd name="f34" fmla="val 168"/>
                <a:gd name="f35" fmla="val 2180"/>
                <a:gd name="f36" fmla="val 420"/>
                <a:gd name="f37" fmla="val 2448"/>
                <a:gd name="f38" fmla="val 772"/>
                <a:gd name="f39" fmla="val 2599"/>
                <a:gd name="f40" fmla="val 1174"/>
                <a:gd name="f41" fmla="val 1526"/>
                <a:gd name="f42" fmla="val 1795"/>
                <a:gd name="f43" fmla="val 1929"/>
                <a:gd name="f44" fmla="val 1610"/>
                <a:gd name="f45" fmla="val 1493"/>
                <a:gd name="f46" fmla="val 1375"/>
                <a:gd name="f47" fmla="*/ f0 1 1946"/>
                <a:gd name="f48" fmla="*/ f1 1 2616"/>
                <a:gd name="f49" fmla="val f2"/>
                <a:gd name="f50" fmla="val f3"/>
                <a:gd name="f51" fmla="val f4"/>
                <a:gd name="f52" fmla="+- f51 0 f49"/>
                <a:gd name="f53" fmla="+- f50 0 f49"/>
                <a:gd name="f54" fmla="*/ f53 1 1946"/>
                <a:gd name="f55" fmla="*/ f52 1 2616"/>
                <a:gd name="f56" fmla="*/ f49 1 f54"/>
                <a:gd name="f57" fmla="*/ f50 1 f54"/>
                <a:gd name="f58" fmla="*/ f49 1 f55"/>
                <a:gd name="f59" fmla="*/ f51 1 f55"/>
                <a:gd name="f60" fmla="*/ f56 f47 1"/>
                <a:gd name="f61" fmla="*/ f57 f47 1"/>
                <a:gd name="f62" fmla="*/ f59 f48 1"/>
                <a:gd name="f63" fmla="*/ f58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1946" h="2616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5" y="f15"/>
                  </a:lnTo>
                  <a:lnTo>
                    <a:pt x="f16" y="f14"/>
                  </a:lnTo>
                  <a:lnTo>
                    <a:pt x="f17" y="f12"/>
                  </a:lnTo>
                  <a:lnTo>
                    <a:pt x="f18" y="f10"/>
                  </a:lnTo>
                  <a:lnTo>
                    <a:pt x="f19" y="f8"/>
                  </a:lnTo>
                  <a:lnTo>
                    <a:pt x="f5" y="f6"/>
                  </a:lnTo>
                  <a:close/>
                  <a:moveTo>
                    <a:pt x="f5" y="f2"/>
                  </a:moveTo>
                  <a:lnTo>
                    <a:pt x="f16" y="f20"/>
                  </a:lnTo>
                  <a:lnTo>
                    <a:pt x="f18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10"/>
                  </a:lnTo>
                  <a:lnTo>
                    <a:pt x="f30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5" y="f4"/>
                  </a:lnTo>
                  <a:lnTo>
                    <a:pt x="f40" y="f39"/>
                  </a:lnTo>
                  <a:lnTo>
                    <a:pt x="f41" y="f37"/>
                  </a:lnTo>
                  <a:lnTo>
                    <a:pt x="f42" y="f35"/>
                  </a:lnTo>
                  <a:lnTo>
                    <a:pt x="f14" y="f33"/>
                  </a:lnTo>
                  <a:lnTo>
                    <a:pt x="f14" y="f10"/>
                  </a:lnTo>
                  <a:lnTo>
                    <a:pt x="f43" y="f31"/>
                  </a:lnTo>
                  <a:lnTo>
                    <a:pt x="f12" y="f29"/>
                  </a:lnTo>
                  <a:lnTo>
                    <a:pt x="f44" y="f27"/>
                  </a:lnTo>
                  <a:lnTo>
                    <a:pt x="f45" y="f25"/>
                  </a:lnTo>
                  <a:lnTo>
                    <a:pt x="f46" y="f23"/>
                  </a:lnTo>
                  <a:lnTo>
                    <a:pt x="f9" y="f21"/>
                  </a:lnTo>
                  <a:lnTo>
                    <a:pt x="f13" y="f20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44DBD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274;p20">
              <a:extLst>
                <a:ext uri="{FF2B5EF4-FFF2-40B4-BE49-F238E27FC236}">
                  <a16:creationId xmlns:a16="http://schemas.microsoft.com/office/drawing/2014/main" id="{BAB55D3D-F339-433A-93B6-A0F2A4954076}"/>
                </a:ext>
              </a:extLst>
            </p:cNvPr>
            <p:cNvSpPr/>
            <p:nvPr/>
          </p:nvSpPr>
          <p:spPr>
            <a:xfrm>
              <a:off x="1075800" y="3580744"/>
              <a:ext cx="72758" cy="96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63"/>
                <a:gd name="f4" fmla="val 2600"/>
                <a:gd name="f5" fmla="val 973"/>
                <a:gd name="f6" fmla="val 872"/>
                <a:gd name="f7" fmla="val 1225"/>
                <a:gd name="f8" fmla="val 1325"/>
                <a:gd name="f9" fmla="val 1309"/>
                <a:gd name="f10" fmla="val 1627"/>
                <a:gd name="f11" fmla="val 1292"/>
                <a:gd name="f12" fmla="val 1761"/>
                <a:gd name="f13" fmla="val 1107"/>
                <a:gd name="f14" fmla="val 1928"/>
                <a:gd name="f15" fmla="val 1945"/>
                <a:gd name="f16" fmla="val 856"/>
                <a:gd name="f17" fmla="val 672"/>
                <a:gd name="f18" fmla="val 655"/>
                <a:gd name="f19" fmla="val 739"/>
                <a:gd name="f20" fmla="val 839"/>
                <a:gd name="f21" fmla="val 17"/>
                <a:gd name="f22" fmla="val 185"/>
                <a:gd name="f23" fmla="val 588"/>
                <a:gd name="f24" fmla="val 285"/>
                <a:gd name="f25" fmla="val 470"/>
                <a:gd name="f26" fmla="val 336"/>
                <a:gd name="f27" fmla="val 688"/>
                <a:gd name="f28" fmla="val 18"/>
                <a:gd name="f29" fmla="val 1459"/>
                <a:gd name="f30" fmla="val 1"/>
                <a:gd name="f31" fmla="val 1828"/>
                <a:gd name="f32" fmla="val 169"/>
                <a:gd name="f33" fmla="val 2180"/>
                <a:gd name="f34" fmla="val 437"/>
                <a:gd name="f35" fmla="val 2431"/>
                <a:gd name="f36" fmla="val 772"/>
                <a:gd name="f37" fmla="val 2582"/>
                <a:gd name="f38" fmla="val 2599"/>
                <a:gd name="f39" fmla="val 1175"/>
                <a:gd name="f40" fmla="val 1527"/>
                <a:gd name="f41" fmla="val 1795"/>
                <a:gd name="f42" fmla="val 1946"/>
                <a:gd name="f43" fmla="val 1778"/>
                <a:gd name="f44" fmla="val 1610"/>
                <a:gd name="f45" fmla="val 1493"/>
                <a:gd name="f46" fmla="val 1376"/>
                <a:gd name="f47" fmla="*/ f0 1 1963"/>
                <a:gd name="f48" fmla="*/ f1 1 2600"/>
                <a:gd name="f49" fmla="val f2"/>
                <a:gd name="f50" fmla="val f3"/>
                <a:gd name="f51" fmla="val f4"/>
                <a:gd name="f52" fmla="+- f51 0 f49"/>
                <a:gd name="f53" fmla="+- f50 0 f49"/>
                <a:gd name="f54" fmla="*/ f53 1 1963"/>
                <a:gd name="f55" fmla="*/ f52 1 2600"/>
                <a:gd name="f56" fmla="*/ f49 1 f54"/>
                <a:gd name="f57" fmla="*/ f50 1 f54"/>
                <a:gd name="f58" fmla="*/ f49 1 f55"/>
                <a:gd name="f59" fmla="*/ f51 1 f55"/>
                <a:gd name="f60" fmla="*/ f56 f47 1"/>
                <a:gd name="f61" fmla="*/ f57 f47 1"/>
                <a:gd name="f62" fmla="*/ f59 f48 1"/>
                <a:gd name="f63" fmla="*/ f58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1963" h="2600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5" y="f15"/>
                  </a:lnTo>
                  <a:lnTo>
                    <a:pt x="f16" y="f14"/>
                  </a:lnTo>
                  <a:lnTo>
                    <a:pt x="f17" y="f12"/>
                  </a:lnTo>
                  <a:lnTo>
                    <a:pt x="f18" y="f10"/>
                  </a:lnTo>
                  <a:lnTo>
                    <a:pt x="f19" y="f8"/>
                  </a:lnTo>
                  <a:lnTo>
                    <a:pt x="f5" y="f6"/>
                  </a:lnTo>
                  <a:close/>
                  <a:moveTo>
                    <a:pt x="f5" y="f2"/>
                  </a:moveTo>
                  <a:lnTo>
                    <a:pt x="f20" y="f21"/>
                  </a:lnTo>
                  <a:lnTo>
                    <a:pt x="f18" y="f22"/>
                  </a:lnTo>
                  <a:lnTo>
                    <a:pt x="f23" y="f24"/>
                  </a:lnTo>
                  <a:lnTo>
                    <a:pt x="f25" y="f25"/>
                  </a:lnTo>
                  <a:lnTo>
                    <a:pt x="f26" y="f27"/>
                  </a:lnTo>
                  <a:lnTo>
                    <a:pt x="f22" y="f5"/>
                  </a:lnTo>
                  <a:lnTo>
                    <a:pt x="f28" y="f29"/>
                  </a:lnTo>
                  <a:lnTo>
                    <a:pt x="f30" y="f10"/>
                  </a:lnTo>
                  <a:lnTo>
                    <a:pt x="f28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5" y="f38"/>
                  </a:lnTo>
                  <a:lnTo>
                    <a:pt x="f39" y="f37"/>
                  </a:lnTo>
                  <a:lnTo>
                    <a:pt x="f40" y="f35"/>
                  </a:lnTo>
                  <a:lnTo>
                    <a:pt x="f41" y="f33"/>
                  </a:lnTo>
                  <a:lnTo>
                    <a:pt x="f42" y="f31"/>
                  </a:lnTo>
                  <a:lnTo>
                    <a:pt x="f3" y="f10"/>
                  </a:lnTo>
                  <a:lnTo>
                    <a:pt x="f42" y="f29"/>
                  </a:lnTo>
                  <a:lnTo>
                    <a:pt x="f43" y="f5"/>
                  </a:lnTo>
                  <a:lnTo>
                    <a:pt x="f44" y="f27"/>
                  </a:lnTo>
                  <a:lnTo>
                    <a:pt x="f45" y="f25"/>
                  </a:lnTo>
                  <a:lnTo>
                    <a:pt x="f46" y="f24"/>
                  </a:lnTo>
                  <a:lnTo>
                    <a:pt x="f9" y="f22"/>
                  </a:lnTo>
                  <a:lnTo>
                    <a:pt x="f1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44DBD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5" name="Google Shape;276;p20">
            <a:extLst>
              <a:ext uri="{FF2B5EF4-FFF2-40B4-BE49-F238E27FC236}">
                <a16:creationId xmlns:a16="http://schemas.microsoft.com/office/drawing/2014/main" id="{5AF4661B-6ED5-4F29-A370-CDB2237A14A2}"/>
              </a:ext>
            </a:extLst>
          </p:cNvPr>
          <p:cNvSpPr txBox="1"/>
          <p:nvPr/>
        </p:nvSpPr>
        <p:spPr>
          <a:xfrm>
            <a:off x="10014899" y="2319503"/>
            <a:ext cx="1262797" cy="382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algn="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4E7CC3"/>
                </a:solidFill>
                <a:latin typeface="Fira Sans Extra Condensed"/>
                <a:ea typeface="Fira Sans Extra Condensed"/>
                <a:cs typeface="Fira Sans Extra Condensed"/>
              </a:rPr>
              <a:t>Neptune</a:t>
            </a:r>
          </a:p>
        </p:txBody>
      </p:sp>
      <p:sp>
        <p:nvSpPr>
          <p:cNvPr id="26" name="Google Shape;277;p20">
            <a:extLst>
              <a:ext uri="{FF2B5EF4-FFF2-40B4-BE49-F238E27FC236}">
                <a16:creationId xmlns:a16="http://schemas.microsoft.com/office/drawing/2014/main" id="{555BBB54-1ECA-4BA3-8038-E2D5DDAFB892}"/>
              </a:ext>
            </a:extLst>
          </p:cNvPr>
          <p:cNvSpPr txBox="1"/>
          <p:nvPr/>
        </p:nvSpPr>
        <p:spPr>
          <a:xfrm>
            <a:off x="8619195" y="2702295"/>
            <a:ext cx="2658404" cy="762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algn="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It’s the farthest</a:t>
            </a:r>
          </a:p>
          <a:p>
            <a:pPr algn="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planet from the Sun and the fourth-largest one</a:t>
            </a:r>
          </a:p>
        </p:txBody>
      </p:sp>
      <p:sp>
        <p:nvSpPr>
          <p:cNvPr id="27" name="Google Shape;278;p20">
            <a:extLst>
              <a:ext uri="{FF2B5EF4-FFF2-40B4-BE49-F238E27FC236}">
                <a16:creationId xmlns:a16="http://schemas.microsoft.com/office/drawing/2014/main" id="{9EABFBEF-6FC1-43C4-87A0-FDD72570CEDC}"/>
              </a:ext>
            </a:extLst>
          </p:cNvPr>
          <p:cNvSpPr/>
          <p:nvPr/>
        </p:nvSpPr>
        <p:spPr>
          <a:xfrm>
            <a:off x="10594104" y="1775008"/>
            <a:ext cx="589227" cy="421319"/>
          </a:xfrm>
          <a:custGeom>
            <a:avLst/>
            <a:gdLst>
              <a:gd name="f0" fmla="val w"/>
              <a:gd name="f1" fmla="val h"/>
              <a:gd name="f2" fmla="val 0"/>
              <a:gd name="f3" fmla="val 11116"/>
              <a:gd name="f4" fmla="val 7948"/>
              <a:gd name="f5" fmla="val 7394"/>
              <a:gd name="f6" fmla="val 655"/>
              <a:gd name="f7" fmla="val 7662"/>
              <a:gd name="f8" fmla="val 738"/>
              <a:gd name="f9" fmla="val 7897"/>
              <a:gd name="f10" fmla="val 906"/>
              <a:gd name="f11" fmla="val 8081"/>
              <a:gd name="f12" fmla="val 1141"/>
              <a:gd name="f13" fmla="val 8132"/>
              <a:gd name="f14" fmla="val 1275"/>
              <a:gd name="f15" fmla="val 8199"/>
              <a:gd name="f16" fmla="val 1392"/>
              <a:gd name="f17" fmla="val 8400"/>
              <a:gd name="f18" fmla="val 1493"/>
              <a:gd name="f19" fmla="val 8534"/>
              <a:gd name="f20" fmla="val 1476"/>
              <a:gd name="f21" fmla="val 8651"/>
              <a:gd name="f22" fmla="val 1459"/>
              <a:gd name="f23" fmla="val 8769"/>
              <a:gd name="f24" fmla="val 1443"/>
              <a:gd name="f25" fmla="val 8970"/>
              <a:gd name="f26" fmla="val 9305"/>
              <a:gd name="f27" fmla="val 1610"/>
              <a:gd name="f28" fmla="val 9574"/>
              <a:gd name="f29" fmla="val 1862"/>
              <a:gd name="f30" fmla="val 9708"/>
              <a:gd name="f31" fmla="val 2214"/>
              <a:gd name="f32" fmla="val 9724"/>
              <a:gd name="f33" fmla="val 2398"/>
              <a:gd name="f34" fmla="val 2583"/>
              <a:gd name="f35" fmla="val 9657"/>
              <a:gd name="f36" fmla="val 2767"/>
              <a:gd name="f37" fmla="val 9624"/>
              <a:gd name="f38" fmla="val 2884"/>
              <a:gd name="f39" fmla="val 3019"/>
              <a:gd name="f40" fmla="val 3119"/>
              <a:gd name="f41" fmla="val 9842"/>
              <a:gd name="f42" fmla="val 3186"/>
              <a:gd name="f43" fmla="val 9976"/>
              <a:gd name="f44" fmla="val 3253"/>
              <a:gd name="f45" fmla="val 10211"/>
              <a:gd name="f46" fmla="val 3421"/>
              <a:gd name="f47" fmla="val 10361"/>
              <a:gd name="f48" fmla="val 3656"/>
              <a:gd name="f49" fmla="val 10462"/>
              <a:gd name="f50" fmla="val 3941"/>
              <a:gd name="f51" fmla="val 4075"/>
              <a:gd name="f52" fmla="val 10445"/>
              <a:gd name="f53" fmla="val 4293"/>
              <a:gd name="f54" fmla="val 10278"/>
              <a:gd name="f55" fmla="val 4628"/>
              <a:gd name="f56" fmla="val 9993"/>
              <a:gd name="f57" fmla="val 4863"/>
              <a:gd name="f58" fmla="val 9641"/>
              <a:gd name="f59" fmla="val 5014"/>
              <a:gd name="f60" fmla="val 9473"/>
              <a:gd name="f61" fmla="val 5047"/>
              <a:gd name="f62" fmla="val 9255"/>
              <a:gd name="f63" fmla="val 9238"/>
              <a:gd name="f64" fmla="val 4762"/>
              <a:gd name="f65" fmla="val 9003"/>
              <a:gd name="f66" fmla="val 4242"/>
              <a:gd name="f67" fmla="val 8786"/>
              <a:gd name="f68" fmla="val 4024"/>
              <a:gd name="f69" fmla="val 8618"/>
              <a:gd name="f70" fmla="val 3890"/>
              <a:gd name="f71" fmla="val 8232"/>
              <a:gd name="f72" fmla="val 3723"/>
              <a:gd name="f73" fmla="val 8031"/>
              <a:gd name="f74" fmla="val 3689"/>
              <a:gd name="f75" fmla="val 7964"/>
              <a:gd name="f76" fmla="val 3538"/>
              <a:gd name="f77" fmla="val 7780"/>
              <a:gd name="f78" fmla="val 3236"/>
              <a:gd name="f79" fmla="val 3102"/>
              <a:gd name="f80" fmla="val 7461"/>
              <a:gd name="f81" fmla="val 2951"/>
              <a:gd name="f82" fmla="val 6992"/>
              <a:gd name="f83" fmla="val 6740"/>
              <a:gd name="f84" fmla="val 2750"/>
              <a:gd name="f85" fmla="val 6539"/>
              <a:gd name="f86" fmla="val 6187"/>
              <a:gd name="f87" fmla="val 2851"/>
              <a:gd name="f88" fmla="val 6036"/>
              <a:gd name="f89" fmla="val 2935"/>
              <a:gd name="f90" fmla="val 5868"/>
              <a:gd name="f91" fmla="val 2700"/>
              <a:gd name="f92" fmla="val 5650"/>
              <a:gd name="f93" fmla="val 2516"/>
              <a:gd name="f94" fmla="val 5432"/>
              <a:gd name="f95" fmla="val 2348"/>
              <a:gd name="f96" fmla="val 4913"/>
              <a:gd name="f97" fmla="val 2164"/>
              <a:gd name="f98" fmla="val 2147"/>
              <a:gd name="f99" fmla="val 4527"/>
              <a:gd name="f100" fmla="val 4443"/>
              <a:gd name="f101" fmla="val 4577"/>
              <a:gd name="f102" fmla="val 1946"/>
              <a:gd name="f103" fmla="val 5013"/>
              <a:gd name="f104" fmla="val 1694"/>
              <a:gd name="f105" fmla="val 5282"/>
              <a:gd name="f106" fmla="val 1661"/>
              <a:gd name="f107" fmla="val 5550"/>
              <a:gd name="f108" fmla="val 5785"/>
              <a:gd name="f109" fmla="val 1811"/>
              <a:gd name="f110" fmla="val 6103"/>
              <a:gd name="f111" fmla="val 1828"/>
              <a:gd name="f112" fmla="val 1778"/>
              <a:gd name="f113" fmla="val 6271"/>
              <a:gd name="f114" fmla="val 1644"/>
              <a:gd name="f115" fmla="val 6288"/>
              <a:gd name="f116" fmla="val 1560"/>
              <a:gd name="f117" fmla="val 6304"/>
              <a:gd name="f118" fmla="val 1376"/>
              <a:gd name="f119" fmla="val 6455"/>
              <a:gd name="f120" fmla="val 1040"/>
              <a:gd name="f121" fmla="val 6723"/>
              <a:gd name="f122" fmla="val 789"/>
              <a:gd name="f123" fmla="val 7059"/>
              <a:gd name="f124" fmla="val 4795"/>
              <a:gd name="f125" fmla="val 2801"/>
              <a:gd name="f126" fmla="val 5114"/>
              <a:gd name="f127" fmla="val 2918"/>
              <a:gd name="f128" fmla="val 5365"/>
              <a:gd name="f129" fmla="val 5533"/>
              <a:gd name="f130" fmla="val 3404"/>
              <a:gd name="f131" fmla="val 5583"/>
              <a:gd name="f132" fmla="val 3555"/>
              <a:gd name="f133" fmla="val 5617"/>
              <a:gd name="f134" fmla="val 5734"/>
              <a:gd name="f135" fmla="val 3773"/>
              <a:gd name="f136" fmla="val 5835"/>
              <a:gd name="f137" fmla="val 3807"/>
              <a:gd name="f138" fmla="val 5919"/>
              <a:gd name="f139" fmla="val 3823"/>
              <a:gd name="f140" fmla="val 3756"/>
              <a:gd name="f141" fmla="val 6153"/>
              <a:gd name="f142" fmla="val 6556"/>
              <a:gd name="f143" fmla="val 6874"/>
              <a:gd name="f144" fmla="val 7109"/>
              <a:gd name="f145" fmla="val 3505"/>
              <a:gd name="f146" fmla="val 7293"/>
              <a:gd name="f147" fmla="val 3672"/>
              <a:gd name="f148" fmla="val 7411"/>
              <a:gd name="f149" fmla="val 3907"/>
              <a:gd name="f150" fmla="val 7444"/>
              <a:gd name="f151" fmla="val 4041"/>
              <a:gd name="f152" fmla="val 4175"/>
              <a:gd name="f153" fmla="val 7562"/>
              <a:gd name="f154" fmla="val 4276"/>
              <a:gd name="f155" fmla="val 4343"/>
              <a:gd name="f156" fmla="val 7947"/>
              <a:gd name="f157" fmla="val 8249"/>
              <a:gd name="f158" fmla="val 4427"/>
              <a:gd name="f159" fmla="val 8366"/>
              <a:gd name="f160" fmla="val 4511"/>
              <a:gd name="f161" fmla="val 8467"/>
              <a:gd name="f162" fmla="val 8584"/>
              <a:gd name="f163" fmla="val 4896"/>
              <a:gd name="f164" fmla="val 8601"/>
              <a:gd name="f165" fmla="val 5198"/>
              <a:gd name="f166" fmla="val 5466"/>
              <a:gd name="f167" fmla="val 5584"/>
              <a:gd name="f168" fmla="val 5667"/>
              <a:gd name="f169" fmla="val 5768"/>
              <a:gd name="f170" fmla="val 7796"/>
              <a:gd name="f171" fmla="val 5751"/>
              <a:gd name="f172" fmla="val 5818"/>
              <a:gd name="f173" fmla="val 6053"/>
              <a:gd name="f174" fmla="val 7428"/>
              <a:gd name="f175" fmla="val 7310"/>
              <a:gd name="f176" fmla="val 6422"/>
              <a:gd name="f177" fmla="val 6606"/>
              <a:gd name="f178" fmla="val 6707"/>
              <a:gd name="f179" fmla="val 6355"/>
              <a:gd name="f180" fmla="val 6305"/>
              <a:gd name="f181" fmla="val 6321"/>
              <a:gd name="f182" fmla="val 6975"/>
              <a:gd name="f183" fmla="val 7176"/>
              <a:gd name="f184" fmla="val 7294"/>
              <a:gd name="f185" fmla="val 4460"/>
              <a:gd name="f186" fmla="val 4142"/>
              <a:gd name="f187" fmla="val 3722"/>
              <a:gd name="f188" fmla="val 3639"/>
              <a:gd name="f189" fmla="val 3521"/>
              <a:gd name="f190" fmla="val 3387"/>
              <a:gd name="f191" fmla="val 3354"/>
              <a:gd name="f192" fmla="val 3203"/>
              <a:gd name="f193" fmla="val 2985"/>
              <a:gd name="f194" fmla="val 2381"/>
              <a:gd name="f195" fmla="val 2146"/>
              <a:gd name="f196" fmla="val 1945"/>
              <a:gd name="f197" fmla="val 1794"/>
              <a:gd name="f198" fmla="val 1576"/>
              <a:gd name="f199" fmla="val 1291"/>
              <a:gd name="f200" fmla="val 1006"/>
              <a:gd name="f201" fmla="val 889"/>
              <a:gd name="f202" fmla="val 788"/>
              <a:gd name="f203" fmla="val 671"/>
              <a:gd name="f204" fmla="val 654"/>
              <a:gd name="f205" fmla="val 772"/>
              <a:gd name="f206" fmla="val 4645"/>
              <a:gd name="f207" fmla="val 956"/>
              <a:gd name="f208" fmla="val 1224"/>
              <a:gd name="f209" fmla="val 1845"/>
              <a:gd name="f210" fmla="val 1962"/>
              <a:gd name="f211" fmla="val 3152"/>
              <a:gd name="f212" fmla="val 3337"/>
              <a:gd name="f213" fmla="val 7243"/>
              <a:gd name="f214" fmla="val 1"/>
              <a:gd name="f215" fmla="val 18"/>
              <a:gd name="f216" fmla="val 6505"/>
              <a:gd name="f217" fmla="val 168"/>
              <a:gd name="f218" fmla="val 453"/>
              <a:gd name="f219" fmla="val 839"/>
              <a:gd name="f220" fmla="val 5717"/>
              <a:gd name="f221" fmla="val 1074"/>
              <a:gd name="f222" fmla="val 5500"/>
              <a:gd name="f223" fmla="val 1023"/>
              <a:gd name="f224" fmla="val 4963"/>
              <a:gd name="f225" fmla="val 4393"/>
              <a:gd name="f226" fmla="val 4158"/>
              <a:gd name="f227" fmla="val 3974"/>
              <a:gd name="f228" fmla="val 1677"/>
              <a:gd name="f229" fmla="val 2180"/>
              <a:gd name="f230" fmla="val 2449"/>
              <a:gd name="f231" fmla="val 2482"/>
              <a:gd name="f232" fmla="val 3605"/>
              <a:gd name="f233" fmla="val 3219"/>
              <a:gd name="f234" fmla="val 3069"/>
              <a:gd name="f235" fmla="val 2716"/>
              <a:gd name="f236" fmla="val 2532"/>
              <a:gd name="f237" fmla="val 2264"/>
              <a:gd name="f238" fmla="val 1593"/>
              <a:gd name="f239" fmla="val 973"/>
              <a:gd name="f240" fmla="val 3739"/>
              <a:gd name="f241" fmla="val 537"/>
              <a:gd name="f242" fmla="val 3957"/>
              <a:gd name="f243" fmla="val 202"/>
              <a:gd name="f244" fmla="val 4326"/>
              <a:gd name="f245" fmla="val 17"/>
              <a:gd name="f246" fmla="val 4796"/>
              <a:gd name="f247" fmla="val 5332"/>
              <a:gd name="f248" fmla="val 252"/>
              <a:gd name="f249" fmla="val 5852"/>
              <a:gd name="f250" fmla="val 470"/>
              <a:gd name="f251" fmla="val 6070"/>
              <a:gd name="f252" fmla="val 638"/>
              <a:gd name="f253" fmla="val 6204"/>
              <a:gd name="f254" fmla="val 6372"/>
              <a:gd name="f255" fmla="val 6405"/>
              <a:gd name="f256" fmla="val 1543"/>
              <a:gd name="f257" fmla="val 6958"/>
              <a:gd name="f258" fmla="val 1895"/>
              <a:gd name="f259" fmla="val 7210"/>
              <a:gd name="f260" fmla="val 2297"/>
              <a:gd name="f261" fmla="val 7344"/>
              <a:gd name="f262" fmla="val 7361"/>
              <a:gd name="f263" fmla="val 7260"/>
              <a:gd name="f264" fmla="val 7160"/>
              <a:gd name="f265" fmla="val 7595"/>
              <a:gd name="f266" fmla="val 3840"/>
              <a:gd name="f267" fmla="val 7746"/>
              <a:gd name="f268" fmla="val 7931"/>
              <a:gd name="f269" fmla="val 6019"/>
              <a:gd name="f270" fmla="val 7360"/>
              <a:gd name="f271" fmla="val 7713"/>
              <a:gd name="f272" fmla="val 8635"/>
              <a:gd name="f273" fmla="val 5902"/>
              <a:gd name="f274" fmla="val 9087"/>
              <a:gd name="f275" fmla="val 5684"/>
              <a:gd name="f276" fmla="val 9221"/>
              <a:gd name="f277" fmla="val 5701"/>
              <a:gd name="f278" fmla="val 9439"/>
              <a:gd name="f279" fmla="val 9540"/>
              <a:gd name="f280" fmla="val 9859"/>
              <a:gd name="f281" fmla="val 5634"/>
              <a:gd name="f282" fmla="val 10412"/>
              <a:gd name="f283" fmla="val 5382"/>
              <a:gd name="f284" fmla="val 10630"/>
              <a:gd name="f285" fmla="val 10848"/>
              <a:gd name="f286" fmla="val 11099"/>
              <a:gd name="f287" fmla="val 3874"/>
              <a:gd name="f288" fmla="val 10999"/>
              <a:gd name="f289" fmla="val 3471"/>
              <a:gd name="f290" fmla="val 10797"/>
              <a:gd name="f291" fmla="val 10512"/>
              <a:gd name="f292" fmla="val 2834"/>
              <a:gd name="f293" fmla="val 10345"/>
              <a:gd name="f294" fmla="val 2717"/>
              <a:gd name="f295" fmla="val 10378"/>
              <a:gd name="f296" fmla="val 2566"/>
              <a:gd name="f297" fmla="val 2080"/>
              <a:gd name="f298" fmla="val 10110"/>
              <a:gd name="f299" fmla="val 1510"/>
              <a:gd name="f300" fmla="val 9674"/>
              <a:gd name="f301" fmla="val 9104"/>
              <a:gd name="f302" fmla="val 822"/>
              <a:gd name="f303" fmla="val 806"/>
              <a:gd name="f304" fmla="val 8517"/>
              <a:gd name="f305" fmla="val 621"/>
              <a:gd name="f306" fmla="val 8216"/>
              <a:gd name="f307" fmla="val 336"/>
              <a:gd name="f308" fmla="val 7863"/>
              <a:gd name="f309" fmla="val 118"/>
              <a:gd name="f310" fmla="*/ f0 1 11116"/>
              <a:gd name="f311" fmla="*/ f1 1 7948"/>
              <a:gd name="f312" fmla="val f2"/>
              <a:gd name="f313" fmla="val f3"/>
              <a:gd name="f314" fmla="val f4"/>
              <a:gd name="f315" fmla="+- f314 0 f312"/>
              <a:gd name="f316" fmla="+- f313 0 f312"/>
              <a:gd name="f317" fmla="*/ f316 1 11116"/>
              <a:gd name="f318" fmla="*/ f315 1 7948"/>
              <a:gd name="f319" fmla="*/ f312 1 f317"/>
              <a:gd name="f320" fmla="*/ f313 1 f317"/>
              <a:gd name="f321" fmla="*/ f312 1 f318"/>
              <a:gd name="f322" fmla="*/ f314 1 f318"/>
              <a:gd name="f323" fmla="*/ f319 f310 1"/>
              <a:gd name="f324" fmla="*/ f320 f310 1"/>
              <a:gd name="f325" fmla="*/ f322 f311 1"/>
              <a:gd name="f326" fmla="*/ f321 f3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23" t="f326" r="f324" b="f325"/>
            <a:pathLst>
              <a:path w="11116" h="7948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2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0" y="f34"/>
                </a:lnTo>
                <a:lnTo>
                  <a:pt x="f35" y="f36"/>
                </a:lnTo>
                <a:lnTo>
                  <a:pt x="f37" y="f38"/>
                </a:lnTo>
                <a:lnTo>
                  <a:pt x="f35" y="f39"/>
                </a:lnTo>
                <a:lnTo>
                  <a:pt x="f32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49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1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" y="f79"/>
                </a:lnTo>
                <a:lnTo>
                  <a:pt x="f80" y="f81"/>
                </a:lnTo>
                <a:lnTo>
                  <a:pt x="f82" y="f36"/>
                </a:lnTo>
                <a:lnTo>
                  <a:pt x="f83" y="f84"/>
                </a:lnTo>
                <a:lnTo>
                  <a:pt x="f85" y="f84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55" y="f98"/>
                </a:lnTo>
                <a:lnTo>
                  <a:pt x="f99" y="f98"/>
                </a:lnTo>
                <a:lnTo>
                  <a:pt x="f100" y="f97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4"/>
                </a:lnTo>
                <a:lnTo>
                  <a:pt x="f108" y="f109"/>
                </a:lnTo>
                <a:lnTo>
                  <a:pt x="f90" y="f29"/>
                </a:lnTo>
                <a:lnTo>
                  <a:pt x="f88" y="f29"/>
                </a:lnTo>
                <a:lnTo>
                  <a:pt x="f110" y="f111"/>
                </a:lnTo>
                <a:lnTo>
                  <a:pt x="f86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6"/>
                </a:lnTo>
                <a:close/>
                <a:moveTo>
                  <a:pt x="f124" y="f125"/>
                </a:moveTo>
                <a:lnTo>
                  <a:pt x="f126" y="f127"/>
                </a:lnTo>
                <a:lnTo>
                  <a:pt x="f128" y="f40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48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10" y="f140"/>
                </a:lnTo>
                <a:lnTo>
                  <a:pt x="f141" y="f74"/>
                </a:lnTo>
                <a:lnTo>
                  <a:pt x="f113" y="f132"/>
                </a:lnTo>
                <a:lnTo>
                  <a:pt x="f142" y="f130"/>
                </a:lnTo>
                <a:lnTo>
                  <a:pt x="f143" y="f130"/>
                </a:lnTo>
                <a:lnTo>
                  <a:pt x="f144" y="f145"/>
                </a:lnTo>
                <a:lnTo>
                  <a:pt x="f146" y="f147"/>
                </a:lnTo>
                <a:lnTo>
                  <a:pt x="f148" y="f149"/>
                </a:lnTo>
                <a:lnTo>
                  <a:pt x="f150" y="f151"/>
                </a:lnTo>
                <a:lnTo>
                  <a:pt x="f80" y="f152"/>
                </a:lnTo>
                <a:lnTo>
                  <a:pt x="f153" y="f154"/>
                </a:lnTo>
                <a:lnTo>
                  <a:pt x="f7" y="f155"/>
                </a:lnTo>
                <a:lnTo>
                  <a:pt x="f156" y="f155"/>
                </a:lnTo>
                <a:lnTo>
                  <a:pt x="f157" y="f158"/>
                </a:lnTo>
                <a:lnTo>
                  <a:pt x="f159" y="f160"/>
                </a:lnTo>
                <a:lnTo>
                  <a:pt x="f161" y="f55"/>
                </a:lnTo>
                <a:lnTo>
                  <a:pt x="f162" y="f163"/>
                </a:lnTo>
                <a:lnTo>
                  <a:pt x="f164" y="f61"/>
                </a:lnTo>
                <a:lnTo>
                  <a:pt x="f162" y="f165"/>
                </a:lnTo>
                <a:lnTo>
                  <a:pt x="f161" y="f166"/>
                </a:lnTo>
                <a:lnTo>
                  <a:pt x="f159" y="f167"/>
                </a:lnTo>
                <a:lnTo>
                  <a:pt x="f157" y="f168"/>
                </a:lnTo>
                <a:lnTo>
                  <a:pt x="f156" y="f169"/>
                </a:lnTo>
                <a:lnTo>
                  <a:pt x="f170" y="f171"/>
                </a:lnTo>
                <a:lnTo>
                  <a:pt x="f7" y="f171"/>
                </a:lnTo>
                <a:lnTo>
                  <a:pt x="f153" y="f172"/>
                </a:lnTo>
                <a:lnTo>
                  <a:pt x="f80" y="f138"/>
                </a:lnTo>
                <a:lnTo>
                  <a:pt x="f150" y="f173"/>
                </a:lnTo>
                <a:lnTo>
                  <a:pt x="f174" y="f86"/>
                </a:lnTo>
                <a:lnTo>
                  <a:pt x="f175" y="f176"/>
                </a:lnTo>
                <a:lnTo>
                  <a:pt x="f144" y="f177"/>
                </a:lnTo>
                <a:lnTo>
                  <a:pt x="f143" y="f178"/>
                </a:lnTo>
                <a:lnTo>
                  <a:pt x="f142" y="f178"/>
                </a:lnTo>
                <a:lnTo>
                  <a:pt x="f113" y="f142"/>
                </a:lnTo>
                <a:lnTo>
                  <a:pt x="f141" y="f176"/>
                </a:lnTo>
                <a:lnTo>
                  <a:pt x="f110" y="f179"/>
                </a:lnTo>
                <a:lnTo>
                  <a:pt x="f138" y="f115"/>
                </a:lnTo>
                <a:lnTo>
                  <a:pt x="f136" y="f180"/>
                </a:lnTo>
                <a:lnTo>
                  <a:pt x="f134" y="f181"/>
                </a:lnTo>
                <a:lnTo>
                  <a:pt x="f133" y="f119"/>
                </a:lnTo>
                <a:lnTo>
                  <a:pt x="f131" y="f85"/>
                </a:lnTo>
                <a:lnTo>
                  <a:pt x="f129" y="f178"/>
                </a:lnTo>
                <a:lnTo>
                  <a:pt x="f128" y="f182"/>
                </a:lnTo>
                <a:lnTo>
                  <a:pt x="f126" y="f183"/>
                </a:lnTo>
                <a:lnTo>
                  <a:pt x="f124" y="f184"/>
                </a:lnTo>
                <a:lnTo>
                  <a:pt x="f185" y="f184"/>
                </a:lnTo>
                <a:lnTo>
                  <a:pt x="f186" y="f183"/>
                </a:lnTo>
                <a:lnTo>
                  <a:pt x="f70" y="f182"/>
                </a:lnTo>
                <a:lnTo>
                  <a:pt x="f187" y="f178"/>
                </a:lnTo>
                <a:lnTo>
                  <a:pt x="f147" y="f85"/>
                </a:lnTo>
                <a:lnTo>
                  <a:pt x="f188" y="f119"/>
                </a:lnTo>
                <a:lnTo>
                  <a:pt x="f189" y="f181"/>
                </a:lnTo>
                <a:lnTo>
                  <a:pt x="f46" y="f180"/>
                </a:lnTo>
                <a:lnTo>
                  <a:pt x="f190" y="f115"/>
                </a:lnTo>
                <a:lnTo>
                  <a:pt x="f191" y="f115"/>
                </a:lnTo>
                <a:lnTo>
                  <a:pt x="f192" y="f181"/>
                </a:lnTo>
                <a:lnTo>
                  <a:pt x="f79" y="f176"/>
                </a:lnTo>
                <a:lnTo>
                  <a:pt x="f193" y="f142"/>
                </a:lnTo>
                <a:lnTo>
                  <a:pt x="f91" y="f178"/>
                </a:lnTo>
                <a:lnTo>
                  <a:pt x="f194" y="f178"/>
                </a:lnTo>
                <a:lnTo>
                  <a:pt x="f195" y="f177"/>
                </a:lnTo>
                <a:lnTo>
                  <a:pt x="f196" y="f176"/>
                </a:lnTo>
                <a:lnTo>
                  <a:pt x="f111" y="f86"/>
                </a:lnTo>
                <a:lnTo>
                  <a:pt x="f109" y="f173"/>
                </a:lnTo>
                <a:lnTo>
                  <a:pt x="f197" y="f138"/>
                </a:lnTo>
                <a:lnTo>
                  <a:pt x="f104" y="f172"/>
                </a:lnTo>
                <a:lnTo>
                  <a:pt x="f198" y="f171"/>
                </a:lnTo>
                <a:lnTo>
                  <a:pt x="f199" y="f171"/>
                </a:lnTo>
                <a:lnTo>
                  <a:pt x="f200" y="f168"/>
                </a:lnTo>
                <a:lnTo>
                  <a:pt x="f201" y="f167"/>
                </a:lnTo>
                <a:lnTo>
                  <a:pt x="f202" y="f166"/>
                </a:lnTo>
                <a:lnTo>
                  <a:pt x="f203" y="f165"/>
                </a:lnTo>
                <a:lnTo>
                  <a:pt x="f204" y="f61"/>
                </a:lnTo>
                <a:lnTo>
                  <a:pt x="f203" y="f163"/>
                </a:lnTo>
                <a:lnTo>
                  <a:pt x="f205" y="f206"/>
                </a:lnTo>
                <a:lnTo>
                  <a:pt x="f207" y="f185"/>
                </a:lnTo>
                <a:lnTo>
                  <a:pt x="f208" y="f155"/>
                </a:lnTo>
                <a:lnTo>
                  <a:pt x="f198" y="f155"/>
                </a:lnTo>
                <a:lnTo>
                  <a:pt x="f104" y="f154"/>
                </a:lnTo>
                <a:lnTo>
                  <a:pt x="f197" y="f152"/>
                </a:lnTo>
                <a:lnTo>
                  <a:pt x="f109" y="f151"/>
                </a:lnTo>
                <a:lnTo>
                  <a:pt x="f209" y="f149"/>
                </a:lnTo>
                <a:lnTo>
                  <a:pt x="f210" y="f147"/>
                </a:lnTo>
                <a:lnTo>
                  <a:pt x="f195" y="f145"/>
                </a:lnTo>
                <a:lnTo>
                  <a:pt x="f194" y="f130"/>
                </a:lnTo>
                <a:lnTo>
                  <a:pt x="f91" y="f130"/>
                </a:lnTo>
                <a:lnTo>
                  <a:pt x="f193" y="f132"/>
                </a:lnTo>
                <a:lnTo>
                  <a:pt x="f79" y="f74"/>
                </a:lnTo>
                <a:lnTo>
                  <a:pt x="f211" y="f140"/>
                </a:lnTo>
                <a:lnTo>
                  <a:pt x="f212" y="f139"/>
                </a:lnTo>
                <a:lnTo>
                  <a:pt x="f46" y="f137"/>
                </a:lnTo>
                <a:lnTo>
                  <a:pt x="f189" y="f135"/>
                </a:lnTo>
                <a:lnTo>
                  <a:pt x="f188" y="f48"/>
                </a:lnTo>
                <a:lnTo>
                  <a:pt x="f147" y="f132"/>
                </a:lnTo>
                <a:lnTo>
                  <a:pt x="f187" y="f130"/>
                </a:lnTo>
                <a:lnTo>
                  <a:pt x="f70" y="f40"/>
                </a:lnTo>
                <a:lnTo>
                  <a:pt x="f186" y="f127"/>
                </a:lnTo>
                <a:lnTo>
                  <a:pt x="f185" y="f125"/>
                </a:lnTo>
                <a:close/>
                <a:moveTo>
                  <a:pt x="f213" y="f214"/>
                </a:moveTo>
                <a:lnTo>
                  <a:pt x="f182" y="f215"/>
                </a:lnTo>
                <a:lnTo>
                  <a:pt x="f216" y="f217"/>
                </a:lnTo>
                <a:lnTo>
                  <a:pt x="f110" y="f218"/>
                </a:lnTo>
                <a:lnTo>
                  <a:pt x="f172" y="f219"/>
                </a:lnTo>
                <a:lnTo>
                  <a:pt x="f220" y="f221"/>
                </a:lnTo>
                <a:lnTo>
                  <a:pt x="f222" y="f223"/>
                </a:lnTo>
                <a:lnTo>
                  <a:pt x="f105" y="f223"/>
                </a:lnTo>
                <a:lnTo>
                  <a:pt x="f224" y="f120"/>
                </a:lnTo>
                <a:lnTo>
                  <a:pt x="f225" y="f14"/>
                </a:lnTo>
                <a:lnTo>
                  <a:pt x="f226" y="f20"/>
                </a:lnTo>
                <a:lnTo>
                  <a:pt x="f227" y="f228"/>
                </a:lnTo>
                <a:lnTo>
                  <a:pt x="f187" y="f229"/>
                </a:lnTo>
                <a:lnTo>
                  <a:pt x="f147" y="f230"/>
                </a:lnTo>
                <a:lnTo>
                  <a:pt x="f188" y="f231"/>
                </a:lnTo>
                <a:lnTo>
                  <a:pt x="f232" y="f93"/>
                </a:lnTo>
                <a:lnTo>
                  <a:pt x="f190" y="f91"/>
                </a:lnTo>
                <a:lnTo>
                  <a:pt x="f233" y="f89"/>
                </a:lnTo>
                <a:lnTo>
                  <a:pt x="f234" y="f87"/>
                </a:lnTo>
                <a:lnTo>
                  <a:pt x="f235" y="f84"/>
                </a:lnTo>
                <a:lnTo>
                  <a:pt x="f236" y="f84"/>
                </a:lnTo>
                <a:lnTo>
                  <a:pt x="f237" y="f36"/>
                </a:lnTo>
                <a:lnTo>
                  <a:pt x="f197" y="f81"/>
                </a:lnTo>
                <a:lnTo>
                  <a:pt x="f238" y="f79"/>
                </a:lnTo>
                <a:lnTo>
                  <a:pt x="f20" y="f78"/>
                </a:lnTo>
                <a:lnTo>
                  <a:pt x="f199" y="f76"/>
                </a:lnTo>
                <a:lnTo>
                  <a:pt x="f208" y="f74"/>
                </a:lnTo>
                <a:lnTo>
                  <a:pt x="f239" y="f240"/>
                </a:lnTo>
                <a:lnTo>
                  <a:pt x="f241" y="f242"/>
                </a:lnTo>
                <a:lnTo>
                  <a:pt x="f243" y="f244"/>
                </a:lnTo>
                <a:lnTo>
                  <a:pt x="f245" y="f246"/>
                </a:lnTo>
                <a:lnTo>
                  <a:pt x="f214" y="f61"/>
                </a:lnTo>
                <a:lnTo>
                  <a:pt x="f245" y="f247"/>
                </a:lnTo>
                <a:lnTo>
                  <a:pt x="f248" y="f249"/>
                </a:lnTo>
                <a:lnTo>
                  <a:pt x="f250" y="f251"/>
                </a:lnTo>
                <a:lnTo>
                  <a:pt x="f252" y="f253"/>
                </a:lnTo>
                <a:lnTo>
                  <a:pt x="f223" y="f254"/>
                </a:lnTo>
                <a:lnTo>
                  <a:pt x="f208" y="f255"/>
                </a:lnTo>
                <a:lnTo>
                  <a:pt x="f199" y="f177"/>
                </a:lnTo>
                <a:lnTo>
                  <a:pt x="f256" y="f257"/>
                </a:lnTo>
                <a:lnTo>
                  <a:pt x="f258" y="f259"/>
                </a:lnTo>
                <a:lnTo>
                  <a:pt x="f260" y="f261"/>
                </a:lnTo>
                <a:lnTo>
                  <a:pt x="f236" y="f262"/>
                </a:lnTo>
                <a:lnTo>
                  <a:pt x="f235" y="f262"/>
                </a:lnTo>
                <a:lnTo>
                  <a:pt x="f234" y="f263"/>
                </a:lnTo>
                <a:lnTo>
                  <a:pt x="f78" y="f264"/>
                </a:lnTo>
                <a:lnTo>
                  <a:pt x="f190" y="f5"/>
                </a:lnTo>
                <a:lnTo>
                  <a:pt x="f232" y="f265"/>
                </a:lnTo>
                <a:lnTo>
                  <a:pt x="f266" y="f267"/>
                </a:lnTo>
                <a:lnTo>
                  <a:pt x="f155" y="f268"/>
                </a:lnTo>
                <a:lnTo>
                  <a:pt x="f55" y="f4"/>
                </a:lnTo>
                <a:lnTo>
                  <a:pt x="f96" y="f268"/>
                </a:lnTo>
                <a:lnTo>
                  <a:pt x="f94" y="f267"/>
                </a:lnTo>
                <a:lnTo>
                  <a:pt x="f92" y="f265"/>
                </a:lnTo>
                <a:lnTo>
                  <a:pt x="f90" y="f5"/>
                </a:lnTo>
                <a:lnTo>
                  <a:pt x="f269" y="f264"/>
                </a:lnTo>
                <a:lnTo>
                  <a:pt x="f86" y="f263"/>
                </a:lnTo>
                <a:lnTo>
                  <a:pt x="f85" y="f262"/>
                </a:lnTo>
                <a:lnTo>
                  <a:pt x="f121" y="f262"/>
                </a:lnTo>
                <a:lnTo>
                  <a:pt x="f257" y="f261"/>
                </a:lnTo>
                <a:lnTo>
                  <a:pt x="f270" y="f259"/>
                </a:lnTo>
                <a:lnTo>
                  <a:pt x="f271" y="f257"/>
                </a:lnTo>
                <a:lnTo>
                  <a:pt x="f75" y="f177"/>
                </a:lnTo>
                <a:lnTo>
                  <a:pt x="f73" y="f255"/>
                </a:lnTo>
                <a:lnTo>
                  <a:pt x="f71" y="f254"/>
                </a:lnTo>
                <a:lnTo>
                  <a:pt x="f272" y="f253"/>
                </a:lnTo>
                <a:lnTo>
                  <a:pt x="f67" y="f251"/>
                </a:lnTo>
                <a:lnTo>
                  <a:pt x="f25" y="f273"/>
                </a:lnTo>
                <a:lnTo>
                  <a:pt x="f274" y="f275"/>
                </a:lnTo>
                <a:lnTo>
                  <a:pt x="f276" y="f277"/>
                </a:lnTo>
                <a:lnTo>
                  <a:pt x="f278" y="f277"/>
                </a:lnTo>
                <a:lnTo>
                  <a:pt x="f279" y="f275"/>
                </a:lnTo>
                <a:lnTo>
                  <a:pt x="f280" y="f281"/>
                </a:lnTo>
                <a:lnTo>
                  <a:pt x="f282" y="f283"/>
                </a:lnTo>
                <a:lnTo>
                  <a:pt x="f284" y="f165"/>
                </a:lnTo>
                <a:lnTo>
                  <a:pt x="f285" y="f224"/>
                </a:lnTo>
                <a:lnTo>
                  <a:pt x="f286" y="f225"/>
                </a:lnTo>
                <a:lnTo>
                  <a:pt x="f3" y="f51"/>
                </a:lnTo>
                <a:lnTo>
                  <a:pt x="f286" y="f287"/>
                </a:lnTo>
                <a:lnTo>
                  <a:pt x="f288" y="f289"/>
                </a:lnTo>
                <a:lnTo>
                  <a:pt x="f290" y="f40"/>
                </a:lnTo>
                <a:lnTo>
                  <a:pt x="f291" y="f292"/>
                </a:lnTo>
                <a:lnTo>
                  <a:pt x="f293" y="f294"/>
                </a:lnTo>
                <a:lnTo>
                  <a:pt x="f295" y="f296"/>
                </a:lnTo>
                <a:lnTo>
                  <a:pt x="f295" y="f33"/>
                </a:lnTo>
                <a:lnTo>
                  <a:pt x="f293" y="f297"/>
                </a:lnTo>
                <a:lnTo>
                  <a:pt x="f298" y="f299"/>
                </a:lnTo>
                <a:lnTo>
                  <a:pt x="f300" y="f221"/>
                </a:lnTo>
                <a:lnTo>
                  <a:pt x="f301" y="f302"/>
                </a:lnTo>
                <a:lnTo>
                  <a:pt x="f23" y="f303"/>
                </a:lnTo>
                <a:lnTo>
                  <a:pt x="f272" y="f303"/>
                </a:lnTo>
                <a:lnTo>
                  <a:pt x="f304" y="f305"/>
                </a:lnTo>
                <a:lnTo>
                  <a:pt x="f306" y="f307"/>
                </a:lnTo>
                <a:lnTo>
                  <a:pt x="f308" y="f309"/>
                </a:lnTo>
                <a:lnTo>
                  <a:pt x="f80" y="f214"/>
                </a:lnTo>
                <a:close/>
              </a:path>
            </a:pathLst>
          </a:custGeom>
          <a:solidFill>
            <a:srgbClr val="0A64A6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280;p20">
            <a:extLst>
              <a:ext uri="{FF2B5EF4-FFF2-40B4-BE49-F238E27FC236}">
                <a16:creationId xmlns:a16="http://schemas.microsoft.com/office/drawing/2014/main" id="{D6A589A5-688F-4A22-AE7C-D54B881DC904}"/>
              </a:ext>
            </a:extLst>
          </p:cNvPr>
          <p:cNvSpPr txBox="1"/>
          <p:nvPr/>
        </p:nvSpPr>
        <p:spPr>
          <a:xfrm>
            <a:off x="5068486" y="2283806"/>
            <a:ext cx="1262797" cy="382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4E7CC3"/>
                </a:solidFill>
                <a:latin typeface="Fira Sans Extra Condensed"/>
                <a:ea typeface="Fira Sans Extra Condensed"/>
                <a:cs typeface="Fira Sans Extra Condensed"/>
              </a:rPr>
              <a:t>Mars</a:t>
            </a:r>
          </a:p>
        </p:txBody>
      </p:sp>
      <p:sp>
        <p:nvSpPr>
          <p:cNvPr id="30" name="Google Shape;281;p20">
            <a:extLst>
              <a:ext uri="{FF2B5EF4-FFF2-40B4-BE49-F238E27FC236}">
                <a16:creationId xmlns:a16="http://schemas.microsoft.com/office/drawing/2014/main" id="{43B3E03B-D998-4DE6-A12B-2002B9520425}"/>
              </a:ext>
            </a:extLst>
          </p:cNvPr>
          <p:cNvSpPr txBox="1"/>
          <p:nvPr/>
        </p:nvSpPr>
        <p:spPr>
          <a:xfrm>
            <a:off x="5068486" y="2666599"/>
            <a:ext cx="2792395" cy="762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Despite being red, Mars is a cold place. It’s full of iron oxide dust</a:t>
            </a:r>
          </a:p>
        </p:txBody>
      </p:sp>
      <p:grpSp>
        <p:nvGrpSpPr>
          <p:cNvPr id="31" name="Google Shape;282;p20">
            <a:extLst>
              <a:ext uri="{FF2B5EF4-FFF2-40B4-BE49-F238E27FC236}">
                <a16:creationId xmlns:a16="http://schemas.microsoft.com/office/drawing/2014/main" id="{FFD56943-B23D-4D57-9B61-60D393663230}"/>
              </a:ext>
            </a:extLst>
          </p:cNvPr>
          <p:cNvGrpSpPr/>
          <p:nvPr/>
        </p:nvGrpSpPr>
        <p:grpSpPr>
          <a:xfrm>
            <a:off x="5197453" y="1620001"/>
            <a:ext cx="589239" cy="540665"/>
            <a:chOff x="782525" y="1241773"/>
            <a:chExt cx="441929" cy="405499"/>
          </a:xfrm>
          <a:solidFill>
            <a:srgbClr val="0A64A6"/>
          </a:solidFill>
        </p:grpSpPr>
        <p:sp>
          <p:nvSpPr>
            <p:cNvPr id="32" name="Google Shape;283;p20">
              <a:extLst>
                <a:ext uri="{FF2B5EF4-FFF2-40B4-BE49-F238E27FC236}">
                  <a16:creationId xmlns:a16="http://schemas.microsoft.com/office/drawing/2014/main" id="{14A553B4-582F-4401-A71C-C53D03EC6715}"/>
                </a:ext>
              </a:extLst>
            </p:cNvPr>
            <p:cNvSpPr/>
            <p:nvPr/>
          </p:nvSpPr>
          <p:spPr>
            <a:xfrm>
              <a:off x="1163747" y="1405954"/>
              <a:ext cx="60707" cy="266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7"/>
                <a:gd name="f4" fmla="val 671"/>
                <a:gd name="f5" fmla="val 1191"/>
                <a:gd name="f6" fmla="val 319"/>
                <a:gd name="f7" fmla="val 17"/>
                <a:gd name="f8" fmla="val 185"/>
                <a:gd name="f9" fmla="val 34"/>
                <a:gd name="f10" fmla="val 218"/>
                <a:gd name="f11" fmla="val 1"/>
                <a:gd name="f12" fmla="val 335"/>
                <a:gd name="f13" fmla="val 469"/>
                <a:gd name="f14" fmla="val 654"/>
                <a:gd name="f15" fmla="val 1208"/>
                <a:gd name="f16" fmla="val 1342"/>
                <a:gd name="f17" fmla="val 637"/>
                <a:gd name="f18" fmla="val 1510"/>
                <a:gd name="f19" fmla="val 453"/>
                <a:gd name="f20" fmla="val 1526"/>
                <a:gd name="f21" fmla="val 201"/>
                <a:gd name="f22" fmla="val 1325"/>
                <a:gd name="f23" fmla="*/ f0 1 1527"/>
                <a:gd name="f24" fmla="*/ f1 1 671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527"/>
                <a:gd name="f31" fmla="*/ f28 1 671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527" h="671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7" y="f10"/>
                  </a:lnTo>
                  <a:lnTo>
                    <a:pt x="f11" y="f12"/>
                  </a:lnTo>
                  <a:lnTo>
                    <a:pt x="f7" y="f13"/>
                  </a:lnTo>
                  <a:lnTo>
                    <a:pt x="f8" y="f14"/>
                  </a:lnTo>
                  <a:lnTo>
                    <a:pt x="f6" y="f4"/>
                  </a:lnTo>
                  <a:lnTo>
                    <a:pt x="f15" y="f14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12"/>
                  </a:lnTo>
                  <a:lnTo>
                    <a:pt x="f18" y="f21"/>
                  </a:lnTo>
                  <a:lnTo>
                    <a:pt x="f22" y="f7"/>
                  </a:ln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284;p20">
              <a:extLst>
                <a:ext uri="{FF2B5EF4-FFF2-40B4-BE49-F238E27FC236}">
                  <a16:creationId xmlns:a16="http://schemas.microsoft.com/office/drawing/2014/main" id="{5E0971AA-15E4-4951-9959-73E3B7509A47}"/>
                </a:ext>
              </a:extLst>
            </p:cNvPr>
            <p:cNvSpPr/>
            <p:nvPr/>
          </p:nvSpPr>
          <p:spPr>
            <a:xfrm>
              <a:off x="1125781" y="1291306"/>
              <a:ext cx="49341" cy="50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1"/>
                <a:gd name="f4" fmla="val 1275"/>
                <a:gd name="f5" fmla="val 1056"/>
                <a:gd name="f6" fmla="val 805"/>
                <a:gd name="f7" fmla="val 17"/>
                <a:gd name="f8" fmla="val 687"/>
                <a:gd name="f9" fmla="val 84"/>
                <a:gd name="f10" fmla="val 721"/>
                <a:gd name="f11" fmla="val 822"/>
                <a:gd name="f12" fmla="val 1073"/>
                <a:gd name="f13" fmla="val 1174"/>
                <a:gd name="f14" fmla="val 184"/>
                <a:gd name="f15" fmla="val 1258"/>
                <a:gd name="f16" fmla="val 302"/>
                <a:gd name="f17" fmla="val 436"/>
                <a:gd name="f18" fmla="val 537"/>
                <a:gd name="f19" fmla="val 1157"/>
                <a:gd name="f20" fmla="val 554"/>
                <a:gd name="f21" fmla="val 185"/>
                <a:gd name="f22" fmla="*/ f0 1 1241"/>
                <a:gd name="f23" fmla="*/ f1 1 127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241"/>
                <a:gd name="f30" fmla="*/ f27 1 127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41" h="1275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9" y="f10"/>
                  </a:lnTo>
                  <a:lnTo>
                    <a:pt x="f2" y="f11"/>
                  </a:lnTo>
                  <a:lnTo>
                    <a:pt x="f2" y="f12"/>
                  </a:lnTo>
                  <a:lnTo>
                    <a:pt x="f9" y="f13"/>
                  </a:lnTo>
                  <a:lnTo>
                    <a:pt x="f14" y="f15"/>
                  </a:lnTo>
                  <a:lnTo>
                    <a:pt x="f16" y="f4"/>
                  </a:lnTo>
                  <a:lnTo>
                    <a:pt x="f17" y="f15"/>
                  </a:lnTo>
                  <a:lnTo>
                    <a:pt x="f18" y="f13"/>
                  </a:lnTo>
                  <a:lnTo>
                    <a:pt x="f19" y="f20"/>
                  </a:lnTo>
                  <a:lnTo>
                    <a:pt x="f3" y="f17"/>
                  </a:lnTo>
                  <a:lnTo>
                    <a:pt x="f3" y="f21"/>
                  </a:lnTo>
                  <a:lnTo>
                    <a:pt x="f19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285;p20">
              <a:extLst>
                <a:ext uri="{FF2B5EF4-FFF2-40B4-BE49-F238E27FC236}">
                  <a16:creationId xmlns:a16="http://schemas.microsoft.com/office/drawing/2014/main" id="{F7EBACF9-4726-4E96-8B8D-299FD1FC83E9}"/>
                </a:ext>
              </a:extLst>
            </p:cNvPr>
            <p:cNvSpPr/>
            <p:nvPr/>
          </p:nvSpPr>
          <p:spPr>
            <a:xfrm>
              <a:off x="919154" y="1293976"/>
              <a:ext cx="49377" cy="493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"/>
                <a:gd name="f4" fmla="val 185"/>
                <a:gd name="f5" fmla="val 68"/>
                <a:gd name="f6" fmla="val 84"/>
                <a:gd name="f7" fmla="val 1"/>
                <a:gd name="f8" fmla="val 436"/>
                <a:gd name="f9" fmla="val 85"/>
                <a:gd name="f10" fmla="val 537"/>
                <a:gd name="f11" fmla="val 705"/>
                <a:gd name="f12" fmla="val 1157"/>
                <a:gd name="f13" fmla="val 806"/>
                <a:gd name="f14" fmla="val 1241"/>
                <a:gd name="f15" fmla="val 940"/>
                <a:gd name="f16" fmla="val 1057"/>
                <a:gd name="f17" fmla="val 1224"/>
                <a:gd name="f18" fmla="val 1174"/>
                <a:gd name="f19" fmla="val 1040"/>
                <a:gd name="f20" fmla="val 788"/>
                <a:gd name="f21" fmla="val 1158"/>
                <a:gd name="f22" fmla="val 688"/>
                <a:gd name="f23" fmla="val 67"/>
                <a:gd name="f24" fmla="val 437"/>
                <a:gd name="f25" fmla="*/ f0 1 1242"/>
                <a:gd name="f26" fmla="*/ f1 1 1242"/>
                <a:gd name="f27" fmla="val f2"/>
                <a:gd name="f28" fmla="val f3"/>
                <a:gd name="f29" fmla="+- f28 0 f27"/>
                <a:gd name="f30" fmla="*/ f29 1 1242"/>
                <a:gd name="f31" fmla="*/ f27 1 f30"/>
                <a:gd name="f32" fmla="*/ f28 1 f30"/>
                <a:gd name="f33" fmla="*/ f31 f25 1"/>
                <a:gd name="f34" fmla="*/ f32 f25 1"/>
                <a:gd name="f35" fmla="*/ f32 f26 1"/>
                <a:gd name="f36" fmla="*/ f3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242" h="1242">
                  <a:moveTo>
                    <a:pt x="f4" y="f2"/>
                  </a:moveTo>
                  <a:lnTo>
                    <a:pt x="f5" y="f6"/>
                  </a:lnTo>
                  <a:lnTo>
                    <a:pt x="f7" y="f4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7"/>
                  </a:lnTo>
                  <a:lnTo>
                    <a:pt x="f18" y="f12"/>
                  </a:lnTo>
                  <a:lnTo>
                    <a:pt x="f14" y="f19"/>
                  </a:lnTo>
                  <a:lnTo>
                    <a:pt x="f14" y="f20"/>
                  </a:lnTo>
                  <a:lnTo>
                    <a:pt x="f21" y="f22"/>
                  </a:lnTo>
                  <a:lnTo>
                    <a:pt x="f10" y="f23"/>
                  </a:lnTo>
                  <a:lnTo>
                    <a:pt x="f2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286;p20">
              <a:extLst>
                <a:ext uri="{FF2B5EF4-FFF2-40B4-BE49-F238E27FC236}">
                  <a16:creationId xmlns:a16="http://schemas.microsoft.com/office/drawing/2014/main" id="{F8383FEB-0F56-4827-BB27-0F3E72B66160}"/>
                </a:ext>
              </a:extLst>
            </p:cNvPr>
            <p:cNvSpPr/>
            <p:nvPr/>
          </p:nvSpPr>
          <p:spPr>
            <a:xfrm>
              <a:off x="1083134" y="1255964"/>
              <a:ext cx="39355" cy="587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0"/>
                <a:gd name="f4" fmla="val 1477"/>
                <a:gd name="f5" fmla="val 654"/>
                <a:gd name="f6" fmla="val 1"/>
                <a:gd name="f7" fmla="val 419"/>
                <a:gd name="f8" fmla="val 101"/>
                <a:gd name="f9" fmla="val 352"/>
                <a:gd name="f10" fmla="val 202"/>
                <a:gd name="f11" fmla="val 34"/>
                <a:gd name="f12" fmla="val 1023"/>
                <a:gd name="f13" fmla="val 1158"/>
                <a:gd name="f14" fmla="val 1376"/>
                <a:gd name="f15" fmla="val 201"/>
                <a:gd name="f16" fmla="val 1443"/>
                <a:gd name="f17" fmla="val 268"/>
                <a:gd name="f18" fmla="val 1476"/>
                <a:gd name="f19" fmla="val 335"/>
                <a:gd name="f20" fmla="val 1459"/>
                <a:gd name="f21" fmla="val 587"/>
                <a:gd name="f22" fmla="val 1359"/>
                <a:gd name="f23" fmla="val 637"/>
                <a:gd name="f24" fmla="val 1275"/>
                <a:gd name="f25" fmla="val 956"/>
                <a:gd name="f26" fmla="val 453"/>
                <a:gd name="f27" fmla="val 989"/>
                <a:gd name="f28" fmla="val 319"/>
                <a:gd name="f29" fmla="val 905"/>
                <a:gd name="f30" fmla="val 788"/>
                <a:gd name="f31" fmla="*/ f0 1 990"/>
                <a:gd name="f32" fmla="*/ f1 1 1477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990"/>
                <a:gd name="f39" fmla="*/ f36 1 1477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990" h="1477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2" y="f13"/>
                  </a:lnTo>
                  <a:lnTo>
                    <a:pt x="f8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18"/>
                  </a:lnTo>
                  <a:lnTo>
                    <a:pt x="f7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8"/>
                  </a:lnTo>
                  <a:lnTo>
                    <a:pt x="f30" y="f11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287;p20">
              <a:extLst>
                <a:ext uri="{FF2B5EF4-FFF2-40B4-BE49-F238E27FC236}">
                  <a16:creationId xmlns:a16="http://schemas.microsoft.com/office/drawing/2014/main" id="{D4FE96D6-FA67-4CDB-9531-AD4BE83C10B2}"/>
                </a:ext>
              </a:extLst>
            </p:cNvPr>
            <p:cNvSpPr/>
            <p:nvPr/>
          </p:nvSpPr>
          <p:spPr>
            <a:xfrm>
              <a:off x="1153771" y="1455249"/>
              <a:ext cx="59353" cy="400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93"/>
                <a:gd name="f4" fmla="val 1007"/>
                <a:gd name="f5" fmla="val 336"/>
                <a:gd name="f6" fmla="val 1"/>
                <a:gd name="f7" fmla="val 101"/>
                <a:gd name="f8" fmla="val 34"/>
                <a:gd name="f9" fmla="val 219"/>
                <a:gd name="f10" fmla="val 353"/>
                <a:gd name="f11" fmla="val 571"/>
                <a:gd name="f12" fmla="val 218"/>
                <a:gd name="f13" fmla="val 638"/>
                <a:gd name="f14" fmla="val 1023"/>
                <a:gd name="f15" fmla="val 973"/>
                <a:gd name="f16" fmla="val 1090"/>
                <a:gd name="f17" fmla="val 990"/>
                <a:gd name="f18" fmla="val 1157"/>
                <a:gd name="f19" fmla="val 1241"/>
                <a:gd name="f20" fmla="val 1409"/>
                <a:gd name="f21" fmla="val 889"/>
                <a:gd name="f22" fmla="val 1459"/>
                <a:gd name="f23" fmla="val 789"/>
                <a:gd name="f24" fmla="val 1492"/>
                <a:gd name="f25" fmla="val 671"/>
                <a:gd name="f26" fmla="val 1392"/>
                <a:gd name="f27" fmla="val 437"/>
                <a:gd name="f28" fmla="val 1274"/>
                <a:gd name="f29" fmla="val 369"/>
                <a:gd name="f30" fmla="val 453"/>
                <a:gd name="f31" fmla="*/ f0 1 1493"/>
                <a:gd name="f32" fmla="*/ f1 1 1007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93"/>
                <a:gd name="f39" fmla="*/ f36 1 1007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93" h="1007">
                  <a:moveTo>
                    <a:pt x="f5" y="f6"/>
                  </a:moveTo>
                  <a:lnTo>
                    <a:pt x="f7" y="f7"/>
                  </a:lnTo>
                  <a:lnTo>
                    <a:pt x="f8" y="f9"/>
                  </a:lnTo>
                  <a:lnTo>
                    <a:pt x="f2" y="f10"/>
                  </a:lnTo>
                  <a:lnTo>
                    <a:pt x="f7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4"/>
                  </a:lnTo>
                  <a:lnTo>
                    <a:pt x="f19" y="f17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8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288;p20">
              <a:extLst>
                <a:ext uri="{FF2B5EF4-FFF2-40B4-BE49-F238E27FC236}">
                  <a16:creationId xmlns:a16="http://schemas.microsoft.com/office/drawing/2014/main" id="{7AAF1B8F-8B10-402E-B56C-B07A9C4B4C55}"/>
                </a:ext>
              </a:extLst>
            </p:cNvPr>
            <p:cNvSpPr/>
            <p:nvPr/>
          </p:nvSpPr>
          <p:spPr>
            <a:xfrm>
              <a:off x="883173" y="1345969"/>
              <a:ext cx="59353" cy="39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93"/>
                <a:gd name="f4" fmla="val 990"/>
                <a:gd name="f5" fmla="val 336"/>
                <a:gd name="f6" fmla="val 101"/>
                <a:gd name="f7" fmla="val 34"/>
                <a:gd name="f8" fmla="val 218"/>
                <a:gd name="f9" fmla="val 335"/>
                <a:gd name="f10" fmla="val 570"/>
                <a:gd name="f11" fmla="val 637"/>
                <a:gd name="f12" fmla="val 1023"/>
                <a:gd name="f13" fmla="val 973"/>
                <a:gd name="f14" fmla="val 1090"/>
                <a:gd name="f15" fmla="val 989"/>
                <a:gd name="f16" fmla="val 1241"/>
                <a:gd name="f17" fmla="val 1409"/>
                <a:gd name="f18" fmla="val 872"/>
                <a:gd name="f19" fmla="val 1459"/>
                <a:gd name="f20" fmla="val 788"/>
                <a:gd name="f21" fmla="val 654"/>
                <a:gd name="f22" fmla="val 1392"/>
                <a:gd name="f23" fmla="val 436"/>
                <a:gd name="f24" fmla="val 1275"/>
                <a:gd name="f25" fmla="val 369"/>
                <a:gd name="f26" fmla="val 453"/>
                <a:gd name="f27" fmla="*/ f0 1 1493"/>
                <a:gd name="f28" fmla="*/ f1 1 990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493"/>
                <a:gd name="f35" fmla="*/ f32 1 99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493" h="990">
                  <a:moveTo>
                    <a:pt x="f5" y="f2"/>
                  </a:moveTo>
                  <a:lnTo>
                    <a:pt x="f6" y="f6"/>
                  </a:lnTo>
                  <a:lnTo>
                    <a:pt x="f7" y="f8"/>
                  </a:lnTo>
                  <a:lnTo>
                    <a:pt x="f2" y="f9"/>
                  </a:lnTo>
                  <a:lnTo>
                    <a:pt x="f6" y="f10"/>
                  </a:lnTo>
                  <a:lnTo>
                    <a:pt x="f8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5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3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7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289;p20">
              <a:extLst>
                <a:ext uri="{FF2B5EF4-FFF2-40B4-BE49-F238E27FC236}">
                  <a16:creationId xmlns:a16="http://schemas.microsoft.com/office/drawing/2014/main" id="{E206BDF2-1B29-4333-AC36-9973D741E0FB}"/>
                </a:ext>
              </a:extLst>
            </p:cNvPr>
            <p:cNvSpPr/>
            <p:nvPr/>
          </p:nvSpPr>
          <p:spPr>
            <a:xfrm>
              <a:off x="1153094" y="1343308"/>
              <a:ext cx="58677" cy="399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6"/>
                <a:gd name="f4" fmla="val 1006"/>
                <a:gd name="f5" fmla="val 1140"/>
                <a:gd name="f6" fmla="val 1023"/>
                <a:gd name="f7" fmla="val 34"/>
                <a:gd name="f8" fmla="val 202"/>
                <a:gd name="f9" fmla="val 386"/>
                <a:gd name="f10" fmla="val 101"/>
                <a:gd name="f11" fmla="val 453"/>
                <a:gd name="f12" fmla="val 687"/>
                <a:gd name="f13" fmla="val 805"/>
                <a:gd name="f14" fmla="val 84"/>
                <a:gd name="f15" fmla="val 905"/>
                <a:gd name="f16" fmla="val 235"/>
                <a:gd name="f17" fmla="val 403"/>
                <a:gd name="f18" fmla="val 989"/>
                <a:gd name="f19" fmla="val 1275"/>
                <a:gd name="f20" fmla="val 637"/>
                <a:gd name="f21" fmla="val 1392"/>
                <a:gd name="f22" fmla="val 570"/>
                <a:gd name="f23" fmla="val 335"/>
                <a:gd name="f24" fmla="val 1442"/>
                <a:gd name="f25" fmla="val 218"/>
                <a:gd name="f26" fmla="val 1375"/>
                <a:gd name="f27" fmla="*/ f0 1 1476"/>
                <a:gd name="f28" fmla="*/ f1 1 1006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476"/>
                <a:gd name="f35" fmla="*/ f32 1 1006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476" h="1006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2" y="f12"/>
                  </a:lnTo>
                  <a:lnTo>
                    <a:pt x="f7" y="f13"/>
                  </a:lnTo>
                  <a:lnTo>
                    <a:pt x="f14" y="f15"/>
                  </a:lnTo>
                  <a:lnTo>
                    <a:pt x="f16" y="f4"/>
                  </a:lnTo>
                  <a:lnTo>
                    <a:pt x="f17" y="f4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3" y="f23"/>
                  </a:lnTo>
                  <a:lnTo>
                    <a:pt x="f24" y="f25"/>
                  </a:lnTo>
                  <a:lnTo>
                    <a:pt x="f26" y="f10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290;p20">
              <a:extLst>
                <a:ext uri="{FF2B5EF4-FFF2-40B4-BE49-F238E27FC236}">
                  <a16:creationId xmlns:a16="http://schemas.microsoft.com/office/drawing/2014/main" id="{BEDAEEE6-4BD8-49E4-9C47-38BE1B4412FA}"/>
                </a:ext>
              </a:extLst>
            </p:cNvPr>
            <p:cNvSpPr/>
            <p:nvPr/>
          </p:nvSpPr>
          <p:spPr>
            <a:xfrm>
              <a:off x="971147" y="1256641"/>
              <a:ext cx="40032" cy="58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7"/>
                <a:gd name="f4" fmla="val 1476"/>
                <a:gd name="f5" fmla="val 336"/>
                <a:gd name="f6" fmla="val 1"/>
                <a:gd name="f7" fmla="val 202"/>
                <a:gd name="f8" fmla="val 34"/>
                <a:gd name="f9" fmla="val 84"/>
                <a:gd name="f10" fmla="val 101"/>
                <a:gd name="f11" fmla="val 470"/>
                <a:gd name="f12" fmla="val 369"/>
                <a:gd name="f13" fmla="val 1275"/>
                <a:gd name="f14" fmla="val 420"/>
                <a:gd name="f15" fmla="val 1359"/>
                <a:gd name="f16" fmla="val 587"/>
                <a:gd name="f17" fmla="val 1459"/>
                <a:gd name="f18" fmla="val 671"/>
                <a:gd name="f19" fmla="val 738"/>
                <a:gd name="f20" fmla="val 805"/>
                <a:gd name="f21" fmla="val 1442"/>
                <a:gd name="f22" fmla="val 923"/>
                <a:gd name="f23" fmla="val 1375"/>
                <a:gd name="f24" fmla="val 1006"/>
                <a:gd name="f25" fmla="val 1157"/>
                <a:gd name="f26" fmla="val 973"/>
                <a:gd name="f27" fmla="val 1023"/>
                <a:gd name="f28" fmla="val 638"/>
                <a:gd name="f29" fmla="val 219"/>
                <a:gd name="f30" fmla="val 571"/>
                <a:gd name="f31" fmla="*/ f0 1 1007"/>
                <a:gd name="f32" fmla="*/ f1 1 1476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007"/>
                <a:gd name="f39" fmla="*/ f36 1 1476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007" h="1476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6" y="f5"/>
                  </a:lnTo>
                  <a:lnTo>
                    <a:pt x="f8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4"/>
                  </a:lnTo>
                  <a:lnTo>
                    <a:pt x="f19" y="f4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10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291;p20">
              <a:extLst>
                <a:ext uri="{FF2B5EF4-FFF2-40B4-BE49-F238E27FC236}">
                  <a16:creationId xmlns:a16="http://schemas.microsoft.com/office/drawing/2014/main" id="{E218D0AB-B4C1-4388-87AD-0BD7F268FAEF}"/>
                </a:ext>
              </a:extLst>
            </p:cNvPr>
            <p:cNvSpPr/>
            <p:nvPr/>
          </p:nvSpPr>
          <p:spPr>
            <a:xfrm>
              <a:off x="782525" y="1323310"/>
              <a:ext cx="385309" cy="3239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92"/>
                <a:gd name="f4" fmla="val 8149"/>
                <a:gd name="f5" fmla="val 6674"/>
                <a:gd name="f6" fmla="val 654"/>
                <a:gd name="f7" fmla="val 7026"/>
                <a:gd name="f8" fmla="val 687"/>
                <a:gd name="f9" fmla="val 7663"/>
                <a:gd name="f10" fmla="val 939"/>
                <a:gd name="f11" fmla="val 7931"/>
                <a:gd name="f12" fmla="val 1174"/>
                <a:gd name="f13" fmla="val 8166"/>
                <a:gd name="f14" fmla="val 1442"/>
                <a:gd name="f15" fmla="val 8451"/>
                <a:gd name="f16" fmla="val 2079"/>
                <a:gd name="f17" fmla="val 8467"/>
                <a:gd name="f18" fmla="val 2431"/>
                <a:gd name="f19" fmla="val 2683"/>
                <a:gd name="f20" fmla="val 8333"/>
                <a:gd name="f21" fmla="val 3135"/>
                <a:gd name="f22" fmla="val 8233"/>
                <a:gd name="f23" fmla="val 3353"/>
                <a:gd name="f24" fmla="val 8132"/>
                <a:gd name="f25" fmla="val 3219"/>
                <a:gd name="f26" fmla="val 8015"/>
                <a:gd name="f27" fmla="val 3102"/>
                <a:gd name="f28" fmla="val 7814"/>
                <a:gd name="f29" fmla="val 2934"/>
                <a:gd name="f30" fmla="val 7327"/>
                <a:gd name="f31" fmla="val 2733"/>
                <a:gd name="f32" fmla="val 7059"/>
                <a:gd name="f33" fmla="val 2716"/>
                <a:gd name="f34" fmla="val 6858"/>
                <a:gd name="f35" fmla="val 6489"/>
                <a:gd name="f36" fmla="val 2833"/>
                <a:gd name="f37" fmla="val 6305"/>
                <a:gd name="f38" fmla="val 6137"/>
                <a:gd name="f39" fmla="val 5919"/>
                <a:gd name="f40" fmla="val 2465"/>
                <a:gd name="f41" fmla="val 5701"/>
                <a:gd name="f42" fmla="val 2314"/>
                <a:gd name="f43" fmla="val 5198"/>
                <a:gd name="f44" fmla="val 2113"/>
                <a:gd name="f45" fmla="val 4930"/>
                <a:gd name="f46" fmla="val 2096"/>
                <a:gd name="f47" fmla="val 4997"/>
                <a:gd name="f48" fmla="val 1794"/>
                <a:gd name="f49" fmla="val 5316"/>
                <a:gd name="f50" fmla="val 1274"/>
                <a:gd name="f51" fmla="val 5768"/>
                <a:gd name="f52" fmla="val 889"/>
                <a:gd name="f53" fmla="val 6355"/>
                <a:gd name="f54" fmla="val 6657"/>
                <a:gd name="f55" fmla="val 5031"/>
                <a:gd name="f56" fmla="val 2750"/>
                <a:gd name="f57" fmla="val 5349"/>
                <a:gd name="f58" fmla="val 2867"/>
                <a:gd name="f59" fmla="val 5634"/>
                <a:gd name="f60" fmla="val 3085"/>
                <a:gd name="f61" fmla="val 5818"/>
                <a:gd name="f62" fmla="val 3387"/>
                <a:gd name="f63" fmla="val 5869"/>
                <a:gd name="f64" fmla="val 3554"/>
                <a:gd name="f65" fmla="val 5886"/>
                <a:gd name="f66" fmla="val 3655"/>
                <a:gd name="f67" fmla="val 6020"/>
                <a:gd name="f68" fmla="val 3772"/>
                <a:gd name="f69" fmla="val 6120"/>
                <a:gd name="f70" fmla="val 3806"/>
                <a:gd name="f71" fmla="val 6204"/>
                <a:gd name="f72" fmla="val 3823"/>
                <a:gd name="f73" fmla="val 6372"/>
                <a:gd name="f74" fmla="val 3756"/>
                <a:gd name="f75" fmla="val 6439"/>
                <a:gd name="f76" fmla="val 3688"/>
                <a:gd name="f77" fmla="val 6556"/>
                <a:gd name="f78" fmla="val 3538"/>
                <a:gd name="f79" fmla="val 6875"/>
                <a:gd name="f80" fmla="val 3370"/>
                <a:gd name="f81" fmla="val 7193"/>
                <a:gd name="f82" fmla="val 7461"/>
                <a:gd name="f83" fmla="val 3487"/>
                <a:gd name="f84" fmla="val 3672"/>
                <a:gd name="f85" fmla="val 7797"/>
                <a:gd name="f86" fmla="val 3923"/>
                <a:gd name="f87" fmla="val 4074"/>
                <a:gd name="f88" fmla="val 7847"/>
                <a:gd name="f89" fmla="val 4208"/>
                <a:gd name="f90" fmla="val 4292"/>
                <a:gd name="f91" fmla="val 8048"/>
                <a:gd name="f92" fmla="val 4359"/>
                <a:gd name="f93" fmla="val 8182"/>
                <a:gd name="f94" fmla="val 4376"/>
                <a:gd name="f95" fmla="val 8652"/>
                <a:gd name="f96" fmla="val 4460"/>
                <a:gd name="f97" fmla="val 8769"/>
                <a:gd name="f98" fmla="val 4560"/>
                <a:gd name="f99" fmla="val 8887"/>
                <a:gd name="f100" fmla="val 4678"/>
                <a:gd name="f101" fmla="val 9021"/>
                <a:gd name="f102" fmla="val 4963"/>
                <a:gd name="f103" fmla="val 9037"/>
                <a:gd name="f104" fmla="val 5130"/>
                <a:gd name="f105" fmla="val 5281"/>
                <a:gd name="f106" fmla="val 5583"/>
                <a:gd name="f107" fmla="val 8786"/>
                <a:gd name="f108" fmla="val 5700"/>
                <a:gd name="f109" fmla="val 5784"/>
                <a:gd name="f110" fmla="val 8350"/>
                <a:gd name="f111" fmla="val 5885"/>
                <a:gd name="f112" fmla="val 5952"/>
                <a:gd name="f113" fmla="val 6052"/>
                <a:gd name="f114" fmla="val 6187"/>
                <a:gd name="f115" fmla="val 6321"/>
                <a:gd name="f116" fmla="val 6572"/>
                <a:gd name="f117" fmla="val 6773"/>
                <a:gd name="f118" fmla="val 7210"/>
                <a:gd name="f119" fmla="val 6874"/>
                <a:gd name="f120" fmla="val 6891"/>
                <a:gd name="f121" fmla="val 6706"/>
                <a:gd name="f122" fmla="val 6505"/>
                <a:gd name="f123" fmla="val 6438"/>
                <a:gd name="f124" fmla="val 6455"/>
                <a:gd name="f125" fmla="val 6472"/>
                <a:gd name="f126" fmla="val 6606"/>
                <a:gd name="f127" fmla="val 6689"/>
                <a:gd name="f128" fmla="val 5617"/>
                <a:gd name="f129" fmla="val 7159"/>
                <a:gd name="f130" fmla="val 7377"/>
                <a:gd name="f131" fmla="val 7494"/>
                <a:gd name="f132" fmla="val 4846"/>
                <a:gd name="f133" fmla="val 7511"/>
                <a:gd name="f134" fmla="val 4662"/>
                <a:gd name="f135" fmla="val 4343"/>
                <a:gd name="f136" fmla="val 4075"/>
                <a:gd name="f137" fmla="val 3874"/>
                <a:gd name="f138" fmla="val 3807"/>
                <a:gd name="f139" fmla="val 3673"/>
                <a:gd name="f140" fmla="val 3572"/>
                <a:gd name="f141" fmla="val 3522"/>
                <a:gd name="f142" fmla="val 3354"/>
                <a:gd name="f143" fmla="val 3253"/>
                <a:gd name="f144" fmla="val 3136"/>
                <a:gd name="f145" fmla="val 2818"/>
                <a:gd name="f146" fmla="val 2633"/>
                <a:gd name="f147" fmla="val 2482"/>
                <a:gd name="f148" fmla="val 2231"/>
                <a:gd name="f149" fmla="val 2030"/>
                <a:gd name="f150" fmla="val 1895"/>
                <a:gd name="f151" fmla="val 1879"/>
                <a:gd name="f152" fmla="val 1845"/>
                <a:gd name="f153" fmla="val 1761"/>
                <a:gd name="f154" fmla="val 1644"/>
                <a:gd name="f155" fmla="val 1359"/>
                <a:gd name="f156" fmla="val 1040"/>
                <a:gd name="f157" fmla="val 923"/>
                <a:gd name="f158" fmla="val 806"/>
                <a:gd name="f159" fmla="val 672"/>
                <a:gd name="f160" fmla="val 655"/>
                <a:gd name="f161" fmla="val 789"/>
                <a:gd name="f162" fmla="val 4694"/>
                <a:gd name="f163" fmla="val 990"/>
                <a:gd name="f164" fmla="val 4493"/>
                <a:gd name="f165" fmla="val 1258"/>
                <a:gd name="f166" fmla="val 1426"/>
                <a:gd name="f167" fmla="val 1460"/>
                <a:gd name="f168" fmla="val 1510"/>
                <a:gd name="f169" fmla="val 2499"/>
                <a:gd name="f170" fmla="val 3320"/>
                <a:gd name="f171" fmla="val 3488"/>
                <a:gd name="f172" fmla="val 4058"/>
                <a:gd name="f173" fmla="val 6422"/>
                <a:gd name="f174" fmla="val 17"/>
                <a:gd name="f175" fmla="val 5986"/>
                <a:gd name="f176" fmla="val 101"/>
                <a:gd name="f177" fmla="val 5567"/>
                <a:gd name="f178" fmla="val 268"/>
                <a:gd name="f179" fmla="val 503"/>
                <a:gd name="f180" fmla="val 4729"/>
                <a:gd name="f181" fmla="val 956"/>
                <a:gd name="f182" fmla="val 4410"/>
                <a:gd name="f183" fmla="val 1543"/>
                <a:gd name="f184" fmla="val 4276"/>
                <a:gd name="f185" fmla="val 1978"/>
                <a:gd name="f186" fmla="val 4259"/>
                <a:gd name="f187" fmla="val 2196"/>
                <a:gd name="f188" fmla="val 4008"/>
                <a:gd name="f189" fmla="val 3773"/>
                <a:gd name="f190" fmla="val 3555"/>
                <a:gd name="f191" fmla="val 3388"/>
                <a:gd name="f192" fmla="val 3203"/>
                <a:gd name="f193" fmla="val 2834"/>
                <a:gd name="f194" fmla="val 2365"/>
                <a:gd name="f195" fmla="val 1677"/>
                <a:gd name="f196" fmla="val 3236"/>
                <a:gd name="f197" fmla="val 1292"/>
                <a:gd name="f198" fmla="val 3722"/>
                <a:gd name="f199" fmla="val 1024"/>
                <a:gd name="f200" fmla="val 571"/>
                <a:gd name="f201" fmla="val 3990"/>
                <a:gd name="f202" fmla="val 219"/>
                <a:gd name="f203" fmla="val 18"/>
                <a:gd name="f204" fmla="val 4845"/>
                <a:gd name="f205" fmla="val 1"/>
                <a:gd name="f206" fmla="val 34"/>
                <a:gd name="f207" fmla="val 5432"/>
                <a:gd name="f208" fmla="val 269"/>
                <a:gd name="f209" fmla="val 5969"/>
                <a:gd name="f210" fmla="val 487"/>
                <a:gd name="f211" fmla="val 1057"/>
                <a:gd name="f212" fmla="val 6488"/>
                <a:gd name="f213" fmla="val 6522"/>
                <a:gd name="f214" fmla="val 6740"/>
                <a:gd name="f215" fmla="val 1610"/>
                <a:gd name="f216" fmla="val 7109"/>
                <a:gd name="f217" fmla="val 1979"/>
                <a:gd name="f218" fmla="val 2398"/>
                <a:gd name="f219" fmla="val 7528"/>
                <a:gd name="f220" fmla="val 7545"/>
                <a:gd name="f221" fmla="val 3220"/>
                <a:gd name="f222" fmla="val 7410"/>
                <a:gd name="f223" fmla="val 7578"/>
                <a:gd name="f224" fmla="val 3790"/>
                <a:gd name="f225" fmla="val 7779"/>
                <a:gd name="f226" fmla="val 4025"/>
                <a:gd name="f227" fmla="val 7947"/>
                <a:gd name="f228" fmla="val 4561"/>
                <a:gd name="f229" fmla="val 8131"/>
                <a:gd name="f230" fmla="val 8148"/>
                <a:gd name="f231" fmla="val 5131"/>
                <a:gd name="f232" fmla="val 5668"/>
                <a:gd name="f233" fmla="val 5902"/>
                <a:gd name="f234" fmla="val 7294"/>
                <a:gd name="f235" fmla="val 7713"/>
                <a:gd name="f236" fmla="val 8082"/>
                <a:gd name="f237" fmla="val 8400"/>
                <a:gd name="f238" fmla="val 8635"/>
                <a:gd name="f239" fmla="val 9205"/>
                <a:gd name="f240" fmla="val 9423"/>
                <a:gd name="f241" fmla="val 9658"/>
                <a:gd name="f242" fmla="val 9691"/>
                <a:gd name="f243" fmla="val 4829"/>
                <a:gd name="f244" fmla="val 4275"/>
                <a:gd name="f245" fmla="val 4057"/>
                <a:gd name="f246" fmla="val 8987"/>
                <a:gd name="f247" fmla="val 3890"/>
                <a:gd name="f248" fmla="val 8719"/>
                <a:gd name="f249" fmla="val 3789"/>
                <a:gd name="f250" fmla="val 8903"/>
                <a:gd name="f251" fmla="val 3471"/>
                <a:gd name="f252" fmla="val 9105"/>
                <a:gd name="f253" fmla="val 2783"/>
                <a:gd name="f254" fmla="val 9121"/>
                <a:gd name="f255" fmla="val 2180"/>
                <a:gd name="f256" fmla="val 9004"/>
                <a:gd name="f257" fmla="val 1710"/>
                <a:gd name="f258" fmla="val 8819"/>
                <a:gd name="f259" fmla="val 8551"/>
                <a:gd name="f260" fmla="val 553"/>
                <a:gd name="f261" fmla="val 7830"/>
                <a:gd name="f262" fmla="val 302"/>
                <a:gd name="f263" fmla="val 7394"/>
                <a:gd name="f264" fmla="val 117"/>
                <a:gd name="f265" fmla="val 6925"/>
                <a:gd name="f266" fmla="*/ f0 1 9692"/>
                <a:gd name="f267" fmla="*/ f1 1 8149"/>
                <a:gd name="f268" fmla="val f2"/>
                <a:gd name="f269" fmla="val f3"/>
                <a:gd name="f270" fmla="val f4"/>
                <a:gd name="f271" fmla="+- f270 0 f268"/>
                <a:gd name="f272" fmla="+- f269 0 f268"/>
                <a:gd name="f273" fmla="*/ f272 1 9692"/>
                <a:gd name="f274" fmla="*/ f271 1 8149"/>
                <a:gd name="f275" fmla="*/ f268 1 f273"/>
                <a:gd name="f276" fmla="*/ f269 1 f273"/>
                <a:gd name="f277" fmla="*/ f268 1 f274"/>
                <a:gd name="f278" fmla="*/ f270 1 f274"/>
                <a:gd name="f279" fmla="*/ f275 f266 1"/>
                <a:gd name="f280" fmla="*/ f276 f266 1"/>
                <a:gd name="f281" fmla="*/ f278 f267 1"/>
                <a:gd name="f282" fmla="*/ f277 f2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9" t="f282" r="f280" b="f281"/>
              <a:pathLst>
                <a:path w="9692" h="814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7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1"/>
                  </a:lnTo>
                  <a:lnTo>
                    <a:pt x="f35" y="f36"/>
                  </a:lnTo>
                  <a:lnTo>
                    <a:pt x="f37" y="f29"/>
                  </a:lnTo>
                  <a:lnTo>
                    <a:pt x="f38" y="f19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8"/>
                  </a:lnTo>
                  <a:lnTo>
                    <a:pt x="f54" y="f6"/>
                  </a:lnTo>
                  <a:close/>
                  <a:moveTo>
                    <a:pt x="f55" y="f56"/>
                  </a:move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62"/>
                  </a:lnTo>
                  <a:lnTo>
                    <a:pt x="f32" y="f80"/>
                  </a:lnTo>
                  <a:lnTo>
                    <a:pt x="f81" y="f62"/>
                  </a:lnTo>
                  <a:lnTo>
                    <a:pt x="f82" y="f83"/>
                  </a:lnTo>
                  <a:lnTo>
                    <a:pt x="f9" y="f84"/>
                  </a:lnTo>
                  <a:lnTo>
                    <a:pt x="f85" y="f86"/>
                  </a:lnTo>
                  <a:lnTo>
                    <a:pt x="f28" y="f87"/>
                  </a:lnTo>
                  <a:lnTo>
                    <a:pt x="f88" y="f89"/>
                  </a:lnTo>
                  <a:lnTo>
                    <a:pt x="f11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20" y="f92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1" y="f105"/>
                  </a:lnTo>
                  <a:lnTo>
                    <a:pt x="f99" y="f106"/>
                  </a:lnTo>
                  <a:lnTo>
                    <a:pt x="f107" y="f108"/>
                  </a:lnTo>
                  <a:lnTo>
                    <a:pt x="f95" y="f109"/>
                  </a:lnTo>
                  <a:lnTo>
                    <a:pt x="f110" y="f111"/>
                  </a:lnTo>
                  <a:lnTo>
                    <a:pt x="f91" y="f111"/>
                  </a:lnTo>
                  <a:lnTo>
                    <a:pt x="f11" y="f112"/>
                  </a:lnTo>
                  <a:lnTo>
                    <a:pt x="f88" y="f113"/>
                  </a:lnTo>
                  <a:lnTo>
                    <a:pt x="f28" y="f114"/>
                  </a:lnTo>
                  <a:lnTo>
                    <a:pt x="f85" y="f115"/>
                  </a:lnTo>
                  <a:lnTo>
                    <a:pt x="f9" y="f116"/>
                  </a:lnTo>
                  <a:lnTo>
                    <a:pt x="f82" y="f117"/>
                  </a:lnTo>
                  <a:lnTo>
                    <a:pt x="f118" y="f119"/>
                  </a:lnTo>
                  <a:lnTo>
                    <a:pt x="f32" y="f120"/>
                  </a:lnTo>
                  <a:lnTo>
                    <a:pt x="f79" y="f119"/>
                  </a:lnTo>
                  <a:lnTo>
                    <a:pt x="f77" y="f121"/>
                  </a:lnTo>
                  <a:lnTo>
                    <a:pt x="f75" y="f116"/>
                  </a:lnTo>
                  <a:lnTo>
                    <a:pt x="f73" y="f122"/>
                  </a:lnTo>
                  <a:lnTo>
                    <a:pt x="f71" y="f123"/>
                  </a:lnTo>
                  <a:lnTo>
                    <a:pt x="f69" y="f124"/>
                  </a:lnTo>
                  <a:lnTo>
                    <a:pt x="f67" y="f125"/>
                  </a:lnTo>
                  <a:lnTo>
                    <a:pt x="f65" y="f126"/>
                  </a:lnTo>
                  <a:lnTo>
                    <a:pt x="f63" y="f127"/>
                  </a:lnTo>
                  <a:lnTo>
                    <a:pt x="f61" y="f119"/>
                  </a:lnTo>
                  <a:lnTo>
                    <a:pt x="f128" y="f129"/>
                  </a:lnTo>
                  <a:lnTo>
                    <a:pt x="f57" y="f130"/>
                  </a:lnTo>
                  <a:lnTo>
                    <a:pt x="f55" y="f131"/>
                  </a:lnTo>
                  <a:lnTo>
                    <a:pt x="f132" y="f133"/>
                  </a:lnTo>
                  <a:lnTo>
                    <a:pt x="f134" y="f131"/>
                  </a:lnTo>
                  <a:lnTo>
                    <a:pt x="f135" y="f130"/>
                  </a:lnTo>
                  <a:lnTo>
                    <a:pt x="f136" y="f129"/>
                  </a:lnTo>
                  <a:lnTo>
                    <a:pt x="f137" y="f119"/>
                  </a:lnTo>
                  <a:lnTo>
                    <a:pt x="f72" y="f127"/>
                  </a:lnTo>
                  <a:lnTo>
                    <a:pt x="f138" y="f126"/>
                  </a:lnTo>
                  <a:lnTo>
                    <a:pt x="f139" y="f125"/>
                  </a:lnTo>
                  <a:lnTo>
                    <a:pt x="f140" y="f124"/>
                  </a:lnTo>
                  <a:lnTo>
                    <a:pt x="f78" y="f123"/>
                  </a:lnTo>
                  <a:lnTo>
                    <a:pt x="f141" y="f123"/>
                  </a:lnTo>
                  <a:lnTo>
                    <a:pt x="f142" y="f125"/>
                  </a:lnTo>
                  <a:lnTo>
                    <a:pt x="f143" y="f116"/>
                  </a:lnTo>
                  <a:lnTo>
                    <a:pt x="f144" y="f121"/>
                  </a:lnTo>
                  <a:lnTo>
                    <a:pt x="f145" y="f119"/>
                  </a:lnTo>
                  <a:lnTo>
                    <a:pt x="f146" y="f120"/>
                  </a:lnTo>
                  <a:lnTo>
                    <a:pt x="f147" y="f119"/>
                  </a:lnTo>
                  <a:lnTo>
                    <a:pt x="f148" y="f117"/>
                  </a:lnTo>
                  <a:lnTo>
                    <a:pt x="f149" y="f116"/>
                  </a:lnTo>
                  <a:lnTo>
                    <a:pt x="f150" y="f115"/>
                  </a:lnTo>
                  <a:lnTo>
                    <a:pt x="f151" y="f114"/>
                  </a:lnTo>
                  <a:lnTo>
                    <a:pt x="f152" y="f113"/>
                  </a:lnTo>
                  <a:lnTo>
                    <a:pt x="f153" y="f112"/>
                  </a:lnTo>
                  <a:lnTo>
                    <a:pt x="f154" y="f111"/>
                  </a:lnTo>
                  <a:lnTo>
                    <a:pt x="f155" y="f111"/>
                  </a:lnTo>
                  <a:lnTo>
                    <a:pt x="f156" y="f109"/>
                  </a:lnTo>
                  <a:lnTo>
                    <a:pt x="f157" y="f108"/>
                  </a:lnTo>
                  <a:lnTo>
                    <a:pt x="f158" y="f106"/>
                  </a:lnTo>
                  <a:lnTo>
                    <a:pt x="f159" y="f105"/>
                  </a:lnTo>
                  <a:lnTo>
                    <a:pt x="f160" y="f104"/>
                  </a:lnTo>
                  <a:lnTo>
                    <a:pt x="f159" y="f102"/>
                  </a:lnTo>
                  <a:lnTo>
                    <a:pt x="f161" y="f162"/>
                  </a:lnTo>
                  <a:lnTo>
                    <a:pt x="f163" y="f164"/>
                  </a:lnTo>
                  <a:lnTo>
                    <a:pt x="f165" y="f94"/>
                  </a:lnTo>
                  <a:lnTo>
                    <a:pt x="f166" y="f92"/>
                  </a:lnTo>
                  <a:lnTo>
                    <a:pt x="f167" y="f92"/>
                  </a:lnTo>
                  <a:lnTo>
                    <a:pt x="f168" y="f94"/>
                  </a:lnTo>
                  <a:lnTo>
                    <a:pt x="f154" y="f92"/>
                  </a:lnTo>
                  <a:lnTo>
                    <a:pt x="f153" y="f90"/>
                  </a:lnTo>
                  <a:lnTo>
                    <a:pt x="f152" y="f89"/>
                  </a:lnTo>
                  <a:lnTo>
                    <a:pt x="f151" y="f87"/>
                  </a:lnTo>
                  <a:lnTo>
                    <a:pt x="f150" y="f86"/>
                  </a:lnTo>
                  <a:lnTo>
                    <a:pt x="f149" y="f84"/>
                  </a:lnTo>
                  <a:lnTo>
                    <a:pt x="f148" y="f83"/>
                  </a:lnTo>
                  <a:lnTo>
                    <a:pt x="f169" y="f62"/>
                  </a:lnTo>
                  <a:lnTo>
                    <a:pt x="f146" y="f80"/>
                  </a:lnTo>
                  <a:lnTo>
                    <a:pt x="f145" y="f62"/>
                  </a:lnTo>
                  <a:lnTo>
                    <a:pt x="f144" y="f78"/>
                  </a:lnTo>
                  <a:lnTo>
                    <a:pt x="f143" y="f76"/>
                  </a:lnTo>
                  <a:lnTo>
                    <a:pt x="f170" y="f74"/>
                  </a:lnTo>
                  <a:lnTo>
                    <a:pt x="f171" y="f72"/>
                  </a:lnTo>
                  <a:lnTo>
                    <a:pt x="f140" y="f70"/>
                  </a:lnTo>
                  <a:lnTo>
                    <a:pt x="f139" y="f68"/>
                  </a:lnTo>
                  <a:lnTo>
                    <a:pt x="f138" y="f66"/>
                  </a:lnTo>
                  <a:lnTo>
                    <a:pt x="f72" y="f64"/>
                  </a:lnTo>
                  <a:lnTo>
                    <a:pt x="f137" y="f62"/>
                  </a:lnTo>
                  <a:lnTo>
                    <a:pt x="f172" y="f60"/>
                  </a:lnTo>
                  <a:lnTo>
                    <a:pt x="f135" y="f58"/>
                  </a:lnTo>
                  <a:lnTo>
                    <a:pt x="f134" y="f56"/>
                  </a:lnTo>
                  <a:close/>
                  <a:moveTo>
                    <a:pt x="f54" y="f2"/>
                  </a:moveTo>
                  <a:lnTo>
                    <a:pt x="f173" y="f174"/>
                  </a:lnTo>
                  <a:lnTo>
                    <a:pt x="f175" y="f176"/>
                  </a:lnTo>
                  <a:lnTo>
                    <a:pt x="f177" y="f178"/>
                  </a:lnTo>
                  <a:lnTo>
                    <a:pt x="f43" y="f179"/>
                  </a:lnTo>
                  <a:lnTo>
                    <a:pt x="f180" y="f181"/>
                  </a:lnTo>
                  <a:lnTo>
                    <a:pt x="f182" y="f183"/>
                  </a:lnTo>
                  <a:lnTo>
                    <a:pt x="f184" y="f185"/>
                  </a:lnTo>
                  <a:lnTo>
                    <a:pt x="f186" y="f187"/>
                  </a:lnTo>
                  <a:lnTo>
                    <a:pt x="f188" y="f42"/>
                  </a:lnTo>
                  <a:lnTo>
                    <a:pt x="f189" y="f40"/>
                  </a:lnTo>
                  <a:lnTo>
                    <a:pt x="f190" y="f19"/>
                  </a:lnTo>
                  <a:lnTo>
                    <a:pt x="f191" y="f29"/>
                  </a:lnTo>
                  <a:lnTo>
                    <a:pt x="f192" y="f36"/>
                  </a:lnTo>
                  <a:lnTo>
                    <a:pt x="f193" y="f31"/>
                  </a:lnTo>
                  <a:lnTo>
                    <a:pt x="f146" y="f33"/>
                  </a:lnTo>
                  <a:lnTo>
                    <a:pt x="f194" y="f31"/>
                  </a:lnTo>
                  <a:lnTo>
                    <a:pt x="f151" y="f29"/>
                  </a:lnTo>
                  <a:lnTo>
                    <a:pt x="f195" y="f27"/>
                  </a:lnTo>
                  <a:lnTo>
                    <a:pt x="f183" y="f196"/>
                  </a:lnTo>
                  <a:lnTo>
                    <a:pt x="f155" y="f78"/>
                  </a:lnTo>
                  <a:lnTo>
                    <a:pt x="f197" y="f198"/>
                  </a:lnTo>
                  <a:lnTo>
                    <a:pt x="f199" y="f74"/>
                  </a:lnTo>
                  <a:lnTo>
                    <a:pt x="f200" y="f201"/>
                  </a:lnTo>
                  <a:lnTo>
                    <a:pt x="f202" y="f94"/>
                  </a:lnTo>
                  <a:lnTo>
                    <a:pt x="f203" y="f204"/>
                  </a:lnTo>
                  <a:lnTo>
                    <a:pt x="f205" y="f104"/>
                  </a:lnTo>
                  <a:lnTo>
                    <a:pt x="f206" y="f207"/>
                  </a:lnTo>
                  <a:lnTo>
                    <a:pt x="f208" y="f209"/>
                  </a:lnTo>
                  <a:lnTo>
                    <a:pt x="f210" y="f114"/>
                  </a:lnTo>
                  <a:lnTo>
                    <a:pt x="f160" y="f115"/>
                  </a:lnTo>
                  <a:lnTo>
                    <a:pt x="f211" y="f212"/>
                  </a:lnTo>
                  <a:lnTo>
                    <a:pt x="f197" y="f213"/>
                  </a:lnTo>
                  <a:lnTo>
                    <a:pt x="f155" y="f214"/>
                  </a:lnTo>
                  <a:lnTo>
                    <a:pt x="f215" y="f216"/>
                  </a:lnTo>
                  <a:lnTo>
                    <a:pt x="f217" y="f130"/>
                  </a:lnTo>
                  <a:lnTo>
                    <a:pt x="f218" y="f219"/>
                  </a:lnTo>
                  <a:lnTo>
                    <a:pt x="f146" y="f220"/>
                  </a:lnTo>
                  <a:lnTo>
                    <a:pt x="f193" y="f219"/>
                  </a:lnTo>
                  <a:lnTo>
                    <a:pt x="f221" y="f222"/>
                  </a:lnTo>
                  <a:lnTo>
                    <a:pt x="f191" y="f30"/>
                  </a:lnTo>
                  <a:lnTo>
                    <a:pt x="f190" y="f223"/>
                  </a:lnTo>
                  <a:lnTo>
                    <a:pt x="f224" y="f225"/>
                  </a:lnTo>
                  <a:lnTo>
                    <a:pt x="f226" y="f227"/>
                  </a:lnTo>
                  <a:lnTo>
                    <a:pt x="f228" y="f229"/>
                  </a:lnTo>
                  <a:lnTo>
                    <a:pt x="f132" y="f230"/>
                  </a:lnTo>
                  <a:lnTo>
                    <a:pt x="f231" y="f229"/>
                  </a:lnTo>
                  <a:lnTo>
                    <a:pt x="f232" y="f227"/>
                  </a:lnTo>
                  <a:lnTo>
                    <a:pt x="f233" y="f225"/>
                  </a:lnTo>
                  <a:lnTo>
                    <a:pt x="f38" y="f223"/>
                  </a:lnTo>
                  <a:lnTo>
                    <a:pt x="f37" y="f30"/>
                  </a:lnTo>
                  <a:lnTo>
                    <a:pt x="f125" y="f222"/>
                  </a:lnTo>
                  <a:lnTo>
                    <a:pt x="f34" y="f219"/>
                  </a:lnTo>
                  <a:lnTo>
                    <a:pt x="f32" y="f220"/>
                  </a:lnTo>
                  <a:lnTo>
                    <a:pt x="f234" y="f219"/>
                  </a:lnTo>
                  <a:lnTo>
                    <a:pt x="f235" y="f130"/>
                  </a:lnTo>
                  <a:lnTo>
                    <a:pt x="f236" y="f216"/>
                  </a:lnTo>
                  <a:lnTo>
                    <a:pt x="f20" y="f214"/>
                  </a:lnTo>
                  <a:lnTo>
                    <a:pt x="f237" y="f213"/>
                  </a:lnTo>
                  <a:lnTo>
                    <a:pt x="f238" y="f212"/>
                  </a:lnTo>
                  <a:lnTo>
                    <a:pt x="f103" y="f115"/>
                  </a:lnTo>
                  <a:lnTo>
                    <a:pt x="f239" y="f114"/>
                  </a:lnTo>
                  <a:lnTo>
                    <a:pt x="f240" y="f209"/>
                  </a:lnTo>
                  <a:lnTo>
                    <a:pt x="f241" y="f207"/>
                  </a:lnTo>
                  <a:lnTo>
                    <a:pt x="f242" y="f104"/>
                  </a:lnTo>
                  <a:lnTo>
                    <a:pt x="f241" y="f243"/>
                  </a:lnTo>
                  <a:lnTo>
                    <a:pt x="f240" y="f244"/>
                  </a:lnTo>
                  <a:lnTo>
                    <a:pt x="f239" y="f245"/>
                  </a:lnTo>
                  <a:lnTo>
                    <a:pt x="f246" y="f247"/>
                  </a:lnTo>
                  <a:lnTo>
                    <a:pt x="f248" y="f249"/>
                  </a:lnTo>
                  <a:lnTo>
                    <a:pt x="f250" y="f251"/>
                  </a:lnTo>
                  <a:lnTo>
                    <a:pt x="f252" y="f253"/>
                  </a:lnTo>
                  <a:lnTo>
                    <a:pt x="f254" y="f18"/>
                  </a:lnTo>
                  <a:lnTo>
                    <a:pt x="f252" y="f255"/>
                  </a:lnTo>
                  <a:lnTo>
                    <a:pt x="f256" y="f257"/>
                  </a:lnTo>
                  <a:lnTo>
                    <a:pt x="f258" y="f50"/>
                  </a:lnTo>
                  <a:lnTo>
                    <a:pt x="f259" y="f52"/>
                  </a:lnTo>
                  <a:lnTo>
                    <a:pt x="f22" y="f260"/>
                  </a:lnTo>
                  <a:lnTo>
                    <a:pt x="f261" y="f262"/>
                  </a:lnTo>
                  <a:lnTo>
                    <a:pt x="f263" y="f264"/>
                  </a:lnTo>
                  <a:lnTo>
                    <a:pt x="f265" y="f17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292;p20">
              <a:extLst>
                <a:ext uri="{FF2B5EF4-FFF2-40B4-BE49-F238E27FC236}">
                  <a16:creationId xmlns:a16="http://schemas.microsoft.com/office/drawing/2014/main" id="{72A97FD6-8DAC-4D6C-8F37-0CAFB46CD2F9}"/>
                </a:ext>
              </a:extLst>
            </p:cNvPr>
            <p:cNvSpPr/>
            <p:nvPr/>
          </p:nvSpPr>
          <p:spPr>
            <a:xfrm rot="1282073">
              <a:off x="1027137" y="1241773"/>
              <a:ext cx="40032" cy="58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7"/>
                <a:gd name="f4" fmla="val 1476"/>
                <a:gd name="f5" fmla="val 336"/>
                <a:gd name="f6" fmla="val 1"/>
                <a:gd name="f7" fmla="val 202"/>
                <a:gd name="f8" fmla="val 34"/>
                <a:gd name="f9" fmla="val 84"/>
                <a:gd name="f10" fmla="val 101"/>
                <a:gd name="f11" fmla="val 470"/>
                <a:gd name="f12" fmla="val 369"/>
                <a:gd name="f13" fmla="val 1275"/>
                <a:gd name="f14" fmla="val 420"/>
                <a:gd name="f15" fmla="val 1359"/>
                <a:gd name="f16" fmla="val 587"/>
                <a:gd name="f17" fmla="val 1459"/>
                <a:gd name="f18" fmla="val 671"/>
                <a:gd name="f19" fmla="val 738"/>
                <a:gd name="f20" fmla="val 805"/>
                <a:gd name="f21" fmla="val 1442"/>
                <a:gd name="f22" fmla="val 923"/>
                <a:gd name="f23" fmla="val 1375"/>
                <a:gd name="f24" fmla="val 1006"/>
                <a:gd name="f25" fmla="val 1157"/>
                <a:gd name="f26" fmla="val 973"/>
                <a:gd name="f27" fmla="val 1023"/>
                <a:gd name="f28" fmla="val 638"/>
                <a:gd name="f29" fmla="val 219"/>
                <a:gd name="f30" fmla="val 571"/>
                <a:gd name="f31" fmla="*/ f0 1 1007"/>
                <a:gd name="f32" fmla="*/ f1 1 1476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007"/>
                <a:gd name="f39" fmla="*/ f36 1 1476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007" h="1476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6" y="f5"/>
                  </a:lnTo>
                  <a:lnTo>
                    <a:pt x="f8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4"/>
                  </a:lnTo>
                  <a:lnTo>
                    <a:pt x="f19" y="f4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10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2" name="Trapecio 41">
            <a:extLst>
              <a:ext uri="{FF2B5EF4-FFF2-40B4-BE49-F238E27FC236}">
                <a16:creationId xmlns:a16="http://schemas.microsoft.com/office/drawing/2014/main" id="{D4959BA6-6B41-480A-8EFD-20C7172BB093}"/>
              </a:ext>
            </a:extLst>
          </p:cNvPr>
          <p:cNvSpPr/>
          <p:nvPr/>
        </p:nvSpPr>
        <p:spPr>
          <a:xfrm>
            <a:off x="609600" y="6207143"/>
            <a:ext cx="2663952" cy="650857"/>
          </a:xfrm>
          <a:prstGeom prst="trapezoid">
            <a:avLst/>
          </a:prstGeom>
          <a:solidFill>
            <a:srgbClr val="0852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20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ndera de El Salvador | El salvador culture, El salvador, Salvador">
            <a:extLst>
              <a:ext uri="{FF2B5EF4-FFF2-40B4-BE49-F238E27FC236}">
                <a16:creationId xmlns:a16="http://schemas.microsoft.com/office/drawing/2014/main" id="{93DF7112-6541-4AD2-8BF7-7607F49923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91047" y="1"/>
            <a:ext cx="3659501" cy="6857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372;p34">
            <a:extLst>
              <a:ext uri="{FF2B5EF4-FFF2-40B4-BE49-F238E27FC236}">
                <a16:creationId xmlns:a16="http://schemas.microsoft.com/office/drawing/2014/main" id="{DD85BD8B-FA68-48D7-A70F-1EEE50FFBF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036" y="1514501"/>
            <a:ext cx="2338400" cy="770400"/>
          </a:xfrm>
        </p:spPr>
        <p:txBody>
          <a:bodyPr anchor="ctr">
            <a:noAutofit/>
          </a:bodyPr>
          <a:lstStyle/>
          <a:p>
            <a:pPr lvl="0"/>
            <a:r>
              <a:rPr lang="en-US" sz="6400">
                <a:solidFill>
                  <a:srgbClr val="204569"/>
                </a:solidFill>
              </a:rPr>
              <a:t>01</a:t>
            </a:r>
          </a:p>
        </p:txBody>
      </p:sp>
      <p:sp>
        <p:nvSpPr>
          <p:cNvPr id="4" name="Google Shape;373;p34">
            <a:extLst>
              <a:ext uri="{FF2B5EF4-FFF2-40B4-BE49-F238E27FC236}">
                <a16:creationId xmlns:a16="http://schemas.microsoft.com/office/drawing/2014/main" id="{F3E797B0-ED87-4C0F-89C9-6B644AA783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2036" y="2199071"/>
            <a:ext cx="4037600" cy="770400"/>
          </a:xfrm>
        </p:spPr>
        <p:txBody>
          <a:bodyPr anchor="b">
            <a:noAutofit/>
          </a:bodyPr>
          <a:lstStyle/>
          <a:p>
            <a:pPr lvl="0"/>
            <a:r>
              <a:rPr lang="en-US" sz="1867">
                <a:solidFill>
                  <a:srgbClr val="204569"/>
                </a:solidFill>
              </a:rPr>
              <a:t>PROBLEM &amp; SOLUTION</a:t>
            </a:r>
          </a:p>
        </p:txBody>
      </p:sp>
      <p:sp>
        <p:nvSpPr>
          <p:cNvPr id="5" name="Google Shape;374;p34">
            <a:extLst>
              <a:ext uri="{FF2B5EF4-FFF2-40B4-BE49-F238E27FC236}">
                <a16:creationId xmlns:a16="http://schemas.microsoft.com/office/drawing/2014/main" id="{3E392ACC-E4B8-47CA-BA0E-D7FE9BCF563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2036" y="2815473"/>
            <a:ext cx="3237597" cy="763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67">
                <a:solidFill>
                  <a:srgbClr val="204569"/>
                </a:solidFill>
                <a:latin typeface="Roboto Light"/>
                <a:ea typeface="Roboto Light"/>
              </a:rPr>
              <a:t>You can describe the topic of the section here</a:t>
            </a:r>
          </a:p>
        </p:txBody>
      </p:sp>
      <p:sp>
        <p:nvSpPr>
          <p:cNvPr id="6" name="Google Shape;375;p34">
            <a:extLst>
              <a:ext uri="{FF2B5EF4-FFF2-40B4-BE49-F238E27FC236}">
                <a16:creationId xmlns:a16="http://schemas.microsoft.com/office/drawing/2014/main" id="{2B76D89A-752F-4DF5-A18C-0D0ED14EB0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40331" y="2199071"/>
            <a:ext cx="4037600" cy="770400"/>
          </a:xfrm>
        </p:spPr>
        <p:txBody>
          <a:bodyPr anchor="b">
            <a:noAutofit/>
          </a:bodyPr>
          <a:lstStyle/>
          <a:p>
            <a:pPr lvl="0" algn="r"/>
            <a:r>
              <a:rPr lang="en-US" sz="1867">
                <a:solidFill>
                  <a:srgbClr val="204569"/>
                </a:solidFill>
              </a:rPr>
              <a:t>MARKET ANALYSIS &amp; TARGET</a:t>
            </a:r>
          </a:p>
        </p:txBody>
      </p:sp>
      <p:sp>
        <p:nvSpPr>
          <p:cNvPr id="7" name="Google Shape;376;p34">
            <a:extLst>
              <a:ext uri="{FF2B5EF4-FFF2-40B4-BE49-F238E27FC236}">
                <a16:creationId xmlns:a16="http://schemas.microsoft.com/office/drawing/2014/main" id="{49B8F9EF-D80A-45E7-A7AA-02724D5BF40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900952" y="2765279"/>
            <a:ext cx="3237597" cy="76319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1867">
                <a:solidFill>
                  <a:srgbClr val="204569"/>
                </a:solidFill>
                <a:latin typeface="Roboto Light"/>
                <a:ea typeface="Roboto Light"/>
              </a:rPr>
              <a:t>You can describe the topic of the section here</a:t>
            </a:r>
          </a:p>
        </p:txBody>
      </p:sp>
      <p:sp>
        <p:nvSpPr>
          <p:cNvPr id="8" name="Google Shape;377;p34">
            <a:extLst>
              <a:ext uri="{FF2B5EF4-FFF2-40B4-BE49-F238E27FC236}">
                <a16:creationId xmlns:a16="http://schemas.microsoft.com/office/drawing/2014/main" id="{72951B4A-F6EE-4879-849C-D1226A13F0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59124" y="1599127"/>
            <a:ext cx="2338400" cy="770400"/>
          </a:xfrm>
        </p:spPr>
        <p:txBody>
          <a:bodyPr anchor="ctr">
            <a:noAutofit/>
          </a:bodyPr>
          <a:lstStyle/>
          <a:p>
            <a:pPr lvl="0" algn="r"/>
            <a:r>
              <a:rPr lang="en-US" sz="6400">
                <a:solidFill>
                  <a:srgbClr val="204569"/>
                </a:solidFill>
              </a:rPr>
              <a:t>02</a:t>
            </a:r>
          </a:p>
        </p:txBody>
      </p:sp>
      <p:sp>
        <p:nvSpPr>
          <p:cNvPr id="9" name="Google Shape;378;p34">
            <a:extLst>
              <a:ext uri="{FF2B5EF4-FFF2-40B4-BE49-F238E27FC236}">
                <a16:creationId xmlns:a16="http://schemas.microsoft.com/office/drawing/2014/main" id="{7C8747E3-57B8-438E-AD1E-5170C53690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2036" y="4804976"/>
            <a:ext cx="4037600" cy="770400"/>
          </a:xfrm>
        </p:spPr>
        <p:txBody>
          <a:bodyPr anchor="b">
            <a:noAutofit/>
          </a:bodyPr>
          <a:lstStyle/>
          <a:p>
            <a:pPr lvl="0"/>
            <a:r>
              <a:rPr lang="en-US" sz="2667">
                <a:solidFill>
                  <a:srgbClr val="204569"/>
                </a:solidFill>
              </a:rPr>
              <a:t>OUR PROCESS</a:t>
            </a:r>
          </a:p>
        </p:txBody>
      </p:sp>
      <p:sp>
        <p:nvSpPr>
          <p:cNvPr id="10" name="Google Shape;379;p34">
            <a:extLst>
              <a:ext uri="{FF2B5EF4-FFF2-40B4-BE49-F238E27FC236}">
                <a16:creationId xmlns:a16="http://schemas.microsoft.com/office/drawing/2014/main" id="{E18ADDE9-1CC7-4A2A-8491-412CF4B9EB6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2036" y="5421367"/>
            <a:ext cx="3237597" cy="763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67">
                <a:solidFill>
                  <a:srgbClr val="204569"/>
                </a:solidFill>
                <a:latin typeface="Roboto Light"/>
                <a:ea typeface="Roboto Light"/>
              </a:rPr>
              <a:t>You can describe the topic of the section here</a:t>
            </a:r>
          </a:p>
        </p:txBody>
      </p:sp>
      <p:sp>
        <p:nvSpPr>
          <p:cNvPr id="11" name="Google Shape;380;p34">
            <a:extLst>
              <a:ext uri="{FF2B5EF4-FFF2-40B4-BE49-F238E27FC236}">
                <a16:creationId xmlns:a16="http://schemas.microsoft.com/office/drawing/2014/main" id="{94D75A5A-DD6E-459C-8041-61289C4AFE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2036" y="4120396"/>
            <a:ext cx="2338400" cy="770400"/>
          </a:xfrm>
        </p:spPr>
        <p:txBody>
          <a:bodyPr anchor="ctr">
            <a:noAutofit/>
          </a:bodyPr>
          <a:lstStyle/>
          <a:p>
            <a:pPr lvl="0"/>
            <a:r>
              <a:rPr lang="en-US" sz="6400">
                <a:solidFill>
                  <a:srgbClr val="204569"/>
                </a:solidFill>
              </a:rPr>
              <a:t>03</a:t>
            </a:r>
          </a:p>
        </p:txBody>
      </p:sp>
      <p:sp>
        <p:nvSpPr>
          <p:cNvPr id="12" name="Google Shape;381;p34">
            <a:extLst>
              <a:ext uri="{FF2B5EF4-FFF2-40B4-BE49-F238E27FC236}">
                <a16:creationId xmlns:a16="http://schemas.microsoft.com/office/drawing/2014/main" id="{5DF4B1C7-6B4B-41E0-866E-C5BE3218A9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52765" y="5028103"/>
            <a:ext cx="4037600" cy="770400"/>
          </a:xfrm>
        </p:spPr>
        <p:txBody>
          <a:bodyPr anchor="b">
            <a:noAutofit/>
          </a:bodyPr>
          <a:lstStyle/>
          <a:p>
            <a:pPr lvl="0" algn="r"/>
            <a:r>
              <a:rPr lang="en-US" sz="2667">
                <a:solidFill>
                  <a:srgbClr val="204569"/>
                </a:solidFill>
              </a:rPr>
              <a:t>OUR CONSULTANTS</a:t>
            </a:r>
          </a:p>
        </p:txBody>
      </p:sp>
      <p:sp>
        <p:nvSpPr>
          <p:cNvPr id="13" name="Google Shape;382;p34">
            <a:extLst>
              <a:ext uri="{FF2B5EF4-FFF2-40B4-BE49-F238E27FC236}">
                <a16:creationId xmlns:a16="http://schemas.microsoft.com/office/drawing/2014/main" id="{AA731B72-629E-4AC2-84AA-B2EE87B361F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002352" y="5543421"/>
            <a:ext cx="3237597" cy="76319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1867">
                <a:solidFill>
                  <a:srgbClr val="204569"/>
                </a:solidFill>
                <a:latin typeface="Roboto Light"/>
                <a:ea typeface="Roboto Light"/>
              </a:rPr>
              <a:t>You can describe the topic of the section here</a:t>
            </a:r>
          </a:p>
        </p:txBody>
      </p:sp>
      <p:sp>
        <p:nvSpPr>
          <p:cNvPr id="14" name="Google Shape;383;p34">
            <a:extLst>
              <a:ext uri="{FF2B5EF4-FFF2-40B4-BE49-F238E27FC236}">
                <a16:creationId xmlns:a16="http://schemas.microsoft.com/office/drawing/2014/main" id="{D4344B15-6282-4497-9ED1-F9473B4559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800160" y="4343533"/>
            <a:ext cx="2338400" cy="770400"/>
          </a:xfrm>
        </p:spPr>
        <p:txBody>
          <a:bodyPr anchor="ctr">
            <a:noAutofit/>
          </a:bodyPr>
          <a:lstStyle/>
          <a:p>
            <a:pPr lvl="0" algn="r"/>
            <a:r>
              <a:rPr lang="en-US" sz="6400">
                <a:solidFill>
                  <a:srgbClr val="204569"/>
                </a:solidFill>
              </a:rPr>
              <a:t>04</a:t>
            </a:r>
          </a:p>
        </p:txBody>
      </p:sp>
      <p:sp>
        <p:nvSpPr>
          <p:cNvPr id="15" name="Google Shape;494;p38">
            <a:extLst>
              <a:ext uri="{FF2B5EF4-FFF2-40B4-BE49-F238E27FC236}">
                <a16:creationId xmlns:a16="http://schemas.microsoft.com/office/drawing/2014/main" id="{DB0629A2-A075-4808-8D1A-E0281DD11DA5}"/>
              </a:ext>
            </a:extLst>
          </p:cNvPr>
          <p:cNvSpPr txBox="1"/>
          <p:nvPr/>
        </p:nvSpPr>
        <p:spPr>
          <a:xfrm>
            <a:off x="526231" y="119738"/>
            <a:ext cx="4889199" cy="7275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3200" kern="0">
                <a:solidFill>
                  <a:srgbClr val="F3F3F3"/>
                </a:solidFill>
                <a:latin typeface="Anton"/>
                <a:ea typeface="Anton"/>
                <a:cs typeface="Anton"/>
              </a:rPr>
              <a:t>OUR SOLUTIONS</a:t>
            </a:r>
          </a:p>
        </p:txBody>
      </p:sp>
    </p:spTree>
    <p:extLst>
      <p:ext uri="{BB962C8B-B14F-4D97-AF65-F5344CB8AC3E}">
        <p14:creationId xmlns:p14="http://schemas.microsoft.com/office/powerpoint/2010/main" val="3847758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atis Fotos de stock gratuitas de adolescente, bandera salvadoreña, camisa negra Foto de stock">
            <a:extLst>
              <a:ext uri="{FF2B5EF4-FFF2-40B4-BE49-F238E27FC236}">
                <a16:creationId xmlns:a16="http://schemas.microsoft.com/office/drawing/2014/main" id="{D9C41E32-DCB5-4173-A333-CCB00B845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504;p39">
            <a:extLst>
              <a:ext uri="{FF2B5EF4-FFF2-40B4-BE49-F238E27FC236}">
                <a16:creationId xmlns:a16="http://schemas.microsoft.com/office/drawing/2014/main" id="{C1774970-2ECD-4CAA-834B-C0A80AAA891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805061" y="6134466"/>
            <a:ext cx="6682800" cy="571999"/>
          </a:xfrm>
        </p:spPr>
        <p:txBody>
          <a:bodyPr anchorCtr="1">
            <a:noAutofit/>
          </a:bodyPr>
          <a:lstStyle/>
          <a:p>
            <a:pPr marL="0" indent="0" algn="ctr">
              <a:buNone/>
            </a:pPr>
            <a:r>
              <a:rPr lang="en-US">
                <a:solidFill>
                  <a:srgbClr val="F3F3F3"/>
                </a:solidFill>
              </a:rPr>
              <a:t>You can enter a subtitle here if you need it</a:t>
            </a:r>
          </a:p>
        </p:txBody>
      </p:sp>
      <p:sp>
        <p:nvSpPr>
          <p:cNvPr id="3" name="Google Shape;507;p39">
            <a:extLst>
              <a:ext uri="{FF2B5EF4-FFF2-40B4-BE49-F238E27FC236}">
                <a16:creationId xmlns:a16="http://schemas.microsoft.com/office/drawing/2014/main" id="{BF105A96-2F95-40BC-AA05-75BD6119707B}"/>
              </a:ext>
            </a:extLst>
          </p:cNvPr>
          <p:cNvSpPr/>
          <p:nvPr/>
        </p:nvSpPr>
        <p:spPr>
          <a:xfrm>
            <a:off x="6094805" y="0"/>
            <a:ext cx="50463" cy="1639995"/>
          </a:xfrm>
          <a:custGeom>
            <a:avLst/>
            <a:gdLst>
              <a:gd name="f0" fmla="val w"/>
              <a:gd name="f1" fmla="val h"/>
              <a:gd name="f2" fmla="val 0"/>
              <a:gd name="f3" fmla="val 142"/>
              <a:gd name="f4" fmla="val 6951"/>
              <a:gd name="f5" fmla="val 1"/>
              <a:gd name="f6" fmla="val 141"/>
              <a:gd name="f7" fmla="*/ f0 1 142"/>
              <a:gd name="f8" fmla="*/ f1 1 6951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142"/>
              <a:gd name="f15" fmla="*/ f12 1 6951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142" h="6951">
                <a:moveTo>
                  <a:pt x="f5" y="f5"/>
                </a:moveTo>
                <a:lnTo>
                  <a:pt x="f5" y="f4"/>
                </a:lnTo>
                <a:lnTo>
                  <a:pt x="f6" y="f4"/>
                </a:lnTo>
                <a:lnTo>
                  <a:pt x="f6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6" name="Grupo 9">
            <a:extLst>
              <a:ext uri="{FF2B5EF4-FFF2-40B4-BE49-F238E27FC236}">
                <a16:creationId xmlns:a16="http://schemas.microsoft.com/office/drawing/2014/main" id="{5566FBAA-4DB1-41E2-83E2-C4C9B6B1926C}"/>
              </a:ext>
            </a:extLst>
          </p:cNvPr>
          <p:cNvGrpSpPr/>
          <p:nvPr/>
        </p:nvGrpSpPr>
        <p:grpSpPr>
          <a:xfrm>
            <a:off x="3305764" y="5273028"/>
            <a:ext cx="5679009" cy="1011777"/>
            <a:chOff x="2479322" y="3954770"/>
            <a:chExt cx="4259257" cy="758833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505C76E-0233-4D77-A5BA-A9E884FFA42B}"/>
                </a:ext>
              </a:extLst>
            </p:cNvPr>
            <p:cNvSpPr/>
            <p:nvPr/>
          </p:nvSpPr>
          <p:spPr>
            <a:xfrm>
              <a:off x="3954103" y="3997637"/>
              <a:ext cx="2784476" cy="7159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8"/>
                <a:gd name="f7" fmla="val 187"/>
                <a:gd name="f8" fmla="val 282"/>
                <a:gd name="f9" fmla="val 147"/>
                <a:gd name="f10" fmla="val 270"/>
                <a:gd name="f11" fmla="val 146"/>
                <a:gd name="f12" fmla="val 260"/>
                <a:gd name="f13" fmla="val 145"/>
                <a:gd name="f14" fmla="val 250"/>
                <a:gd name="f15" fmla="val 247"/>
                <a:gd name="f16" fmla="val 243"/>
                <a:gd name="f17" fmla="val 240"/>
                <a:gd name="f18" fmla="val 148"/>
                <a:gd name="f19" fmla="val 237"/>
                <a:gd name="f20" fmla="val 151"/>
                <a:gd name="f21" fmla="val 236"/>
                <a:gd name="f22" fmla="val 155"/>
                <a:gd name="f23" fmla="val 232"/>
                <a:gd name="f24" fmla="val 157"/>
                <a:gd name="f25" fmla="val 224"/>
                <a:gd name="f26" fmla="val 161"/>
                <a:gd name="f27" fmla="val 215"/>
                <a:gd name="f28" fmla="val 169"/>
                <a:gd name="f29" fmla="val 208"/>
                <a:gd name="f30" fmla="val 167"/>
                <a:gd name="f31" fmla="val 201"/>
                <a:gd name="f32" fmla="val 166"/>
                <a:gd name="f33" fmla="val 196"/>
                <a:gd name="f34" fmla="val 189"/>
                <a:gd name="f35" fmla="val 170"/>
                <a:gd name="f36" fmla="val 153"/>
                <a:gd name="f37" fmla="val 150"/>
                <a:gd name="f38" fmla="val 125"/>
                <a:gd name="f39" fmla="val 111"/>
                <a:gd name="f40" fmla="val 160"/>
                <a:gd name="f41" fmla="val 98"/>
                <a:gd name="f42" fmla="val 165"/>
                <a:gd name="f43" fmla="val 84"/>
                <a:gd name="f44" fmla="val 79"/>
                <a:gd name="f45" fmla="val 73"/>
                <a:gd name="f46" fmla="val 154"/>
                <a:gd name="f47" fmla="val 68"/>
                <a:gd name="f48" fmla="val 60"/>
                <a:gd name="f49" fmla="val 152"/>
                <a:gd name="f50" fmla="val 51"/>
                <a:gd name="f51" fmla="val 41"/>
                <a:gd name="f52" fmla="val 163"/>
                <a:gd name="f53" fmla="val 17"/>
                <a:gd name="f54" fmla="val 172"/>
                <a:gd name="f55" fmla="val 156"/>
                <a:gd name="f56" fmla="val 5"/>
                <a:gd name="f57" fmla="val 131"/>
                <a:gd name="f58" fmla="val 12"/>
                <a:gd name="f59" fmla="val 96"/>
                <a:gd name="f60" fmla="val 43"/>
                <a:gd name="f61" fmla="val 76"/>
                <a:gd name="f62" fmla="val 83"/>
                <a:gd name="f63" fmla="val 81"/>
                <a:gd name="f64" fmla="val 82"/>
                <a:gd name="f65" fmla="val 86"/>
                <a:gd name="f66" fmla="val 90"/>
                <a:gd name="f67" fmla="val 94"/>
                <a:gd name="f68" fmla="val 78"/>
                <a:gd name="f69" fmla="val 99"/>
                <a:gd name="f70" fmla="val 101"/>
                <a:gd name="f71" fmla="val 88"/>
                <a:gd name="f72" fmla="val 100"/>
                <a:gd name="f73" fmla="val 92"/>
                <a:gd name="f74" fmla="val 104"/>
                <a:gd name="f75" fmla="val 91"/>
                <a:gd name="f76" fmla="val 116"/>
                <a:gd name="f77" fmla="val 129"/>
                <a:gd name="f78" fmla="val 87"/>
                <a:gd name="f79" fmla="val 134"/>
                <a:gd name="f80" fmla="val 141"/>
                <a:gd name="f81" fmla="val 107"/>
                <a:gd name="f82" fmla="val 119"/>
                <a:gd name="f83" fmla="val 128"/>
                <a:gd name="f84" fmla="val 115"/>
                <a:gd name="f85" fmla="val 139"/>
                <a:gd name="f86" fmla="val 71"/>
                <a:gd name="f87" fmla="val 39"/>
                <a:gd name="f88" fmla="val 185"/>
                <a:gd name="f89" fmla="val 9"/>
                <a:gd name="f90" fmla="val 194"/>
                <a:gd name="f91" fmla="val 3"/>
                <a:gd name="f92" fmla="val 198"/>
                <a:gd name="f93" fmla="val 1"/>
                <a:gd name="f94" fmla="val 199"/>
                <a:gd name="f95" fmla="val 6"/>
                <a:gd name="f96" fmla="val 183"/>
                <a:gd name="f97" fmla="val 120"/>
                <a:gd name="f98" fmla="val 144"/>
                <a:gd name="f99" fmla="val 138"/>
                <a:gd name="f100" fmla="val 124"/>
                <a:gd name="f101" fmla="val 103"/>
                <a:gd name="f102" fmla="val 203"/>
                <a:gd name="f103" fmla="val 206"/>
                <a:gd name="f104" fmla="val 80"/>
                <a:gd name="f105" fmla="val 213"/>
                <a:gd name="f106" fmla="val 72"/>
                <a:gd name="f107" fmla="val 217"/>
                <a:gd name="f108" fmla="val 69"/>
                <a:gd name="f109" fmla="val 218"/>
                <a:gd name="f110" fmla="val 74"/>
                <a:gd name="f111" fmla="val 222"/>
                <a:gd name="f112" fmla="val 221"/>
                <a:gd name="f113" fmla="val 85"/>
                <a:gd name="f114" fmla="val 214"/>
                <a:gd name="f115" fmla="val 117"/>
                <a:gd name="f116" fmla="val 210"/>
                <a:gd name="f117" fmla="val 133"/>
                <a:gd name="f118" fmla="val 209"/>
                <a:gd name="f119" fmla="val 211"/>
                <a:gd name="f120" fmla="val 143"/>
                <a:gd name="f121" fmla="val 212"/>
                <a:gd name="f122" fmla="val 149"/>
                <a:gd name="f123" fmla="val 230"/>
                <a:gd name="f124" fmla="val 132"/>
                <a:gd name="f125" fmla="val 122"/>
                <a:gd name="f126" fmla="val 245"/>
                <a:gd name="f127" fmla="val 110"/>
                <a:gd name="f128" fmla="val 251"/>
                <a:gd name="f129" fmla="val 97"/>
                <a:gd name="f130" fmla="val 258"/>
                <a:gd name="f131" fmla="val 261"/>
                <a:gd name="f132" fmla="val 266"/>
                <a:gd name="f133" fmla="val 77"/>
                <a:gd name="f134" fmla="val 271"/>
                <a:gd name="f135" fmla="val 274"/>
                <a:gd name="f136" fmla="val 273"/>
                <a:gd name="f137" fmla="val 269"/>
                <a:gd name="f138" fmla="val 262"/>
                <a:gd name="f139" fmla="val 114"/>
                <a:gd name="f140" fmla="val 256"/>
                <a:gd name="f141" fmla="val 126"/>
                <a:gd name="f142" fmla="val 272"/>
                <a:gd name="f143" fmla="val 130"/>
                <a:gd name="f144" fmla="val 291"/>
                <a:gd name="f145" fmla="val 113"/>
                <a:gd name="f146" fmla="val 295"/>
                <a:gd name="f147" fmla="val 300"/>
                <a:gd name="f148" fmla="val 306"/>
                <a:gd name="f149" fmla="val 95"/>
                <a:gd name="f150" fmla="val 320"/>
                <a:gd name="f151" fmla="val 336"/>
                <a:gd name="f152" fmla="val 355"/>
                <a:gd name="f153" fmla="val 358"/>
                <a:gd name="f154" fmla="val 362"/>
                <a:gd name="f155" fmla="val 365"/>
                <a:gd name="f156" fmla="val 369"/>
                <a:gd name="f157" fmla="val 373"/>
                <a:gd name="f158" fmla="val 377"/>
                <a:gd name="f159" fmla="val 380"/>
                <a:gd name="f160" fmla="val 378"/>
                <a:gd name="f161" fmla="val 375"/>
                <a:gd name="f162" fmla="val 370"/>
                <a:gd name="f163" fmla="val 367"/>
                <a:gd name="f164" fmla="val 366"/>
                <a:gd name="f165" fmla="val 368"/>
                <a:gd name="f166" fmla="val 140"/>
                <a:gd name="f167" fmla="val 382"/>
                <a:gd name="f168" fmla="val 386"/>
                <a:gd name="f169" fmla="val 397"/>
                <a:gd name="f170" fmla="val 408"/>
                <a:gd name="f171" fmla="val 121"/>
                <a:gd name="f172" fmla="val 416"/>
                <a:gd name="f173" fmla="val 109"/>
                <a:gd name="f174" fmla="val 431"/>
                <a:gd name="f175" fmla="val 450"/>
                <a:gd name="f176" fmla="val 476"/>
                <a:gd name="f177" fmla="val 485"/>
                <a:gd name="f178" fmla="val 489"/>
                <a:gd name="f179" fmla="val 493"/>
                <a:gd name="f180" fmla="val 65"/>
                <a:gd name="f181" fmla="val 502"/>
                <a:gd name="f182" fmla="val 46"/>
                <a:gd name="f183" fmla="val 511"/>
                <a:gd name="f184" fmla="val 28"/>
                <a:gd name="f185" fmla="val 522"/>
                <a:gd name="f186" fmla="val 524"/>
                <a:gd name="f187" fmla="val 530"/>
                <a:gd name="f188" fmla="val 535"/>
                <a:gd name="f189" fmla="val 538"/>
                <a:gd name="f190" fmla="val 13"/>
                <a:gd name="f191" fmla="val 536"/>
                <a:gd name="f192" fmla="val 526"/>
                <a:gd name="f193" fmla="val 514"/>
                <a:gd name="f194" fmla="val 503"/>
                <a:gd name="f195" fmla="val 495"/>
                <a:gd name="f196" fmla="val 488"/>
                <a:gd name="f197" fmla="val 481"/>
                <a:gd name="f198" fmla="val 479"/>
                <a:gd name="f199" fmla="val 478"/>
                <a:gd name="f200" fmla="val 501"/>
                <a:gd name="f201" fmla="val 518"/>
                <a:gd name="f202" fmla="val 112"/>
                <a:gd name="f203" fmla="val 551"/>
                <a:gd name="f204" fmla="val 574"/>
                <a:gd name="f205" fmla="val 596"/>
                <a:gd name="f206" fmla="val 608"/>
                <a:gd name="f207" fmla="val 605"/>
                <a:gd name="f208" fmla="val 604"/>
                <a:gd name="f209" fmla="val 603"/>
                <a:gd name="f210" fmla="val 123"/>
                <a:gd name="f211" fmla="val 612"/>
                <a:gd name="f212" fmla="val 619"/>
                <a:gd name="f213" fmla="val 624"/>
                <a:gd name="f214" fmla="val 634"/>
                <a:gd name="f215" fmla="val 106"/>
                <a:gd name="f216" fmla="val 642"/>
                <a:gd name="f217" fmla="val 652"/>
                <a:gd name="f218" fmla="val 655"/>
                <a:gd name="f219" fmla="val 662"/>
                <a:gd name="f220" fmla="val 667"/>
                <a:gd name="f221" fmla="val 671"/>
                <a:gd name="f222" fmla="val 676"/>
                <a:gd name="f223" fmla="val 680"/>
                <a:gd name="f224" fmla="val 692"/>
                <a:gd name="f225" fmla="val 707"/>
                <a:gd name="f226" fmla="val 715"/>
                <a:gd name="f227" fmla="val 723"/>
                <a:gd name="f228" fmla="val 710"/>
                <a:gd name="f229" fmla="val 701"/>
                <a:gd name="f230" fmla="val 693"/>
                <a:gd name="f231" fmla="val 127"/>
                <a:gd name="f232" fmla="val 684"/>
                <a:gd name="f233" fmla="val 678"/>
                <a:gd name="f234" fmla="val 142"/>
                <a:gd name="f235" fmla="val 682"/>
                <a:gd name="f236" fmla="val 694"/>
                <a:gd name="f237" fmla="val 706"/>
                <a:gd name="f238" fmla="val 135"/>
                <a:gd name="f239" fmla="val 718"/>
                <a:gd name="f240" fmla="val 724"/>
                <a:gd name="f241" fmla="val 730"/>
                <a:gd name="f242" fmla="val 736"/>
                <a:gd name="f243" fmla="val 733"/>
                <a:gd name="f244" fmla="val 728"/>
                <a:gd name="f245" fmla="val 716"/>
                <a:gd name="f246" fmla="val 703"/>
                <a:gd name="f247" fmla="val 159"/>
                <a:gd name="f248" fmla="val 690"/>
                <a:gd name="f249" fmla="val 683"/>
                <a:gd name="f250" fmla="val 663"/>
                <a:gd name="f251" fmla="val 661"/>
                <a:gd name="f252" fmla="val 665"/>
                <a:gd name="f253" fmla="val 136"/>
                <a:gd name="f254" fmla="val 675"/>
                <a:gd name="f255" fmla="val 657"/>
                <a:gd name="f256" fmla="val 650"/>
                <a:gd name="f257" fmla="val 646"/>
                <a:gd name="f258" fmla="val 641"/>
                <a:gd name="f259" fmla="val 635"/>
                <a:gd name="f260" fmla="val 633"/>
                <a:gd name="f261" fmla="val 628"/>
                <a:gd name="f262" fmla="val 622"/>
                <a:gd name="f263" fmla="val 620"/>
                <a:gd name="f264" fmla="val 625"/>
                <a:gd name="f265" fmla="val 617"/>
                <a:gd name="f266" fmla="val 607"/>
                <a:gd name="f267" fmla="val 595"/>
                <a:gd name="f268" fmla="val 575"/>
                <a:gd name="f269" fmla="val 544"/>
                <a:gd name="f270" fmla="val 525"/>
                <a:gd name="f271" fmla="val 482"/>
                <a:gd name="f272" fmla="val 175"/>
                <a:gd name="f273" fmla="val 472"/>
                <a:gd name="f274" fmla="val 176"/>
                <a:gd name="f275" fmla="val 462"/>
                <a:gd name="f276" fmla="val 451"/>
                <a:gd name="f277" fmla="val 441"/>
                <a:gd name="f278" fmla="val 423"/>
                <a:gd name="f279" fmla="val 164"/>
                <a:gd name="f280" fmla="val 414"/>
                <a:gd name="f281" fmla="val 405"/>
                <a:gd name="f282" fmla="val 372"/>
                <a:gd name="f283" fmla="val 174"/>
                <a:gd name="f284" fmla="val 359"/>
                <a:gd name="f285" fmla="val 349"/>
                <a:gd name="f286" fmla="val 337"/>
                <a:gd name="f287" fmla="val 325"/>
                <a:gd name="f288" fmla="val 162"/>
                <a:gd name="f289" fmla="val 312"/>
                <a:gd name="f290" fmla="val 297"/>
                <a:gd name="f291" fmla="val 287"/>
                <a:gd name="f292" fmla="val 540"/>
                <a:gd name="f293" fmla="val 542"/>
                <a:gd name="f294" fmla="val 549"/>
                <a:gd name="f295" fmla="val 554"/>
                <a:gd name="f296" fmla="val 565"/>
                <a:gd name="f297" fmla="val 568"/>
                <a:gd name="f298" fmla="val 576"/>
                <a:gd name="f299" fmla="val 583"/>
                <a:gd name="f300" fmla="val 588"/>
                <a:gd name="f301" fmla="val 590"/>
                <a:gd name="f302" fmla="val 108"/>
                <a:gd name="f303" fmla="val 585"/>
                <a:gd name="f304" fmla="val 581"/>
                <a:gd name="f305" fmla="val 564"/>
                <a:gd name="f306" fmla="val 53"/>
                <a:gd name="f307" fmla="val 37"/>
                <a:gd name="f308" fmla="val 25"/>
                <a:gd name="f309" fmla="val 22"/>
                <a:gd name="f310" fmla="val 23"/>
                <a:gd name="f311" fmla="val 137"/>
                <a:gd name="f312" fmla="val 35"/>
                <a:gd name="f313" fmla="val 40"/>
                <a:gd name="f314" fmla="val 57"/>
                <a:gd name="f315" fmla="val 66"/>
                <a:gd name="f316" fmla="val 353"/>
                <a:gd name="f317" fmla="val 333"/>
                <a:gd name="f318" fmla="val 316"/>
                <a:gd name="f319" fmla="val 304"/>
                <a:gd name="f320" fmla="val 301"/>
                <a:gd name="f321" fmla="val 302"/>
                <a:gd name="f322" fmla="val 307"/>
                <a:gd name="f323" fmla="val 314"/>
                <a:gd name="f324" fmla="val 319"/>
                <a:gd name="f325" fmla="val 345"/>
                <a:gd name="f326" fmla="val 477"/>
                <a:gd name="f327" fmla="val 452"/>
                <a:gd name="f328" fmla="val 432"/>
                <a:gd name="f329" fmla="val 426"/>
                <a:gd name="f330" fmla="val 425"/>
                <a:gd name="f331" fmla="val 428"/>
                <a:gd name="f332" fmla="val 430"/>
                <a:gd name="f333" fmla="val 438"/>
                <a:gd name="f334" fmla="val 442"/>
                <a:gd name="f335" fmla="val 459"/>
                <a:gd name="f336" fmla="val 471"/>
                <a:gd name="f337" fmla="+- 0 0 -90"/>
                <a:gd name="f338" fmla="*/ f3 1 738"/>
                <a:gd name="f339" fmla="*/ f4 1 187"/>
                <a:gd name="f340" fmla="val f5"/>
                <a:gd name="f341" fmla="val f6"/>
                <a:gd name="f342" fmla="val f7"/>
                <a:gd name="f343" fmla="*/ f337 f0 1"/>
                <a:gd name="f344" fmla="+- f342 0 f340"/>
                <a:gd name="f345" fmla="+- f341 0 f340"/>
                <a:gd name="f346" fmla="*/ f343 1 f2"/>
                <a:gd name="f347" fmla="*/ f345 1 738"/>
                <a:gd name="f348" fmla="*/ f344 1 187"/>
                <a:gd name="f349" fmla="*/ 250 f345 1"/>
                <a:gd name="f350" fmla="*/ 145 f344 1"/>
                <a:gd name="f351" fmla="*/ 232 f345 1"/>
                <a:gd name="f352" fmla="*/ 157 f344 1"/>
                <a:gd name="f353" fmla="*/ 189 f345 1"/>
                <a:gd name="f354" fmla="*/ 148 f344 1"/>
                <a:gd name="f355" fmla="*/ 84 f345 1"/>
                <a:gd name="f356" fmla="*/ 165 f344 1"/>
                <a:gd name="f357" fmla="*/ 41 f345 1"/>
                <a:gd name="f358" fmla="*/ 163 f344 1"/>
                <a:gd name="f359" fmla="*/ 79 f345 1"/>
                <a:gd name="f360" fmla="*/ 83 f344 1"/>
                <a:gd name="f361" fmla="*/ 98 f345 1"/>
                <a:gd name="f362" fmla="*/ 78 f344 1"/>
                <a:gd name="f363" fmla="*/ 88 f345 1"/>
                <a:gd name="f364" fmla="*/ 129 f344 1"/>
                <a:gd name="f365" fmla="*/ 107 f345 1"/>
                <a:gd name="f366" fmla="*/ 141 f344 1"/>
                <a:gd name="f367" fmla="*/ 185 f345 1"/>
                <a:gd name="f368" fmla="*/ 9 f344 1"/>
                <a:gd name="f369" fmla="*/ 199 f345 1"/>
                <a:gd name="f370" fmla="*/ 17 f344 1"/>
                <a:gd name="f371" fmla="*/ 141 f345 1"/>
                <a:gd name="f372" fmla="*/ 147 f344 1"/>
                <a:gd name="f373" fmla="*/ 206 f345 1"/>
                <a:gd name="f374" fmla="*/ 80 f344 1"/>
                <a:gd name="f375" fmla="*/ 221 f345 1"/>
                <a:gd name="f376" fmla="*/ 85 f344 1"/>
                <a:gd name="f377" fmla="*/ 211 f345 1"/>
                <a:gd name="f378" fmla="*/ 237 f345 1"/>
                <a:gd name="f379" fmla="*/ 122 f344 1"/>
                <a:gd name="f380" fmla="*/ 270 f345 1"/>
                <a:gd name="f381" fmla="*/ 77 f344 1"/>
                <a:gd name="f382" fmla="*/ 256 f345 1"/>
                <a:gd name="f383" fmla="*/ 126 f344 1"/>
                <a:gd name="f384" fmla="*/ 306 f345 1"/>
                <a:gd name="f385" fmla="*/ 95 f344 1"/>
                <a:gd name="f386" fmla="*/ 365 f345 1"/>
                <a:gd name="f387" fmla="*/ 81 f344 1"/>
                <a:gd name="f388" fmla="*/ 378 f345 1"/>
                <a:gd name="f389" fmla="*/ 92 f344 1"/>
                <a:gd name="f390" fmla="*/ 369 f345 1"/>
                <a:gd name="f391" fmla="*/ 146 f344 1"/>
                <a:gd name="f392" fmla="*/ 416 f345 1"/>
                <a:gd name="f393" fmla="*/ 109 f344 1"/>
                <a:gd name="f394" fmla="*/ 493 f345 1"/>
                <a:gd name="f395" fmla="*/ 65 f344 1"/>
                <a:gd name="f396" fmla="*/ 535 f345 1"/>
                <a:gd name="f397" fmla="*/ 0 f344 1"/>
                <a:gd name="f398" fmla="*/ 503 f345 1"/>
                <a:gd name="f399" fmla="*/ 82 f344 1"/>
                <a:gd name="f400" fmla="*/ 478 f345 1"/>
                <a:gd name="f401" fmla="*/ 152 f344 1"/>
                <a:gd name="f402" fmla="*/ 574 f345 1"/>
                <a:gd name="f403" fmla="*/ 76 f344 1"/>
                <a:gd name="f404" fmla="*/ 603 f345 1"/>
                <a:gd name="f405" fmla="*/ 123 f344 1"/>
                <a:gd name="f406" fmla="*/ 652 f345 1"/>
                <a:gd name="f407" fmla="*/ 86 f344 1"/>
                <a:gd name="f408" fmla="*/ 680 f345 1"/>
                <a:gd name="f409" fmla="*/ 701 f345 1"/>
                <a:gd name="f410" fmla="*/ 119 f344 1"/>
                <a:gd name="f411" fmla="*/ 682 f345 1"/>
                <a:gd name="f412" fmla="*/ 736 f345 1"/>
                <a:gd name="f413" fmla="*/ 690 f345 1"/>
                <a:gd name="f414" fmla="*/ 665 f345 1"/>
                <a:gd name="f415" fmla="*/ 136 f344 1"/>
                <a:gd name="f416" fmla="*/ 650 f345 1"/>
                <a:gd name="f417" fmla="*/ 131 f344 1"/>
                <a:gd name="f418" fmla="*/ 624 f345 1"/>
                <a:gd name="f419" fmla="*/ 169 f344 1"/>
                <a:gd name="f420" fmla="*/ 628 f345 1"/>
                <a:gd name="f421" fmla="*/ 138 f344 1"/>
                <a:gd name="f422" fmla="*/ 525 f345 1"/>
                <a:gd name="f423" fmla="*/ 431 f345 1"/>
                <a:gd name="f424" fmla="*/ 349 f345 1"/>
                <a:gd name="f425" fmla="*/ 282 f345 1"/>
                <a:gd name="f426" fmla="*/ 549 f345 1"/>
                <a:gd name="f427" fmla="*/ 588 f345 1"/>
                <a:gd name="f428" fmla="*/ 111 f344 1"/>
                <a:gd name="f429" fmla="*/ 540 f345 1"/>
                <a:gd name="f430" fmla="*/ 132 f344 1"/>
                <a:gd name="f431" fmla="*/ 25 f345 1"/>
                <a:gd name="f432" fmla="*/ 40 f345 1"/>
                <a:gd name="f433" fmla="*/ 143 f344 1"/>
                <a:gd name="f434" fmla="*/ 353 f345 1"/>
                <a:gd name="f435" fmla="*/ 104 f344 1"/>
                <a:gd name="f436" fmla="*/ 301 f345 1"/>
                <a:gd name="f437" fmla="*/ 426 f345 1"/>
                <a:gd name="f438" fmla="*/ 442 f345 1"/>
                <a:gd name="f439" fmla="+- f346 0 f1"/>
                <a:gd name="f440" fmla="*/ f349 1 738"/>
                <a:gd name="f441" fmla="*/ f350 1 187"/>
                <a:gd name="f442" fmla="*/ f351 1 738"/>
                <a:gd name="f443" fmla="*/ f352 1 187"/>
                <a:gd name="f444" fmla="*/ f353 1 738"/>
                <a:gd name="f445" fmla="*/ f354 1 187"/>
                <a:gd name="f446" fmla="*/ f355 1 738"/>
                <a:gd name="f447" fmla="*/ f356 1 187"/>
                <a:gd name="f448" fmla="*/ f357 1 738"/>
                <a:gd name="f449" fmla="*/ f358 1 187"/>
                <a:gd name="f450" fmla="*/ f359 1 738"/>
                <a:gd name="f451" fmla="*/ f360 1 187"/>
                <a:gd name="f452" fmla="*/ f361 1 738"/>
                <a:gd name="f453" fmla="*/ f362 1 187"/>
                <a:gd name="f454" fmla="*/ f363 1 738"/>
                <a:gd name="f455" fmla="*/ f364 1 187"/>
                <a:gd name="f456" fmla="*/ f365 1 738"/>
                <a:gd name="f457" fmla="*/ f366 1 187"/>
                <a:gd name="f458" fmla="*/ f367 1 738"/>
                <a:gd name="f459" fmla="*/ f368 1 187"/>
                <a:gd name="f460" fmla="*/ f369 1 738"/>
                <a:gd name="f461" fmla="*/ f370 1 187"/>
                <a:gd name="f462" fmla="*/ f371 1 738"/>
                <a:gd name="f463" fmla="*/ f372 1 187"/>
                <a:gd name="f464" fmla="*/ f373 1 738"/>
                <a:gd name="f465" fmla="*/ f374 1 187"/>
                <a:gd name="f466" fmla="*/ f375 1 738"/>
                <a:gd name="f467" fmla="*/ f376 1 187"/>
                <a:gd name="f468" fmla="*/ f377 1 738"/>
                <a:gd name="f469" fmla="*/ f378 1 738"/>
                <a:gd name="f470" fmla="*/ f379 1 187"/>
                <a:gd name="f471" fmla="*/ f380 1 738"/>
                <a:gd name="f472" fmla="*/ f381 1 187"/>
                <a:gd name="f473" fmla="*/ f382 1 738"/>
                <a:gd name="f474" fmla="*/ f383 1 187"/>
                <a:gd name="f475" fmla="*/ f384 1 738"/>
                <a:gd name="f476" fmla="*/ f385 1 187"/>
                <a:gd name="f477" fmla="*/ f386 1 738"/>
                <a:gd name="f478" fmla="*/ f387 1 187"/>
                <a:gd name="f479" fmla="*/ f388 1 738"/>
                <a:gd name="f480" fmla="*/ f389 1 187"/>
                <a:gd name="f481" fmla="*/ f390 1 738"/>
                <a:gd name="f482" fmla="*/ f391 1 187"/>
                <a:gd name="f483" fmla="*/ f392 1 738"/>
                <a:gd name="f484" fmla="*/ f393 1 187"/>
                <a:gd name="f485" fmla="*/ f394 1 738"/>
                <a:gd name="f486" fmla="*/ f395 1 187"/>
                <a:gd name="f487" fmla="*/ f396 1 738"/>
                <a:gd name="f488" fmla="*/ f397 1 187"/>
                <a:gd name="f489" fmla="*/ f398 1 738"/>
                <a:gd name="f490" fmla="*/ f399 1 187"/>
                <a:gd name="f491" fmla="*/ f400 1 738"/>
                <a:gd name="f492" fmla="*/ f401 1 187"/>
                <a:gd name="f493" fmla="*/ f402 1 738"/>
                <a:gd name="f494" fmla="*/ f403 1 187"/>
                <a:gd name="f495" fmla="*/ f404 1 738"/>
                <a:gd name="f496" fmla="*/ f405 1 187"/>
                <a:gd name="f497" fmla="*/ f406 1 738"/>
                <a:gd name="f498" fmla="*/ f407 1 187"/>
                <a:gd name="f499" fmla="*/ f408 1 738"/>
                <a:gd name="f500" fmla="*/ f409 1 738"/>
                <a:gd name="f501" fmla="*/ f410 1 187"/>
                <a:gd name="f502" fmla="*/ f411 1 738"/>
                <a:gd name="f503" fmla="*/ f412 1 738"/>
                <a:gd name="f504" fmla="*/ f413 1 738"/>
                <a:gd name="f505" fmla="*/ f414 1 738"/>
                <a:gd name="f506" fmla="*/ f415 1 187"/>
                <a:gd name="f507" fmla="*/ f416 1 738"/>
                <a:gd name="f508" fmla="*/ f417 1 187"/>
                <a:gd name="f509" fmla="*/ f418 1 738"/>
                <a:gd name="f510" fmla="*/ f419 1 187"/>
                <a:gd name="f511" fmla="*/ f420 1 738"/>
                <a:gd name="f512" fmla="*/ f421 1 187"/>
                <a:gd name="f513" fmla="*/ f422 1 738"/>
                <a:gd name="f514" fmla="*/ f423 1 738"/>
                <a:gd name="f515" fmla="*/ f424 1 738"/>
                <a:gd name="f516" fmla="*/ f425 1 738"/>
                <a:gd name="f517" fmla="*/ f426 1 738"/>
                <a:gd name="f518" fmla="*/ f427 1 738"/>
                <a:gd name="f519" fmla="*/ f428 1 187"/>
                <a:gd name="f520" fmla="*/ f429 1 738"/>
                <a:gd name="f521" fmla="*/ f430 1 187"/>
                <a:gd name="f522" fmla="*/ f431 1 738"/>
                <a:gd name="f523" fmla="*/ f432 1 738"/>
                <a:gd name="f524" fmla="*/ f433 1 187"/>
                <a:gd name="f525" fmla="*/ f434 1 738"/>
                <a:gd name="f526" fmla="*/ f435 1 187"/>
                <a:gd name="f527" fmla="*/ f436 1 738"/>
                <a:gd name="f528" fmla="*/ f437 1 738"/>
                <a:gd name="f529" fmla="*/ f438 1 738"/>
                <a:gd name="f530" fmla="*/ 0 1 f347"/>
                <a:gd name="f531" fmla="*/ f341 1 f347"/>
                <a:gd name="f532" fmla="*/ 0 1 f348"/>
                <a:gd name="f533" fmla="*/ f342 1 f348"/>
                <a:gd name="f534" fmla="*/ f440 1 f347"/>
                <a:gd name="f535" fmla="*/ f441 1 f348"/>
                <a:gd name="f536" fmla="*/ f442 1 f347"/>
                <a:gd name="f537" fmla="*/ f443 1 f348"/>
                <a:gd name="f538" fmla="*/ f444 1 f347"/>
                <a:gd name="f539" fmla="*/ f445 1 f348"/>
                <a:gd name="f540" fmla="*/ f446 1 f347"/>
                <a:gd name="f541" fmla="*/ f447 1 f348"/>
                <a:gd name="f542" fmla="*/ f448 1 f347"/>
                <a:gd name="f543" fmla="*/ f449 1 f348"/>
                <a:gd name="f544" fmla="*/ f450 1 f347"/>
                <a:gd name="f545" fmla="*/ f451 1 f348"/>
                <a:gd name="f546" fmla="*/ f452 1 f347"/>
                <a:gd name="f547" fmla="*/ f453 1 f348"/>
                <a:gd name="f548" fmla="*/ f454 1 f347"/>
                <a:gd name="f549" fmla="*/ f455 1 f348"/>
                <a:gd name="f550" fmla="*/ f456 1 f347"/>
                <a:gd name="f551" fmla="*/ f457 1 f348"/>
                <a:gd name="f552" fmla="*/ f458 1 f347"/>
                <a:gd name="f553" fmla="*/ f459 1 f348"/>
                <a:gd name="f554" fmla="*/ f460 1 f347"/>
                <a:gd name="f555" fmla="*/ f461 1 f348"/>
                <a:gd name="f556" fmla="*/ f462 1 f347"/>
                <a:gd name="f557" fmla="*/ f463 1 f348"/>
                <a:gd name="f558" fmla="*/ f464 1 f347"/>
                <a:gd name="f559" fmla="*/ f465 1 f348"/>
                <a:gd name="f560" fmla="*/ f466 1 f347"/>
                <a:gd name="f561" fmla="*/ f467 1 f348"/>
                <a:gd name="f562" fmla="*/ f468 1 f347"/>
                <a:gd name="f563" fmla="*/ f469 1 f347"/>
                <a:gd name="f564" fmla="*/ f470 1 f348"/>
                <a:gd name="f565" fmla="*/ f471 1 f347"/>
                <a:gd name="f566" fmla="*/ f472 1 f348"/>
                <a:gd name="f567" fmla="*/ f473 1 f347"/>
                <a:gd name="f568" fmla="*/ f474 1 f348"/>
                <a:gd name="f569" fmla="*/ f475 1 f347"/>
                <a:gd name="f570" fmla="*/ f476 1 f348"/>
                <a:gd name="f571" fmla="*/ f477 1 f347"/>
                <a:gd name="f572" fmla="*/ f478 1 f348"/>
                <a:gd name="f573" fmla="*/ f479 1 f347"/>
                <a:gd name="f574" fmla="*/ f480 1 f348"/>
                <a:gd name="f575" fmla="*/ f481 1 f347"/>
                <a:gd name="f576" fmla="*/ f482 1 f348"/>
                <a:gd name="f577" fmla="*/ f483 1 f347"/>
                <a:gd name="f578" fmla="*/ f484 1 f348"/>
                <a:gd name="f579" fmla="*/ f485 1 f347"/>
                <a:gd name="f580" fmla="*/ f486 1 f348"/>
                <a:gd name="f581" fmla="*/ f487 1 f347"/>
                <a:gd name="f582" fmla="*/ f488 1 f348"/>
                <a:gd name="f583" fmla="*/ f489 1 f347"/>
                <a:gd name="f584" fmla="*/ f490 1 f348"/>
                <a:gd name="f585" fmla="*/ f491 1 f347"/>
                <a:gd name="f586" fmla="*/ f492 1 f348"/>
                <a:gd name="f587" fmla="*/ f493 1 f347"/>
                <a:gd name="f588" fmla="*/ f494 1 f348"/>
                <a:gd name="f589" fmla="*/ f495 1 f347"/>
                <a:gd name="f590" fmla="*/ f496 1 f348"/>
                <a:gd name="f591" fmla="*/ f497 1 f347"/>
                <a:gd name="f592" fmla="*/ f498 1 f348"/>
                <a:gd name="f593" fmla="*/ f499 1 f347"/>
                <a:gd name="f594" fmla="*/ f500 1 f347"/>
                <a:gd name="f595" fmla="*/ f501 1 f348"/>
                <a:gd name="f596" fmla="*/ f502 1 f347"/>
                <a:gd name="f597" fmla="*/ f503 1 f347"/>
                <a:gd name="f598" fmla="*/ f504 1 f347"/>
                <a:gd name="f599" fmla="*/ f505 1 f347"/>
                <a:gd name="f600" fmla="*/ f506 1 f348"/>
                <a:gd name="f601" fmla="*/ f507 1 f347"/>
                <a:gd name="f602" fmla="*/ f508 1 f348"/>
                <a:gd name="f603" fmla="*/ f509 1 f347"/>
                <a:gd name="f604" fmla="*/ f510 1 f348"/>
                <a:gd name="f605" fmla="*/ f511 1 f347"/>
                <a:gd name="f606" fmla="*/ f512 1 f348"/>
                <a:gd name="f607" fmla="*/ f513 1 f347"/>
                <a:gd name="f608" fmla="*/ f514 1 f347"/>
                <a:gd name="f609" fmla="*/ f515 1 f347"/>
                <a:gd name="f610" fmla="*/ f516 1 f347"/>
                <a:gd name="f611" fmla="*/ f517 1 f347"/>
                <a:gd name="f612" fmla="*/ f518 1 f347"/>
                <a:gd name="f613" fmla="*/ f519 1 f348"/>
                <a:gd name="f614" fmla="*/ f520 1 f347"/>
                <a:gd name="f615" fmla="*/ f521 1 f348"/>
                <a:gd name="f616" fmla="*/ f522 1 f347"/>
                <a:gd name="f617" fmla="*/ f523 1 f347"/>
                <a:gd name="f618" fmla="*/ f524 1 f348"/>
                <a:gd name="f619" fmla="*/ f525 1 f347"/>
                <a:gd name="f620" fmla="*/ f526 1 f348"/>
                <a:gd name="f621" fmla="*/ f527 1 f347"/>
                <a:gd name="f622" fmla="*/ f528 1 f347"/>
                <a:gd name="f623" fmla="*/ f529 1 f347"/>
                <a:gd name="f624" fmla="*/ f530 f338 1"/>
                <a:gd name="f625" fmla="*/ f531 f338 1"/>
                <a:gd name="f626" fmla="*/ f533 f339 1"/>
                <a:gd name="f627" fmla="*/ f532 f339 1"/>
                <a:gd name="f628" fmla="*/ f534 f338 1"/>
                <a:gd name="f629" fmla="*/ f535 f339 1"/>
                <a:gd name="f630" fmla="*/ f536 f338 1"/>
                <a:gd name="f631" fmla="*/ f537 f339 1"/>
                <a:gd name="f632" fmla="*/ f538 f338 1"/>
                <a:gd name="f633" fmla="*/ f539 f339 1"/>
                <a:gd name="f634" fmla="*/ f540 f338 1"/>
                <a:gd name="f635" fmla="*/ f541 f339 1"/>
                <a:gd name="f636" fmla="*/ f542 f338 1"/>
                <a:gd name="f637" fmla="*/ f543 f339 1"/>
                <a:gd name="f638" fmla="*/ f544 f338 1"/>
                <a:gd name="f639" fmla="*/ f545 f339 1"/>
                <a:gd name="f640" fmla="*/ f546 f338 1"/>
                <a:gd name="f641" fmla="*/ f547 f339 1"/>
                <a:gd name="f642" fmla="*/ f548 f338 1"/>
                <a:gd name="f643" fmla="*/ f549 f339 1"/>
                <a:gd name="f644" fmla="*/ f550 f338 1"/>
                <a:gd name="f645" fmla="*/ f551 f339 1"/>
                <a:gd name="f646" fmla="*/ f552 f338 1"/>
                <a:gd name="f647" fmla="*/ f553 f339 1"/>
                <a:gd name="f648" fmla="*/ f554 f338 1"/>
                <a:gd name="f649" fmla="*/ f555 f339 1"/>
                <a:gd name="f650" fmla="*/ f556 f338 1"/>
                <a:gd name="f651" fmla="*/ f557 f339 1"/>
                <a:gd name="f652" fmla="*/ f558 f338 1"/>
                <a:gd name="f653" fmla="*/ f559 f339 1"/>
                <a:gd name="f654" fmla="*/ f560 f338 1"/>
                <a:gd name="f655" fmla="*/ f561 f339 1"/>
                <a:gd name="f656" fmla="*/ f562 f338 1"/>
                <a:gd name="f657" fmla="*/ f563 f338 1"/>
                <a:gd name="f658" fmla="*/ f564 f339 1"/>
                <a:gd name="f659" fmla="*/ f565 f338 1"/>
                <a:gd name="f660" fmla="*/ f566 f339 1"/>
                <a:gd name="f661" fmla="*/ f567 f338 1"/>
                <a:gd name="f662" fmla="*/ f568 f339 1"/>
                <a:gd name="f663" fmla="*/ f569 f338 1"/>
                <a:gd name="f664" fmla="*/ f570 f339 1"/>
                <a:gd name="f665" fmla="*/ f571 f338 1"/>
                <a:gd name="f666" fmla="*/ f572 f339 1"/>
                <a:gd name="f667" fmla="*/ f573 f338 1"/>
                <a:gd name="f668" fmla="*/ f574 f339 1"/>
                <a:gd name="f669" fmla="*/ f575 f338 1"/>
                <a:gd name="f670" fmla="*/ f576 f339 1"/>
                <a:gd name="f671" fmla="*/ f577 f338 1"/>
                <a:gd name="f672" fmla="*/ f578 f339 1"/>
                <a:gd name="f673" fmla="*/ f579 f338 1"/>
                <a:gd name="f674" fmla="*/ f580 f339 1"/>
                <a:gd name="f675" fmla="*/ f581 f338 1"/>
                <a:gd name="f676" fmla="*/ f582 f339 1"/>
                <a:gd name="f677" fmla="*/ f583 f338 1"/>
                <a:gd name="f678" fmla="*/ f584 f339 1"/>
                <a:gd name="f679" fmla="*/ f585 f338 1"/>
                <a:gd name="f680" fmla="*/ f586 f339 1"/>
                <a:gd name="f681" fmla="*/ f587 f338 1"/>
                <a:gd name="f682" fmla="*/ f588 f339 1"/>
                <a:gd name="f683" fmla="*/ f589 f338 1"/>
                <a:gd name="f684" fmla="*/ f590 f339 1"/>
                <a:gd name="f685" fmla="*/ f591 f338 1"/>
                <a:gd name="f686" fmla="*/ f592 f339 1"/>
                <a:gd name="f687" fmla="*/ f593 f338 1"/>
                <a:gd name="f688" fmla="*/ f594 f338 1"/>
                <a:gd name="f689" fmla="*/ f595 f339 1"/>
                <a:gd name="f690" fmla="*/ f596 f338 1"/>
                <a:gd name="f691" fmla="*/ f597 f338 1"/>
                <a:gd name="f692" fmla="*/ f598 f338 1"/>
                <a:gd name="f693" fmla="*/ f599 f338 1"/>
                <a:gd name="f694" fmla="*/ f600 f339 1"/>
                <a:gd name="f695" fmla="*/ f601 f338 1"/>
                <a:gd name="f696" fmla="*/ f602 f339 1"/>
                <a:gd name="f697" fmla="*/ f603 f338 1"/>
                <a:gd name="f698" fmla="*/ f604 f339 1"/>
                <a:gd name="f699" fmla="*/ f605 f338 1"/>
                <a:gd name="f700" fmla="*/ f606 f339 1"/>
                <a:gd name="f701" fmla="*/ f607 f338 1"/>
                <a:gd name="f702" fmla="*/ f608 f338 1"/>
                <a:gd name="f703" fmla="*/ f609 f338 1"/>
                <a:gd name="f704" fmla="*/ f610 f338 1"/>
                <a:gd name="f705" fmla="*/ f611 f338 1"/>
                <a:gd name="f706" fmla="*/ f612 f338 1"/>
                <a:gd name="f707" fmla="*/ f613 f339 1"/>
                <a:gd name="f708" fmla="*/ f614 f338 1"/>
                <a:gd name="f709" fmla="*/ f615 f339 1"/>
                <a:gd name="f710" fmla="*/ f616 f338 1"/>
                <a:gd name="f711" fmla="*/ f617 f338 1"/>
                <a:gd name="f712" fmla="*/ f618 f339 1"/>
                <a:gd name="f713" fmla="*/ f619 f338 1"/>
                <a:gd name="f714" fmla="*/ f620 f339 1"/>
                <a:gd name="f715" fmla="*/ f621 f338 1"/>
                <a:gd name="f716" fmla="*/ f622 f338 1"/>
                <a:gd name="f717" fmla="*/ f623 f3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9">
                  <a:pos x="f628" y="f629"/>
                </a:cxn>
                <a:cxn ang="f439">
                  <a:pos x="f630" y="f631"/>
                </a:cxn>
                <a:cxn ang="f439">
                  <a:pos x="f632" y="f633"/>
                </a:cxn>
                <a:cxn ang="f439">
                  <a:pos x="f634" y="f635"/>
                </a:cxn>
                <a:cxn ang="f439">
                  <a:pos x="f636" y="f637"/>
                </a:cxn>
                <a:cxn ang="f439">
                  <a:pos x="f638" y="f639"/>
                </a:cxn>
                <a:cxn ang="f439">
                  <a:pos x="f640" y="f641"/>
                </a:cxn>
                <a:cxn ang="f439">
                  <a:pos x="f642" y="f643"/>
                </a:cxn>
                <a:cxn ang="f439">
                  <a:pos x="f644" y="f645"/>
                </a:cxn>
                <a:cxn ang="f439">
                  <a:pos x="f646" y="f647"/>
                </a:cxn>
                <a:cxn ang="f439">
                  <a:pos x="f648" y="f649"/>
                </a:cxn>
                <a:cxn ang="f439">
                  <a:pos x="f650" y="f651"/>
                </a:cxn>
                <a:cxn ang="f439">
                  <a:pos x="f652" y="f653"/>
                </a:cxn>
                <a:cxn ang="f439">
                  <a:pos x="f654" y="f655"/>
                </a:cxn>
                <a:cxn ang="f439">
                  <a:pos x="f656" y="f633"/>
                </a:cxn>
                <a:cxn ang="f439">
                  <a:pos x="f657" y="f658"/>
                </a:cxn>
                <a:cxn ang="f439">
                  <a:pos x="f659" y="f660"/>
                </a:cxn>
                <a:cxn ang="f439">
                  <a:pos x="f661" y="f662"/>
                </a:cxn>
                <a:cxn ang="f439">
                  <a:pos x="f663" y="f664"/>
                </a:cxn>
                <a:cxn ang="f439">
                  <a:pos x="f665" y="f666"/>
                </a:cxn>
                <a:cxn ang="f439">
                  <a:pos x="f667" y="f668"/>
                </a:cxn>
                <a:cxn ang="f439">
                  <a:pos x="f669" y="f670"/>
                </a:cxn>
                <a:cxn ang="f439">
                  <a:pos x="f671" y="f672"/>
                </a:cxn>
                <a:cxn ang="f439">
                  <a:pos x="f673" y="f674"/>
                </a:cxn>
                <a:cxn ang="f439">
                  <a:pos x="f675" y="f676"/>
                </a:cxn>
                <a:cxn ang="f439">
                  <a:pos x="f677" y="f678"/>
                </a:cxn>
                <a:cxn ang="f439">
                  <a:pos x="f679" y="f680"/>
                </a:cxn>
                <a:cxn ang="f439">
                  <a:pos x="f681" y="f682"/>
                </a:cxn>
                <a:cxn ang="f439">
                  <a:pos x="f683" y="f684"/>
                </a:cxn>
                <a:cxn ang="f439">
                  <a:pos x="f685" y="f686"/>
                </a:cxn>
                <a:cxn ang="f439">
                  <a:pos x="f687" y="f639"/>
                </a:cxn>
                <a:cxn ang="f439">
                  <a:pos x="f688" y="f689"/>
                </a:cxn>
                <a:cxn ang="f439">
                  <a:pos x="f690" y="f651"/>
                </a:cxn>
                <a:cxn ang="f439">
                  <a:pos x="f691" y="f662"/>
                </a:cxn>
                <a:cxn ang="f439">
                  <a:pos x="f692" y="f637"/>
                </a:cxn>
                <a:cxn ang="f439">
                  <a:pos x="f693" y="f694"/>
                </a:cxn>
                <a:cxn ang="f439">
                  <a:pos x="f695" y="f696"/>
                </a:cxn>
                <a:cxn ang="f439">
                  <a:pos x="f697" y="f698"/>
                </a:cxn>
                <a:cxn ang="f439">
                  <a:pos x="f699" y="f700"/>
                </a:cxn>
                <a:cxn ang="f439">
                  <a:pos x="f701" y="f670"/>
                </a:cxn>
                <a:cxn ang="f439">
                  <a:pos x="f702" y="f635"/>
                </a:cxn>
                <a:cxn ang="f439">
                  <a:pos x="f703" y="f633"/>
                </a:cxn>
                <a:cxn ang="f439">
                  <a:pos x="f704" y="f651"/>
                </a:cxn>
                <a:cxn ang="f439">
                  <a:pos x="f705" y="f629"/>
                </a:cxn>
                <a:cxn ang="f439">
                  <a:pos x="f706" y="f707"/>
                </a:cxn>
                <a:cxn ang="f439">
                  <a:pos x="f708" y="f709"/>
                </a:cxn>
                <a:cxn ang="f439">
                  <a:pos x="f710" y="f662"/>
                </a:cxn>
                <a:cxn ang="f439">
                  <a:pos x="f711" y="f712"/>
                </a:cxn>
                <a:cxn ang="f439">
                  <a:pos x="f713" y="f714"/>
                </a:cxn>
                <a:cxn ang="f439">
                  <a:pos x="f715" y="f712"/>
                </a:cxn>
                <a:cxn ang="f439">
                  <a:pos x="f713" y="f714"/>
                </a:cxn>
                <a:cxn ang="f439">
                  <a:pos x="f716" y="f643"/>
                </a:cxn>
                <a:cxn ang="f439">
                  <a:pos x="f717" y="f712"/>
                </a:cxn>
              </a:cxnLst>
              <a:rect l="f624" t="f627" r="f625" b="f626"/>
              <a:pathLst>
                <a:path w="738" h="187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22"/>
                    <a:pt x="f34" y="f18"/>
                  </a:cubicBezTo>
                  <a:cubicBezTo>
                    <a:pt x="f35" y="f36"/>
                    <a:pt x="f37" y="f7"/>
                    <a:pt x="f38" y="f24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18"/>
                  </a:cubicBezTo>
                  <a:cubicBezTo>
                    <a:pt x="f48" y="f49"/>
                    <a:pt x="f50" y="f40"/>
                    <a:pt x="f51" y="f52"/>
                  </a:cubicBezTo>
                  <a:cubicBezTo>
                    <a:pt x="f53" y="f54"/>
                    <a:pt x="f5" y="f55"/>
                    <a:pt x="f56" y="f57"/>
                  </a:cubicBezTo>
                  <a:cubicBezTo>
                    <a:pt x="f58" y="f59"/>
                    <a:pt x="f60" y="f61"/>
                    <a:pt x="f44" y="f62"/>
                  </a:cubicBezTo>
                  <a:cubicBezTo>
                    <a:pt x="f63" y="f62"/>
                    <a:pt x="f43" y="f64"/>
                    <a:pt x="f65" y="f64"/>
                  </a:cubicBezTo>
                  <a:cubicBezTo>
                    <a:pt x="f66" y="f63"/>
                    <a:pt x="f67" y="f44"/>
                    <a:pt x="f41" y="f68"/>
                  </a:cubicBezTo>
                  <a:cubicBezTo>
                    <a:pt x="f69" y="f62"/>
                    <a:pt x="f70" y="f71"/>
                    <a:pt x="f72" y="f73"/>
                  </a:cubicBezTo>
                  <a:cubicBezTo>
                    <a:pt x="f59" y="f74"/>
                    <a:pt x="f75" y="f76"/>
                    <a:pt x="f71" y="f77"/>
                  </a:cubicBezTo>
                  <a:cubicBezTo>
                    <a:pt x="f78" y="f79"/>
                    <a:pt x="f66" y="f80"/>
                    <a:pt x="f75" y="f9"/>
                  </a:cubicBezTo>
                  <a:cubicBezTo>
                    <a:pt x="f59" y="f13"/>
                    <a:pt x="f74" y="f13"/>
                    <a:pt x="f81" y="f80"/>
                  </a:cubicBezTo>
                  <a:cubicBezTo>
                    <a:pt x="f82" y="f83"/>
                    <a:pt x="f57" y="f84"/>
                    <a:pt x="f85" y="f70"/>
                  </a:cubicBezTo>
                  <a:cubicBezTo>
                    <a:pt x="f55" y="f86"/>
                    <a:pt x="f35" y="f87"/>
                    <a:pt x="f88" y="f89"/>
                  </a:cubicBezTo>
                  <a:cubicBezTo>
                    <a:pt x="f7" y="f56"/>
                    <a:pt x="f90" y="f91"/>
                    <a:pt x="f92" y="f93"/>
                  </a:cubicBezTo>
                  <a:cubicBezTo>
                    <a:pt x="f94" y="f95"/>
                    <a:pt x="f31" y="f58"/>
                    <a:pt x="f94" y="f53"/>
                  </a:cubicBezTo>
                  <a:cubicBezTo>
                    <a:pt x="f96" y="f50"/>
                    <a:pt x="f32" y="f65"/>
                    <a:pt x="f37" y="f97"/>
                  </a:cubicBezTo>
                  <a:cubicBezTo>
                    <a:pt x="f11" y="f77"/>
                    <a:pt x="f98" y="f99"/>
                    <a:pt x="f80" y="f9"/>
                  </a:cubicBezTo>
                  <a:cubicBezTo>
                    <a:pt x="f32" y="f11"/>
                    <a:pt x="f90" y="f100"/>
                    <a:pt x="f94" y="f101"/>
                  </a:cubicBezTo>
                  <a:cubicBezTo>
                    <a:pt x="f31" y="f59"/>
                    <a:pt x="f102" y="f71"/>
                    <a:pt x="f103" y="f104"/>
                  </a:cubicBezTo>
                  <a:cubicBezTo>
                    <a:pt x="f29" y="f61"/>
                    <a:pt x="f105" y="f106"/>
                    <a:pt x="f107" y="f108"/>
                  </a:cubicBezTo>
                  <a:cubicBezTo>
                    <a:pt x="f109" y="f110"/>
                    <a:pt x="f111" y="f104"/>
                    <a:pt x="f112" y="f113"/>
                  </a:cubicBezTo>
                  <a:cubicBezTo>
                    <a:pt x="f109" y="f70"/>
                    <a:pt x="f114" y="f115"/>
                    <a:pt x="f116" y="f117"/>
                  </a:cubicBezTo>
                  <a:cubicBezTo>
                    <a:pt x="f118" y="f99"/>
                    <a:pt x="f119" y="f120"/>
                    <a:pt x="f119" y="f18"/>
                  </a:cubicBezTo>
                  <a:cubicBezTo>
                    <a:pt x="f121" y="f122"/>
                    <a:pt x="f114" y="f122"/>
                    <a:pt x="f27" y="f37"/>
                  </a:cubicBezTo>
                  <a:cubicBezTo>
                    <a:pt x="f111" y="f80"/>
                    <a:pt x="f123" y="f124"/>
                    <a:pt x="f19" y="f125"/>
                  </a:cubicBezTo>
                  <a:cubicBezTo>
                    <a:pt x="f126" y="f127"/>
                    <a:pt x="f128" y="f129"/>
                    <a:pt x="f130" y="f113"/>
                  </a:cubicBezTo>
                  <a:cubicBezTo>
                    <a:pt x="f131" y="f63"/>
                    <a:pt x="f132" y="f104"/>
                    <a:pt x="f10" y="f133"/>
                  </a:cubicBezTo>
                  <a:cubicBezTo>
                    <a:pt x="f134" y="f64"/>
                    <a:pt x="f135" y="f71"/>
                    <a:pt x="f136" y="f73"/>
                  </a:cubicBezTo>
                  <a:cubicBezTo>
                    <a:pt x="f137" y="f101"/>
                    <a:pt x="f138" y="f139"/>
                    <a:pt x="f140" y="f141"/>
                  </a:cubicBezTo>
                  <a:cubicBezTo>
                    <a:pt x="f142" y="f143"/>
                    <a:pt x="f8" y="f100"/>
                    <a:pt x="f144" y="f145"/>
                  </a:cubicBezTo>
                  <a:cubicBezTo>
                    <a:pt x="f146" y="f81"/>
                    <a:pt x="f147" y="f72"/>
                    <a:pt x="f148" y="f149"/>
                  </a:cubicBezTo>
                  <a:cubicBezTo>
                    <a:pt x="f150" y="f64"/>
                    <a:pt x="f151" y="f61"/>
                    <a:pt x="f152" y="f64"/>
                  </a:cubicBezTo>
                  <a:cubicBezTo>
                    <a:pt x="f153" y="f62"/>
                    <a:pt x="f154" y="f64"/>
                    <a:pt x="f155" y="f63"/>
                  </a:cubicBezTo>
                  <a:cubicBezTo>
                    <a:pt x="f156" y="f63"/>
                    <a:pt x="f157" y="f104"/>
                    <a:pt x="f158" y="f44"/>
                  </a:cubicBezTo>
                  <a:cubicBezTo>
                    <a:pt x="f158" y="f62"/>
                    <a:pt x="f159" y="f71"/>
                    <a:pt x="f160" y="f73"/>
                  </a:cubicBezTo>
                  <a:cubicBezTo>
                    <a:pt x="f161" y="f74"/>
                    <a:pt x="f162" y="f76"/>
                    <a:pt x="f163" y="f83"/>
                  </a:cubicBezTo>
                  <a:cubicBezTo>
                    <a:pt x="f164" y="f117"/>
                    <a:pt x="f165" y="f166"/>
                    <a:pt x="f156" y="f11"/>
                  </a:cubicBezTo>
                  <a:cubicBezTo>
                    <a:pt x="f161" y="f98"/>
                    <a:pt x="f167" y="f98"/>
                    <a:pt x="f168" y="f80"/>
                  </a:cubicBezTo>
                  <a:cubicBezTo>
                    <a:pt x="f169" y="f57"/>
                    <a:pt x="f170" y="f171"/>
                    <a:pt x="f172" y="f173"/>
                  </a:cubicBezTo>
                  <a:cubicBezTo>
                    <a:pt x="f174" y="f71"/>
                    <a:pt x="f175" y="f61"/>
                    <a:pt x="f176" y="f61"/>
                  </a:cubicBezTo>
                  <a:cubicBezTo>
                    <a:pt x="f177" y="f61"/>
                    <a:pt x="f178" y="f45"/>
                    <a:pt x="f179" y="f180"/>
                  </a:cubicBezTo>
                  <a:cubicBezTo>
                    <a:pt x="f181" y="f182"/>
                    <a:pt x="f183" y="f184"/>
                    <a:pt x="f185" y="f89"/>
                  </a:cubicBezTo>
                  <a:cubicBezTo>
                    <a:pt x="f186" y="f56"/>
                    <a:pt x="f187" y="f91"/>
                    <a:pt x="f188" y="f5"/>
                  </a:cubicBezTo>
                  <a:cubicBezTo>
                    <a:pt x="f188" y="f95"/>
                    <a:pt x="f189" y="f190"/>
                    <a:pt x="f191" y="f53"/>
                  </a:cubicBezTo>
                  <a:cubicBezTo>
                    <a:pt x="f192" y="f87"/>
                    <a:pt x="f193" y="f48"/>
                    <a:pt x="f194" y="f64"/>
                  </a:cubicBezTo>
                  <a:cubicBezTo>
                    <a:pt x="f195" y="f69"/>
                    <a:pt x="f196" y="f76"/>
                    <a:pt x="f197" y="f79"/>
                  </a:cubicBezTo>
                  <a:cubicBezTo>
                    <a:pt x="f198" y="f99"/>
                    <a:pt x="f198" y="f98"/>
                    <a:pt x="f199" y="f49"/>
                  </a:cubicBezTo>
                  <a:cubicBezTo>
                    <a:pt x="f200" y="f120"/>
                    <a:pt x="f201" y="f124"/>
                    <a:pt x="f192" y="f202"/>
                  </a:cubicBezTo>
                  <a:cubicBezTo>
                    <a:pt x="f188" y="f66"/>
                    <a:pt x="f203" y="f68"/>
                    <a:pt x="f204" y="f61"/>
                  </a:cubicBezTo>
                  <a:cubicBezTo>
                    <a:pt x="f205" y="f110"/>
                    <a:pt x="f206" y="f78"/>
                    <a:pt x="f207" y="f173"/>
                  </a:cubicBezTo>
                  <a:cubicBezTo>
                    <a:pt x="f207" y="f202"/>
                    <a:pt x="f208" y="f76"/>
                    <a:pt x="f209" y="f210"/>
                  </a:cubicBezTo>
                  <a:cubicBezTo>
                    <a:pt x="f211" y="f97"/>
                    <a:pt x="f212" y="f82"/>
                    <a:pt x="f213" y="f84"/>
                  </a:cubicBezTo>
                  <a:cubicBezTo>
                    <a:pt x="f214" y="f215"/>
                    <a:pt x="f216" y="f149"/>
                    <a:pt x="f217" y="f65"/>
                  </a:cubicBezTo>
                  <a:cubicBezTo>
                    <a:pt x="f218" y="f62"/>
                    <a:pt x="f219" y="f43"/>
                    <a:pt x="f220" y="f62"/>
                  </a:cubicBezTo>
                  <a:cubicBezTo>
                    <a:pt x="f221" y="f62"/>
                    <a:pt x="f222" y="f43"/>
                    <a:pt x="f223" y="f62"/>
                  </a:cubicBezTo>
                  <a:cubicBezTo>
                    <a:pt x="f224" y="f104"/>
                    <a:pt x="f225" y="f106"/>
                    <a:pt x="f226" y="f78"/>
                  </a:cubicBezTo>
                  <a:cubicBezTo>
                    <a:pt x="f227" y="f70"/>
                    <a:pt x="f228" y="f127"/>
                    <a:pt x="f229" y="f82"/>
                  </a:cubicBezTo>
                  <a:cubicBezTo>
                    <a:pt x="f230" y="f231"/>
                    <a:pt x="f232" y="f117"/>
                    <a:pt x="f222" y="f166"/>
                  </a:cubicBezTo>
                  <a:cubicBezTo>
                    <a:pt x="f233" y="f234"/>
                    <a:pt x="f223" y="f13"/>
                    <a:pt x="f235" y="f9"/>
                  </a:cubicBezTo>
                  <a:cubicBezTo>
                    <a:pt x="f236" y="f80"/>
                    <a:pt x="f237" y="f238"/>
                    <a:pt x="f239" y="f83"/>
                  </a:cubicBezTo>
                  <a:cubicBezTo>
                    <a:pt x="f240" y="f38"/>
                    <a:pt x="f241" y="f84"/>
                    <a:pt x="f242" y="f141"/>
                  </a:cubicBezTo>
                  <a:cubicBezTo>
                    <a:pt x="f6" y="f143"/>
                    <a:pt x="f243" y="f166"/>
                    <a:pt x="f244" y="f98"/>
                  </a:cubicBezTo>
                  <a:cubicBezTo>
                    <a:pt x="f245" y="f49"/>
                    <a:pt x="f246" y="f247"/>
                    <a:pt x="f248" y="f52"/>
                  </a:cubicBezTo>
                  <a:cubicBezTo>
                    <a:pt x="f249" y="f32"/>
                    <a:pt x="f221" y="f42"/>
                    <a:pt x="f220" y="f40"/>
                  </a:cubicBezTo>
                  <a:cubicBezTo>
                    <a:pt x="f250" y="f22"/>
                    <a:pt x="f251" y="f234"/>
                    <a:pt x="f252" y="f253"/>
                  </a:cubicBezTo>
                  <a:cubicBezTo>
                    <a:pt x="f221" y="f210"/>
                    <a:pt x="f235" y="f202"/>
                    <a:pt x="f230" y="f69"/>
                  </a:cubicBezTo>
                  <a:cubicBezTo>
                    <a:pt x="f254" y="f215"/>
                    <a:pt x="f255" y="f127"/>
                    <a:pt x="f256" y="f57"/>
                  </a:cubicBezTo>
                  <a:cubicBezTo>
                    <a:pt x="f257" y="f234"/>
                    <a:pt x="f258" y="f36"/>
                    <a:pt x="f259" y="f52"/>
                  </a:cubicBezTo>
                  <a:cubicBezTo>
                    <a:pt x="f260" y="f32"/>
                    <a:pt x="f261" y="f30"/>
                    <a:pt x="f213" y="f28"/>
                  </a:cubicBezTo>
                  <a:cubicBezTo>
                    <a:pt x="f262" y="f42"/>
                    <a:pt x="f263" y="f40"/>
                    <a:pt x="f263" y="f55"/>
                  </a:cubicBezTo>
                  <a:cubicBezTo>
                    <a:pt x="f262" y="f37"/>
                    <a:pt x="f264" y="f98"/>
                    <a:pt x="f261" y="f99"/>
                  </a:cubicBezTo>
                  <a:cubicBezTo>
                    <a:pt x="f265" y="f166"/>
                    <a:pt x="f266" y="f80"/>
                    <a:pt x="f267" y="f234"/>
                  </a:cubicBezTo>
                  <a:cubicBezTo>
                    <a:pt x="f268" y="f35"/>
                    <a:pt x="f269" y="f2"/>
                    <a:pt x="f270" y="f11"/>
                  </a:cubicBezTo>
                  <a:cubicBezTo>
                    <a:pt x="f271" y="f272"/>
                    <a:pt x="f273" y="f274"/>
                    <a:pt x="f275" y="f22"/>
                  </a:cubicBezTo>
                  <a:cubicBezTo>
                    <a:pt x="f276" y="f247"/>
                    <a:pt x="f277" y="f42"/>
                    <a:pt x="f174" y="f42"/>
                  </a:cubicBezTo>
                  <a:cubicBezTo>
                    <a:pt x="f278" y="f279"/>
                    <a:pt x="f280" y="f55"/>
                    <a:pt x="f281" y="f37"/>
                  </a:cubicBezTo>
                  <a:cubicBezTo>
                    <a:pt x="f282" y="f283"/>
                    <a:pt x="f284" y="f283"/>
                    <a:pt x="f285" y="f18"/>
                  </a:cubicBezTo>
                  <a:cubicBezTo>
                    <a:pt x="f286" y="f46"/>
                    <a:pt x="f287" y="f288"/>
                    <a:pt x="f289" y="f42"/>
                  </a:cubicBezTo>
                  <a:cubicBezTo>
                    <a:pt x="f290" y="f28"/>
                    <a:pt x="f291" y="f40"/>
                    <a:pt x="f8" y="f9"/>
                  </a:cubicBezTo>
                  <a:close/>
                  <a:moveTo>
                    <a:pt x="f292" y="f124"/>
                  </a:moveTo>
                  <a:cubicBezTo>
                    <a:pt x="f293" y="f79"/>
                    <a:pt x="f269" y="f234"/>
                    <a:pt x="f294" y="f13"/>
                  </a:cubicBezTo>
                  <a:cubicBezTo>
                    <a:pt x="f295" y="f9"/>
                    <a:pt x="f296" y="f11"/>
                    <a:pt x="f297" y="f120"/>
                  </a:cubicBezTo>
                  <a:cubicBezTo>
                    <a:pt x="f298" y="f79"/>
                    <a:pt x="f299" y="f210"/>
                    <a:pt x="f300" y="f39"/>
                  </a:cubicBezTo>
                  <a:cubicBezTo>
                    <a:pt x="f301" y="f302"/>
                    <a:pt x="f303" y="f41"/>
                    <a:pt x="f304" y="f129"/>
                  </a:cubicBezTo>
                  <a:cubicBezTo>
                    <a:pt x="f305" y="f75"/>
                    <a:pt x="f292" y="f127"/>
                    <a:pt x="f292" y="f124"/>
                  </a:cubicBezTo>
                  <a:close/>
                  <a:moveTo>
                    <a:pt x="f110" y="f101"/>
                  </a:moveTo>
                  <a:cubicBezTo>
                    <a:pt x="f306" y="f59"/>
                    <a:pt x="f307" y="f74"/>
                    <a:pt x="f308" y="f141"/>
                  </a:cubicBezTo>
                  <a:cubicBezTo>
                    <a:pt x="f309" y="f143"/>
                    <a:pt x="f310" y="f311"/>
                    <a:pt x="f309" y="f234"/>
                  </a:cubicBezTo>
                  <a:cubicBezTo>
                    <a:pt x="f184" y="f120"/>
                    <a:pt x="f312" y="f13"/>
                    <a:pt x="f313" y="f120"/>
                  </a:cubicBezTo>
                  <a:cubicBezTo>
                    <a:pt x="f314" y="f253"/>
                    <a:pt x="f315" y="f171"/>
                    <a:pt x="f110" y="f101"/>
                  </a:cubicBezTo>
                  <a:close/>
                  <a:moveTo>
                    <a:pt x="f316" y="f74"/>
                  </a:moveTo>
                  <a:cubicBezTo>
                    <a:pt x="f317" y="f59"/>
                    <a:pt x="f318" y="f101"/>
                    <a:pt x="f319" y="f38"/>
                  </a:cubicBezTo>
                  <a:cubicBezTo>
                    <a:pt x="f320" y="f143"/>
                    <a:pt x="f321" y="f311"/>
                    <a:pt x="f320" y="f120"/>
                  </a:cubicBezTo>
                  <a:cubicBezTo>
                    <a:pt x="f322" y="f120"/>
                    <a:pt x="f323" y="f13"/>
                    <a:pt x="f324" y="f120"/>
                  </a:cubicBezTo>
                  <a:cubicBezTo>
                    <a:pt x="f151" y="f253"/>
                    <a:pt x="f325" y="f171"/>
                    <a:pt x="f316" y="f74"/>
                  </a:cubicBezTo>
                  <a:close/>
                  <a:moveTo>
                    <a:pt x="f326" y="f129"/>
                  </a:moveTo>
                  <a:cubicBezTo>
                    <a:pt x="f327" y="f129"/>
                    <a:pt x="f328" y="f173"/>
                    <a:pt x="f329" y="f77"/>
                  </a:cubicBezTo>
                  <a:cubicBezTo>
                    <a:pt x="f330" y="f117"/>
                    <a:pt x="f329" y="f166"/>
                    <a:pt x="f331" y="f120"/>
                  </a:cubicBezTo>
                  <a:cubicBezTo>
                    <a:pt x="f332" y="f11"/>
                    <a:pt x="f333" y="f13"/>
                    <a:pt x="f334" y="f120"/>
                  </a:cubicBezTo>
                  <a:cubicBezTo>
                    <a:pt x="f335" y="f124"/>
                    <a:pt x="f336" y="f115"/>
                    <a:pt x="f326" y="f12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7F46E44-9851-4470-984F-0FDAFD5C81B5}"/>
                </a:ext>
              </a:extLst>
            </p:cNvPr>
            <p:cNvSpPr/>
            <p:nvPr/>
          </p:nvSpPr>
          <p:spPr>
            <a:xfrm>
              <a:off x="2479322" y="3954770"/>
              <a:ext cx="800100" cy="709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2"/>
                <a:gd name="f7" fmla="val 185"/>
                <a:gd name="f8" fmla="val 141"/>
                <a:gd name="f9" fmla="val 135"/>
                <a:gd name="f10" fmla="val 120"/>
                <a:gd name="f11" fmla="val 147"/>
                <a:gd name="f12" fmla="val 99"/>
                <a:gd name="f13" fmla="val 162"/>
                <a:gd name="f14" fmla="val 75"/>
                <a:gd name="f15" fmla="val 171"/>
                <a:gd name="f16" fmla="val 35"/>
                <a:gd name="f17" fmla="val 153"/>
                <a:gd name="f18" fmla="val 7"/>
                <a:gd name="f19" fmla="val 110"/>
                <a:gd name="f20" fmla="val 9"/>
                <a:gd name="f21" fmla="val 94"/>
                <a:gd name="f22" fmla="val 20"/>
                <a:gd name="f23" fmla="val 85"/>
                <a:gd name="f24" fmla="val 33"/>
                <a:gd name="f25" fmla="val 79"/>
                <a:gd name="f26" fmla="val 40"/>
                <a:gd name="f27" fmla="val 76"/>
                <a:gd name="f28" fmla="val 46"/>
                <a:gd name="f29" fmla="val 74"/>
                <a:gd name="f30" fmla="val 53"/>
                <a:gd name="f31" fmla="val 72"/>
                <a:gd name="f32" fmla="val 45"/>
                <a:gd name="f33" fmla="val 47"/>
                <a:gd name="f34" fmla="val 24"/>
                <a:gd name="f35" fmla="val 13"/>
                <a:gd name="f36" fmla="val 97"/>
                <a:gd name="f37" fmla="val 5"/>
                <a:gd name="f38" fmla="val 119"/>
                <a:gd name="f39" fmla="val 142"/>
                <a:gd name="f40" fmla="val 6"/>
                <a:gd name="f41" fmla="val 158"/>
                <a:gd name="f42" fmla="val 11"/>
                <a:gd name="f43" fmla="val 166"/>
                <a:gd name="f44" fmla="val 26"/>
                <a:gd name="f45" fmla="val 161"/>
                <a:gd name="f46" fmla="val 43"/>
                <a:gd name="f47" fmla="val 156"/>
                <a:gd name="f48" fmla="val 48"/>
                <a:gd name="f49" fmla="val 150"/>
                <a:gd name="f50" fmla="val 146"/>
                <a:gd name="f51" fmla="val 27"/>
                <a:gd name="f52" fmla="val 137"/>
                <a:gd name="f53" fmla="val 23"/>
                <a:gd name="f54" fmla="val 127"/>
                <a:gd name="f55" fmla="val 109"/>
                <a:gd name="f56" fmla="val 90"/>
                <a:gd name="f57" fmla="val 30"/>
                <a:gd name="f58" fmla="val 73"/>
                <a:gd name="f59" fmla="val 37"/>
                <a:gd name="f60" fmla="val 60"/>
                <a:gd name="f61" fmla="val 41"/>
                <a:gd name="f62" fmla="val 59"/>
                <a:gd name="f63" fmla="val 80"/>
                <a:gd name="f64" fmla="val 65"/>
                <a:gd name="f65" fmla="val 91"/>
                <a:gd name="f66" fmla="val 66"/>
                <a:gd name="f67" fmla="val 101"/>
                <a:gd name="f68" fmla="val 69"/>
                <a:gd name="f69" fmla="val 106"/>
                <a:gd name="f70" fmla="val 71"/>
                <a:gd name="f71" fmla="val 115"/>
                <a:gd name="f72" fmla="val 82"/>
                <a:gd name="f73" fmla="val 105"/>
                <a:gd name="f74" fmla="val 88"/>
                <a:gd name="f75" fmla="val 100"/>
                <a:gd name="f76" fmla="val 89"/>
                <a:gd name="f77" fmla="val 83"/>
                <a:gd name="f78" fmla="val 92"/>
                <a:gd name="f79" fmla="val 64"/>
                <a:gd name="f80" fmla="val 95"/>
                <a:gd name="f81" fmla="val 28"/>
                <a:gd name="f82" fmla="val 121"/>
                <a:gd name="f83" fmla="val 144"/>
                <a:gd name="f84" fmla="val 157"/>
                <a:gd name="f85" fmla="val 154"/>
                <a:gd name="f86" fmla="val 151"/>
                <a:gd name="f87" fmla="val 87"/>
                <a:gd name="f88" fmla="val 118"/>
                <a:gd name="f89" fmla="val 130"/>
                <a:gd name="f90" fmla="val 143"/>
                <a:gd name="f91" fmla="val 108"/>
                <a:gd name="f92" fmla="val 165"/>
                <a:gd name="f93" fmla="val 173"/>
                <a:gd name="f94" fmla="val 181"/>
                <a:gd name="f95" fmla="val 29"/>
                <a:gd name="f96" fmla="val 184"/>
                <a:gd name="f97" fmla="val 10"/>
                <a:gd name="f98" fmla="val 195"/>
                <a:gd name="f99" fmla="val 15"/>
                <a:gd name="f100" fmla="val 207"/>
                <a:gd name="f101" fmla="val 198"/>
                <a:gd name="f102" fmla="val 67"/>
                <a:gd name="f103" fmla="val 172"/>
                <a:gd name="f104" fmla="val 96"/>
                <a:gd name="f105" fmla="val 126"/>
                <a:gd name="f106" fmla="val 136"/>
                <a:gd name="f107" fmla="val 155"/>
                <a:gd name="f108" fmla="val 159"/>
                <a:gd name="f109" fmla="val 160"/>
                <a:gd name="f110" fmla="val 163"/>
                <a:gd name="f111" fmla="val 170"/>
                <a:gd name="f112" fmla="val 176"/>
                <a:gd name="f113" fmla="val 183"/>
                <a:gd name="f114" fmla="val 188"/>
                <a:gd name="f115" fmla="val 199"/>
                <a:gd name="f116" fmla="val 116"/>
                <a:gd name="f117" fmla="val 204"/>
                <a:gd name="f118" fmla="val 114"/>
                <a:gd name="f119" fmla="val 208"/>
                <a:gd name="f120" fmla="val 112"/>
                <a:gd name="f121" fmla="val 209"/>
                <a:gd name="f122" fmla="val 117"/>
                <a:gd name="f123" fmla="val 125"/>
                <a:gd name="f124" fmla="val 210"/>
                <a:gd name="f125" fmla="val 196"/>
                <a:gd name="f126" fmla="val 167"/>
                <a:gd name="f127" fmla="val 174"/>
                <a:gd name="f128" fmla="val 178"/>
                <a:gd name="f129" fmla="val 179"/>
                <a:gd name="f130" fmla="val 145"/>
                <a:gd name="f131" fmla="val 139"/>
                <a:gd name="f132" fmla="val 164"/>
                <a:gd name="f133" fmla="val 138"/>
                <a:gd name="f134" fmla="val 149"/>
                <a:gd name="f135" fmla="val 140"/>
                <a:gd name="f136" fmla="+- 0 0 -90"/>
                <a:gd name="f137" fmla="*/ f3 1 212"/>
                <a:gd name="f138" fmla="*/ f4 1 185"/>
                <a:gd name="f139" fmla="val f5"/>
                <a:gd name="f140" fmla="val f6"/>
                <a:gd name="f141" fmla="val f7"/>
                <a:gd name="f142" fmla="*/ f136 f0 1"/>
                <a:gd name="f143" fmla="+- f141 0 f139"/>
                <a:gd name="f144" fmla="+- f140 0 f139"/>
                <a:gd name="f145" fmla="*/ f142 1 f2"/>
                <a:gd name="f146" fmla="*/ f144 1 212"/>
                <a:gd name="f147" fmla="*/ f143 1 185"/>
                <a:gd name="f148" fmla="*/ 141 f144 1"/>
                <a:gd name="f149" fmla="*/ 135 f143 1"/>
                <a:gd name="f150" fmla="*/ 75 f144 1"/>
                <a:gd name="f151" fmla="*/ 171 f143 1"/>
                <a:gd name="f152" fmla="*/ 7 f144 1"/>
                <a:gd name="f153" fmla="*/ 110 f143 1"/>
                <a:gd name="f154" fmla="*/ 33 f144 1"/>
                <a:gd name="f155" fmla="*/ 79 f143 1"/>
                <a:gd name="f156" fmla="*/ 53 f144 1"/>
                <a:gd name="f157" fmla="*/ 72 f143 1"/>
                <a:gd name="f158" fmla="*/ 13 f143 1"/>
                <a:gd name="f159" fmla="*/ 142 f144 1"/>
                <a:gd name="f160" fmla="*/ 6 f143 1"/>
                <a:gd name="f161" fmla="*/ 162 f144 1"/>
                <a:gd name="f162" fmla="*/ 40 f143 1"/>
                <a:gd name="f163" fmla="*/ 153 f144 1"/>
                <a:gd name="f164" fmla="*/ 48 f143 1"/>
                <a:gd name="f165" fmla="*/ 146 f144 1"/>
                <a:gd name="f166" fmla="*/ 127 f144 1"/>
                <a:gd name="f167" fmla="*/ 24 f143 1"/>
                <a:gd name="f168" fmla="*/ 73 f144 1"/>
                <a:gd name="f169" fmla="*/ 37 f143 1"/>
                <a:gd name="f170" fmla="*/ 72 f144 1"/>
                <a:gd name="f171" fmla="*/ 60 f143 1"/>
                <a:gd name="f172" fmla="*/ 101 f144 1"/>
                <a:gd name="f173" fmla="*/ 69 f143 1"/>
                <a:gd name="f174" fmla="*/ 115 f144 1"/>
                <a:gd name="f175" fmla="*/ 100 f144 1"/>
                <a:gd name="f176" fmla="*/ 89 f143 1"/>
                <a:gd name="f177" fmla="*/ 47 f144 1"/>
                <a:gd name="f178" fmla="*/ 95 f143 1"/>
                <a:gd name="f179" fmla="*/ 23 f144 1"/>
                <a:gd name="f180" fmla="*/ 121 f143 1"/>
                <a:gd name="f181" fmla="*/ 60 f144 1"/>
                <a:gd name="f182" fmla="*/ 154 f143 1"/>
                <a:gd name="f183" fmla="*/ 87 f144 1"/>
                <a:gd name="f184" fmla="*/ 146 f143 1"/>
                <a:gd name="f185" fmla="*/ 158 f144 1"/>
                <a:gd name="f186" fmla="*/ 76 f143 1"/>
                <a:gd name="f187" fmla="*/ 181 f144 1"/>
                <a:gd name="f188" fmla="*/ 29 f143 1"/>
                <a:gd name="f189" fmla="*/ 195 f144 1"/>
                <a:gd name="f190" fmla="*/ 15 f143 1"/>
                <a:gd name="f191" fmla="*/ 161 f144 1"/>
                <a:gd name="f192" fmla="*/ 126 f143 1"/>
                <a:gd name="f193" fmla="*/ 157 f143 1"/>
                <a:gd name="f194" fmla="*/ 156 f144 1"/>
                <a:gd name="f195" fmla="*/ 160 f143 1"/>
                <a:gd name="f196" fmla="*/ 176 f144 1"/>
                <a:gd name="f197" fmla="*/ 144 f143 1"/>
                <a:gd name="f198" fmla="*/ 120 f143 1"/>
                <a:gd name="f199" fmla="*/ 208 f144 1"/>
                <a:gd name="f200" fmla="*/ 112 f143 1"/>
                <a:gd name="f201" fmla="*/ 210 f144 1"/>
                <a:gd name="f202" fmla="*/ 127 f143 1"/>
                <a:gd name="f203" fmla="*/ 167 f144 1"/>
                <a:gd name="f204" fmla="*/ 174 f143 1"/>
                <a:gd name="f205" fmla="*/ 145 f144 1"/>
                <a:gd name="f206" fmla="*/ 176 f143 1"/>
                <a:gd name="f207" fmla="*/ 139 f144 1"/>
                <a:gd name="f208" fmla="+- f145 0 f1"/>
                <a:gd name="f209" fmla="*/ f148 1 212"/>
                <a:gd name="f210" fmla="*/ f149 1 185"/>
                <a:gd name="f211" fmla="*/ f150 1 212"/>
                <a:gd name="f212" fmla="*/ f151 1 185"/>
                <a:gd name="f213" fmla="*/ f152 1 212"/>
                <a:gd name="f214" fmla="*/ f153 1 185"/>
                <a:gd name="f215" fmla="*/ f154 1 212"/>
                <a:gd name="f216" fmla="*/ f155 1 185"/>
                <a:gd name="f217" fmla="*/ f156 1 212"/>
                <a:gd name="f218" fmla="*/ f157 1 185"/>
                <a:gd name="f219" fmla="*/ f158 1 185"/>
                <a:gd name="f220" fmla="*/ f159 1 212"/>
                <a:gd name="f221" fmla="*/ f160 1 185"/>
                <a:gd name="f222" fmla="*/ f161 1 212"/>
                <a:gd name="f223" fmla="*/ f162 1 185"/>
                <a:gd name="f224" fmla="*/ f163 1 212"/>
                <a:gd name="f225" fmla="*/ f164 1 185"/>
                <a:gd name="f226" fmla="*/ f165 1 212"/>
                <a:gd name="f227" fmla="*/ f166 1 212"/>
                <a:gd name="f228" fmla="*/ f167 1 185"/>
                <a:gd name="f229" fmla="*/ f168 1 212"/>
                <a:gd name="f230" fmla="*/ f169 1 185"/>
                <a:gd name="f231" fmla="*/ f170 1 212"/>
                <a:gd name="f232" fmla="*/ f171 1 185"/>
                <a:gd name="f233" fmla="*/ f172 1 212"/>
                <a:gd name="f234" fmla="*/ f173 1 185"/>
                <a:gd name="f235" fmla="*/ f174 1 212"/>
                <a:gd name="f236" fmla="*/ f175 1 212"/>
                <a:gd name="f237" fmla="*/ f176 1 185"/>
                <a:gd name="f238" fmla="*/ f177 1 212"/>
                <a:gd name="f239" fmla="*/ f178 1 185"/>
                <a:gd name="f240" fmla="*/ f179 1 212"/>
                <a:gd name="f241" fmla="*/ f180 1 185"/>
                <a:gd name="f242" fmla="*/ f181 1 212"/>
                <a:gd name="f243" fmla="*/ f182 1 185"/>
                <a:gd name="f244" fmla="*/ f183 1 212"/>
                <a:gd name="f245" fmla="*/ f184 1 185"/>
                <a:gd name="f246" fmla="*/ f185 1 212"/>
                <a:gd name="f247" fmla="*/ f186 1 185"/>
                <a:gd name="f248" fmla="*/ f187 1 212"/>
                <a:gd name="f249" fmla="*/ f188 1 185"/>
                <a:gd name="f250" fmla="*/ f189 1 212"/>
                <a:gd name="f251" fmla="*/ f190 1 185"/>
                <a:gd name="f252" fmla="*/ f191 1 212"/>
                <a:gd name="f253" fmla="*/ f192 1 185"/>
                <a:gd name="f254" fmla="*/ f193 1 185"/>
                <a:gd name="f255" fmla="*/ f194 1 212"/>
                <a:gd name="f256" fmla="*/ f195 1 185"/>
                <a:gd name="f257" fmla="*/ f196 1 212"/>
                <a:gd name="f258" fmla="*/ f197 1 185"/>
                <a:gd name="f259" fmla="*/ f198 1 185"/>
                <a:gd name="f260" fmla="*/ f199 1 212"/>
                <a:gd name="f261" fmla="*/ f200 1 185"/>
                <a:gd name="f262" fmla="*/ f201 1 212"/>
                <a:gd name="f263" fmla="*/ f202 1 185"/>
                <a:gd name="f264" fmla="*/ f203 1 212"/>
                <a:gd name="f265" fmla="*/ f204 1 185"/>
                <a:gd name="f266" fmla="*/ f205 1 212"/>
                <a:gd name="f267" fmla="*/ f206 1 185"/>
                <a:gd name="f268" fmla="*/ f207 1 212"/>
                <a:gd name="f269" fmla="*/ 0 1 f146"/>
                <a:gd name="f270" fmla="*/ f140 1 f146"/>
                <a:gd name="f271" fmla="*/ 0 1 f147"/>
                <a:gd name="f272" fmla="*/ f141 1 f147"/>
                <a:gd name="f273" fmla="*/ f209 1 f146"/>
                <a:gd name="f274" fmla="*/ f210 1 f147"/>
                <a:gd name="f275" fmla="*/ f211 1 f146"/>
                <a:gd name="f276" fmla="*/ f212 1 f147"/>
                <a:gd name="f277" fmla="*/ f213 1 f146"/>
                <a:gd name="f278" fmla="*/ f214 1 f147"/>
                <a:gd name="f279" fmla="*/ f215 1 f146"/>
                <a:gd name="f280" fmla="*/ f216 1 f147"/>
                <a:gd name="f281" fmla="*/ f217 1 f146"/>
                <a:gd name="f282" fmla="*/ f218 1 f147"/>
                <a:gd name="f283" fmla="*/ f219 1 f147"/>
                <a:gd name="f284" fmla="*/ f220 1 f146"/>
                <a:gd name="f285" fmla="*/ f221 1 f147"/>
                <a:gd name="f286" fmla="*/ f222 1 f146"/>
                <a:gd name="f287" fmla="*/ f223 1 f147"/>
                <a:gd name="f288" fmla="*/ f224 1 f146"/>
                <a:gd name="f289" fmla="*/ f225 1 f147"/>
                <a:gd name="f290" fmla="*/ f226 1 f146"/>
                <a:gd name="f291" fmla="*/ f227 1 f146"/>
                <a:gd name="f292" fmla="*/ f228 1 f147"/>
                <a:gd name="f293" fmla="*/ f229 1 f146"/>
                <a:gd name="f294" fmla="*/ f230 1 f147"/>
                <a:gd name="f295" fmla="*/ f231 1 f146"/>
                <a:gd name="f296" fmla="*/ f232 1 f147"/>
                <a:gd name="f297" fmla="*/ f233 1 f146"/>
                <a:gd name="f298" fmla="*/ f234 1 f147"/>
                <a:gd name="f299" fmla="*/ f235 1 f146"/>
                <a:gd name="f300" fmla="*/ f236 1 f146"/>
                <a:gd name="f301" fmla="*/ f237 1 f147"/>
                <a:gd name="f302" fmla="*/ f238 1 f146"/>
                <a:gd name="f303" fmla="*/ f239 1 f147"/>
                <a:gd name="f304" fmla="*/ f240 1 f146"/>
                <a:gd name="f305" fmla="*/ f241 1 f147"/>
                <a:gd name="f306" fmla="*/ f242 1 f146"/>
                <a:gd name="f307" fmla="*/ f243 1 f147"/>
                <a:gd name="f308" fmla="*/ f244 1 f146"/>
                <a:gd name="f309" fmla="*/ f245 1 f147"/>
                <a:gd name="f310" fmla="*/ f246 1 f146"/>
                <a:gd name="f311" fmla="*/ f247 1 f147"/>
                <a:gd name="f312" fmla="*/ f248 1 f146"/>
                <a:gd name="f313" fmla="*/ f249 1 f147"/>
                <a:gd name="f314" fmla="*/ f250 1 f146"/>
                <a:gd name="f315" fmla="*/ f251 1 f147"/>
                <a:gd name="f316" fmla="*/ f252 1 f146"/>
                <a:gd name="f317" fmla="*/ f253 1 f147"/>
                <a:gd name="f318" fmla="*/ f254 1 f147"/>
                <a:gd name="f319" fmla="*/ f255 1 f146"/>
                <a:gd name="f320" fmla="*/ f256 1 f147"/>
                <a:gd name="f321" fmla="*/ f257 1 f146"/>
                <a:gd name="f322" fmla="*/ f258 1 f147"/>
                <a:gd name="f323" fmla="*/ f259 1 f147"/>
                <a:gd name="f324" fmla="*/ f260 1 f146"/>
                <a:gd name="f325" fmla="*/ f261 1 f147"/>
                <a:gd name="f326" fmla="*/ f262 1 f146"/>
                <a:gd name="f327" fmla="*/ f263 1 f147"/>
                <a:gd name="f328" fmla="*/ f264 1 f146"/>
                <a:gd name="f329" fmla="*/ f265 1 f147"/>
                <a:gd name="f330" fmla="*/ f266 1 f146"/>
                <a:gd name="f331" fmla="*/ f267 1 f147"/>
                <a:gd name="f332" fmla="*/ f268 1 f146"/>
                <a:gd name="f333" fmla="*/ f269 f137 1"/>
                <a:gd name="f334" fmla="*/ f270 f137 1"/>
                <a:gd name="f335" fmla="*/ f272 f138 1"/>
                <a:gd name="f336" fmla="*/ f271 f138 1"/>
                <a:gd name="f337" fmla="*/ f273 f137 1"/>
                <a:gd name="f338" fmla="*/ f274 f138 1"/>
                <a:gd name="f339" fmla="*/ f275 f137 1"/>
                <a:gd name="f340" fmla="*/ f276 f138 1"/>
                <a:gd name="f341" fmla="*/ f277 f137 1"/>
                <a:gd name="f342" fmla="*/ f278 f138 1"/>
                <a:gd name="f343" fmla="*/ f279 f137 1"/>
                <a:gd name="f344" fmla="*/ f280 f138 1"/>
                <a:gd name="f345" fmla="*/ f281 f137 1"/>
                <a:gd name="f346" fmla="*/ f282 f138 1"/>
                <a:gd name="f347" fmla="*/ f283 f138 1"/>
                <a:gd name="f348" fmla="*/ f284 f137 1"/>
                <a:gd name="f349" fmla="*/ f285 f138 1"/>
                <a:gd name="f350" fmla="*/ f286 f137 1"/>
                <a:gd name="f351" fmla="*/ f287 f138 1"/>
                <a:gd name="f352" fmla="*/ f288 f137 1"/>
                <a:gd name="f353" fmla="*/ f289 f138 1"/>
                <a:gd name="f354" fmla="*/ f290 f137 1"/>
                <a:gd name="f355" fmla="*/ f291 f137 1"/>
                <a:gd name="f356" fmla="*/ f292 f138 1"/>
                <a:gd name="f357" fmla="*/ f293 f137 1"/>
                <a:gd name="f358" fmla="*/ f294 f138 1"/>
                <a:gd name="f359" fmla="*/ f295 f137 1"/>
                <a:gd name="f360" fmla="*/ f296 f138 1"/>
                <a:gd name="f361" fmla="*/ f297 f137 1"/>
                <a:gd name="f362" fmla="*/ f298 f138 1"/>
                <a:gd name="f363" fmla="*/ f299 f137 1"/>
                <a:gd name="f364" fmla="*/ f300 f137 1"/>
                <a:gd name="f365" fmla="*/ f301 f138 1"/>
                <a:gd name="f366" fmla="*/ f302 f137 1"/>
                <a:gd name="f367" fmla="*/ f303 f138 1"/>
                <a:gd name="f368" fmla="*/ f304 f137 1"/>
                <a:gd name="f369" fmla="*/ f305 f138 1"/>
                <a:gd name="f370" fmla="*/ f306 f137 1"/>
                <a:gd name="f371" fmla="*/ f307 f138 1"/>
                <a:gd name="f372" fmla="*/ f308 f137 1"/>
                <a:gd name="f373" fmla="*/ f309 f138 1"/>
                <a:gd name="f374" fmla="*/ f310 f137 1"/>
                <a:gd name="f375" fmla="*/ f311 f138 1"/>
                <a:gd name="f376" fmla="*/ f312 f137 1"/>
                <a:gd name="f377" fmla="*/ f313 f138 1"/>
                <a:gd name="f378" fmla="*/ f314 f137 1"/>
                <a:gd name="f379" fmla="*/ f315 f138 1"/>
                <a:gd name="f380" fmla="*/ f316 f137 1"/>
                <a:gd name="f381" fmla="*/ f317 f138 1"/>
                <a:gd name="f382" fmla="*/ f318 f138 1"/>
                <a:gd name="f383" fmla="*/ f319 f137 1"/>
                <a:gd name="f384" fmla="*/ f320 f138 1"/>
                <a:gd name="f385" fmla="*/ f321 f137 1"/>
                <a:gd name="f386" fmla="*/ f322 f138 1"/>
                <a:gd name="f387" fmla="*/ f323 f138 1"/>
                <a:gd name="f388" fmla="*/ f324 f137 1"/>
                <a:gd name="f389" fmla="*/ f325 f138 1"/>
                <a:gd name="f390" fmla="*/ f326 f137 1"/>
                <a:gd name="f391" fmla="*/ f327 f138 1"/>
                <a:gd name="f392" fmla="*/ f328 f137 1"/>
                <a:gd name="f393" fmla="*/ f329 f138 1"/>
                <a:gd name="f394" fmla="*/ f330 f137 1"/>
                <a:gd name="f395" fmla="*/ f331 f138 1"/>
                <a:gd name="f396" fmla="*/ f332 f1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8">
                  <a:pos x="f337" y="f338"/>
                </a:cxn>
                <a:cxn ang="f208">
                  <a:pos x="f339" y="f340"/>
                </a:cxn>
                <a:cxn ang="f208">
                  <a:pos x="f341" y="f342"/>
                </a:cxn>
                <a:cxn ang="f208">
                  <a:pos x="f343" y="f344"/>
                </a:cxn>
                <a:cxn ang="f208">
                  <a:pos x="f345" y="f346"/>
                </a:cxn>
                <a:cxn ang="f208">
                  <a:pos x="f339" y="f347"/>
                </a:cxn>
                <a:cxn ang="f208">
                  <a:pos x="f348" y="f349"/>
                </a:cxn>
                <a:cxn ang="f208">
                  <a:pos x="f350" y="f351"/>
                </a:cxn>
                <a:cxn ang="f208">
                  <a:pos x="f352" y="f353"/>
                </a:cxn>
                <a:cxn ang="f208">
                  <a:pos x="f354" y="f351"/>
                </a:cxn>
                <a:cxn ang="f208">
                  <a:pos x="f355" y="f356"/>
                </a:cxn>
                <a:cxn ang="f208">
                  <a:pos x="f357" y="f358"/>
                </a:cxn>
                <a:cxn ang="f208">
                  <a:pos x="f359" y="f360"/>
                </a:cxn>
                <a:cxn ang="f208">
                  <a:pos x="f361" y="f362"/>
                </a:cxn>
                <a:cxn ang="f208">
                  <a:pos x="f363" y="f344"/>
                </a:cxn>
                <a:cxn ang="f208">
                  <a:pos x="f364" y="f365"/>
                </a:cxn>
                <a:cxn ang="f208">
                  <a:pos x="f366" y="f367"/>
                </a:cxn>
                <a:cxn ang="f208">
                  <a:pos x="f368" y="f369"/>
                </a:cxn>
                <a:cxn ang="f208">
                  <a:pos x="f370" y="f371"/>
                </a:cxn>
                <a:cxn ang="f208">
                  <a:pos x="f372" y="f373"/>
                </a:cxn>
                <a:cxn ang="f208">
                  <a:pos x="f374" y="f375"/>
                </a:cxn>
                <a:cxn ang="f208">
                  <a:pos x="f376" y="f377"/>
                </a:cxn>
                <a:cxn ang="f208">
                  <a:pos x="f378" y="f379"/>
                </a:cxn>
                <a:cxn ang="f208">
                  <a:pos x="f378" y="f358"/>
                </a:cxn>
                <a:cxn ang="f208">
                  <a:pos x="f380" y="f381"/>
                </a:cxn>
                <a:cxn ang="f208">
                  <a:pos x="f352" y="f382"/>
                </a:cxn>
                <a:cxn ang="f208">
                  <a:pos x="f383" y="f384"/>
                </a:cxn>
                <a:cxn ang="f208">
                  <a:pos x="f385" y="f386"/>
                </a:cxn>
                <a:cxn ang="f208">
                  <a:pos x="f378" y="f387"/>
                </a:cxn>
                <a:cxn ang="f208">
                  <a:pos x="f388" y="f389"/>
                </a:cxn>
                <a:cxn ang="f208">
                  <a:pos x="f390" y="f391"/>
                </a:cxn>
                <a:cxn ang="f208">
                  <a:pos x="f392" y="f393"/>
                </a:cxn>
                <a:cxn ang="f208">
                  <a:pos x="f394" y="f395"/>
                </a:cxn>
                <a:cxn ang="f208">
                  <a:pos x="f396" y="f382"/>
                </a:cxn>
                <a:cxn ang="f208">
                  <a:pos x="f337" y="f338"/>
                </a:cxn>
              </a:cxnLst>
              <a:rect l="f333" t="f336" r="f334" b="f335"/>
              <a:pathLst>
                <a:path w="212" h="18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7"/>
                    <a:pt x="f5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26" y="f32"/>
                    <a:pt x="f33" y="f34"/>
                    <a:pt x="f14" y="f35"/>
                  </a:cubicBezTo>
                  <a:cubicBezTo>
                    <a:pt x="f36" y="f37"/>
                    <a:pt x="f38" y="f5"/>
                    <a:pt x="f39" y="f40"/>
                  </a:cubicBezTo>
                  <a:cubicBezTo>
                    <a:pt x="f41" y="f42"/>
                    <a:pt x="f43" y="f44"/>
                    <a:pt x="f13" y="f26"/>
                  </a:cubicBezTo>
                  <a:cubicBezTo>
                    <a:pt x="f45" y="f46"/>
                    <a:pt x="f47" y="f28"/>
                    <a:pt x="f17" y="f48"/>
                  </a:cubicBezTo>
                  <a:cubicBezTo>
                    <a:pt x="f49" y="f28"/>
                    <a:pt x="f50" y="f46"/>
                    <a:pt x="f50" y="f26"/>
                  </a:cubicBezTo>
                  <a:cubicBezTo>
                    <a:pt x="f50" y="f51"/>
                    <a:pt x="f52" y="f53"/>
                    <a:pt x="f54" y="f34"/>
                  </a:cubicBezTo>
                  <a:cubicBezTo>
                    <a:pt x="f55" y="f51"/>
                    <a:pt x="f56" y="f57"/>
                    <a:pt x="f58" y="f59"/>
                  </a:cubicBezTo>
                  <a:cubicBezTo>
                    <a:pt x="f60" y="f61"/>
                    <a:pt x="f62" y="f30"/>
                    <a:pt x="f31" y="f60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19" y="f14"/>
                    <a:pt x="f71" y="f25"/>
                  </a:cubicBezTo>
                  <a:cubicBezTo>
                    <a:pt x="f19" y="f72"/>
                    <a:pt x="f73" y="f74"/>
                    <a:pt x="f75" y="f76"/>
                  </a:cubicBezTo>
                  <a:cubicBezTo>
                    <a:pt x="f77" y="f78"/>
                    <a:pt x="f79" y="f65"/>
                    <a:pt x="f33" y="f80"/>
                  </a:cubicBezTo>
                  <a:cubicBezTo>
                    <a:pt x="f81" y="f12"/>
                    <a:pt x="f22" y="f55"/>
                    <a:pt x="f53" y="f82"/>
                  </a:cubicBezTo>
                  <a:cubicBezTo>
                    <a:pt x="f51" y="f83"/>
                    <a:pt x="f61" y="f84"/>
                    <a:pt x="f60" y="f85"/>
                  </a:cubicBezTo>
                  <a:cubicBezTo>
                    <a:pt x="f68" y="f17"/>
                    <a:pt x="f25" y="f86"/>
                    <a:pt x="f87" y="f50"/>
                  </a:cubicBezTo>
                  <a:cubicBezTo>
                    <a:pt x="f88" y="f89"/>
                    <a:pt x="f90" y="f91"/>
                    <a:pt x="f41" y="f27"/>
                  </a:cubicBezTo>
                  <a:cubicBezTo>
                    <a:pt x="f92" y="f60"/>
                    <a:pt x="f93" y="f32"/>
                    <a:pt x="f94" y="f95"/>
                  </a:cubicBezTo>
                  <a:cubicBezTo>
                    <a:pt x="f96" y="f53"/>
                    <a:pt x="f96" y="f97"/>
                    <a:pt x="f98" y="f99"/>
                  </a:cubicBezTo>
                  <a:cubicBezTo>
                    <a:pt x="f100" y="f22"/>
                    <a:pt x="f101" y="f57"/>
                    <a:pt x="f98" y="f59"/>
                  </a:cubicBezTo>
                  <a:cubicBezTo>
                    <a:pt x="f96" y="f102"/>
                    <a:pt x="f103" y="f104"/>
                    <a:pt x="f45" y="f105"/>
                  </a:cubicBezTo>
                  <a:cubicBezTo>
                    <a:pt x="f84" y="f106"/>
                    <a:pt x="f47" y="f11"/>
                    <a:pt x="f17" y="f84"/>
                  </a:cubicBezTo>
                  <a:cubicBezTo>
                    <a:pt x="f85" y="f41"/>
                    <a:pt x="f107" y="f108"/>
                    <a:pt x="f47" y="f109"/>
                  </a:cubicBezTo>
                  <a:cubicBezTo>
                    <a:pt x="f110" y="f107"/>
                    <a:pt x="f111" y="f49"/>
                    <a:pt x="f112" y="f83"/>
                  </a:cubicBezTo>
                  <a:cubicBezTo>
                    <a:pt x="f113" y="f106"/>
                    <a:pt x="f114" y="f54"/>
                    <a:pt x="f98" y="f10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6" y="f123"/>
                    <a:pt x="f124" y="f54"/>
                  </a:cubicBezTo>
                  <a:cubicBezTo>
                    <a:pt x="f125" y="f83"/>
                    <a:pt x="f113" y="f109"/>
                    <a:pt x="f126" y="f127"/>
                  </a:cubicBezTo>
                  <a:cubicBezTo>
                    <a:pt x="f110" y="f128"/>
                    <a:pt x="f86" y="f129"/>
                    <a:pt x="f130" y="f112"/>
                  </a:cubicBezTo>
                  <a:cubicBezTo>
                    <a:pt x="f8" y="f127"/>
                    <a:pt x="f131" y="f132"/>
                    <a:pt x="f131" y="f84"/>
                  </a:cubicBezTo>
                  <a:cubicBezTo>
                    <a:pt x="f133" y="f134"/>
                    <a:pt x="f135" y="f8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7C7B570-6B2B-437E-8404-AFA365C02D31}"/>
                </a:ext>
              </a:extLst>
            </p:cNvPr>
            <p:cNvSpPr/>
            <p:nvPr/>
          </p:nvSpPr>
          <p:spPr>
            <a:xfrm>
              <a:off x="3479447" y="3970653"/>
              <a:ext cx="542925" cy="6699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4"/>
                <a:gd name="f7" fmla="val 175"/>
                <a:gd name="f8" fmla="val 14"/>
                <a:gd name="f9" fmla="val 135"/>
                <a:gd name="f10" fmla="val 24"/>
                <a:gd name="f11" fmla="val 141"/>
                <a:gd name="f12" fmla="val 30"/>
                <a:gd name="f13" fmla="val 147"/>
                <a:gd name="f14" fmla="val 36"/>
                <a:gd name="f15" fmla="val 148"/>
                <a:gd name="f16" fmla="val 57"/>
                <a:gd name="f17" fmla="val 154"/>
                <a:gd name="f18" fmla="val 76"/>
                <a:gd name="f19" fmla="val 150"/>
                <a:gd name="f20" fmla="val 93"/>
                <a:gd name="f21" fmla="val 138"/>
                <a:gd name="f22" fmla="val 106"/>
                <a:gd name="f23" fmla="val 129"/>
                <a:gd name="f24" fmla="val 107"/>
                <a:gd name="f25" fmla="val 122"/>
                <a:gd name="f26" fmla="val 97"/>
                <a:gd name="f27" fmla="val 111"/>
                <a:gd name="f28" fmla="val 85"/>
                <a:gd name="f29" fmla="val 100"/>
                <a:gd name="f30" fmla="val 73"/>
                <a:gd name="f31" fmla="val 90"/>
                <a:gd name="f32" fmla="val 59"/>
                <a:gd name="f33" fmla="val 82"/>
                <a:gd name="f34" fmla="val 45"/>
                <a:gd name="f35" fmla="val 35"/>
                <a:gd name="f36" fmla="val 62"/>
                <a:gd name="f37" fmla="val 27"/>
                <a:gd name="f38" fmla="val 48"/>
                <a:gd name="f39" fmla="val 16"/>
                <a:gd name="f40" fmla="val 63"/>
                <a:gd name="f41" fmla="val 11"/>
                <a:gd name="f42" fmla="val 81"/>
                <a:gd name="f43" fmla="val 5"/>
                <a:gd name="f44" fmla="val 2"/>
                <a:gd name="f45" fmla="val 119"/>
                <a:gd name="f46" fmla="val 127"/>
                <a:gd name="f47" fmla="val 139"/>
                <a:gd name="f48" fmla="val 8"/>
                <a:gd name="f49" fmla="val 21"/>
                <a:gd name="f50" fmla="val 32"/>
                <a:gd name="f51" fmla="val 134"/>
                <a:gd name="f52" fmla="val 39"/>
                <a:gd name="f53" fmla="val 131"/>
                <a:gd name="f54" fmla="val 125"/>
                <a:gd name="f55" fmla="val 49"/>
                <a:gd name="f56" fmla="val 51"/>
                <a:gd name="f57" fmla="val 116"/>
                <a:gd name="f58" fmla="val 53"/>
                <a:gd name="f59" fmla="val 50"/>
                <a:gd name="f60" fmla="val 40"/>
                <a:gd name="f61" fmla="val 109"/>
                <a:gd name="f62" fmla="val 37"/>
                <a:gd name="f63" fmla="val 113"/>
                <a:gd name="f64" fmla="val 31"/>
                <a:gd name="f65" fmla="val 120"/>
                <a:gd name="f66" fmla="val 28"/>
                <a:gd name="f67" fmla="val 18"/>
                <a:gd name="f68" fmla="val 78"/>
                <a:gd name="f69" fmla="val 58"/>
                <a:gd name="f70" fmla="val 43"/>
                <a:gd name="f71" fmla="val 52"/>
                <a:gd name="f72" fmla="val 64"/>
                <a:gd name="f73" fmla="val 61"/>
                <a:gd name="f74" fmla="val 77"/>
                <a:gd name="f75" fmla="val 71"/>
                <a:gd name="f76" fmla="val 92"/>
                <a:gd name="f77" fmla="val 79"/>
                <a:gd name="f78" fmla="val 103"/>
                <a:gd name="f79" fmla="val 115"/>
                <a:gd name="f80" fmla="val 160"/>
                <a:gd name="f81" fmla="val 172"/>
                <a:gd name="f82" fmla="val 25"/>
                <a:gd name="f83" fmla="val 166"/>
                <a:gd name="f84" fmla="val 159"/>
                <a:gd name="f85" fmla="val 145"/>
                <a:gd name="f86" fmla="val 3"/>
                <a:gd name="f87" fmla="val 38"/>
                <a:gd name="f88" fmla="val 41"/>
                <a:gd name="f89" fmla="val 47"/>
                <a:gd name="f90" fmla="val 46"/>
                <a:gd name="f91" fmla="val 108"/>
                <a:gd name="f92" fmla="val 44"/>
                <a:gd name="f93" fmla="val 34"/>
                <a:gd name="f94" fmla="val 126"/>
                <a:gd name="f95" fmla="val 26"/>
                <a:gd name="f96" fmla="+- 0 0 -90"/>
                <a:gd name="f97" fmla="*/ f3 1 144"/>
                <a:gd name="f98" fmla="*/ f4 1 175"/>
                <a:gd name="f99" fmla="val f5"/>
                <a:gd name="f100" fmla="val f6"/>
                <a:gd name="f101" fmla="val f7"/>
                <a:gd name="f102" fmla="*/ f96 f0 1"/>
                <a:gd name="f103" fmla="+- f101 0 f99"/>
                <a:gd name="f104" fmla="+- f100 0 f99"/>
                <a:gd name="f105" fmla="*/ f102 1 f2"/>
                <a:gd name="f106" fmla="*/ f104 1 144"/>
                <a:gd name="f107" fmla="*/ f103 1 175"/>
                <a:gd name="f108" fmla="*/ 14 f104 1"/>
                <a:gd name="f109" fmla="*/ 135 f103 1"/>
                <a:gd name="f110" fmla="*/ 36 f104 1"/>
                <a:gd name="f111" fmla="*/ 148 f103 1"/>
                <a:gd name="f112" fmla="*/ 93 f104 1"/>
                <a:gd name="f113" fmla="*/ 138 f103 1"/>
                <a:gd name="f114" fmla="*/ 97 f104 1"/>
                <a:gd name="f115" fmla="*/ 111 f103 1"/>
                <a:gd name="f116" fmla="*/ 59 f104 1"/>
                <a:gd name="f117" fmla="*/ 82 f103 1"/>
                <a:gd name="f118" fmla="*/ 45 f103 1"/>
                <a:gd name="f119" fmla="*/ 63 f104 1"/>
                <a:gd name="f120" fmla="*/ 11 f103 1"/>
                <a:gd name="f121" fmla="*/ 119 f104 1"/>
                <a:gd name="f122" fmla="*/ 0 f103 1"/>
                <a:gd name="f123" fmla="*/ 141 f104 1"/>
                <a:gd name="f124" fmla="*/ 14 f103 1"/>
                <a:gd name="f125" fmla="*/ 134 f104 1"/>
                <a:gd name="f126" fmla="*/ 39 f103 1"/>
                <a:gd name="f127" fmla="*/ 51 f103 1"/>
                <a:gd name="f128" fmla="*/ 106 f104 1"/>
                <a:gd name="f129" fmla="*/ 50 f103 1"/>
                <a:gd name="f130" fmla="*/ 109 f104 1"/>
                <a:gd name="f131" fmla="*/ 37 f103 1"/>
                <a:gd name="f132" fmla="*/ 129 f104 1"/>
                <a:gd name="f133" fmla="*/ 21 f103 1"/>
                <a:gd name="f134" fmla="*/ 58 f104 1"/>
                <a:gd name="f135" fmla="*/ 36 f103 1"/>
                <a:gd name="f136" fmla="*/ 64 f104 1"/>
                <a:gd name="f137" fmla="*/ 61 f103 1"/>
                <a:gd name="f138" fmla="*/ 103 f104 1"/>
                <a:gd name="f139" fmla="*/ 90 f103 1"/>
                <a:gd name="f140" fmla="*/ 160 f103 1"/>
                <a:gd name="f141" fmla="*/ 25 f104 1"/>
                <a:gd name="f142" fmla="*/ 166 f103 1"/>
                <a:gd name="f143" fmla="*/ 3 f104 1"/>
                <a:gd name="f144" fmla="*/ 131 f103 1"/>
                <a:gd name="f145" fmla="*/ 38 f104 1"/>
                <a:gd name="f146" fmla="*/ 103 f103 1"/>
                <a:gd name="f147" fmla="*/ 46 f104 1"/>
                <a:gd name="f148" fmla="*/ 108 f103 1"/>
                <a:gd name="f149" fmla="*/ 40 f104 1"/>
                <a:gd name="f150" fmla="*/ 122 f103 1"/>
                <a:gd name="f151" fmla="+- f105 0 f1"/>
                <a:gd name="f152" fmla="*/ f108 1 144"/>
                <a:gd name="f153" fmla="*/ f109 1 175"/>
                <a:gd name="f154" fmla="*/ f110 1 144"/>
                <a:gd name="f155" fmla="*/ f111 1 175"/>
                <a:gd name="f156" fmla="*/ f112 1 144"/>
                <a:gd name="f157" fmla="*/ f113 1 175"/>
                <a:gd name="f158" fmla="*/ f114 1 144"/>
                <a:gd name="f159" fmla="*/ f115 1 175"/>
                <a:gd name="f160" fmla="*/ f116 1 144"/>
                <a:gd name="f161" fmla="*/ f117 1 175"/>
                <a:gd name="f162" fmla="*/ f118 1 175"/>
                <a:gd name="f163" fmla="*/ f119 1 144"/>
                <a:gd name="f164" fmla="*/ f120 1 175"/>
                <a:gd name="f165" fmla="*/ f121 1 144"/>
                <a:gd name="f166" fmla="*/ f122 1 175"/>
                <a:gd name="f167" fmla="*/ f123 1 144"/>
                <a:gd name="f168" fmla="*/ f124 1 175"/>
                <a:gd name="f169" fmla="*/ f125 1 144"/>
                <a:gd name="f170" fmla="*/ f126 1 175"/>
                <a:gd name="f171" fmla="*/ f127 1 175"/>
                <a:gd name="f172" fmla="*/ f128 1 144"/>
                <a:gd name="f173" fmla="*/ f129 1 175"/>
                <a:gd name="f174" fmla="*/ f130 1 144"/>
                <a:gd name="f175" fmla="*/ f131 1 175"/>
                <a:gd name="f176" fmla="*/ f132 1 144"/>
                <a:gd name="f177" fmla="*/ f133 1 175"/>
                <a:gd name="f178" fmla="*/ f134 1 144"/>
                <a:gd name="f179" fmla="*/ f135 1 175"/>
                <a:gd name="f180" fmla="*/ f136 1 144"/>
                <a:gd name="f181" fmla="*/ f137 1 175"/>
                <a:gd name="f182" fmla="*/ f138 1 144"/>
                <a:gd name="f183" fmla="*/ f139 1 175"/>
                <a:gd name="f184" fmla="*/ f140 1 175"/>
                <a:gd name="f185" fmla="*/ f141 1 144"/>
                <a:gd name="f186" fmla="*/ f142 1 175"/>
                <a:gd name="f187" fmla="*/ f143 1 144"/>
                <a:gd name="f188" fmla="*/ f144 1 175"/>
                <a:gd name="f189" fmla="*/ f145 1 144"/>
                <a:gd name="f190" fmla="*/ f146 1 175"/>
                <a:gd name="f191" fmla="*/ f147 1 144"/>
                <a:gd name="f192" fmla="*/ f148 1 175"/>
                <a:gd name="f193" fmla="*/ f149 1 144"/>
                <a:gd name="f194" fmla="*/ f150 1 175"/>
                <a:gd name="f195" fmla="*/ 0 1 f106"/>
                <a:gd name="f196" fmla="*/ f100 1 f106"/>
                <a:gd name="f197" fmla="*/ 0 1 f107"/>
                <a:gd name="f198" fmla="*/ f101 1 f107"/>
                <a:gd name="f199" fmla="*/ f152 1 f106"/>
                <a:gd name="f200" fmla="*/ f153 1 f107"/>
                <a:gd name="f201" fmla="*/ f154 1 f106"/>
                <a:gd name="f202" fmla="*/ f155 1 f107"/>
                <a:gd name="f203" fmla="*/ f156 1 f106"/>
                <a:gd name="f204" fmla="*/ f157 1 f107"/>
                <a:gd name="f205" fmla="*/ f158 1 f106"/>
                <a:gd name="f206" fmla="*/ f159 1 f107"/>
                <a:gd name="f207" fmla="*/ f160 1 f106"/>
                <a:gd name="f208" fmla="*/ f161 1 f107"/>
                <a:gd name="f209" fmla="*/ f162 1 f107"/>
                <a:gd name="f210" fmla="*/ f163 1 f106"/>
                <a:gd name="f211" fmla="*/ f164 1 f107"/>
                <a:gd name="f212" fmla="*/ f165 1 f106"/>
                <a:gd name="f213" fmla="*/ f166 1 f107"/>
                <a:gd name="f214" fmla="*/ f167 1 f106"/>
                <a:gd name="f215" fmla="*/ f168 1 f107"/>
                <a:gd name="f216" fmla="*/ f169 1 f106"/>
                <a:gd name="f217" fmla="*/ f170 1 f107"/>
                <a:gd name="f218" fmla="*/ f171 1 f107"/>
                <a:gd name="f219" fmla="*/ f172 1 f106"/>
                <a:gd name="f220" fmla="*/ f173 1 f107"/>
                <a:gd name="f221" fmla="*/ f174 1 f106"/>
                <a:gd name="f222" fmla="*/ f175 1 f107"/>
                <a:gd name="f223" fmla="*/ f176 1 f106"/>
                <a:gd name="f224" fmla="*/ f177 1 f107"/>
                <a:gd name="f225" fmla="*/ f178 1 f106"/>
                <a:gd name="f226" fmla="*/ f179 1 f107"/>
                <a:gd name="f227" fmla="*/ f180 1 f106"/>
                <a:gd name="f228" fmla="*/ f181 1 f107"/>
                <a:gd name="f229" fmla="*/ f182 1 f106"/>
                <a:gd name="f230" fmla="*/ f183 1 f107"/>
                <a:gd name="f231" fmla="*/ f184 1 f107"/>
                <a:gd name="f232" fmla="*/ f185 1 f106"/>
                <a:gd name="f233" fmla="*/ f186 1 f107"/>
                <a:gd name="f234" fmla="*/ f187 1 f106"/>
                <a:gd name="f235" fmla="*/ f188 1 f107"/>
                <a:gd name="f236" fmla="*/ f189 1 f106"/>
                <a:gd name="f237" fmla="*/ f190 1 f107"/>
                <a:gd name="f238" fmla="*/ f191 1 f106"/>
                <a:gd name="f239" fmla="*/ f192 1 f107"/>
                <a:gd name="f240" fmla="*/ f193 1 f106"/>
                <a:gd name="f241" fmla="*/ f194 1 f107"/>
                <a:gd name="f242" fmla="*/ f195 f97 1"/>
                <a:gd name="f243" fmla="*/ f196 f97 1"/>
                <a:gd name="f244" fmla="*/ f198 f98 1"/>
                <a:gd name="f245" fmla="*/ f197 f98 1"/>
                <a:gd name="f246" fmla="*/ f199 f97 1"/>
                <a:gd name="f247" fmla="*/ f200 f98 1"/>
                <a:gd name="f248" fmla="*/ f201 f97 1"/>
                <a:gd name="f249" fmla="*/ f202 f98 1"/>
                <a:gd name="f250" fmla="*/ f203 f97 1"/>
                <a:gd name="f251" fmla="*/ f204 f98 1"/>
                <a:gd name="f252" fmla="*/ f205 f97 1"/>
                <a:gd name="f253" fmla="*/ f206 f98 1"/>
                <a:gd name="f254" fmla="*/ f207 f97 1"/>
                <a:gd name="f255" fmla="*/ f208 f98 1"/>
                <a:gd name="f256" fmla="*/ f209 f98 1"/>
                <a:gd name="f257" fmla="*/ f210 f97 1"/>
                <a:gd name="f258" fmla="*/ f211 f98 1"/>
                <a:gd name="f259" fmla="*/ f212 f97 1"/>
                <a:gd name="f260" fmla="*/ f213 f98 1"/>
                <a:gd name="f261" fmla="*/ f214 f97 1"/>
                <a:gd name="f262" fmla="*/ f215 f98 1"/>
                <a:gd name="f263" fmla="*/ f216 f97 1"/>
                <a:gd name="f264" fmla="*/ f217 f98 1"/>
                <a:gd name="f265" fmla="*/ f218 f98 1"/>
                <a:gd name="f266" fmla="*/ f219 f97 1"/>
                <a:gd name="f267" fmla="*/ f220 f98 1"/>
                <a:gd name="f268" fmla="*/ f221 f97 1"/>
                <a:gd name="f269" fmla="*/ f222 f98 1"/>
                <a:gd name="f270" fmla="*/ f223 f97 1"/>
                <a:gd name="f271" fmla="*/ f224 f98 1"/>
                <a:gd name="f272" fmla="*/ f225 f97 1"/>
                <a:gd name="f273" fmla="*/ f226 f98 1"/>
                <a:gd name="f274" fmla="*/ f227 f97 1"/>
                <a:gd name="f275" fmla="*/ f228 f98 1"/>
                <a:gd name="f276" fmla="*/ f229 f97 1"/>
                <a:gd name="f277" fmla="*/ f230 f98 1"/>
                <a:gd name="f278" fmla="*/ f231 f98 1"/>
                <a:gd name="f279" fmla="*/ f232 f97 1"/>
                <a:gd name="f280" fmla="*/ f233 f98 1"/>
                <a:gd name="f281" fmla="*/ f234 f97 1"/>
                <a:gd name="f282" fmla="*/ f235 f98 1"/>
                <a:gd name="f283" fmla="*/ f236 f97 1"/>
                <a:gd name="f284" fmla="*/ f237 f98 1"/>
                <a:gd name="f285" fmla="*/ f238 f97 1"/>
                <a:gd name="f286" fmla="*/ f239 f98 1"/>
                <a:gd name="f287" fmla="*/ f240 f97 1"/>
                <a:gd name="f288" fmla="*/ f241 f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1">
                  <a:pos x="f246" y="f247"/>
                </a:cxn>
                <a:cxn ang="f151">
                  <a:pos x="f248" y="f249"/>
                </a:cxn>
                <a:cxn ang="f151">
                  <a:pos x="f250" y="f251"/>
                </a:cxn>
                <a:cxn ang="f151">
                  <a:pos x="f252" y="f253"/>
                </a:cxn>
                <a:cxn ang="f151">
                  <a:pos x="f254" y="f255"/>
                </a:cxn>
                <a:cxn ang="f151">
                  <a:pos x="f248" y="f256"/>
                </a:cxn>
                <a:cxn ang="f151">
                  <a:pos x="f257" y="f258"/>
                </a:cxn>
                <a:cxn ang="f151">
                  <a:pos x="f259" y="f260"/>
                </a:cxn>
                <a:cxn ang="f151">
                  <a:pos x="f261" y="f262"/>
                </a:cxn>
                <a:cxn ang="f151">
                  <a:pos x="f263" y="f264"/>
                </a:cxn>
                <a:cxn ang="f151">
                  <a:pos x="f259" y="f265"/>
                </a:cxn>
                <a:cxn ang="f151">
                  <a:pos x="f266" y="f267"/>
                </a:cxn>
                <a:cxn ang="f151">
                  <a:pos x="f268" y="f269"/>
                </a:cxn>
                <a:cxn ang="f151">
                  <a:pos x="f270" y="f271"/>
                </a:cxn>
                <a:cxn ang="f151">
                  <a:pos x="f272" y="f273"/>
                </a:cxn>
                <a:cxn ang="f151">
                  <a:pos x="f274" y="f275"/>
                </a:cxn>
                <a:cxn ang="f151">
                  <a:pos x="f276" y="f277"/>
                </a:cxn>
                <a:cxn ang="f151">
                  <a:pos x="f250" y="f278"/>
                </a:cxn>
                <a:cxn ang="f151">
                  <a:pos x="f279" y="f280"/>
                </a:cxn>
                <a:cxn ang="f151">
                  <a:pos x="f281" y="f282"/>
                </a:cxn>
                <a:cxn ang="f151">
                  <a:pos x="f283" y="f284"/>
                </a:cxn>
                <a:cxn ang="f151">
                  <a:pos x="f285" y="f286"/>
                </a:cxn>
                <a:cxn ang="f151">
                  <a:pos x="f287" y="f288"/>
                </a:cxn>
                <a:cxn ang="f151">
                  <a:pos x="f246" y="f247"/>
                </a:cxn>
              </a:cxnLst>
              <a:rect l="f242" t="f245" r="f243" b="f244"/>
              <a:pathLst>
                <a:path w="144" h="17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0"/>
                    <a:pt x="f35" y="f36"/>
                    <a:pt x="f14" y="f34"/>
                  </a:cubicBezTo>
                  <a:cubicBezTo>
                    <a:pt x="f14" y="f37"/>
                    <a:pt x="f38" y="f39"/>
                    <a:pt x="f40" y="f41"/>
                  </a:cubicBezTo>
                  <a:cubicBezTo>
                    <a:pt x="f42" y="f43"/>
                    <a:pt x="f29" y="f44"/>
                    <a:pt x="f45" y="f5"/>
                  </a:cubicBezTo>
                  <a:cubicBezTo>
                    <a:pt x="f46" y="f5"/>
                    <a:pt x="f47" y="f48"/>
                    <a:pt x="f11" y="f8"/>
                  </a:cubicBezTo>
                  <a:cubicBezTo>
                    <a:pt x="f6" y="f49"/>
                    <a:pt x="f21" y="f50"/>
                    <a:pt x="f51" y="f52"/>
                  </a:cubicBezTo>
                  <a:cubicBezTo>
                    <a:pt x="f53" y="f34"/>
                    <a:pt x="f54" y="f55"/>
                    <a:pt x="f45" y="f56"/>
                  </a:cubicBezTo>
                  <a:cubicBezTo>
                    <a:pt x="f57" y="f58"/>
                    <a:pt x="f27" y="f59"/>
                    <a:pt x="f22" y="f59"/>
                  </a:cubicBezTo>
                  <a:cubicBezTo>
                    <a:pt x="f24" y="f34"/>
                    <a:pt x="f22" y="f60"/>
                    <a:pt x="f61" y="f62"/>
                  </a:cubicBezTo>
                  <a:cubicBezTo>
                    <a:pt x="f63" y="f64"/>
                    <a:pt x="f65" y="f66"/>
                    <a:pt x="f23" y="f49"/>
                  </a:cubicBezTo>
                  <a:cubicBezTo>
                    <a:pt x="f29" y="f67"/>
                    <a:pt x="f68" y="f49"/>
                    <a:pt x="f69" y="f14"/>
                  </a:cubicBezTo>
                  <a:cubicBezTo>
                    <a:pt x="f55" y="f70"/>
                    <a:pt x="f71" y="f58"/>
                    <a:pt x="f72" y="f73"/>
                  </a:cubicBezTo>
                  <a:cubicBezTo>
                    <a:pt x="f74" y="f75"/>
                    <a:pt x="f76" y="f77"/>
                    <a:pt x="f78" y="f31"/>
                  </a:cubicBezTo>
                  <a:cubicBezTo>
                    <a:pt x="f23" y="f79"/>
                    <a:pt x="f54" y="f6"/>
                    <a:pt x="f20" y="f80"/>
                  </a:cubicBezTo>
                  <a:cubicBezTo>
                    <a:pt x="f75" y="f81"/>
                    <a:pt x="f38" y="f7"/>
                    <a:pt x="f82" y="f83"/>
                  </a:cubicBezTo>
                  <a:cubicBezTo>
                    <a:pt x="f48" y="f84"/>
                    <a:pt x="f5" y="f85"/>
                    <a:pt x="f86" y="f53"/>
                  </a:cubicBezTo>
                  <a:cubicBezTo>
                    <a:pt x="f43" y="f45"/>
                    <a:pt x="f10" y="f78"/>
                    <a:pt x="f87" y="f78"/>
                  </a:cubicBezTo>
                  <a:cubicBezTo>
                    <a:pt x="f88" y="f78"/>
                    <a:pt x="f89" y="f24"/>
                    <a:pt x="f90" y="f91"/>
                  </a:cubicBezTo>
                  <a:cubicBezTo>
                    <a:pt x="f90" y="f63"/>
                    <a:pt x="f92" y="f45"/>
                    <a:pt x="f60" y="f25"/>
                  </a:cubicBezTo>
                  <a:cubicBezTo>
                    <a:pt x="f93" y="f94"/>
                    <a:pt x="f95" y="f23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" name="Rectángulo 17">
            <a:extLst>
              <a:ext uri="{FF2B5EF4-FFF2-40B4-BE49-F238E27FC236}">
                <a16:creationId xmlns:a16="http://schemas.microsoft.com/office/drawing/2014/main" id="{59FD51C7-D27D-4B8B-8B2A-8D915D21566C}"/>
              </a:ext>
            </a:extLst>
          </p:cNvPr>
          <p:cNvSpPr/>
          <p:nvPr/>
        </p:nvSpPr>
        <p:spPr>
          <a:xfrm>
            <a:off x="1" y="176468"/>
            <a:ext cx="3145340" cy="240633"/>
          </a:xfrm>
          <a:prstGeom prst="rect">
            <a:avLst/>
          </a:prstGeom>
          <a:solidFill>
            <a:srgbClr val="204569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67" kern="0">
              <a:solidFill>
                <a:srgbClr val="757F8C"/>
              </a:solidFill>
              <a:latin typeface="Arial"/>
            </a:endParaRPr>
          </a:p>
        </p:txBody>
      </p:sp>
      <p:sp>
        <p:nvSpPr>
          <p:cNvPr id="15" name="Rectángulo 24">
            <a:extLst>
              <a:ext uri="{FF2B5EF4-FFF2-40B4-BE49-F238E27FC236}">
                <a16:creationId xmlns:a16="http://schemas.microsoft.com/office/drawing/2014/main" id="{6E0E83CD-8947-463E-91BD-AD49825F660B}"/>
              </a:ext>
            </a:extLst>
          </p:cNvPr>
          <p:cNvSpPr/>
          <p:nvPr/>
        </p:nvSpPr>
        <p:spPr>
          <a:xfrm>
            <a:off x="9094733" y="151534"/>
            <a:ext cx="3145340" cy="240633"/>
          </a:xfrm>
          <a:prstGeom prst="rect">
            <a:avLst/>
          </a:prstGeom>
          <a:solidFill>
            <a:srgbClr val="204569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67" kern="0">
              <a:solidFill>
                <a:srgbClr val="757F8C"/>
              </a:solidFill>
              <a:latin typeface="Arial"/>
            </a:endParaRP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A5E2E3AE-E6BA-44FA-88FE-BFA159B8E913}"/>
              </a:ext>
            </a:extLst>
          </p:cNvPr>
          <p:cNvSpPr txBox="1"/>
          <p:nvPr/>
        </p:nvSpPr>
        <p:spPr>
          <a:xfrm>
            <a:off x="294253" y="1195399"/>
            <a:ext cx="2510808" cy="1846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81E75F3-43CF-4952-B575-69CB5ACAD9D7}"/>
              </a:ext>
            </a:extLst>
          </p:cNvPr>
          <p:cNvSpPr txBox="1"/>
          <p:nvPr/>
        </p:nvSpPr>
        <p:spPr>
          <a:xfrm>
            <a:off x="282000" y="3503724"/>
            <a:ext cx="3684288" cy="12032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1219170">
              <a:lnSpc>
                <a:spcPct val="110000"/>
              </a:lnSpc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>
                <a:solidFill>
                  <a:srgbClr val="204569"/>
                </a:solidFill>
                <a:latin typeface="Arial"/>
                <a:ea typeface="맑은 고딕" pitchFamily="34"/>
                <a:cs typeface="Arial" pitchFamily="34"/>
              </a:rPr>
              <a:t>Modern Portfolio Presentation</a:t>
            </a: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2166897E-7865-443C-A6F0-41E033DDCA3F}"/>
              </a:ext>
            </a:extLst>
          </p:cNvPr>
          <p:cNvSpPr txBox="1"/>
          <p:nvPr/>
        </p:nvSpPr>
        <p:spPr>
          <a:xfrm>
            <a:off x="9487861" y="1195399"/>
            <a:ext cx="2510808" cy="1846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 algn="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248E918-3EC0-4B05-B377-7435273BA190}"/>
              </a:ext>
            </a:extLst>
          </p:cNvPr>
          <p:cNvSpPr txBox="1"/>
          <p:nvPr/>
        </p:nvSpPr>
        <p:spPr>
          <a:xfrm>
            <a:off x="8321126" y="3277156"/>
            <a:ext cx="3684288" cy="12032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algn="r" defTabSz="1219170">
              <a:lnSpc>
                <a:spcPct val="110000"/>
              </a:lnSpc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>
                <a:solidFill>
                  <a:srgbClr val="204569"/>
                </a:solidFill>
                <a:latin typeface="Arial"/>
                <a:ea typeface="맑은 고딕" pitchFamily="34"/>
                <a:cs typeface="Arial" pitchFamily="34"/>
              </a:rPr>
              <a:t>Modern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7348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elebran el Día del Salvadoreño en Estados Unidos | Noticias de El Salvador  - elsalvador.com">
            <a:extLst>
              <a:ext uri="{FF2B5EF4-FFF2-40B4-BE49-F238E27FC236}">
                <a16:creationId xmlns:a16="http://schemas.microsoft.com/office/drawing/2014/main" id="{9BC7C50C-876E-4696-B8A0-2C68DC11E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03824" y="160332"/>
            <a:ext cx="11829679" cy="665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987;p44">
            <a:extLst>
              <a:ext uri="{FF2B5EF4-FFF2-40B4-BE49-F238E27FC236}">
                <a16:creationId xmlns:a16="http://schemas.microsoft.com/office/drawing/2014/main" id="{0DEBB2AB-1F03-471F-8F18-71BAA67641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424" y="5749248"/>
            <a:ext cx="11455152" cy="1108752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/>
            <a:r>
              <a:rPr lang="en-US" sz="4400" dirty="0">
                <a:solidFill>
                  <a:srgbClr val="204569"/>
                </a:solidFill>
              </a:rPr>
              <a:t>A PICTURE IS WORTH A THOUSAND WORDS</a:t>
            </a:r>
          </a:p>
        </p:txBody>
      </p:sp>
      <p:sp>
        <p:nvSpPr>
          <p:cNvPr id="3" name="Lágrima 2">
            <a:extLst>
              <a:ext uri="{FF2B5EF4-FFF2-40B4-BE49-F238E27FC236}">
                <a16:creationId xmlns:a16="http://schemas.microsoft.com/office/drawing/2014/main" id="{D1A92286-5A50-4937-BFFC-5E08A07E700B}"/>
              </a:ext>
            </a:extLst>
          </p:cNvPr>
          <p:cNvSpPr/>
          <p:nvPr/>
        </p:nvSpPr>
        <p:spPr>
          <a:xfrm rot="18900000">
            <a:off x="5242553" y="353506"/>
            <a:ext cx="1706880" cy="170688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2845DD08-5A72-44A4-9EC7-9E1ADD79D385}"/>
              </a:ext>
            </a:extLst>
          </p:cNvPr>
          <p:cNvGrpSpPr/>
          <p:nvPr/>
        </p:nvGrpSpPr>
        <p:grpSpPr>
          <a:xfrm>
            <a:off x="5537580" y="799085"/>
            <a:ext cx="1116826" cy="815721"/>
            <a:chOff x="4984750" y="-2333625"/>
            <a:chExt cx="2266950" cy="1655762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31F9428-5722-4C49-AE54-92B64BEF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750" y="-1833563"/>
              <a:ext cx="2266950" cy="654050"/>
            </a:xfrm>
            <a:custGeom>
              <a:avLst/>
              <a:gdLst>
                <a:gd name="T0" fmla="*/ 2048 w 2048"/>
                <a:gd name="T1" fmla="*/ 11 h 590"/>
                <a:gd name="T2" fmla="*/ 2048 w 2048"/>
                <a:gd name="T3" fmla="*/ 579 h 590"/>
                <a:gd name="T4" fmla="*/ 2025 w 2048"/>
                <a:gd name="T5" fmla="*/ 586 h 590"/>
                <a:gd name="T6" fmla="*/ 2003 w 2048"/>
                <a:gd name="T7" fmla="*/ 586 h 590"/>
                <a:gd name="T8" fmla="*/ 44 w 2048"/>
                <a:gd name="T9" fmla="*/ 586 h 590"/>
                <a:gd name="T10" fmla="*/ 0 w 2048"/>
                <a:gd name="T11" fmla="*/ 579 h 590"/>
                <a:gd name="T12" fmla="*/ 0 w 2048"/>
                <a:gd name="T13" fmla="*/ 11 h 590"/>
                <a:gd name="T14" fmla="*/ 22 w 2048"/>
                <a:gd name="T15" fmla="*/ 4 h 590"/>
                <a:gd name="T16" fmla="*/ 44 w 2048"/>
                <a:gd name="T17" fmla="*/ 3 h 590"/>
                <a:gd name="T18" fmla="*/ 2003 w 2048"/>
                <a:gd name="T19" fmla="*/ 3 h 590"/>
                <a:gd name="T20" fmla="*/ 2048 w 2048"/>
                <a:gd name="T21" fmla="*/ 11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8" h="590">
                  <a:moveTo>
                    <a:pt x="2048" y="11"/>
                  </a:moveTo>
                  <a:cubicBezTo>
                    <a:pt x="2048" y="200"/>
                    <a:pt x="2048" y="389"/>
                    <a:pt x="2048" y="579"/>
                  </a:cubicBezTo>
                  <a:cubicBezTo>
                    <a:pt x="2041" y="585"/>
                    <a:pt x="2033" y="586"/>
                    <a:pt x="2025" y="586"/>
                  </a:cubicBezTo>
                  <a:cubicBezTo>
                    <a:pt x="2018" y="586"/>
                    <a:pt x="2011" y="586"/>
                    <a:pt x="2003" y="586"/>
                  </a:cubicBezTo>
                  <a:cubicBezTo>
                    <a:pt x="1350" y="586"/>
                    <a:pt x="697" y="586"/>
                    <a:pt x="44" y="586"/>
                  </a:cubicBezTo>
                  <a:cubicBezTo>
                    <a:pt x="30" y="586"/>
                    <a:pt x="14" y="590"/>
                    <a:pt x="0" y="579"/>
                  </a:cubicBezTo>
                  <a:cubicBezTo>
                    <a:pt x="0" y="389"/>
                    <a:pt x="0" y="200"/>
                    <a:pt x="0" y="11"/>
                  </a:cubicBezTo>
                  <a:cubicBezTo>
                    <a:pt x="6" y="5"/>
                    <a:pt x="14" y="4"/>
                    <a:pt x="22" y="4"/>
                  </a:cubicBezTo>
                  <a:cubicBezTo>
                    <a:pt x="30" y="3"/>
                    <a:pt x="37" y="3"/>
                    <a:pt x="44" y="3"/>
                  </a:cubicBezTo>
                  <a:cubicBezTo>
                    <a:pt x="697" y="3"/>
                    <a:pt x="1350" y="3"/>
                    <a:pt x="2003" y="3"/>
                  </a:cubicBezTo>
                  <a:cubicBezTo>
                    <a:pt x="2018" y="3"/>
                    <a:pt x="2034" y="0"/>
                    <a:pt x="2048" y="11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7AABF81-01AF-4DE8-858A-6465526C1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750" y="-2333625"/>
              <a:ext cx="2266950" cy="512763"/>
            </a:xfrm>
            <a:custGeom>
              <a:avLst/>
              <a:gdLst>
                <a:gd name="T0" fmla="*/ 2048 w 2048"/>
                <a:gd name="T1" fmla="*/ 463 h 463"/>
                <a:gd name="T2" fmla="*/ 2032 w 2048"/>
                <a:gd name="T3" fmla="*/ 463 h 463"/>
                <a:gd name="T4" fmla="*/ 16 w 2048"/>
                <a:gd name="T5" fmla="*/ 463 h 463"/>
                <a:gd name="T6" fmla="*/ 0 w 2048"/>
                <a:gd name="T7" fmla="*/ 463 h 463"/>
                <a:gd name="T8" fmla="*/ 0 w 2048"/>
                <a:gd name="T9" fmla="*/ 207 h 463"/>
                <a:gd name="T10" fmla="*/ 33 w 2048"/>
                <a:gd name="T11" fmla="*/ 106 h 463"/>
                <a:gd name="T12" fmla="*/ 225 w 2048"/>
                <a:gd name="T13" fmla="*/ 0 h 463"/>
                <a:gd name="T14" fmla="*/ 243 w 2048"/>
                <a:gd name="T15" fmla="*/ 0 h 463"/>
                <a:gd name="T16" fmla="*/ 1805 w 2048"/>
                <a:gd name="T17" fmla="*/ 0 h 463"/>
                <a:gd name="T18" fmla="*/ 1956 w 2048"/>
                <a:gd name="T19" fmla="*/ 45 h 463"/>
                <a:gd name="T20" fmla="*/ 2046 w 2048"/>
                <a:gd name="T21" fmla="*/ 203 h 463"/>
                <a:gd name="T22" fmla="*/ 2048 w 2048"/>
                <a:gd name="T23" fmla="*/ 207 h 463"/>
                <a:gd name="T24" fmla="*/ 2048 w 2048"/>
                <a:gd name="T25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8" h="463">
                  <a:moveTo>
                    <a:pt x="2048" y="463"/>
                  </a:moveTo>
                  <a:cubicBezTo>
                    <a:pt x="2042" y="463"/>
                    <a:pt x="2037" y="463"/>
                    <a:pt x="2032" y="463"/>
                  </a:cubicBezTo>
                  <a:cubicBezTo>
                    <a:pt x="1360" y="462"/>
                    <a:pt x="688" y="462"/>
                    <a:pt x="16" y="463"/>
                  </a:cubicBezTo>
                  <a:cubicBezTo>
                    <a:pt x="11" y="463"/>
                    <a:pt x="6" y="463"/>
                    <a:pt x="0" y="463"/>
                  </a:cubicBezTo>
                  <a:cubicBezTo>
                    <a:pt x="0" y="378"/>
                    <a:pt x="0" y="292"/>
                    <a:pt x="0" y="207"/>
                  </a:cubicBezTo>
                  <a:cubicBezTo>
                    <a:pt x="3" y="171"/>
                    <a:pt x="12" y="137"/>
                    <a:pt x="33" y="106"/>
                  </a:cubicBezTo>
                  <a:cubicBezTo>
                    <a:pt x="79" y="38"/>
                    <a:pt x="144" y="5"/>
                    <a:pt x="225" y="0"/>
                  </a:cubicBezTo>
                  <a:cubicBezTo>
                    <a:pt x="231" y="0"/>
                    <a:pt x="237" y="0"/>
                    <a:pt x="243" y="0"/>
                  </a:cubicBezTo>
                  <a:cubicBezTo>
                    <a:pt x="764" y="0"/>
                    <a:pt x="1284" y="0"/>
                    <a:pt x="1805" y="0"/>
                  </a:cubicBezTo>
                  <a:cubicBezTo>
                    <a:pt x="1860" y="0"/>
                    <a:pt x="1911" y="12"/>
                    <a:pt x="1956" y="45"/>
                  </a:cubicBezTo>
                  <a:cubicBezTo>
                    <a:pt x="2009" y="84"/>
                    <a:pt x="2045" y="134"/>
                    <a:pt x="2046" y="203"/>
                  </a:cubicBezTo>
                  <a:cubicBezTo>
                    <a:pt x="2046" y="205"/>
                    <a:pt x="2047" y="206"/>
                    <a:pt x="2048" y="207"/>
                  </a:cubicBezTo>
                  <a:cubicBezTo>
                    <a:pt x="2048" y="292"/>
                    <a:pt x="2048" y="378"/>
                    <a:pt x="2048" y="463"/>
                  </a:cubicBezTo>
                  <a:close/>
                </a:path>
              </a:pathLst>
            </a:custGeom>
            <a:solidFill>
              <a:srgbClr val="244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918FA0B-0158-4EC3-8B73-ECD0067F3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750" y="-1192213"/>
              <a:ext cx="2266950" cy="514350"/>
            </a:xfrm>
            <a:custGeom>
              <a:avLst/>
              <a:gdLst>
                <a:gd name="T0" fmla="*/ 0 w 2048"/>
                <a:gd name="T1" fmla="*/ 0 h 463"/>
                <a:gd name="T2" fmla="*/ 28 w 2048"/>
                <a:gd name="T3" fmla="*/ 0 h 463"/>
                <a:gd name="T4" fmla="*/ 2022 w 2048"/>
                <a:gd name="T5" fmla="*/ 0 h 463"/>
                <a:gd name="T6" fmla="*/ 2048 w 2048"/>
                <a:gd name="T7" fmla="*/ 0 h 463"/>
                <a:gd name="T8" fmla="*/ 2048 w 2048"/>
                <a:gd name="T9" fmla="*/ 256 h 463"/>
                <a:gd name="T10" fmla="*/ 2015 w 2048"/>
                <a:gd name="T11" fmla="*/ 357 h 463"/>
                <a:gd name="T12" fmla="*/ 1823 w 2048"/>
                <a:gd name="T13" fmla="*/ 462 h 463"/>
                <a:gd name="T14" fmla="*/ 1805 w 2048"/>
                <a:gd name="T15" fmla="*/ 462 h 463"/>
                <a:gd name="T16" fmla="*/ 243 w 2048"/>
                <a:gd name="T17" fmla="*/ 462 h 463"/>
                <a:gd name="T18" fmla="*/ 92 w 2048"/>
                <a:gd name="T19" fmla="*/ 418 h 463"/>
                <a:gd name="T20" fmla="*/ 2 w 2048"/>
                <a:gd name="T21" fmla="*/ 259 h 463"/>
                <a:gd name="T22" fmla="*/ 0 w 2048"/>
                <a:gd name="T23" fmla="*/ 256 h 463"/>
                <a:gd name="T24" fmla="*/ 0 w 2048"/>
                <a:gd name="T25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8" h="463">
                  <a:moveTo>
                    <a:pt x="0" y="0"/>
                  </a:moveTo>
                  <a:cubicBezTo>
                    <a:pt x="10" y="0"/>
                    <a:pt x="19" y="0"/>
                    <a:pt x="28" y="0"/>
                  </a:cubicBezTo>
                  <a:cubicBezTo>
                    <a:pt x="693" y="0"/>
                    <a:pt x="1357" y="0"/>
                    <a:pt x="2022" y="0"/>
                  </a:cubicBezTo>
                  <a:cubicBezTo>
                    <a:pt x="2030" y="0"/>
                    <a:pt x="2039" y="0"/>
                    <a:pt x="2048" y="0"/>
                  </a:cubicBezTo>
                  <a:cubicBezTo>
                    <a:pt x="2048" y="85"/>
                    <a:pt x="2048" y="170"/>
                    <a:pt x="2048" y="256"/>
                  </a:cubicBezTo>
                  <a:cubicBezTo>
                    <a:pt x="2045" y="292"/>
                    <a:pt x="2036" y="326"/>
                    <a:pt x="2015" y="357"/>
                  </a:cubicBezTo>
                  <a:cubicBezTo>
                    <a:pt x="1969" y="424"/>
                    <a:pt x="1904" y="457"/>
                    <a:pt x="1823" y="462"/>
                  </a:cubicBezTo>
                  <a:cubicBezTo>
                    <a:pt x="1817" y="463"/>
                    <a:pt x="1811" y="462"/>
                    <a:pt x="1805" y="462"/>
                  </a:cubicBezTo>
                  <a:cubicBezTo>
                    <a:pt x="1284" y="462"/>
                    <a:pt x="764" y="462"/>
                    <a:pt x="243" y="462"/>
                  </a:cubicBezTo>
                  <a:cubicBezTo>
                    <a:pt x="188" y="463"/>
                    <a:pt x="137" y="451"/>
                    <a:pt x="92" y="418"/>
                  </a:cubicBezTo>
                  <a:cubicBezTo>
                    <a:pt x="39" y="378"/>
                    <a:pt x="3" y="328"/>
                    <a:pt x="2" y="259"/>
                  </a:cubicBezTo>
                  <a:cubicBezTo>
                    <a:pt x="2" y="258"/>
                    <a:pt x="1" y="257"/>
                    <a:pt x="0" y="256"/>
                  </a:cubicBezTo>
                  <a:cubicBezTo>
                    <a:pt x="0" y="170"/>
                    <a:pt x="0" y="85"/>
                    <a:pt x="0" y="0"/>
                  </a:cubicBezTo>
                  <a:close/>
                </a:path>
              </a:pathLst>
            </a:custGeom>
            <a:solidFill>
              <a:srgbClr val="244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449B411-4F3F-48F6-B068-A20DB22AB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363" y="-1676400"/>
              <a:ext cx="320675" cy="276225"/>
            </a:xfrm>
            <a:custGeom>
              <a:avLst/>
              <a:gdLst>
                <a:gd name="T0" fmla="*/ 69 w 290"/>
                <a:gd name="T1" fmla="*/ 126 h 250"/>
                <a:gd name="T2" fmla="*/ 144 w 290"/>
                <a:gd name="T3" fmla="*/ 0 h 250"/>
                <a:gd name="T4" fmla="*/ 198 w 290"/>
                <a:gd name="T5" fmla="*/ 91 h 250"/>
                <a:gd name="T6" fmla="*/ 209 w 290"/>
                <a:gd name="T7" fmla="*/ 110 h 250"/>
                <a:gd name="T8" fmla="*/ 226 w 290"/>
                <a:gd name="T9" fmla="*/ 138 h 250"/>
                <a:gd name="T10" fmla="*/ 242 w 290"/>
                <a:gd name="T11" fmla="*/ 165 h 250"/>
                <a:gd name="T12" fmla="*/ 263 w 290"/>
                <a:gd name="T13" fmla="*/ 203 h 250"/>
                <a:gd name="T14" fmla="*/ 286 w 290"/>
                <a:gd name="T15" fmla="*/ 226 h 250"/>
                <a:gd name="T16" fmla="*/ 285 w 290"/>
                <a:gd name="T17" fmla="*/ 232 h 250"/>
                <a:gd name="T18" fmla="*/ 284 w 290"/>
                <a:gd name="T19" fmla="*/ 230 h 250"/>
                <a:gd name="T20" fmla="*/ 284 w 290"/>
                <a:gd name="T21" fmla="*/ 228 h 250"/>
                <a:gd name="T22" fmla="*/ 281 w 290"/>
                <a:gd name="T23" fmla="*/ 243 h 250"/>
                <a:gd name="T24" fmla="*/ 268 w 290"/>
                <a:gd name="T25" fmla="*/ 243 h 250"/>
                <a:gd name="T26" fmla="*/ 238 w 290"/>
                <a:gd name="T27" fmla="*/ 248 h 250"/>
                <a:gd name="T28" fmla="*/ 190 w 290"/>
                <a:gd name="T29" fmla="*/ 248 h 250"/>
                <a:gd name="T30" fmla="*/ 153 w 290"/>
                <a:gd name="T31" fmla="*/ 243 h 250"/>
                <a:gd name="T32" fmla="*/ 144 w 290"/>
                <a:gd name="T33" fmla="*/ 243 h 250"/>
                <a:gd name="T34" fmla="*/ 107 w 290"/>
                <a:gd name="T35" fmla="*/ 248 h 250"/>
                <a:gd name="T36" fmla="*/ 62 w 290"/>
                <a:gd name="T37" fmla="*/ 248 h 250"/>
                <a:gd name="T38" fmla="*/ 29 w 290"/>
                <a:gd name="T39" fmla="*/ 244 h 250"/>
                <a:gd name="T40" fmla="*/ 18 w 290"/>
                <a:gd name="T41" fmla="*/ 244 h 250"/>
                <a:gd name="T42" fmla="*/ 11 w 290"/>
                <a:gd name="T43" fmla="*/ 223 h 250"/>
                <a:gd name="T44" fmla="*/ 10 w 290"/>
                <a:gd name="T45" fmla="*/ 222 h 250"/>
                <a:gd name="T46" fmla="*/ 31 w 290"/>
                <a:gd name="T47" fmla="*/ 192 h 250"/>
                <a:gd name="T48" fmla="*/ 54 w 290"/>
                <a:gd name="T49" fmla="*/ 152 h 250"/>
                <a:gd name="T50" fmla="*/ 69 w 290"/>
                <a:gd name="T51" fmla="*/ 12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250">
                  <a:moveTo>
                    <a:pt x="69" y="126"/>
                  </a:moveTo>
                  <a:cubicBezTo>
                    <a:pt x="94" y="85"/>
                    <a:pt x="118" y="43"/>
                    <a:pt x="144" y="0"/>
                  </a:cubicBezTo>
                  <a:cubicBezTo>
                    <a:pt x="163" y="32"/>
                    <a:pt x="180" y="61"/>
                    <a:pt x="198" y="91"/>
                  </a:cubicBezTo>
                  <a:cubicBezTo>
                    <a:pt x="207" y="94"/>
                    <a:pt x="207" y="103"/>
                    <a:pt x="209" y="110"/>
                  </a:cubicBezTo>
                  <a:cubicBezTo>
                    <a:pt x="213" y="120"/>
                    <a:pt x="219" y="130"/>
                    <a:pt x="226" y="138"/>
                  </a:cubicBezTo>
                  <a:cubicBezTo>
                    <a:pt x="238" y="143"/>
                    <a:pt x="238" y="155"/>
                    <a:pt x="242" y="165"/>
                  </a:cubicBezTo>
                  <a:cubicBezTo>
                    <a:pt x="247" y="179"/>
                    <a:pt x="255" y="191"/>
                    <a:pt x="263" y="203"/>
                  </a:cubicBezTo>
                  <a:cubicBezTo>
                    <a:pt x="274" y="207"/>
                    <a:pt x="275" y="221"/>
                    <a:pt x="286" y="226"/>
                  </a:cubicBezTo>
                  <a:cubicBezTo>
                    <a:pt x="285" y="228"/>
                    <a:pt x="285" y="230"/>
                    <a:pt x="285" y="232"/>
                  </a:cubicBezTo>
                  <a:cubicBezTo>
                    <a:pt x="282" y="233"/>
                    <a:pt x="287" y="231"/>
                    <a:pt x="284" y="230"/>
                  </a:cubicBezTo>
                  <a:cubicBezTo>
                    <a:pt x="282" y="229"/>
                    <a:pt x="283" y="226"/>
                    <a:pt x="284" y="228"/>
                  </a:cubicBezTo>
                  <a:cubicBezTo>
                    <a:pt x="290" y="234"/>
                    <a:pt x="287" y="239"/>
                    <a:pt x="281" y="243"/>
                  </a:cubicBezTo>
                  <a:cubicBezTo>
                    <a:pt x="277" y="243"/>
                    <a:pt x="272" y="243"/>
                    <a:pt x="268" y="243"/>
                  </a:cubicBezTo>
                  <a:cubicBezTo>
                    <a:pt x="258" y="244"/>
                    <a:pt x="249" y="250"/>
                    <a:pt x="238" y="248"/>
                  </a:cubicBezTo>
                  <a:cubicBezTo>
                    <a:pt x="222" y="246"/>
                    <a:pt x="206" y="250"/>
                    <a:pt x="190" y="248"/>
                  </a:cubicBezTo>
                  <a:cubicBezTo>
                    <a:pt x="178" y="247"/>
                    <a:pt x="165" y="248"/>
                    <a:pt x="153" y="243"/>
                  </a:cubicBezTo>
                  <a:cubicBezTo>
                    <a:pt x="150" y="243"/>
                    <a:pt x="147" y="243"/>
                    <a:pt x="144" y="243"/>
                  </a:cubicBezTo>
                  <a:cubicBezTo>
                    <a:pt x="131" y="246"/>
                    <a:pt x="119" y="248"/>
                    <a:pt x="107" y="248"/>
                  </a:cubicBezTo>
                  <a:cubicBezTo>
                    <a:pt x="92" y="250"/>
                    <a:pt x="77" y="246"/>
                    <a:pt x="62" y="248"/>
                  </a:cubicBezTo>
                  <a:cubicBezTo>
                    <a:pt x="50" y="250"/>
                    <a:pt x="40" y="246"/>
                    <a:pt x="29" y="244"/>
                  </a:cubicBezTo>
                  <a:cubicBezTo>
                    <a:pt x="25" y="244"/>
                    <a:pt x="21" y="244"/>
                    <a:pt x="18" y="244"/>
                  </a:cubicBezTo>
                  <a:cubicBezTo>
                    <a:pt x="1" y="242"/>
                    <a:pt x="0" y="240"/>
                    <a:pt x="11" y="223"/>
                  </a:cubicBezTo>
                  <a:cubicBezTo>
                    <a:pt x="10" y="222"/>
                    <a:pt x="10" y="222"/>
                    <a:pt x="10" y="222"/>
                  </a:cubicBezTo>
                  <a:cubicBezTo>
                    <a:pt x="18" y="213"/>
                    <a:pt x="17" y="197"/>
                    <a:pt x="31" y="192"/>
                  </a:cubicBezTo>
                  <a:cubicBezTo>
                    <a:pt x="40" y="180"/>
                    <a:pt x="48" y="166"/>
                    <a:pt x="54" y="152"/>
                  </a:cubicBezTo>
                  <a:cubicBezTo>
                    <a:pt x="55" y="141"/>
                    <a:pt x="59" y="132"/>
                    <a:pt x="69" y="126"/>
                  </a:cubicBezTo>
                  <a:close/>
                </a:path>
              </a:pathLst>
            </a:custGeom>
            <a:solidFill>
              <a:srgbClr val="FCC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E97EDD-D6D9-4C39-85DC-16ED0C68D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238" y="-1466850"/>
              <a:ext cx="174625" cy="225425"/>
            </a:xfrm>
            <a:custGeom>
              <a:avLst/>
              <a:gdLst>
                <a:gd name="T0" fmla="*/ 2 w 158"/>
                <a:gd name="T1" fmla="*/ 16 h 203"/>
                <a:gd name="T2" fmla="*/ 14 w 158"/>
                <a:gd name="T3" fmla="*/ 2 h 203"/>
                <a:gd name="T4" fmla="*/ 31 w 158"/>
                <a:gd name="T5" fmla="*/ 12 h 203"/>
                <a:gd name="T6" fmla="*/ 145 w 158"/>
                <a:gd name="T7" fmla="*/ 172 h 203"/>
                <a:gd name="T8" fmla="*/ 146 w 158"/>
                <a:gd name="T9" fmla="*/ 194 h 203"/>
                <a:gd name="T10" fmla="*/ 132 w 158"/>
                <a:gd name="T11" fmla="*/ 199 h 203"/>
                <a:gd name="T12" fmla="*/ 2 w 158"/>
                <a:gd name="T13" fmla="*/ 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03">
                  <a:moveTo>
                    <a:pt x="2" y="16"/>
                  </a:moveTo>
                  <a:cubicBezTo>
                    <a:pt x="0" y="5"/>
                    <a:pt x="6" y="4"/>
                    <a:pt x="14" y="2"/>
                  </a:cubicBezTo>
                  <a:cubicBezTo>
                    <a:pt x="23" y="1"/>
                    <a:pt x="29" y="0"/>
                    <a:pt x="31" y="12"/>
                  </a:cubicBezTo>
                  <a:cubicBezTo>
                    <a:pt x="44" y="83"/>
                    <a:pt x="81" y="137"/>
                    <a:pt x="145" y="172"/>
                  </a:cubicBezTo>
                  <a:cubicBezTo>
                    <a:pt x="158" y="180"/>
                    <a:pt x="148" y="187"/>
                    <a:pt x="146" y="194"/>
                  </a:cubicBezTo>
                  <a:cubicBezTo>
                    <a:pt x="144" y="201"/>
                    <a:pt x="140" y="203"/>
                    <a:pt x="132" y="199"/>
                  </a:cubicBezTo>
                  <a:cubicBezTo>
                    <a:pt x="59" y="159"/>
                    <a:pt x="17" y="97"/>
                    <a:pt x="2" y="16"/>
                  </a:cubicBezTo>
                  <a:close/>
                </a:path>
              </a:pathLst>
            </a:custGeom>
            <a:solidFill>
              <a:srgbClr val="FFC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E7C6C3D-317F-484B-9FAF-A20AE6BC2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800" y="-1773238"/>
              <a:ext cx="230188" cy="130175"/>
            </a:xfrm>
            <a:custGeom>
              <a:avLst/>
              <a:gdLst>
                <a:gd name="T0" fmla="*/ 207 w 208"/>
                <a:gd name="T1" fmla="*/ 16 h 117"/>
                <a:gd name="T2" fmla="*/ 192 w 208"/>
                <a:gd name="T3" fmla="*/ 32 h 117"/>
                <a:gd name="T4" fmla="*/ 36 w 208"/>
                <a:gd name="T5" fmla="*/ 105 h 117"/>
                <a:gd name="T6" fmla="*/ 11 w 208"/>
                <a:gd name="T7" fmla="*/ 105 h 117"/>
                <a:gd name="T8" fmla="*/ 13 w 208"/>
                <a:gd name="T9" fmla="*/ 86 h 117"/>
                <a:gd name="T10" fmla="*/ 190 w 208"/>
                <a:gd name="T11" fmla="*/ 1 h 117"/>
                <a:gd name="T12" fmla="*/ 207 w 208"/>
                <a:gd name="T13" fmla="*/ 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17">
                  <a:moveTo>
                    <a:pt x="207" y="16"/>
                  </a:moveTo>
                  <a:cubicBezTo>
                    <a:pt x="208" y="26"/>
                    <a:pt x="204" y="31"/>
                    <a:pt x="192" y="32"/>
                  </a:cubicBezTo>
                  <a:cubicBezTo>
                    <a:pt x="129" y="33"/>
                    <a:pt x="77" y="59"/>
                    <a:pt x="36" y="105"/>
                  </a:cubicBezTo>
                  <a:cubicBezTo>
                    <a:pt x="26" y="117"/>
                    <a:pt x="20" y="110"/>
                    <a:pt x="11" y="105"/>
                  </a:cubicBezTo>
                  <a:cubicBezTo>
                    <a:pt x="0" y="97"/>
                    <a:pt x="9" y="91"/>
                    <a:pt x="13" y="86"/>
                  </a:cubicBezTo>
                  <a:cubicBezTo>
                    <a:pt x="61" y="34"/>
                    <a:pt x="119" y="5"/>
                    <a:pt x="190" y="1"/>
                  </a:cubicBezTo>
                  <a:cubicBezTo>
                    <a:pt x="207" y="0"/>
                    <a:pt x="207" y="1"/>
                    <a:pt x="207" y="16"/>
                  </a:cubicBezTo>
                  <a:close/>
                </a:path>
              </a:pathLst>
            </a:custGeom>
            <a:solidFill>
              <a:srgbClr val="FFCD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E88C349-EC3C-40D0-8FDB-396070175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650" y="-1420813"/>
              <a:ext cx="161925" cy="185738"/>
            </a:xfrm>
            <a:custGeom>
              <a:avLst/>
              <a:gdLst>
                <a:gd name="T0" fmla="*/ 146 w 146"/>
                <a:gd name="T1" fmla="*/ 16 h 168"/>
                <a:gd name="T2" fmla="*/ 143 w 146"/>
                <a:gd name="T3" fmla="*/ 26 h 168"/>
                <a:gd name="T4" fmla="*/ 29 w 146"/>
                <a:gd name="T5" fmla="*/ 157 h 168"/>
                <a:gd name="T6" fmla="*/ 10 w 146"/>
                <a:gd name="T7" fmla="*/ 155 h 168"/>
                <a:gd name="T8" fmla="*/ 15 w 146"/>
                <a:gd name="T9" fmla="*/ 130 h 168"/>
                <a:gd name="T10" fmla="*/ 115 w 146"/>
                <a:gd name="T11" fmla="*/ 16 h 168"/>
                <a:gd name="T12" fmla="*/ 130 w 146"/>
                <a:gd name="T13" fmla="*/ 5 h 168"/>
                <a:gd name="T14" fmla="*/ 146 w 146"/>
                <a:gd name="T15" fmla="*/ 1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168">
                  <a:moveTo>
                    <a:pt x="146" y="16"/>
                  </a:moveTo>
                  <a:cubicBezTo>
                    <a:pt x="145" y="20"/>
                    <a:pt x="144" y="23"/>
                    <a:pt x="143" y="26"/>
                  </a:cubicBezTo>
                  <a:cubicBezTo>
                    <a:pt x="121" y="83"/>
                    <a:pt x="83" y="127"/>
                    <a:pt x="29" y="157"/>
                  </a:cubicBezTo>
                  <a:cubicBezTo>
                    <a:pt x="23" y="161"/>
                    <a:pt x="15" y="168"/>
                    <a:pt x="10" y="155"/>
                  </a:cubicBezTo>
                  <a:cubicBezTo>
                    <a:pt x="6" y="146"/>
                    <a:pt x="0" y="138"/>
                    <a:pt x="15" y="130"/>
                  </a:cubicBezTo>
                  <a:cubicBezTo>
                    <a:pt x="63" y="105"/>
                    <a:pt x="96" y="66"/>
                    <a:pt x="115" y="16"/>
                  </a:cubicBezTo>
                  <a:cubicBezTo>
                    <a:pt x="118" y="9"/>
                    <a:pt x="119" y="0"/>
                    <a:pt x="130" y="5"/>
                  </a:cubicBezTo>
                  <a:cubicBezTo>
                    <a:pt x="136" y="8"/>
                    <a:pt x="145" y="7"/>
                    <a:pt x="146" y="16"/>
                  </a:cubicBezTo>
                  <a:close/>
                </a:path>
              </a:pathLst>
            </a:custGeom>
            <a:solidFill>
              <a:srgbClr val="FFC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CE61BFF-F404-4B2B-AD30-E821F6277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38" y="-1652588"/>
              <a:ext cx="77788" cy="196850"/>
            </a:xfrm>
            <a:custGeom>
              <a:avLst/>
              <a:gdLst>
                <a:gd name="T0" fmla="*/ 67 w 70"/>
                <a:gd name="T1" fmla="*/ 137 h 177"/>
                <a:gd name="T2" fmla="*/ 66 w 70"/>
                <a:gd name="T3" fmla="*/ 158 h 177"/>
                <a:gd name="T4" fmla="*/ 56 w 70"/>
                <a:gd name="T5" fmla="*/ 174 h 177"/>
                <a:gd name="T6" fmla="*/ 37 w 70"/>
                <a:gd name="T7" fmla="*/ 155 h 177"/>
                <a:gd name="T8" fmla="*/ 7 w 70"/>
                <a:gd name="T9" fmla="*/ 32 h 177"/>
                <a:gd name="T10" fmla="*/ 13 w 70"/>
                <a:gd name="T11" fmla="*/ 9 h 177"/>
                <a:gd name="T12" fmla="*/ 33 w 70"/>
                <a:gd name="T13" fmla="*/ 18 h 177"/>
                <a:gd name="T14" fmla="*/ 67 w 70"/>
                <a:gd name="T15" fmla="*/ 13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77">
                  <a:moveTo>
                    <a:pt x="67" y="137"/>
                  </a:moveTo>
                  <a:cubicBezTo>
                    <a:pt x="67" y="144"/>
                    <a:pt x="67" y="151"/>
                    <a:pt x="66" y="158"/>
                  </a:cubicBezTo>
                  <a:cubicBezTo>
                    <a:pt x="65" y="165"/>
                    <a:pt x="70" y="177"/>
                    <a:pt x="56" y="174"/>
                  </a:cubicBezTo>
                  <a:cubicBezTo>
                    <a:pt x="45" y="172"/>
                    <a:pt x="36" y="172"/>
                    <a:pt x="37" y="155"/>
                  </a:cubicBezTo>
                  <a:cubicBezTo>
                    <a:pt x="41" y="111"/>
                    <a:pt x="30" y="70"/>
                    <a:pt x="7" y="32"/>
                  </a:cubicBezTo>
                  <a:cubicBezTo>
                    <a:pt x="0" y="20"/>
                    <a:pt x="3" y="15"/>
                    <a:pt x="13" y="9"/>
                  </a:cubicBezTo>
                  <a:cubicBezTo>
                    <a:pt x="26" y="0"/>
                    <a:pt x="29" y="10"/>
                    <a:pt x="33" y="18"/>
                  </a:cubicBezTo>
                  <a:cubicBezTo>
                    <a:pt x="54" y="54"/>
                    <a:pt x="66" y="94"/>
                    <a:pt x="67" y="137"/>
                  </a:cubicBezTo>
                  <a:close/>
                </a:path>
              </a:pathLst>
            </a:custGeom>
            <a:solidFill>
              <a:srgbClr val="FFC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B3E7AB9-F5DA-4755-9EDE-C1C6F0175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25" y="-1357313"/>
              <a:ext cx="87313" cy="90488"/>
            </a:xfrm>
            <a:custGeom>
              <a:avLst/>
              <a:gdLst>
                <a:gd name="T0" fmla="*/ 74 w 78"/>
                <a:gd name="T1" fmla="*/ 52 h 82"/>
                <a:gd name="T2" fmla="*/ 13 w 78"/>
                <a:gd name="T3" fmla="*/ 72 h 82"/>
                <a:gd name="T4" fmla="*/ 10 w 78"/>
                <a:gd name="T5" fmla="*/ 59 h 82"/>
                <a:gd name="T6" fmla="*/ 13 w 78"/>
                <a:gd name="T7" fmla="*/ 54 h 82"/>
                <a:gd name="T8" fmla="*/ 37 w 78"/>
                <a:gd name="T9" fmla="*/ 8 h 82"/>
                <a:gd name="T10" fmla="*/ 49 w 78"/>
                <a:gd name="T11" fmla="*/ 5 h 82"/>
                <a:gd name="T12" fmla="*/ 75 w 78"/>
                <a:gd name="T13" fmla="*/ 44 h 82"/>
                <a:gd name="T14" fmla="*/ 74 w 78"/>
                <a:gd name="T15" fmla="*/ 5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2">
                  <a:moveTo>
                    <a:pt x="74" y="52"/>
                  </a:moveTo>
                  <a:cubicBezTo>
                    <a:pt x="59" y="75"/>
                    <a:pt x="35" y="82"/>
                    <a:pt x="13" y="72"/>
                  </a:cubicBezTo>
                  <a:cubicBezTo>
                    <a:pt x="6" y="68"/>
                    <a:pt x="0" y="65"/>
                    <a:pt x="10" y="59"/>
                  </a:cubicBezTo>
                  <a:cubicBezTo>
                    <a:pt x="11" y="58"/>
                    <a:pt x="14" y="55"/>
                    <a:pt x="13" y="54"/>
                  </a:cubicBezTo>
                  <a:cubicBezTo>
                    <a:pt x="7" y="31"/>
                    <a:pt x="31" y="25"/>
                    <a:pt x="37" y="8"/>
                  </a:cubicBezTo>
                  <a:cubicBezTo>
                    <a:pt x="40" y="0"/>
                    <a:pt x="45" y="3"/>
                    <a:pt x="49" y="5"/>
                  </a:cubicBezTo>
                  <a:cubicBezTo>
                    <a:pt x="67" y="12"/>
                    <a:pt x="76" y="25"/>
                    <a:pt x="75" y="44"/>
                  </a:cubicBezTo>
                  <a:cubicBezTo>
                    <a:pt x="78" y="47"/>
                    <a:pt x="78" y="50"/>
                    <a:pt x="74" y="52"/>
                  </a:cubicBezTo>
                  <a:close/>
                </a:path>
              </a:pathLst>
            </a:custGeom>
            <a:solidFill>
              <a:srgbClr val="256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DB3695D-FC90-4481-9FEF-71659CB40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-1354138"/>
              <a:ext cx="93663" cy="85725"/>
            </a:xfrm>
            <a:custGeom>
              <a:avLst/>
              <a:gdLst>
                <a:gd name="T0" fmla="*/ 64 w 85"/>
                <a:gd name="T1" fmla="*/ 41 h 78"/>
                <a:gd name="T2" fmla="*/ 66 w 85"/>
                <a:gd name="T3" fmla="*/ 52 h 78"/>
                <a:gd name="T4" fmla="*/ 56 w 85"/>
                <a:gd name="T5" fmla="*/ 71 h 78"/>
                <a:gd name="T6" fmla="*/ 5 w 85"/>
                <a:gd name="T7" fmla="*/ 48 h 78"/>
                <a:gd name="T8" fmla="*/ 29 w 85"/>
                <a:gd name="T9" fmla="*/ 3 h 78"/>
                <a:gd name="T10" fmla="*/ 36 w 85"/>
                <a:gd name="T11" fmla="*/ 0 h 78"/>
                <a:gd name="T12" fmla="*/ 40 w 85"/>
                <a:gd name="T13" fmla="*/ 1 h 78"/>
                <a:gd name="T14" fmla="*/ 64 w 85"/>
                <a:gd name="T15" fmla="*/ 27 h 78"/>
                <a:gd name="T16" fmla="*/ 64 w 85"/>
                <a:gd name="T17" fmla="*/ 4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78">
                  <a:moveTo>
                    <a:pt x="64" y="41"/>
                  </a:moveTo>
                  <a:cubicBezTo>
                    <a:pt x="64" y="42"/>
                    <a:pt x="63" y="49"/>
                    <a:pt x="66" y="52"/>
                  </a:cubicBezTo>
                  <a:cubicBezTo>
                    <a:pt x="85" y="70"/>
                    <a:pt x="65" y="69"/>
                    <a:pt x="56" y="71"/>
                  </a:cubicBezTo>
                  <a:cubicBezTo>
                    <a:pt x="32" y="78"/>
                    <a:pt x="11" y="67"/>
                    <a:pt x="5" y="48"/>
                  </a:cubicBezTo>
                  <a:cubicBezTo>
                    <a:pt x="0" y="29"/>
                    <a:pt x="9" y="10"/>
                    <a:pt x="29" y="3"/>
                  </a:cubicBezTo>
                  <a:cubicBezTo>
                    <a:pt x="31" y="2"/>
                    <a:pt x="34" y="1"/>
                    <a:pt x="36" y="0"/>
                  </a:cubicBezTo>
                  <a:cubicBezTo>
                    <a:pt x="37" y="0"/>
                    <a:pt x="40" y="1"/>
                    <a:pt x="40" y="1"/>
                  </a:cubicBezTo>
                  <a:cubicBezTo>
                    <a:pt x="42" y="15"/>
                    <a:pt x="53" y="21"/>
                    <a:pt x="64" y="27"/>
                  </a:cubicBezTo>
                  <a:cubicBezTo>
                    <a:pt x="65" y="27"/>
                    <a:pt x="64" y="33"/>
                    <a:pt x="64" y="41"/>
                  </a:cubicBezTo>
                  <a:close/>
                </a:path>
              </a:pathLst>
            </a:custGeom>
            <a:solidFill>
              <a:srgbClr val="246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FAEE90A8-8480-4620-9217-B138AC45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4263" y="-1763713"/>
              <a:ext cx="133350" cy="84138"/>
            </a:xfrm>
            <a:custGeom>
              <a:avLst/>
              <a:gdLst>
                <a:gd name="T0" fmla="*/ 13 w 120"/>
                <a:gd name="T1" fmla="*/ 0 h 77"/>
                <a:gd name="T2" fmla="*/ 64 w 120"/>
                <a:gd name="T3" fmla="*/ 19 h 77"/>
                <a:gd name="T4" fmla="*/ 103 w 120"/>
                <a:gd name="T5" fmla="*/ 43 h 77"/>
                <a:gd name="T6" fmla="*/ 110 w 120"/>
                <a:gd name="T7" fmla="*/ 61 h 77"/>
                <a:gd name="T8" fmla="*/ 86 w 120"/>
                <a:gd name="T9" fmla="*/ 67 h 77"/>
                <a:gd name="T10" fmla="*/ 11 w 120"/>
                <a:gd name="T11" fmla="*/ 30 h 77"/>
                <a:gd name="T12" fmla="*/ 3 w 120"/>
                <a:gd name="T13" fmla="*/ 16 h 77"/>
                <a:gd name="T14" fmla="*/ 13 w 120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77">
                  <a:moveTo>
                    <a:pt x="13" y="0"/>
                  </a:moveTo>
                  <a:cubicBezTo>
                    <a:pt x="32" y="4"/>
                    <a:pt x="49" y="10"/>
                    <a:pt x="64" y="19"/>
                  </a:cubicBezTo>
                  <a:cubicBezTo>
                    <a:pt x="78" y="26"/>
                    <a:pt x="91" y="34"/>
                    <a:pt x="103" y="43"/>
                  </a:cubicBezTo>
                  <a:cubicBezTo>
                    <a:pt x="109" y="47"/>
                    <a:pt x="120" y="51"/>
                    <a:pt x="110" y="61"/>
                  </a:cubicBezTo>
                  <a:cubicBezTo>
                    <a:pt x="103" y="68"/>
                    <a:pt x="98" y="77"/>
                    <a:pt x="86" y="67"/>
                  </a:cubicBezTo>
                  <a:cubicBezTo>
                    <a:pt x="64" y="49"/>
                    <a:pt x="39" y="37"/>
                    <a:pt x="11" y="30"/>
                  </a:cubicBezTo>
                  <a:cubicBezTo>
                    <a:pt x="3" y="28"/>
                    <a:pt x="0" y="24"/>
                    <a:pt x="3" y="16"/>
                  </a:cubicBezTo>
                  <a:cubicBezTo>
                    <a:pt x="5" y="10"/>
                    <a:pt x="3" y="0"/>
                    <a:pt x="13" y="0"/>
                  </a:cubicBezTo>
                  <a:close/>
                </a:path>
              </a:pathLst>
            </a:custGeom>
            <a:solidFill>
              <a:srgbClr val="FFC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BB0AD52F-9DAE-4DDE-8FD4-74DD2640E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600" y="-1644650"/>
              <a:ext cx="47625" cy="150813"/>
            </a:xfrm>
            <a:custGeom>
              <a:avLst/>
              <a:gdLst>
                <a:gd name="T0" fmla="*/ 16 w 42"/>
                <a:gd name="T1" fmla="*/ 136 h 136"/>
                <a:gd name="T2" fmla="*/ 0 w 42"/>
                <a:gd name="T3" fmla="*/ 109 h 136"/>
                <a:gd name="T4" fmla="*/ 7 w 42"/>
                <a:gd name="T5" fmla="*/ 50 h 136"/>
                <a:gd name="T6" fmla="*/ 34 w 42"/>
                <a:gd name="T7" fmla="*/ 0 h 136"/>
                <a:gd name="T8" fmla="*/ 31 w 42"/>
                <a:gd name="T9" fmla="*/ 94 h 136"/>
                <a:gd name="T10" fmla="*/ 16 w 4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6">
                  <a:moveTo>
                    <a:pt x="16" y="136"/>
                  </a:moveTo>
                  <a:cubicBezTo>
                    <a:pt x="8" y="129"/>
                    <a:pt x="3" y="119"/>
                    <a:pt x="0" y="109"/>
                  </a:cubicBezTo>
                  <a:cubicBezTo>
                    <a:pt x="7" y="90"/>
                    <a:pt x="9" y="70"/>
                    <a:pt x="7" y="50"/>
                  </a:cubicBezTo>
                  <a:cubicBezTo>
                    <a:pt x="3" y="27"/>
                    <a:pt x="15" y="15"/>
                    <a:pt x="34" y="0"/>
                  </a:cubicBezTo>
                  <a:cubicBezTo>
                    <a:pt x="37" y="33"/>
                    <a:pt x="42" y="65"/>
                    <a:pt x="31" y="94"/>
                  </a:cubicBezTo>
                  <a:cubicBezTo>
                    <a:pt x="26" y="108"/>
                    <a:pt x="19" y="122"/>
                    <a:pt x="16" y="136"/>
                  </a:cubicBezTo>
                  <a:close/>
                </a:path>
              </a:pathLst>
            </a:custGeom>
            <a:solidFill>
              <a:srgbClr val="2A3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88A6A8CB-7F26-4247-A9A1-FEF4AB49A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075" y="-1397000"/>
              <a:ext cx="84138" cy="87313"/>
            </a:xfrm>
            <a:custGeom>
              <a:avLst/>
              <a:gdLst>
                <a:gd name="T0" fmla="*/ 0 w 77"/>
                <a:gd name="T1" fmla="*/ 50 h 78"/>
                <a:gd name="T2" fmla="*/ 20 w 77"/>
                <a:gd name="T3" fmla="*/ 26 h 78"/>
                <a:gd name="T4" fmla="*/ 29 w 77"/>
                <a:gd name="T5" fmla="*/ 21 h 78"/>
                <a:gd name="T6" fmla="*/ 41 w 77"/>
                <a:gd name="T7" fmla="*/ 19 h 78"/>
                <a:gd name="T8" fmla="*/ 62 w 77"/>
                <a:gd name="T9" fmla="*/ 14 h 78"/>
                <a:gd name="T10" fmla="*/ 70 w 77"/>
                <a:gd name="T11" fmla="*/ 52 h 78"/>
                <a:gd name="T12" fmla="*/ 18 w 77"/>
                <a:gd name="T13" fmla="*/ 67 h 78"/>
                <a:gd name="T14" fmla="*/ 0 w 77"/>
                <a:gd name="T15" fmla="*/ 5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8">
                  <a:moveTo>
                    <a:pt x="0" y="50"/>
                  </a:moveTo>
                  <a:cubicBezTo>
                    <a:pt x="11" y="45"/>
                    <a:pt x="20" y="39"/>
                    <a:pt x="20" y="26"/>
                  </a:cubicBezTo>
                  <a:cubicBezTo>
                    <a:pt x="21" y="20"/>
                    <a:pt x="25" y="21"/>
                    <a:pt x="29" y="21"/>
                  </a:cubicBezTo>
                  <a:cubicBezTo>
                    <a:pt x="33" y="21"/>
                    <a:pt x="37" y="20"/>
                    <a:pt x="41" y="19"/>
                  </a:cubicBezTo>
                  <a:cubicBezTo>
                    <a:pt x="48" y="17"/>
                    <a:pt x="51" y="0"/>
                    <a:pt x="62" y="14"/>
                  </a:cubicBezTo>
                  <a:cubicBezTo>
                    <a:pt x="72" y="25"/>
                    <a:pt x="77" y="37"/>
                    <a:pt x="70" y="52"/>
                  </a:cubicBezTo>
                  <a:cubicBezTo>
                    <a:pt x="61" y="72"/>
                    <a:pt x="41" y="78"/>
                    <a:pt x="18" y="67"/>
                  </a:cubicBezTo>
                  <a:cubicBezTo>
                    <a:pt x="11" y="63"/>
                    <a:pt x="5" y="58"/>
                    <a:pt x="0" y="50"/>
                  </a:cubicBezTo>
                  <a:close/>
                </a:path>
              </a:pathLst>
            </a:custGeom>
            <a:solidFill>
              <a:srgbClr val="276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8F547E94-40A0-4DBD-81DF-9126B8711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0" y="-1643063"/>
              <a:ext cx="42863" cy="134938"/>
            </a:xfrm>
            <a:custGeom>
              <a:avLst/>
              <a:gdLst>
                <a:gd name="T0" fmla="*/ 39 w 39"/>
                <a:gd name="T1" fmla="*/ 96 h 122"/>
                <a:gd name="T2" fmla="*/ 24 w 39"/>
                <a:gd name="T3" fmla="*/ 122 h 122"/>
                <a:gd name="T4" fmla="*/ 8 w 39"/>
                <a:gd name="T5" fmla="*/ 0 h 122"/>
                <a:gd name="T6" fmla="*/ 35 w 39"/>
                <a:gd name="T7" fmla="*/ 47 h 122"/>
                <a:gd name="T8" fmla="*/ 39 w 39"/>
                <a:gd name="T9" fmla="*/ 9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22">
                  <a:moveTo>
                    <a:pt x="39" y="96"/>
                  </a:moveTo>
                  <a:cubicBezTo>
                    <a:pt x="35" y="105"/>
                    <a:pt x="31" y="115"/>
                    <a:pt x="24" y="122"/>
                  </a:cubicBezTo>
                  <a:cubicBezTo>
                    <a:pt x="0" y="85"/>
                    <a:pt x="2" y="44"/>
                    <a:pt x="8" y="0"/>
                  </a:cubicBezTo>
                  <a:cubicBezTo>
                    <a:pt x="25" y="13"/>
                    <a:pt x="38" y="24"/>
                    <a:pt x="35" y="47"/>
                  </a:cubicBezTo>
                  <a:cubicBezTo>
                    <a:pt x="33" y="63"/>
                    <a:pt x="33" y="80"/>
                    <a:pt x="39" y="96"/>
                  </a:cubicBezTo>
                  <a:close/>
                </a:path>
              </a:pathLst>
            </a:custGeom>
            <a:solidFill>
              <a:srgbClr val="2D3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D6BA34D8-8191-4794-AF41-59C926898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-1389063"/>
              <a:ext cx="80963" cy="76200"/>
            </a:xfrm>
            <a:custGeom>
              <a:avLst/>
              <a:gdLst>
                <a:gd name="T0" fmla="*/ 0 w 73"/>
                <a:gd name="T1" fmla="*/ 30 h 68"/>
                <a:gd name="T2" fmla="*/ 16 w 73"/>
                <a:gd name="T3" fmla="*/ 3 h 68"/>
                <a:gd name="T4" fmla="*/ 25 w 73"/>
                <a:gd name="T5" fmla="*/ 4 h 68"/>
                <a:gd name="T6" fmla="*/ 31 w 73"/>
                <a:gd name="T7" fmla="*/ 10 h 68"/>
                <a:gd name="T8" fmla="*/ 69 w 73"/>
                <a:gd name="T9" fmla="*/ 40 h 68"/>
                <a:gd name="T10" fmla="*/ 71 w 73"/>
                <a:gd name="T11" fmla="*/ 48 h 68"/>
                <a:gd name="T12" fmla="*/ 26 w 73"/>
                <a:gd name="T13" fmla="*/ 65 h 68"/>
                <a:gd name="T14" fmla="*/ 0 w 73"/>
                <a:gd name="T15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68">
                  <a:moveTo>
                    <a:pt x="0" y="30"/>
                  </a:moveTo>
                  <a:cubicBezTo>
                    <a:pt x="1" y="20"/>
                    <a:pt x="7" y="11"/>
                    <a:pt x="16" y="3"/>
                  </a:cubicBezTo>
                  <a:cubicBezTo>
                    <a:pt x="19" y="0"/>
                    <a:pt x="22" y="0"/>
                    <a:pt x="25" y="4"/>
                  </a:cubicBezTo>
                  <a:cubicBezTo>
                    <a:pt x="27" y="7"/>
                    <a:pt x="29" y="10"/>
                    <a:pt x="31" y="10"/>
                  </a:cubicBezTo>
                  <a:cubicBezTo>
                    <a:pt x="54" y="7"/>
                    <a:pt x="53" y="33"/>
                    <a:pt x="69" y="40"/>
                  </a:cubicBezTo>
                  <a:cubicBezTo>
                    <a:pt x="73" y="41"/>
                    <a:pt x="73" y="44"/>
                    <a:pt x="71" y="48"/>
                  </a:cubicBezTo>
                  <a:cubicBezTo>
                    <a:pt x="65" y="58"/>
                    <a:pt x="40" y="68"/>
                    <a:pt x="26" y="65"/>
                  </a:cubicBezTo>
                  <a:cubicBezTo>
                    <a:pt x="12" y="62"/>
                    <a:pt x="1" y="47"/>
                    <a:pt x="0" y="30"/>
                  </a:cubicBezTo>
                  <a:close/>
                </a:path>
              </a:pathLst>
            </a:custGeom>
            <a:solidFill>
              <a:srgbClr val="256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691176F-7CC2-4953-B825-62509A18F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238" y="-1617663"/>
              <a:ext cx="60325" cy="111125"/>
            </a:xfrm>
            <a:custGeom>
              <a:avLst/>
              <a:gdLst>
                <a:gd name="T0" fmla="*/ 2 w 54"/>
                <a:gd name="T1" fmla="*/ 81 h 100"/>
                <a:gd name="T2" fmla="*/ 21 w 54"/>
                <a:gd name="T3" fmla="*/ 10 h 100"/>
                <a:gd name="T4" fmla="*/ 38 w 54"/>
                <a:gd name="T5" fmla="*/ 5 h 100"/>
                <a:gd name="T6" fmla="*/ 48 w 54"/>
                <a:gd name="T7" fmla="*/ 22 h 100"/>
                <a:gd name="T8" fmla="*/ 31 w 54"/>
                <a:gd name="T9" fmla="*/ 85 h 100"/>
                <a:gd name="T10" fmla="*/ 11 w 54"/>
                <a:gd name="T11" fmla="*/ 96 h 100"/>
                <a:gd name="T12" fmla="*/ 2 w 54"/>
                <a:gd name="T13" fmla="*/ 8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0">
                  <a:moveTo>
                    <a:pt x="2" y="81"/>
                  </a:moveTo>
                  <a:cubicBezTo>
                    <a:pt x="4" y="56"/>
                    <a:pt x="12" y="33"/>
                    <a:pt x="21" y="10"/>
                  </a:cubicBezTo>
                  <a:cubicBezTo>
                    <a:pt x="25" y="0"/>
                    <a:pt x="31" y="1"/>
                    <a:pt x="38" y="5"/>
                  </a:cubicBezTo>
                  <a:cubicBezTo>
                    <a:pt x="45" y="9"/>
                    <a:pt x="54" y="11"/>
                    <a:pt x="48" y="22"/>
                  </a:cubicBezTo>
                  <a:cubicBezTo>
                    <a:pt x="39" y="42"/>
                    <a:pt x="33" y="64"/>
                    <a:pt x="31" y="85"/>
                  </a:cubicBezTo>
                  <a:cubicBezTo>
                    <a:pt x="29" y="100"/>
                    <a:pt x="19" y="95"/>
                    <a:pt x="11" y="96"/>
                  </a:cubicBezTo>
                  <a:cubicBezTo>
                    <a:pt x="0" y="96"/>
                    <a:pt x="1" y="89"/>
                    <a:pt x="2" y="81"/>
                  </a:cubicBezTo>
                  <a:close/>
                </a:path>
              </a:pathLst>
            </a:custGeom>
            <a:solidFill>
              <a:srgbClr val="FECE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616CF086-C298-4268-B0E3-36C6E6734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875" y="-1558925"/>
              <a:ext cx="47625" cy="139700"/>
            </a:xfrm>
            <a:custGeom>
              <a:avLst/>
              <a:gdLst>
                <a:gd name="T0" fmla="*/ 23 w 42"/>
                <a:gd name="T1" fmla="*/ 120 h 126"/>
                <a:gd name="T2" fmla="*/ 11 w 42"/>
                <a:gd name="T3" fmla="*/ 119 h 126"/>
                <a:gd name="T4" fmla="*/ 0 w 42"/>
                <a:gd name="T5" fmla="*/ 97 h 126"/>
                <a:gd name="T6" fmla="*/ 10 w 42"/>
                <a:gd name="T7" fmla="*/ 41 h 126"/>
                <a:gd name="T8" fmla="*/ 32 w 42"/>
                <a:gd name="T9" fmla="*/ 0 h 126"/>
                <a:gd name="T10" fmla="*/ 36 w 42"/>
                <a:gd name="T11" fmla="*/ 8 h 126"/>
                <a:gd name="T12" fmla="*/ 37 w 42"/>
                <a:gd name="T13" fmla="*/ 25 h 126"/>
                <a:gd name="T14" fmla="*/ 41 w 42"/>
                <a:gd name="T15" fmla="*/ 39 h 126"/>
                <a:gd name="T16" fmla="*/ 40 w 42"/>
                <a:gd name="T17" fmla="*/ 67 h 126"/>
                <a:gd name="T18" fmla="*/ 32 w 42"/>
                <a:gd name="T19" fmla="*/ 87 h 126"/>
                <a:gd name="T20" fmla="*/ 23 w 42"/>
                <a:gd name="T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26">
                  <a:moveTo>
                    <a:pt x="23" y="120"/>
                  </a:moveTo>
                  <a:cubicBezTo>
                    <a:pt x="19" y="124"/>
                    <a:pt x="15" y="126"/>
                    <a:pt x="11" y="119"/>
                  </a:cubicBezTo>
                  <a:cubicBezTo>
                    <a:pt x="7" y="112"/>
                    <a:pt x="4" y="104"/>
                    <a:pt x="0" y="97"/>
                  </a:cubicBezTo>
                  <a:cubicBezTo>
                    <a:pt x="9" y="79"/>
                    <a:pt x="11" y="60"/>
                    <a:pt x="10" y="41"/>
                  </a:cubicBezTo>
                  <a:cubicBezTo>
                    <a:pt x="9" y="22"/>
                    <a:pt x="13" y="8"/>
                    <a:pt x="32" y="0"/>
                  </a:cubicBezTo>
                  <a:cubicBezTo>
                    <a:pt x="38" y="0"/>
                    <a:pt x="37" y="4"/>
                    <a:pt x="36" y="8"/>
                  </a:cubicBezTo>
                  <a:cubicBezTo>
                    <a:pt x="37" y="14"/>
                    <a:pt x="37" y="19"/>
                    <a:pt x="37" y="25"/>
                  </a:cubicBezTo>
                  <a:cubicBezTo>
                    <a:pt x="41" y="29"/>
                    <a:pt x="41" y="34"/>
                    <a:pt x="41" y="39"/>
                  </a:cubicBezTo>
                  <a:cubicBezTo>
                    <a:pt x="40" y="49"/>
                    <a:pt x="42" y="58"/>
                    <a:pt x="40" y="67"/>
                  </a:cubicBezTo>
                  <a:cubicBezTo>
                    <a:pt x="39" y="75"/>
                    <a:pt x="38" y="82"/>
                    <a:pt x="32" y="87"/>
                  </a:cubicBezTo>
                  <a:cubicBezTo>
                    <a:pt x="29" y="98"/>
                    <a:pt x="23" y="108"/>
                    <a:pt x="23" y="120"/>
                  </a:cubicBezTo>
                  <a:close/>
                </a:path>
              </a:pathLst>
            </a:custGeom>
            <a:solidFill>
              <a:srgbClr val="293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BEAC3BAC-374D-49E3-A7FB-B435B060D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838" y="-1562100"/>
              <a:ext cx="42863" cy="131763"/>
            </a:xfrm>
            <a:custGeom>
              <a:avLst/>
              <a:gdLst>
                <a:gd name="T0" fmla="*/ 40 w 40"/>
                <a:gd name="T1" fmla="*/ 88 h 118"/>
                <a:gd name="T2" fmla="*/ 19 w 40"/>
                <a:gd name="T3" fmla="*/ 118 h 118"/>
                <a:gd name="T4" fmla="*/ 12 w 40"/>
                <a:gd name="T5" fmla="*/ 93 h 118"/>
                <a:gd name="T6" fmla="*/ 2 w 40"/>
                <a:gd name="T7" fmla="*/ 69 h 118"/>
                <a:gd name="T8" fmla="*/ 1 w 40"/>
                <a:gd name="T9" fmla="*/ 46 h 118"/>
                <a:gd name="T10" fmla="*/ 6 w 40"/>
                <a:gd name="T11" fmla="*/ 26 h 118"/>
                <a:gd name="T12" fmla="*/ 6 w 40"/>
                <a:gd name="T13" fmla="*/ 11 h 118"/>
                <a:gd name="T14" fmla="*/ 6 w 40"/>
                <a:gd name="T15" fmla="*/ 2 h 118"/>
                <a:gd name="T16" fmla="*/ 12 w 40"/>
                <a:gd name="T17" fmla="*/ 3 h 118"/>
                <a:gd name="T18" fmla="*/ 33 w 40"/>
                <a:gd name="T19" fmla="*/ 39 h 118"/>
                <a:gd name="T20" fmla="*/ 40 w 40"/>
                <a:gd name="T21" fmla="*/ 8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118">
                  <a:moveTo>
                    <a:pt x="40" y="88"/>
                  </a:moveTo>
                  <a:cubicBezTo>
                    <a:pt x="34" y="99"/>
                    <a:pt x="32" y="112"/>
                    <a:pt x="19" y="118"/>
                  </a:cubicBezTo>
                  <a:cubicBezTo>
                    <a:pt x="19" y="109"/>
                    <a:pt x="15" y="101"/>
                    <a:pt x="12" y="93"/>
                  </a:cubicBezTo>
                  <a:cubicBezTo>
                    <a:pt x="4" y="87"/>
                    <a:pt x="5" y="77"/>
                    <a:pt x="2" y="69"/>
                  </a:cubicBezTo>
                  <a:cubicBezTo>
                    <a:pt x="0" y="61"/>
                    <a:pt x="2" y="53"/>
                    <a:pt x="1" y="46"/>
                  </a:cubicBezTo>
                  <a:cubicBezTo>
                    <a:pt x="1" y="39"/>
                    <a:pt x="1" y="32"/>
                    <a:pt x="6" y="26"/>
                  </a:cubicBezTo>
                  <a:cubicBezTo>
                    <a:pt x="6" y="21"/>
                    <a:pt x="6" y="16"/>
                    <a:pt x="6" y="11"/>
                  </a:cubicBezTo>
                  <a:cubicBezTo>
                    <a:pt x="4" y="8"/>
                    <a:pt x="4" y="5"/>
                    <a:pt x="6" y="2"/>
                  </a:cubicBezTo>
                  <a:cubicBezTo>
                    <a:pt x="9" y="0"/>
                    <a:pt x="11" y="0"/>
                    <a:pt x="12" y="3"/>
                  </a:cubicBezTo>
                  <a:cubicBezTo>
                    <a:pt x="29" y="10"/>
                    <a:pt x="34" y="21"/>
                    <a:pt x="33" y="39"/>
                  </a:cubicBezTo>
                  <a:cubicBezTo>
                    <a:pt x="32" y="55"/>
                    <a:pt x="33" y="72"/>
                    <a:pt x="40" y="88"/>
                  </a:cubicBezTo>
                  <a:close/>
                </a:path>
              </a:pathLst>
            </a:custGeom>
            <a:solidFill>
              <a:srgbClr val="293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0CF232C3-B2EC-48BC-8F99-0BE38668F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513" y="-1433513"/>
              <a:ext cx="74613" cy="58738"/>
            </a:xfrm>
            <a:custGeom>
              <a:avLst/>
              <a:gdLst>
                <a:gd name="T0" fmla="*/ 0 w 68"/>
                <a:gd name="T1" fmla="*/ 24 h 54"/>
                <a:gd name="T2" fmla="*/ 4 w 68"/>
                <a:gd name="T3" fmla="*/ 13 h 54"/>
                <a:gd name="T4" fmla="*/ 41 w 68"/>
                <a:gd name="T5" fmla="*/ 10 h 54"/>
                <a:gd name="T6" fmla="*/ 58 w 68"/>
                <a:gd name="T7" fmla="*/ 19 h 54"/>
                <a:gd name="T8" fmla="*/ 61 w 68"/>
                <a:gd name="T9" fmla="*/ 30 h 54"/>
                <a:gd name="T10" fmla="*/ 28 w 68"/>
                <a:gd name="T11" fmla="*/ 53 h 54"/>
                <a:gd name="T12" fmla="*/ 0 w 68"/>
                <a:gd name="T1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4">
                  <a:moveTo>
                    <a:pt x="0" y="24"/>
                  </a:moveTo>
                  <a:cubicBezTo>
                    <a:pt x="1" y="20"/>
                    <a:pt x="2" y="17"/>
                    <a:pt x="4" y="13"/>
                  </a:cubicBezTo>
                  <a:cubicBezTo>
                    <a:pt x="15" y="0"/>
                    <a:pt x="29" y="7"/>
                    <a:pt x="41" y="10"/>
                  </a:cubicBezTo>
                  <a:cubicBezTo>
                    <a:pt x="46" y="11"/>
                    <a:pt x="50" y="19"/>
                    <a:pt x="58" y="19"/>
                  </a:cubicBezTo>
                  <a:cubicBezTo>
                    <a:pt x="68" y="19"/>
                    <a:pt x="63" y="25"/>
                    <a:pt x="61" y="30"/>
                  </a:cubicBezTo>
                  <a:cubicBezTo>
                    <a:pt x="55" y="44"/>
                    <a:pt x="44" y="54"/>
                    <a:pt x="28" y="53"/>
                  </a:cubicBezTo>
                  <a:cubicBezTo>
                    <a:pt x="11" y="52"/>
                    <a:pt x="2" y="41"/>
                    <a:pt x="0" y="24"/>
                  </a:cubicBezTo>
                  <a:close/>
                </a:path>
              </a:pathLst>
            </a:custGeom>
            <a:solidFill>
              <a:srgbClr val="296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790D6BB5-3DE4-4684-BC44-211C8434F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388" y="-1436688"/>
              <a:ext cx="73025" cy="61913"/>
            </a:xfrm>
            <a:custGeom>
              <a:avLst/>
              <a:gdLst>
                <a:gd name="T0" fmla="*/ 59 w 66"/>
                <a:gd name="T1" fmla="*/ 6 h 56"/>
                <a:gd name="T2" fmla="*/ 66 w 66"/>
                <a:gd name="T3" fmla="*/ 27 h 56"/>
                <a:gd name="T4" fmla="*/ 38 w 66"/>
                <a:gd name="T5" fmla="*/ 55 h 56"/>
                <a:gd name="T6" fmla="*/ 4 w 66"/>
                <a:gd name="T7" fmla="*/ 32 h 56"/>
                <a:gd name="T8" fmla="*/ 5 w 66"/>
                <a:gd name="T9" fmla="*/ 22 h 56"/>
                <a:gd name="T10" fmla="*/ 44 w 66"/>
                <a:gd name="T11" fmla="*/ 10 h 56"/>
                <a:gd name="T12" fmla="*/ 59 w 66"/>
                <a:gd name="T13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6">
                  <a:moveTo>
                    <a:pt x="59" y="6"/>
                  </a:moveTo>
                  <a:cubicBezTo>
                    <a:pt x="62" y="12"/>
                    <a:pt x="45" y="26"/>
                    <a:pt x="66" y="27"/>
                  </a:cubicBezTo>
                  <a:cubicBezTo>
                    <a:pt x="64" y="43"/>
                    <a:pt x="54" y="54"/>
                    <a:pt x="38" y="55"/>
                  </a:cubicBezTo>
                  <a:cubicBezTo>
                    <a:pt x="22" y="56"/>
                    <a:pt x="11" y="45"/>
                    <a:pt x="4" y="32"/>
                  </a:cubicBezTo>
                  <a:cubicBezTo>
                    <a:pt x="3" y="28"/>
                    <a:pt x="0" y="21"/>
                    <a:pt x="5" y="22"/>
                  </a:cubicBezTo>
                  <a:cubicBezTo>
                    <a:pt x="20" y="24"/>
                    <a:pt x="27" y="0"/>
                    <a:pt x="44" y="10"/>
                  </a:cubicBezTo>
                  <a:cubicBezTo>
                    <a:pt x="47" y="12"/>
                    <a:pt x="54" y="7"/>
                    <a:pt x="59" y="6"/>
                  </a:cubicBezTo>
                  <a:close/>
                </a:path>
              </a:pathLst>
            </a:custGeom>
            <a:solidFill>
              <a:srgbClr val="2A6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D4456C61-C82E-430A-B696-ABA9294DD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800" y="-1495425"/>
              <a:ext cx="69850" cy="57150"/>
            </a:xfrm>
            <a:custGeom>
              <a:avLst/>
              <a:gdLst>
                <a:gd name="T0" fmla="*/ 1 w 64"/>
                <a:gd name="T1" fmla="*/ 29 h 51"/>
                <a:gd name="T2" fmla="*/ 4 w 64"/>
                <a:gd name="T3" fmla="*/ 8 h 51"/>
                <a:gd name="T4" fmla="*/ 27 w 64"/>
                <a:gd name="T5" fmla="*/ 0 h 51"/>
                <a:gd name="T6" fmla="*/ 32 w 64"/>
                <a:gd name="T7" fmla="*/ 2 h 51"/>
                <a:gd name="T8" fmla="*/ 41 w 64"/>
                <a:gd name="T9" fmla="*/ 9 h 51"/>
                <a:gd name="T10" fmla="*/ 58 w 64"/>
                <a:gd name="T11" fmla="*/ 22 h 51"/>
                <a:gd name="T12" fmla="*/ 24 w 64"/>
                <a:gd name="T13" fmla="*/ 48 h 51"/>
                <a:gd name="T14" fmla="*/ 1 w 64"/>
                <a:gd name="T15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51">
                  <a:moveTo>
                    <a:pt x="1" y="29"/>
                  </a:moveTo>
                  <a:cubicBezTo>
                    <a:pt x="0" y="22"/>
                    <a:pt x="2" y="15"/>
                    <a:pt x="4" y="8"/>
                  </a:cubicBezTo>
                  <a:cubicBezTo>
                    <a:pt x="11" y="4"/>
                    <a:pt x="19" y="2"/>
                    <a:pt x="27" y="0"/>
                  </a:cubicBezTo>
                  <a:cubicBezTo>
                    <a:pt x="29" y="0"/>
                    <a:pt x="30" y="0"/>
                    <a:pt x="32" y="2"/>
                  </a:cubicBezTo>
                  <a:cubicBezTo>
                    <a:pt x="35" y="4"/>
                    <a:pt x="38" y="6"/>
                    <a:pt x="41" y="9"/>
                  </a:cubicBezTo>
                  <a:cubicBezTo>
                    <a:pt x="47" y="13"/>
                    <a:pt x="64" y="1"/>
                    <a:pt x="58" y="22"/>
                  </a:cubicBezTo>
                  <a:cubicBezTo>
                    <a:pt x="52" y="39"/>
                    <a:pt x="39" y="51"/>
                    <a:pt x="24" y="48"/>
                  </a:cubicBezTo>
                  <a:cubicBezTo>
                    <a:pt x="13" y="46"/>
                    <a:pt x="6" y="39"/>
                    <a:pt x="1" y="29"/>
                  </a:cubicBezTo>
                  <a:close/>
                </a:path>
              </a:pathLst>
            </a:custGeom>
            <a:solidFill>
              <a:srgbClr val="296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7A66A54A-0662-482D-BE0B-352A6D9C1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0" y="-1492250"/>
              <a:ext cx="66675" cy="53975"/>
            </a:xfrm>
            <a:custGeom>
              <a:avLst/>
              <a:gdLst>
                <a:gd name="T0" fmla="*/ 55 w 60"/>
                <a:gd name="T1" fmla="*/ 7 h 49"/>
                <a:gd name="T2" fmla="*/ 59 w 60"/>
                <a:gd name="T3" fmla="*/ 31 h 49"/>
                <a:gd name="T4" fmla="*/ 28 w 60"/>
                <a:gd name="T5" fmla="*/ 46 h 49"/>
                <a:gd name="T6" fmla="*/ 4 w 60"/>
                <a:gd name="T7" fmla="*/ 22 h 49"/>
                <a:gd name="T8" fmla="*/ 15 w 60"/>
                <a:gd name="T9" fmla="*/ 7 h 49"/>
                <a:gd name="T10" fmla="*/ 26 w 60"/>
                <a:gd name="T11" fmla="*/ 4 h 49"/>
                <a:gd name="T12" fmla="*/ 35 w 60"/>
                <a:gd name="T13" fmla="*/ 0 h 49"/>
                <a:gd name="T14" fmla="*/ 55 w 60"/>
                <a:gd name="T15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9">
                  <a:moveTo>
                    <a:pt x="55" y="7"/>
                  </a:moveTo>
                  <a:cubicBezTo>
                    <a:pt x="60" y="14"/>
                    <a:pt x="58" y="23"/>
                    <a:pt x="59" y="31"/>
                  </a:cubicBezTo>
                  <a:cubicBezTo>
                    <a:pt x="51" y="42"/>
                    <a:pt x="42" y="49"/>
                    <a:pt x="28" y="46"/>
                  </a:cubicBezTo>
                  <a:cubicBezTo>
                    <a:pt x="15" y="44"/>
                    <a:pt x="8" y="34"/>
                    <a:pt x="4" y="22"/>
                  </a:cubicBezTo>
                  <a:cubicBezTo>
                    <a:pt x="0" y="12"/>
                    <a:pt x="0" y="4"/>
                    <a:pt x="15" y="7"/>
                  </a:cubicBezTo>
                  <a:cubicBezTo>
                    <a:pt x="18" y="8"/>
                    <a:pt x="23" y="5"/>
                    <a:pt x="26" y="4"/>
                  </a:cubicBezTo>
                  <a:cubicBezTo>
                    <a:pt x="29" y="2"/>
                    <a:pt x="32" y="1"/>
                    <a:pt x="35" y="0"/>
                  </a:cubicBezTo>
                  <a:cubicBezTo>
                    <a:pt x="42" y="0"/>
                    <a:pt x="49" y="2"/>
                    <a:pt x="55" y="7"/>
                  </a:cubicBezTo>
                  <a:close/>
                </a:path>
              </a:pathLst>
            </a:custGeom>
            <a:solidFill>
              <a:srgbClr val="266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70A57126-60D9-4007-BD43-B361F3B09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475" y="-1327150"/>
              <a:ext cx="52388" cy="57150"/>
            </a:xfrm>
            <a:custGeom>
              <a:avLst/>
              <a:gdLst>
                <a:gd name="T0" fmla="*/ 0 w 48"/>
                <a:gd name="T1" fmla="*/ 25 h 52"/>
                <a:gd name="T2" fmla="*/ 1 w 48"/>
                <a:gd name="T3" fmla="*/ 17 h 52"/>
                <a:gd name="T4" fmla="*/ 31 w 48"/>
                <a:gd name="T5" fmla="*/ 5 h 52"/>
                <a:gd name="T6" fmla="*/ 46 w 48"/>
                <a:gd name="T7" fmla="*/ 22 h 52"/>
                <a:gd name="T8" fmla="*/ 28 w 48"/>
                <a:gd name="T9" fmla="*/ 48 h 52"/>
                <a:gd name="T10" fmla="*/ 0 w 48"/>
                <a:gd name="T11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2">
                  <a:moveTo>
                    <a:pt x="0" y="25"/>
                  </a:moveTo>
                  <a:cubicBezTo>
                    <a:pt x="0" y="22"/>
                    <a:pt x="1" y="20"/>
                    <a:pt x="1" y="17"/>
                  </a:cubicBezTo>
                  <a:cubicBezTo>
                    <a:pt x="9" y="8"/>
                    <a:pt x="17" y="0"/>
                    <a:pt x="31" y="5"/>
                  </a:cubicBezTo>
                  <a:cubicBezTo>
                    <a:pt x="38" y="8"/>
                    <a:pt x="45" y="13"/>
                    <a:pt x="46" y="22"/>
                  </a:cubicBezTo>
                  <a:cubicBezTo>
                    <a:pt x="48" y="35"/>
                    <a:pt x="42" y="46"/>
                    <a:pt x="28" y="48"/>
                  </a:cubicBezTo>
                  <a:cubicBezTo>
                    <a:pt x="11" y="52"/>
                    <a:pt x="2" y="41"/>
                    <a:pt x="0" y="25"/>
                  </a:cubicBezTo>
                  <a:close/>
                </a:path>
              </a:pathLst>
            </a:custGeom>
            <a:solidFill>
              <a:srgbClr val="313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9B3C6B2A-21EC-4329-A03F-BA62BC40B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863" y="-1546225"/>
              <a:ext cx="60325" cy="57150"/>
            </a:xfrm>
            <a:custGeom>
              <a:avLst/>
              <a:gdLst>
                <a:gd name="T0" fmla="*/ 36 w 54"/>
                <a:gd name="T1" fmla="*/ 51 h 52"/>
                <a:gd name="T2" fmla="*/ 27 w 54"/>
                <a:gd name="T3" fmla="*/ 52 h 52"/>
                <a:gd name="T4" fmla="*/ 24 w 54"/>
                <a:gd name="T5" fmla="*/ 44 h 52"/>
                <a:gd name="T6" fmla="*/ 14 w 54"/>
                <a:gd name="T7" fmla="*/ 38 h 52"/>
                <a:gd name="T8" fmla="*/ 7 w 54"/>
                <a:gd name="T9" fmla="*/ 8 h 52"/>
                <a:gd name="T10" fmla="*/ 37 w 54"/>
                <a:gd name="T11" fmla="*/ 8 h 52"/>
                <a:gd name="T12" fmla="*/ 54 w 54"/>
                <a:gd name="T13" fmla="*/ 12 h 52"/>
                <a:gd name="T14" fmla="*/ 54 w 54"/>
                <a:gd name="T15" fmla="*/ 31 h 52"/>
                <a:gd name="T16" fmla="*/ 36 w 54"/>
                <a:gd name="T17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2">
                  <a:moveTo>
                    <a:pt x="36" y="51"/>
                  </a:moveTo>
                  <a:cubicBezTo>
                    <a:pt x="33" y="52"/>
                    <a:pt x="30" y="52"/>
                    <a:pt x="27" y="52"/>
                  </a:cubicBezTo>
                  <a:cubicBezTo>
                    <a:pt x="28" y="48"/>
                    <a:pt x="29" y="46"/>
                    <a:pt x="24" y="44"/>
                  </a:cubicBezTo>
                  <a:cubicBezTo>
                    <a:pt x="21" y="43"/>
                    <a:pt x="17" y="41"/>
                    <a:pt x="14" y="38"/>
                  </a:cubicBezTo>
                  <a:cubicBezTo>
                    <a:pt x="6" y="29"/>
                    <a:pt x="0" y="17"/>
                    <a:pt x="7" y="8"/>
                  </a:cubicBezTo>
                  <a:cubicBezTo>
                    <a:pt x="11" y="4"/>
                    <a:pt x="28" y="0"/>
                    <a:pt x="37" y="8"/>
                  </a:cubicBezTo>
                  <a:cubicBezTo>
                    <a:pt x="43" y="12"/>
                    <a:pt x="48" y="13"/>
                    <a:pt x="54" y="12"/>
                  </a:cubicBezTo>
                  <a:cubicBezTo>
                    <a:pt x="54" y="19"/>
                    <a:pt x="54" y="25"/>
                    <a:pt x="54" y="31"/>
                  </a:cubicBezTo>
                  <a:cubicBezTo>
                    <a:pt x="51" y="41"/>
                    <a:pt x="45" y="47"/>
                    <a:pt x="36" y="51"/>
                  </a:cubicBezTo>
                  <a:close/>
                </a:path>
              </a:pathLst>
            </a:custGeom>
            <a:solidFill>
              <a:srgbClr val="266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8B5C38EA-11A7-4927-AC8F-59088AF9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-1543050"/>
              <a:ext cx="57150" cy="50800"/>
            </a:xfrm>
            <a:custGeom>
              <a:avLst/>
              <a:gdLst>
                <a:gd name="T0" fmla="*/ 26 w 52"/>
                <a:gd name="T1" fmla="*/ 45 h 45"/>
                <a:gd name="T2" fmla="*/ 24 w 52"/>
                <a:gd name="T3" fmla="*/ 45 h 45"/>
                <a:gd name="T4" fmla="*/ 23 w 52"/>
                <a:gd name="T5" fmla="*/ 45 h 45"/>
                <a:gd name="T6" fmla="*/ 0 w 52"/>
                <a:gd name="T7" fmla="*/ 20 h 45"/>
                <a:gd name="T8" fmla="*/ 0 w 52"/>
                <a:gd name="T9" fmla="*/ 10 h 45"/>
                <a:gd name="T10" fmla="*/ 40 w 52"/>
                <a:gd name="T11" fmla="*/ 2 h 45"/>
                <a:gd name="T12" fmla="*/ 51 w 52"/>
                <a:gd name="T13" fmla="*/ 15 h 45"/>
                <a:gd name="T14" fmla="*/ 26 w 52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5">
                  <a:moveTo>
                    <a:pt x="26" y="45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6" y="45"/>
                    <a:pt x="0" y="35"/>
                    <a:pt x="0" y="20"/>
                  </a:cubicBezTo>
                  <a:cubicBezTo>
                    <a:pt x="0" y="17"/>
                    <a:pt x="0" y="14"/>
                    <a:pt x="0" y="10"/>
                  </a:cubicBezTo>
                  <a:cubicBezTo>
                    <a:pt x="14" y="11"/>
                    <a:pt x="24" y="0"/>
                    <a:pt x="40" y="2"/>
                  </a:cubicBezTo>
                  <a:cubicBezTo>
                    <a:pt x="52" y="4"/>
                    <a:pt x="51" y="8"/>
                    <a:pt x="51" y="15"/>
                  </a:cubicBezTo>
                  <a:cubicBezTo>
                    <a:pt x="50" y="31"/>
                    <a:pt x="39" y="39"/>
                    <a:pt x="26" y="45"/>
                  </a:cubicBezTo>
                  <a:close/>
                </a:path>
              </a:pathLst>
            </a:custGeom>
            <a:solidFill>
              <a:srgbClr val="2B6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9AE8AB64-3D46-4D7E-93D9-7659D3BD3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7450" y="-1593850"/>
              <a:ext cx="50800" cy="49213"/>
            </a:xfrm>
            <a:custGeom>
              <a:avLst/>
              <a:gdLst>
                <a:gd name="T0" fmla="*/ 11 w 47"/>
                <a:gd name="T1" fmla="*/ 39 h 45"/>
                <a:gd name="T2" fmla="*/ 7 w 47"/>
                <a:gd name="T3" fmla="*/ 31 h 45"/>
                <a:gd name="T4" fmla="*/ 24 w 47"/>
                <a:gd name="T5" fmla="*/ 6 h 45"/>
                <a:gd name="T6" fmla="*/ 40 w 47"/>
                <a:gd name="T7" fmla="*/ 0 h 45"/>
                <a:gd name="T8" fmla="*/ 37 w 47"/>
                <a:gd name="T9" fmla="*/ 37 h 45"/>
                <a:gd name="T10" fmla="*/ 11 w 47"/>
                <a:gd name="T11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5">
                  <a:moveTo>
                    <a:pt x="11" y="39"/>
                  </a:moveTo>
                  <a:cubicBezTo>
                    <a:pt x="10" y="36"/>
                    <a:pt x="8" y="34"/>
                    <a:pt x="7" y="31"/>
                  </a:cubicBezTo>
                  <a:cubicBezTo>
                    <a:pt x="0" y="15"/>
                    <a:pt x="16" y="11"/>
                    <a:pt x="24" y="6"/>
                  </a:cubicBezTo>
                  <a:cubicBezTo>
                    <a:pt x="27" y="3"/>
                    <a:pt x="34" y="0"/>
                    <a:pt x="40" y="0"/>
                  </a:cubicBezTo>
                  <a:cubicBezTo>
                    <a:pt x="46" y="13"/>
                    <a:pt x="47" y="26"/>
                    <a:pt x="37" y="37"/>
                  </a:cubicBezTo>
                  <a:cubicBezTo>
                    <a:pt x="30" y="45"/>
                    <a:pt x="20" y="44"/>
                    <a:pt x="11" y="39"/>
                  </a:cubicBezTo>
                  <a:close/>
                </a:path>
              </a:pathLst>
            </a:custGeom>
            <a:solidFill>
              <a:srgbClr val="376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32108A80-5BB2-45F8-A01E-7A5CC7499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675" y="-1598613"/>
              <a:ext cx="55563" cy="53975"/>
            </a:xfrm>
            <a:custGeom>
              <a:avLst/>
              <a:gdLst>
                <a:gd name="T0" fmla="*/ 39 w 50"/>
                <a:gd name="T1" fmla="*/ 37 h 50"/>
                <a:gd name="T2" fmla="*/ 33 w 50"/>
                <a:gd name="T3" fmla="*/ 45 h 50"/>
                <a:gd name="T4" fmla="*/ 4 w 50"/>
                <a:gd name="T5" fmla="*/ 33 h 50"/>
                <a:gd name="T6" fmla="*/ 6 w 50"/>
                <a:gd name="T7" fmla="*/ 8 h 50"/>
                <a:gd name="T8" fmla="*/ 24 w 50"/>
                <a:gd name="T9" fmla="*/ 10 h 50"/>
                <a:gd name="T10" fmla="*/ 39 w 50"/>
                <a:gd name="T11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0">
                  <a:moveTo>
                    <a:pt x="39" y="37"/>
                  </a:moveTo>
                  <a:cubicBezTo>
                    <a:pt x="34" y="37"/>
                    <a:pt x="35" y="42"/>
                    <a:pt x="33" y="45"/>
                  </a:cubicBezTo>
                  <a:cubicBezTo>
                    <a:pt x="20" y="50"/>
                    <a:pt x="10" y="47"/>
                    <a:pt x="4" y="33"/>
                  </a:cubicBezTo>
                  <a:cubicBezTo>
                    <a:pt x="1" y="25"/>
                    <a:pt x="0" y="15"/>
                    <a:pt x="6" y="8"/>
                  </a:cubicBezTo>
                  <a:cubicBezTo>
                    <a:pt x="11" y="0"/>
                    <a:pt x="18" y="14"/>
                    <a:pt x="24" y="10"/>
                  </a:cubicBezTo>
                  <a:cubicBezTo>
                    <a:pt x="28" y="19"/>
                    <a:pt x="50" y="20"/>
                    <a:pt x="39" y="37"/>
                  </a:cubicBezTo>
                  <a:close/>
                </a:path>
              </a:pathLst>
            </a:custGeom>
            <a:solidFill>
              <a:srgbClr val="376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9D50B7DD-A2A1-4FF1-9772-2EC92D110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0" y="-1635125"/>
              <a:ext cx="34925" cy="44450"/>
            </a:xfrm>
            <a:custGeom>
              <a:avLst/>
              <a:gdLst>
                <a:gd name="T0" fmla="*/ 1 w 32"/>
                <a:gd name="T1" fmla="*/ 22 h 40"/>
                <a:gd name="T2" fmla="*/ 13 w 32"/>
                <a:gd name="T3" fmla="*/ 2 h 40"/>
                <a:gd name="T4" fmla="*/ 31 w 32"/>
                <a:gd name="T5" fmla="*/ 24 h 40"/>
                <a:gd name="T6" fmla="*/ 14 w 32"/>
                <a:gd name="T7" fmla="*/ 40 h 40"/>
                <a:gd name="T8" fmla="*/ 1 w 32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0">
                  <a:moveTo>
                    <a:pt x="1" y="22"/>
                  </a:moveTo>
                  <a:cubicBezTo>
                    <a:pt x="5" y="16"/>
                    <a:pt x="0" y="3"/>
                    <a:pt x="13" y="2"/>
                  </a:cubicBezTo>
                  <a:cubicBezTo>
                    <a:pt x="28" y="0"/>
                    <a:pt x="30" y="15"/>
                    <a:pt x="31" y="24"/>
                  </a:cubicBezTo>
                  <a:cubicBezTo>
                    <a:pt x="32" y="32"/>
                    <a:pt x="23" y="40"/>
                    <a:pt x="14" y="40"/>
                  </a:cubicBezTo>
                  <a:cubicBezTo>
                    <a:pt x="3" y="40"/>
                    <a:pt x="3" y="31"/>
                    <a:pt x="1" y="22"/>
                  </a:cubicBezTo>
                  <a:close/>
                </a:path>
              </a:pathLst>
            </a:custGeom>
            <a:solidFill>
              <a:srgbClr val="2A6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AB8A45C1-B06E-473B-801E-0AD06EF95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163" y="-1635125"/>
              <a:ext cx="36513" cy="42863"/>
            </a:xfrm>
            <a:custGeom>
              <a:avLst/>
              <a:gdLst>
                <a:gd name="T0" fmla="*/ 31 w 32"/>
                <a:gd name="T1" fmla="*/ 20 h 39"/>
                <a:gd name="T2" fmla="*/ 17 w 32"/>
                <a:gd name="T3" fmla="*/ 39 h 39"/>
                <a:gd name="T4" fmla="*/ 2 w 32"/>
                <a:gd name="T5" fmla="*/ 24 h 39"/>
                <a:gd name="T6" fmla="*/ 21 w 32"/>
                <a:gd name="T7" fmla="*/ 1 h 39"/>
                <a:gd name="T8" fmla="*/ 31 w 3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9">
                  <a:moveTo>
                    <a:pt x="31" y="20"/>
                  </a:moveTo>
                  <a:cubicBezTo>
                    <a:pt x="32" y="32"/>
                    <a:pt x="26" y="39"/>
                    <a:pt x="17" y="39"/>
                  </a:cubicBezTo>
                  <a:cubicBezTo>
                    <a:pt x="9" y="39"/>
                    <a:pt x="0" y="32"/>
                    <a:pt x="2" y="24"/>
                  </a:cubicBezTo>
                  <a:cubicBezTo>
                    <a:pt x="4" y="14"/>
                    <a:pt x="6" y="0"/>
                    <a:pt x="21" y="1"/>
                  </a:cubicBezTo>
                  <a:cubicBezTo>
                    <a:pt x="32" y="2"/>
                    <a:pt x="29" y="14"/>
                    <a:pt x="31" y="20"/>
                  </a:cubicBezTo>
                  <a:close/>
                </a:path>
              </a:pathLst>
            </a:custGeom>
            <a:solidFill>
              <a:srgbClr val="2E6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ED216211-EC46-4E7F-AB4F-5F01482F7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113" y="-1409700"/>
              <a:ext cx="114300" cy="33338"/>
            </a:xfrm>
            <a:custGeom>
              <a:avLst/>
              <a:gdLst>
                <a:gd name="T0" fmla="*/ 0 w 103"/>
                <a:gd name="T1" fmla="*/ 3 h 30"/>
                <a:gd name="T2" fmla="*/ 33 w 103"/>
                <a:gd name="T3" fmla="*/ 3 h 30"/>
                <a:gd name="T4" fmla="*/ 88 w 103"/>
                <a:gd name="T5" fmla="*/ 8 h 30"/>
                <a:gd name="T6" fmla="*/ 103 w 103"/>
                <a:gd name="T7" fmla="*/ 12 h 30"/>
                <a:gd name="T8" fmla="*/ 0 w 103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0">
                  <a:moveTo>
                    <a:pt x="0" y="3"/>
                  </a:moveTo>
                  <a:cubicBezTo>
                    <a:pt x="11" y="0"/>
                    <a:pt x="22" y="0"/>
                    <a:pt x="33" y="3"/>
                  </a:cubicBezTo>
                  <a:cubicBezTo>
                    <a:pt x="52" y="6"/>
                    <a:pt x="69" y="12"/>
                    <a:pt x="88" y="8"/>
                  </a:cubicBezTo>
                  <a:cubicBezTo>
                    <a:pt x="94" y="7"/>
                    <a:pt x="99" y="7"/>
                    <a:pt x="103" y="12"/>
                  </a:cubicBezTo>
                  <a:cubicBezTo>
                    <a:pt x="67" y="30"/>
                    <a:pt x="33" y="26"/>
                    <a:pt x="0" y="3"/>
                  </a:cubicBezTo>
                  <a:close/>
                </a:path>
              </a:pathLst>
            </a:custGeom>
            <a:solidFill>
              <a:srgbClr val="424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09D662C7-2FA6-401A-A80A-4539EA599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-1409700"/>
              <a:ext cx="109538" cy="28575"/>
            </a:xfrm>
            <a:custGeom>
              <a:avLst/>
              <a:gdLst>
                <a:gd name="T0" fmla="*/ 66 w 99"/>
                <a:gd name="T1" fmla="*/ 3 h 26"/>
                <a:gd name="T2" fmla="*/ 99 w 99"/>
                <a:gd name="T3" fmla="*/ 2 h 26"/>
                <a:gd name="T4" fmla="*/ 2 w 99"/>
                <a:gd name="T5" fmla="*/ 16 h 26"/>
                <a:gd name="T6" fmla="*/ 10 w 99"/>
                <a:gd name="T7" fmla="*/ 9 h 26"/>
                <a:gd name="T8" fmla="*/ 66 w 9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6">
                  <a:moveTo>
                    <a:pt x="66" y="3"/>
                  </a:moveTo>
                  <a:cubicBezTo>
                    <a:pt x="77" y="0"/>
                    <a:pt x="88" y="1"/>
                    <a:pt x="99" y="2"/>
                  </a:cubicBezTo>
                  <a:cubicBezTo>
                    <a:pt x="69" y="25"/>
                    <a:pt x="36" y="26"/>
                    <a:pt x="2" y="16"/>
                  </a:cubicBezTo>
                  <a:cubicBezTo>
                    <a:pt x="0" y="9"/>
                    <a:pt x="7" y="9"/>
                    <a:pt x="10" y="9"/>
                  </a:cubicBezTo>
                  <a:cubicBezTo>
                    <a:pt x="30" y="14"/>
                    <a:pt x="48" y="5"/>
                    <a:pt x="66" y="3"/>
                  </a:cubicBezTo>
                  <a:close/>
                </a:path>
              </a:pathLst>
            </a:custGeom>
            <a:solidFill>
              <a:srgbClr val="324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5D0149B0-B1D8-45A2-8CC8-0C6F731AA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-1409700"/>
              <a:ext cx="85725" cy="19050"/>
            </a:xfrm>
            <a:custGeom>
              <a:avLst/>
              <a:gdLst>
                <a:gd name="T0" fmla="*/ 77 w 77"/>
                <a:gd name="T1" fmla="*/ 3 h 17"/>
                <a:gd name="T2" fmla="*/ 27 w 77"/>
                <a:gd name="T3" fmla="*/ 15 h 17"/>
                <a:gd name="T4" fmla="*/ 13 w 77"/>
                <a:gd name="T5" fmla="*/ 16 h 17"/>
                <a:gd name="T6" fmla="*/ 0 w 77"/>
                <a:gd name="T7" fmla="*/ 9 h 17"/>
                <a:gd name="T8" fmla="*/ 31 w 77"/>
                <a:gd name="T9" fmla="*/ 2 h 17"/>
                <a:gd name="T10" fmla="*/ 77 w 77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7">
                  <a:moveTo>
                    <a:pt x="77" y="3"/>
                  </a:moveTo>
                  <a:cubicBezTo>
                    <a:pt x="63" y="15"/>
                    <a:pt x="45" y="17"/>
                    <a:pt x="27" y="15"/>
                  </a:cubicBezTo>
                  <a:cubicBezTo>
                    <a:pt x="23" y="15"/>
                    <a:pt x="17" y="11"/>
                    <a:pt x="13" y="16"/>
                  </a:cubicBezTo>
                  <a:cubicBezTo>
                    <a:pt x="8" y="15"/>
                    <a:pt x="3" y="13"/>
                    <a:pt x="0" y="9"/>
                  </a:cubicBezTo>
                  <a:cubicBezTo>
                    <a:pt x="9" y="2"/>
                    <a:pt x="21" y="5"/>
                    <a:pt x="31" y="2"/>
                  </a:cubicBezTo>
                  <a:cubicBezTo>
                    <a:pt x="47" y="1"/>
                    <a:pt x="62" y="0"/>
                    <a:pt x="77" y="3"/>
                  </a:cubicBezTo>
                  <a:close/>
                </a:path>
              </a:pathLst>
            </a:custGeom>
            <a:solidFill>
              <a:srgbClr val="D6D6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F690C67C-1882-4F66-8E42-E632711E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25" y="-1409700"/>
              <a:ext cx="79375" cy="22225"/>
            </a:xfrm>
            <a:custGeom>
              <a:avLst/>
              <a:gdLst>
                <a:gd name="T0" fmla="*/ 70 w 72"/>
                <a:gd name="T1" fmla="*/ 12 h 20"/>
                <a:gd name="T2" fmla="*/ 0 w 72"/>
                <a:gd name="T3" fmla="*/ 3 h 20"/>
                <a:gd name="T4" fmla="*/ 45 w 72"/>
                <a:gd name="T5" fmla="*/ 2 h 20"/>
                <a:gd name="T6" fmla="*/ 72 w 72"/>
                <a:gd name="T7" fmla="*/ 11 h 20"/>
                <a:gd name="T8" fmla="*/ 70 w 72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0">
                  <a:moveTo>
                    <a:pt x="70" y="12"/>
                  </a:moveTo>
                  <a:cubicBezTo>
                    <a:pt x="46" y="15"/>
                    <a:pt x="22" y="20"/>
                    <a:pt x="0" y="3"/>
                  </a:cubicBezTo>
                  <a:cubicBezTo>
                    <a:pt x="15" y="0"/>
                    <a:pt x="30" y="1"/>
                    <a:pt x="45" y="2"/>
                  </a:cubicBezTo>
                  <a:cubicBezTo>
                    <a:pt x="53" y="7"/>
                    <a:pt x="65" y="0"/>
                    <a:pt x="72" y="11"/>
                  </a:cubicBezTo>
                  <a:lnTo>
                    <a:pt x="70" y="12"/>
                  </a:lnTo>
                  <a:close/>
                </a:path>
              </a:pathLst>
            </a:custGeom>
            <a:solidFill>
              <a:srgbClr val="F8F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C6D045F2-49F5-43D6-9632-8953DC726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838" y="-1409700"/>
              <a:ext cx="41275" cy="12700"/>
            </a:xfrm>
            <a:custGeom>
              <a:avLst/>
              <a:gdLst>
                <a:gd name="T0" fmla="*/ 27 w 37"/>
                <a:gd name="T1" fmla="*/ 11 h 11"/>
                <a:gd name="T2" fmla="*/ 0 w 37"/>
                <a:gd name="T3" fmla="*/ 2 h 11"/>
                <a:gd name="T4" fmla="*/ 37 w 37"/>
                <a:gd name="T5" fmla="*/ 2 h 11"/>
                <a:gd name="T6" fmla="*/ 27 w 37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1">
                  <a:moveTo>
                    <a:pt x="27" y="11"/>
                  </a:moveTo>
                  <a:cubicBezTo>
                    <a:pt x="17" y="10"/>
                    <a:pt x="8" y="7"/>
                    <a:pt x="0" y="2"/>
                  </a:cubicBezTo>
                  <a:cubicBezTo>
                    <a:pt x="12" y="0"/>
                    <a:pt x="24" y="0"/>
                    <a:pt x="37" y="2"/>
                  </a:cubicBezTo>
                  <a:cubicBezTo>
                    <a:pt x="33" y="5"/>
                    <a:pt x="30" y="8"/>
                    <a:pt x="27" y="11"/>
                  </a:cubicBezTo>
                  <a:close/>
                </a:path>
              </a:pathLst>
            </a:custGeom>
            <a:solidFill>
              <a:srgbClr val="4F5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2002137C-F22B-43CD-A694-58EC7E689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-1409700"/>
              <a:ext cx="41275" cy="12700"/>
            </a:xfrm>
            <a:custGeom>
              <a:avLst/>
              <a:gdLst>
                <a:gd name="T0" fmla="*/ 36 w 36"/>
                <a:gd name="T1" fmla="*/ 2 h 12"/>
                <a:gd name="T2" fmla="*/ 5 w 36"/>
                <a:gd name="T3" fmla="*/ 9 h 12"/>
                <a:gd name="T4" fmla="*/ 0 w 36"/>
                <a:gd name="T5" fmla="*/ 2 h 12"/>
                <a:gd name="T6" fmla="*/ 36 w 36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2">
                  <a:moveTo>
                    <a:pt x="36" y="2"/>
                  </a:moveTo>
                  <a:cubicBezTo>
                    <a:pt x="26" y="7"/>
                    <a:pt x="16" y="12"/>
                    <a:pt x="5" y="9"/>
                  </a:cubicBezTo>
                  <a:cubicBezTo>
                    <a:pt x="3" y="7"/>
                    <a:pt x="2" y="5"/>
                    <a:pt x="0" y="2"/>
                  </a:cubicBezTo>
                  <a:cubicBezTo>
                    <a:pt x="12" y="0"/>
                    <a:pt x="24" y="0"/>
                    <a:pt x="36" y="2"/>
                  </a:cubicBezTo>
                  <a:close/>
                </a:path>
              </a:pathLst>
            </a:custGeom>
            <a:solidFill>
              <a:srgbClr val="465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A36C8AF2-D8E8-4351-817A-B883F52F4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438" y="-1587500"/>
              <a:ext cx="12700" cy="31750"/>
            </a:xfrm>
            <a:custGeom>
              <a:avLst/>
              <a:gdLst>
                <a:gd name="T0" fmla="*/ 11 w 12"/>
                <a:gd name="T1" fmla="*/ 29 h 29"/>
                <a:gd name="T2" fmla="*/ 0 w 12"/>
                <a:gd name="T3" fmla="*/ 10 h 29"/>
                <a:gd name="T4" fmla="*/ 12 w 12"/>
                <a:gd name="T5" fmla="*/ 13 h 29"/>
                <a:gd name="T6" fmla="*/ 11 w 12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9">
                  <a:moveTo>
                    <a:pt x="11" y="29"/>
                  </a:moveTo>
                  <a:cubicBezTo>
                    <a:pt x="5" y="24"/>
                    <a:pt x="2" y="17"/>
                    <a:pt x="0" y="10"/>
                  </a:cubicBezTo>
                  <a:cubicBezTo>
                    <a:pt x="5" y="6"/>
                    <a:pt x="12" y="0"/>
                    <a:pt x="12" y="13"/>
                  </a:cubicBezTo>
                  <a:cubicBezTo>
                    <a:pt x="12" y="19"/>
                    <a:pt x="12" y="24"/>
                    <a:pt x="11" y="29"/>
                  </a:cubicBezTo>
                  <a:close/>
                </a:path>
              </a:pathLst>
            </a:custGeom>
            <a:solidFill>
              <a:srgbClr val="3F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FBF3AF9F-104E-45A8-B97E-6B70E4B6A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0" y="-1651000"/>
              <a:ext cx="187325" cy="166688"/>
            </a:xfrm>
            <a:custGeom>
              <a:avLst/>
              <a:gdLst>
                <a:gd name="T0" fmla="*/ 0 w 169"/>
                <a:gd name="T1" fmla="*/ 147 h 151"/>
                <a:gd name="T2" fmla="*/ 85 w 169"/>
                <a:gd name="T3" fmla="*/ 0 h 151"/>
                <a:gd name="T4" fmla="*/ 169 w 169"/>
                <a:gd name="T5" fmla="*/ 147 h 151"/>
                <a:gd name="T6" fmla="*/ 158 w 169"/>
                <a:gd name="T7" fmla="*/ 151 h 151"/>
                <a:gd name="T8" fmla="*/ 133 w 169"/>
                <a:gd name="T9" fmla="*/ 148 h 151"/>
                <a:gd name="T10" fmla="*/ 47 w 169"/>
                <a:gd name="T11" fmla="*/ 131 h 151"/>
                <a:gd name="T12" fmla="*/ 27 w 169"/>
                <a:gd name="T13" fmla="*/ 137 h 151"/>
                <a:gd name="T14" fmla="*/ 8 w 169"/>
                <a:gd name="T15" fmla="*/ 150 h 151"/>
                <a:gd name="T16" fmla="*/ 0 w 169"/>
                <a:gd name="T17" fmla="*/ 14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51">
                  <a:moveTo>
                    <a:pt x="0" y="147"/>
                  </a:moveTo>
                  <a:cubicBezTo>
                    <a:pt x="28" y="99"/>
                    <a:pt x="55" y="51"/>
                    <a:pt x="85" y="0"/>
                  </a:cubicBezTo>
                  <a:cubicBezTo>
                    <a:pt x="114" y="51"/>
                    <a:pt x="141" y="99"/>
                    <a:pt x="169" y="147"/>
                  </a:cubicBezTo>
                  <a:cubicBezTo>
                    <a:pt x="166" y="150"/>
                    <a:pt x="162" y="151"/>
                    <a:pt x="158" y="151"/>
                  </a:cubicBezTo>
                  <a:cubicBezTo>
                    <a:pt x="150" y="149"/>
                    <a:pt x="141" y="149"/>
                    <a:pt x="133" y="148"/>
                  </a:cubicBezTo>
                  <a:cubicBezTo>
                    <a:pt x="104" y="144"/>
                    <a:pt x="75" y="142"/>
                    <a:pt x="47" y="131"/>
                  </a:cubicBezTo>
                  <a:cubicBezTo>
                    <a:pt x="40" y="128"/>
                    <a:pt x="33" y="132"/>
                    <a:pt x="27" y="137"/>
                  </a:cubicBezTo>
                  <a:cubicBezTo>
                    <a:pt x="21" y="141"/>
                    <a:pt x="17" y="148"/>
                    <a:pt x="8" y="150"/>
                  </a:cubicBezTo>
                  <a:cubicBezTo>
                    <a:pt x="5" y="150"/>
                    <a:pt x="2" y="149"/>
                    <a:pt x="0" y="147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ACBC7F6F-C4B6-406B-99FF-9424E8653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-1489075"/>
              <a:ext cx="261938" cy="68263"/>
            </a:xfrm>
            <a:custGeom>
              <a:avLst/>
              <a:gdLst>
                <a:gd name="T0" fmla="*/ 188 w 237"/>
                <a:gd name="T1" fmla="*/ 1 h 61"/>
                <a:gd name="T2" fmla="*/ 202 w 237"/>
                <a:gd name="T3" fmla="*/ 0 h 61"/>
                <a:gd name="T4" fmla="*/ 232 w 237"/>
                <a:gd name="T5" fmla="*/ 49 h 61"/>
                <a:gd name="T6" fmla="*/ 226 w 237"/>
                <a:gd name="T7" fmla="*/ 61 h 61"/>
                <a:gd name="T8" fmla="*/ 0 w 237"/>
                <a:gd name="T9" fmla="*/ 61 h 61"/>
                <a:gd name="T10" fmla="*/ 16 w 237"/>
                <a:gd name="T11" fmla="*/ 28 h 61"/>
                <a:gd name="T12" fmla="*/ 29 w 237"/>
                <a:gd name="T13" fmla="*/ 26 h 61"/>
                <a:gd name="T14" fmla="*/ 190 w 237"/>
                <a:gd name="T15" fmla="*/ 25 h 61"/>
                <a:gd name="T16" fmla="*/ 188 w 237"/>
                <a:gd name="T17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61">
                  <a:moveTo>
                    <a:pt x="188" y="1"/>
                  </a:moveTo>
                  <a:cubicBezTo>
                    <a:pt x="193" y="1"/>
                    <a:pt x="197" y="0"/>
                    <a:pt x="202" y="0"/>
                  </a:cubicBezTo>
                  <a:cubicBezTo>
                    <a:pt x="212" y="16"/>
                    <a:pt x="222" y="33"/>
                    <a:pt x="232" y="49"/>
                  </a:cubicBezTo>
                  <a:cubicBezTo>
                    <a:pt x="236" y="56"/>
                    <a:pt x="237" y="61"/>
                    <a:pt x="226" y="61"/>
                  </a:cubicBezTo>
                  <a:cubicBezTo>
                    <a:pt x="151" y="61"/>
                    <a:pt x="76" y="61"/>
                    <a:pt x="0" y="61"/>
                  </a:cubicBezTo>
                  <a:cubicBezTo>
                    <a:pt x="2" y="47"/>
                    <a:pt x="11" y="38"/>
                    <a:pt x="16" y="28"/>
                  </a:cubicBezTo>
                  <a:cubicBezTo>
                    <a:pt x="20" y="26"/>
                    <a:pt x="25" y="26"/>
                    <a:pt x="29" y="26"/>
                  </a:cubicBezTo>
                  <a:cubicBezTo>
                    <a:pt x="83" y="24"/>
                    <a:pt x="137" y="26"/>
                    <a:pt x="190" y="25"/>
                  </a:cubicBezTo>
                  <a:cubicBezTo>
                    <a:pt x="194" y="16"/>
                    <a:pt x="182" y="9"/>
                    <a:pt x="188" y="1"/>
                  </a:cubicBezTo>
                  <a:close/>
                </a:path>
              </a:pathLst>
            </a:custGeom>
            <a:solidFill>
              <a:srgbClr val="0B7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B681BA2E-8DF7-4067-A0CE-D682C7253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400" y="-1489075"/>
              <a:ext cx="31750" cy="34925"/>
            </a:xfrm>
            <a:custGeom>
              <a:avLst/>
              <a:gdLst>
                <a:gd name="T0" fmla="*/ 9 w 28"/>
                <a:gd name="T1" fmla="*/ 31 h 31"/>
                <a:gd name="T2" fmla="*/ 0 w 28"/>
                <a:gd name="T3" fmla="*/ 28 h 31"/>
                <a:gd name="T4" fmla="*/ 17 w 28"/>
                <a:gd name="T5" fmla="*/ 0 h 31"/>
                <a:gd name="T6" fmla="*/ 26 w 28"/>
                <a:gd name="T7" fmla="*/ 1 h 31"/>
                <a:gd name="T8" fmla="*/ 9 w 28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9" y="31"/>
                  </a:moveTo>
                  <a:cubicBezTo>
                    <a:pt x="6" y="30"/>
                    <a:pt x="3" y="29"/>
                    <a:pt x="0" y="28"/>
                  </a:cubicBezTo>
                  <a:cubicBezTo>
                    <a:pt x="4" y="18"/>
                    <a:pt x="10" y="8"/>
                    <a:pt x="17" y="0"/>
                  </a:cubicBezTo>
                  <a:cubicBezTo>
                    <a:pt x="20" y="0"/>
                    <a:pt x="23" y="1"/>
                    <a:pt x="26" y="1"/>
                  </a:cubicBezTo>
                  <a:cubicBezTo>
                    <a:pt x="28" y="15"/>
                    <a:pt x="17" y="22"/>
                    <a:pt x="9" y="31"/>
                  </a:cubicBezTo>
                  <a:close/>
                </a:path>
              </a:pathLst>
            </a:custGeom>
            <a:solidFill>
              <a:srgbClr val="549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522603FB-CC42-4056-B14E-EF46B9EA1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-1520825"/>
              <a:ext cx="26988" cy="38100"/>
            </a:xfrm>
            <a:custGeom>
              <a:avLst/>
              <a:gdLst>
                <a:gd name="T0" fmla="*/ 2 w 25"/>
                <a:gd name="T1" fmla="*/ 0 h 34"/>
                <a:gd name="T2" fmla="*/ 25 w 25"/>
                <a:gd name="T3" fmla="*/ 25 h 34"/>
                <a:gd name="T4" fmla="*/ 0 w 25"/>
                <a:gd name="T5" fmla="*/ 31 h 34"/>
                <a:gd name="T6" fmla="*/ 2 w 25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4">
                  <a:moveTo>
                    <a:pt x="2" y="0"/>
                  </a:moveTo>
                  <a:cubicBezTo>
                    <a:pt x="4" y="13"/>
                    <a:pt x="15" y="19"/>
                    <a:pt x="25" y="25"/>
                  </a:cubicBezTo>
                  <a:cubicBezTo>
                    <a:pt x="18" y="33"/>
                    <a:pt x="10" y="34"/>
                    <a:pt x="0" y="31"/>
                  </a:cubicBezTo>
                  <a:cubicBezTo>
                    <a:pt x="1" y="21"/>
                    <a:pt x="1" y="11"/>
                    <a:pt x="2" y="0"/>
                  </a:cubicBez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9288558C-FEAF-4B49-8CFA-2048D23F2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963" y="-1511300"/>
              <a:ext cx="23813" cy="28575"/>
            </a:xfrm>
            <a:custGeom>
              <a:avLst/>
              <a:gdLst>
                <a:gd name="T0" fmla="*/ 1 w 21"/>
                <a:gd name="T1" fmla="*/ 20 h 26"/>
                <a:gd name="T2" fmla="*/ 19 w 21"/>
                <a:gd name="T3" fmla="*/ 0 h 26"/>
                <a:gd name="T4" fmla="*/ 21 w 21"/>
                <a:gd name="T5" fmla="*/ 24 h 26"/>
                <a:gd name="T6" fmla="*/ 1 w 21"/>
                <a:gd name="T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6">
                  <a:moveTo>
                    <a:pt x="1" y="20"/>
                  </a:moveTo>
                  <a:cubicBezTo>
                    <a:pt x="0" y="8"/>
                    <a:pt x="16" y="10"/>
                    <a:pt x="19" y="0"/>
                  </a:cubicBezTo>
                  <a:cubicBezTo>
                    <a:pt x="20" y="8"/>
                    <a:pt x="20" y="16"/>
                    <a:pt x="21" y="24"/>
                  </a:cubicBezTo>
                  <a:cubicBezTo>
                    <a:pt x="13" y="26"/>
                    <a:pt x="7" y="24"/>
                    <a:pt x="1" y="20"/>
                  </a:cubicBezTo>
                  <a:close/>
                </a:path>
              </a:pathLst>
            </a:custGeom>
            <a:solidFill>
              <a:srgbClr val="D9D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EADBAA0C-D59D-4150-926F-FC5C203F4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25" y="-1519238"/>
              <a:ext cx="204788" cy="65088"/>
            </a:xfrm>
            <a:custGeom>
              <a:avLst/>
              <a:gdLst>
                <a:gd name="T0" fmla="*/ 0 w 185"/>
                <a:gd name="T1" fmla="*/ 59 h 59"/>
                <a:gd name="T2" fmla="*/ 17 w 185"/>
                <a:gd name="T3" fmla="*/ 29 h 59"/>
                <a:gd name="T4" fmla="*/ 37 w 185"/>
                <a:gd name="T5" fmla="*/ 9 h 59"/>
                <a:gd name="T6" fmla="*/ 53 w 185"/>
                <a:gd name="T7" fmla="*/ 4 h 59"/>
                <a:gd name="T8" fmla="*/ 120 w 185"/>
                <a:gd name="T9" fmla="*/ 24 h 59"/>
                <a:gd name="T10" fmla="*/ 150 w 185"/>
                <a:gd name="T11" fmla="*/ 22 h 59"/>
                <a:gd name="T12" fmla="*/ 163 w 185"/>
                <a:gd name="T13" fmla="*/ 29 h 59"/>
                <a:gd name="T14" fmla="*/ 185 w 185"/>
                <a:gd name="T15" fmla="*/ 59 h 59"/>
                <a:gd name="T16" fmla="*/ 0 w 185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59">
                  <a:moveTo>
                    <a:pt x="0" y="59"/>
                  </a:moveTo>
                  <a:cubicBezTo>
                    <a:pt x="0" y="46"/>
                    <a:pt x="14" y="40"/>
                    <a:pt x="17" y="29"/>
                  </a:cubicBezTo>
                  <a:cubicBezTo>
                    <a:pt x="24" y="22"/>
                    <a:pt x="30" y="16"/>
                    <a:pt x="37" y="9"/>
                  </a:cubicBezTo>
                  <a:cubicBezTo>
                    <a:pt x="42" y="5"/>
                    <a:pt x="50" y="0"/>
                    <a:pt x="53" y="4"/>
                  </a:cubicBezTo>
                  <a:cubicBezTo>
                    <a:pt x="72" y="25"/>
                    <a:pt x="101" y="4"/>
                    <a:pt x="120" y="24"/>
                  </a:cubicBezTo>
                  <a:cubicBezTo>
                    <a:pt x="123" y="27"/>
                    <a:pt x="141" y="25"/>
                    <a:pt x="150" y="22"/>
                  </a:cubicBezTo>
                  <a:cubicBezTo>
                    <a:pt x="160" y="19"/>
                    <a:pt x="158" y="28"/>
                    <a:pt x="163" y="29"/>
                  </a:cubicBezTo>
                  <a:cubicBezTo>
                    <a:pt x="169" y="38"/>
                    <a:pt x="176" y="47"/>
                    <a:pt x="185" y="59"/>
                  </a:cubicBezTo>
                  <a:cubicBezTo>
                    <a:pt x="121" y="59"/>
                    <a:pt x="61" y="59"/>
                    <a:pt x="0" y="59"/>
                  </a:cubicBezTo>
                  <a:close/>
                </a:path>
              </a:pathLst>
            </a:custGeom>
            <a:solidFill>
              <a:srgbClr val="FDCC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6B0EC3EA-26F7-4FE7-A29C-0F10DB48F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175" y="-1565275"/>
              <a:ext cx="25400" cy="23813"/>
            </a:xfrm>
            <a:custGeom>
              <a:avLst/>
              <a:gdLst>
                <a:gd name="T0" fmla="*/ 9 w 22"/>
                <a:gd name="T1" fmla="*/ 0 h 22"/>
                <a:gd name="T2" fmla="*/ 21 w 22"/>
                <a:gd name="T3" fmla="*/ 8 h 22"/>
                <a:gd name="T4" fmla="*/ 11 w 22"/>
                <a:gd name="T5" fmla="*/ 21 h 22"/>
                <a:gd name="T6" fmla="*/ 0 w 22"/>
                <a:gd name="T7" fmla="*/ 10 h 22"/>
                <a:gd name="T8" fmla="*/ 9 w 2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9" y="0"/>
                  </a:moveTo>
                  <a:cubicBezTo>
                    <a:pt x="15" y="0"/>
                    <a:pt x="20" y="2"/>
                    <a:pt x="21" y="8"/>
                  </a:cubicBezTo>
                  <a:cubicBezTo>
                    <a:pt x="22" y="15"/>
                    <a:pt x="18" y="20"/>
                    <a:pt x="11" y="21"/>
                  </a:cubicBezTo>
                  <a:cubicBezTo>
                    <a:pt x="4" y="22"/>
                    <a:pt x="0" y="17"/>
                    <a:pt x="0" y="10"/>
                  </a:cubicBezTo>
                  <a:cubicBezTo>
                    <a:pt x="0" y="4"/>
                    <a:pt x="4" y="1"/>
                    <a:pt x="9" y="0"/>
                  </a:cubicBezTo>
                  <a:close/>
                </a:path>
              </a:pathLst>
            </a:custGeom>
            <a:solidFill>
              <a:srgbClr val="E52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473039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141D334-8434-4AF3-8014-473FA6D366EC}"/>
              </a:ext>
            </a:extLst>
          </p:cNvPr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solidFill>
            <a:srgbClr val="244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4FAA3927-C37E-494D-8BDF-527955E5174E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rgbClr val="1F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E1F35E-9892-4FEF-BD72-1351948704E9}"/>
              </a:ext>
            </a:extLst>
          </p:cNvPr>
          <p:cNvSpPr txBox="1"/>
          <p:nvPr/>
        </p:nvSpPr>
        <p:spPr>
          <a:xfrm>
            <a:off x="-320411" y="2915803"/>
            <a:ext cx="60833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08529F"/>
                </a:solidFill>
                <a:latin typeface="+mj-lt"/>
              </a:rPr>
              <a:t>THANK</a:t>
            </a:r>
            <a:r>
              <a:rPr lang="en-US" sz="5400" b="1" dirty="0">
                <a:latin typeface="+mj-lt"/>
              </a:rPr>
              <a:t> </a:t>
            </a:r>
            <a:r>
              <a:rPr lang="en-US" sz="5400" dirty="0">
                <a:latin typeface="+mj-lt"/>
              </a:rPr>
              <a:t>YOU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51A2C80-85B4-4C1B-8AE8-F37BF8784154}"/>
              </a:ext>
            </a:extLst>
          </p:cNvPr>
          <p:cNvGrpSpPr/>
          <p:nvPr/>
        </p:nvGrpSpPr>
        <p:grpSpPr>
          <a:xfrm>
            <a:off x="1362064" y="802816"/>
            <a:ext cx="2588736" cy="1890793"/>
            <a:chOff x="1362064" y="802816"/>
            <a:chExt cx="2588736" cy="189079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5BAEA29-1A00-4872-B1F3-288A473F4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64" y="1373860"/>
              <a:ext cx="2588736" cy="746891"/>
            </a:xfrm>
            <a:custGeom>
              <a:avLst/>
              <a:gdLst>
                <a:gd name="T0" fmla="*/ 2048 w 2048"/>
                <a:gd name="T1" fmla="*/ 11 h 590"/>
                <a:gd name="T2" fmla="*/ 2048 w 2048"/>
                <a:gd name="T3" fmla="*/ 579 h 590"/>
                <a:gd name="T4" fmla="*/ 2025 w 2048"/>
                <a:gd name="T5" fmla="*/ 586 h 590"/>
                <a:gd name="T6" fmla="*/ 2003 w 2048"/>
                <a:gd name="T7" fmla="*/ 586 h 590"/>
                <a:gd name="T8" fmla="*/ 44 w 2048"/>
                <a:gd name="T9" fmla="*/ 586 h 590"/>
                <a:gd name="T10" fmla="*/ 0 w 2048"/>
                <a:gd name="T11" fmla="*/ 579 h 590"/>
                <a:gd name="T12" fmla="*/ 0 w 2048"/>
                <a:gd name="T13" fmla="*/ 11 h 590"/>
                <a:gd name="T14" fmla="*/ 22 w 2048"/>
                <a:gd name="T15" fmla="*/ 4 h 590"/>
                <a:gd name="T16" fmla="*/ 44 w 2048"/>
                <a:gd name="T17" fmla="*/ 3 h 590"/>
                <a:gd name="T18" fmla="*/ 2003 w 2048"/>
                <a:gd name="T19" fmla="*/ 3 h 590"/>
                <a:gd name="T20" fmla="*/ 2048 w 2048"/>
                <a:gd name="T21" fmla="*/ 11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8" h="590">
                  <a:moveTo>
                    <a:pt x="2048" y="11"/>
                  </a:moveTo>
                  <a:cubicBezTo>
                    <a:pt x="2048" y="200"/>
                    <a:pt x="2048" y="389"/>
                    <a:pt x="2048" y="579"/>
                  </a:cubicBezTo>
                  <a:cubicBezTo>
                    <a:pt x="2041" y="585"/>
                    <a:pt x="2033" y="586"/>
                    <a:pt x="2025" y="586"/>
                  </a:cubicBezTo>
                  <a:cubicBezTo>
                    <a:pt x="2018" y="586"/>
                    <a:pt x="2011" y="586"/>
                    <a:pt x="2003" y="586"/>
                  </a:cubicBezTo>
                  <a:cubicBezTo>
                    <a:pt x="1350" y="586"/>
                    <a:pt x="697" y="586"/>
                    <a:pt x="44" y="586"/>
                  </a:cubicBezTo>
                  <a:cubicBezTo>
                    <a:pt x="30" y="586"/>
                    <a:pt x="14" y="590"/>
                    <a:pt x="0" y="579"/>
                  </a:cubicBezTo>
                  <a:cubicBezTo>
                    <a:pt x="0" y="389"/>
                    <a:pt x="0" y="200"/>
                    <a:pt x="0" y="11"/>
                  </a:cubicBezTo>
                  <a:cubicBezTo>
                    <a:pt x="6" y="5"/>
                    <a:pt x="14" y="4"/>
                    <a:pt x="22" y="4"/>
                  </a:cubicBezTo>
                  <a:cubicBezTo>
                    <a:pt x="30" y="3"/>
                    <a:pt x="37" y="3"/>
                    <a:pt x="44" y="3"/>
                  </a:cubicBezTo>
                  <a:cubicBezTo>
                    <a:pt x="697" y="3"/>
                    <a:pt x="1350" y="3"/>
                    <a:pt x="2003" y="3"/>
                  </a:cubicBezTo>
                  <a:cubicBezTo>
                    <a:pt x="2018" y="3"/>
                    <a:pt x="2034" y="0"/>
                    <a:pt x="2048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425A15E-0FEF-4DE6-B49D-A208BD87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64" y="802816"/>
              <a:ext cx="2588736" cy="585548"/>
            </a:xfrm>
            <a:custGeom>
              <a:avLst/>
              <a:gdLst>
                <a:gd name="T0" fmla="*/ 2048 w 2048"/>
                <a:gd name="T1" fmla="*/ 463 h 463"/>
                <a:gd name="T2" fmla="*/ 2032 w 2048"/>
                <a:gd name="T3" fmla="*/ 463 h 463"/>
                <a:gd name="T4" fmla="*/ 16 w 2048"/>
                <a:gd name="T5" fmla="*/ 463 h 463"/>
                <a:gd name="T6" fmla="*/ 0 w 2048"/>
                <a:gd name="T7" fmla="*/ 463 h 463"/>
                <a:gd name="T8" fmla="*/ 0 w 2048"/>
                <a:gd name="T9" fmla="*/ 207 h 463"/>
                <a:gd name="T10" fmla="*/ 33 w 2048"/>
                <a:gd name="T11" fmla="*/ 106 h 463"/>
                <a:gd name="T12" fmla="*/ 225 w 2048"/>
                <a:gd name="T13" fmla="*/ 0 h 463"/>
                <a:gd name="T14" fmla="*/ 243 w 2048"/>
                <a:gd name="T15" fmla="*/ 0 h 463"/>
                <a:gd name="T16" fmla="*/ 1805 w 2048"/>
                <a:gd name="T17" fmla="*/ 0 h 463"/>
                <a:gd name="T18" fmla="*/ 1956 w 2048"/>
                <a:gd name="T19" fmla="*/ 45 h 463"/>
                <a:gd name="T20" fmla="*/ 2046 w 2048"/>
                <a:gd name="T21" fmla="*/ 203 h 463"/>
                <a:gd name="T22" fmla="*/ 2048 w 2048"/>
                <a:gd name="T23" fmla="*/ 207 h 463"/>
                <a:gd name="T24" fmla="*/ 2048 w 2048"/>
                <a:gd name="T25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8" h="463">
                  <a:moveTo>
                    <a:pt x="2048" y="463"/>
                  </a:moveTo>
                  <a:cubicBezTo>
                    <a:pt x="2042" y="463"/>
                    <a:pt x="2037" y="463"/>
                    <a:pt x="2032" y="463"/>
                  </a:cubicBezTo>
                  <a:cubicBezTo>
                    <a:pt x="1360" y="462"/>
                    <a:pt x="688" y="462"/>
                    <a:pt x="16" y="463"/>
                  </a:cubicBezTo>
                  <a:cubicBezTo>
                    <a:pt x="11" y="463"/>
                    <a:pt x="6" y="463"/>
                    <a:pt x="0" y="463"/>
                  </a:cubicBezTo>
                  <a:cubicBezTo>
                    <a:pt x="0" y="378"/>
                    <a:pt x="0" y="292"/>
                    <a:pt x="0" y="207"/>
                  </a:cubicBezTo>
                  <a:cubicBezTo>
                    <a:pt x="3" y="171"/>
                    <a:pt x="12" y="137"/>
                    <a:pt x="33" y="106"/>
                  </a:cubicBezTo>
                  <a:cubicBezTo>
                    <a:pt x="79" y="38"/>
                    <a:pt x="144" y="5"/>
                    <a:pt x="225" y="0"/>
                  </a:cubicBezTo>
                  <a:cubicBezTo>
                    <a:pt x="231" y="0"/>
                    <a:pt x="237" y="0"/>
                    <a:pt x="243" y="0"/>
                  </a:cubicBezTo>
                  <a:cubicBezTo>
                    <a:pt x="764" y="0"/>
                    <a:pt x="1284" y="0"/>
                    <a:pt x="1805" y="0"/>
                  </a:cubicBezTo>
                  <a:cubicBezTo>
                    <a:pt x="1860" y="0"/>
                    <a:pt x="1911" y="12"/>
                    <a:pt x="1956" y="45"/>
                  </a:cubicBezTo>
                  <a:cubicBezTo>
                    <a:pt x="2009" y="84"/>
                    <a:pt x="2045" y="134"/>
                    <a:pt x="2046" y="203"/>
                  </a:cubicBezTo>
                  <a:cubicBezTo>
                    <a:pt x="2046" y="205"/>
                    <a:pt x="2047" y="206"/>
                    <a:pt x="2048" y="207"/>
                  </a:cubicBezTo>
                  <a:cubicBezTo>
                    <a:pt x="2048" y="292"/>
                    <a:pt x="2048" y="378"/>
                    <a:pt x="2048" y="463"/>
                  </a:cubicBezTo>
                  <a:close/>
                </a:path>
              </a:pathLst>
            </a:custGeom>
            <a:solidFill>
              <a:srgbClr val="244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B6A228B-34C8-46B9-B114-AE82C269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64" y="2106248"/>
              <a:ext cx="2588736" cy="587361"/>
            </a:xfrm>
            <a:custGeom>
              <a:avLst/>
              <a:gdLst>
                <a:gd name="T0" fmla="*/ 0 w 2048"/>
                <a:gd name="T1" fmla="*/ 0 h 463"/>
                <a:gd name="T2" fmla="*/ 28 w 2048"/>
                <a:gd name="T3" fmla="*/ 0 h 463"/>
                <a:gd name="T4" fmla="*/ 2022 w 2048"/>
                <a:gd name="T5" fmla="*/ 0 h 463"/>
                <a:gd name="T6" fmla="*/ 2048 w 2048"/>
                <a:gd name="T7" fmla="*/ 0 h 463"/>
                <a:gd name="T8" fmla="*/ 2048 w 2048"/>
                <a:gd name="T9" fmla="*/ 256 h 463"/>
                <a:gd name="T10" fmla="*/ 2015 w 2048"/>
                <a:gd name="T11" fmla="*/ 357 h 463"/>
                <a:gd name="T12" fmla="*/ 1823 w 2048"/>
                <a:gd name="T13" fmla="*/ 462 h 463"/>
                <a:gd name="T14" fmla="*/ 1805 w 2048"/>
                <a:gd name="T15" fmla="*/ 462 h 463"/>
                <a:gd name="T16" fmla="*/ 243 w 2048"/>
                <a:gd name="T17" fmla="*/ 462 h 463"/>
                <a:gd name="T18" fmla="*/ 92 w 2048"/>
                <a:gd name="T19" fmla="*/ 418 h 463"/>
                <a:gd name="T20" fmla="*/ 2 w 2048"/>
                <a:gd name="T21" fmla="*/ 259 h 463"/>
                <a:gd name="T22" fmla="*/ 0 w 2048"/>
                <a:gd name="T23" fmla="*/ 256 h 463"/>
                <a:gd name="T24" fmla="*/ 0 w 2048"/>
                <a:gd name="T25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8" h="463">
                  <a:moveTo>
                    <a:pt x="0" y="0"/>
                  </a:moveTo>
                  <a:cubicBezTo>
                    <a:pt x="10" y="0"/>
                    <a:pt x="19" y="0"/>
                    <a:pt x="28" y="0"/>
                  </a:cubicBezTo>
                  <a:cubicBezTo>
                    <a:pt x="693" y="0"/>
                    <a:pt x="1357" y="0"/>
                    <a:pt x="2022" y="0"/>
                  </a:cubicBezTo>
                  <a:cubicBezTo>
                    <a:pt x="2030" y="0"/>
                    <a:pt x="2039" y="0"/>
                    <a:pt x="2048" y="0"/>
                  </a:cubicBezTo>
                  <a:cubicBezTo>
                    <a:pt x="2048" y="85"/>
                    <a:pt x="2048" y="170"/>
                    <a:pt x="2048" y="256"/>
                  </a:cubicBezTo>
                  <a:cubicBezTo>
                    <a:pt x="2045" y="292"/>
                    <a:pt x="2036" y="326"/>
                    <a:pt x="2015" y="357"/>
                  </a:cubicBezTo>
                  <a:cubicBezTo>
                    <a:pt x="1969" y="424"/>
                    <a:pt x="1904" y="457"/>
                    <a:pt x="1823" y="462"/>
                  </a:cubicBezTo>
                  <a:cubicBezTo>
                    <a:pt x="1817" y="463"/>
                    <a:pt x="1811" y="462"/>
                    <a:pt x="1805" y="462"/>
                  </a:cubicBezTo>
                  <a:cubicBezTo>
                    <a:pt x="1284" y="462"/>
                    <a:pt x="764" y="462"/>
                    <a:pt x="243" y="462"/>
                  </a:cubicBezTo>
                  <a:cubicBezTo>
                    <a:pt x="188" y="463"/>
                    <a:pt x="137" y="451"/>
                    <a:pt x="92" y="418"/>
                  </a:cubicBezTo>
                  <a:cubicBezTo>
                    <a:pt x="39" y="378"/>
                    <a:pt x="3" y="328"/>
                    <a:pt x="2" y="259"/>
                  </a:cubicBezTo>
                  <a:cubicBezTo>
                    <a:pt x="2" y="258"/>
                    <a:pt x="1" y="257"/>
                    <a:pt x="0" y="256"/>
                  </a:cubicBezTo>
                  <a:cubicBezTo>
                    <a:pt x="0" y="170"/>
                    <a:pt x="0" y="85"/>
                    <a:pt x="0" y="0"/>
                  </a:cubicBezTo>
                  <a:close/>
                </a:path>
              </a:pathLst>
            </a:custGeom>
            <a:solidFill>
              <a:srgbClr val="244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7B6B094-097C-4CA9-B0D4-4A4E25FD5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459" y="1553332"/>
              <a:ext cx="366194" cy="315434"/>
            </a:xfrm>
            <a:custGeom>
              <a:avLst/>
              <a:gdLst>
                <a:gd name="T0" fmla="*/ 69 w 290"/>
                <a:gd name="T1" fmla="*/ 126 h 250"/>
                <a:gd name="T2" fmla="*/ 144 w 290"/>
                <a:gd name="T3" fmla="*/ 0 h 250"/>
                <a:gd name="T4" fmla="*/ 198 w 290"/>
                <a:gd name="T5" fmla="*/ 91 h 250"/>
                <a:gd name="T6" fmla="*/ 209 w 290"/>
                <a:gd name="T7" fmla="*/ 110 h 250"/>
                <a:gd name="T8" fmla="*/ 226 w 290"/>
                <a:gd name="T9" fmla="*/ 138 h 250"/>
                <a:gd name="T10" fmla="*/ 242 w 290"/>
                <a:gd name="T11" fmla="*/ 165 h 250"/>
                <a:gd name="T12" fmla="*/ 263 w 290"/>
                <a:gd name="T13" fmla="*/ 203 h 250"/>
                <a:gd name="T14" fmla="*/ 286 w 290"/>
                <a:gd name="T15" fmla="*/ 226 h 250"/>
                <a:gd name="T16" fmla="*/ 285 w 290"/>
                <a:gd name="T17" fmla="*/ 232 h 250"/>
                <a:gd name="T18" fmla="*/ 284 w 290"/>
                <a:gd name="T19" fmla="*/ 230 h 250"/>
                <a:gd name="T20" fmla="*/ 284 w 290"/>
                <a:gd name="T21" fmla="*/ 228 h 250"/>
                <a:gd name="T22" fmla="*/ 281 w 290"/>
                <a:gd name="T23" fmla="*/ 243 h 250"/>
                <a:gd name="T24" fmla="*/ 268 w 290"/>
                <a:gd name="T25" fmla="*/ 243 h 250"/>
                <a:gd name="T26" fmla="*/ 238 w 290"/>
                <a:gd name="T27" fmla="*/ 248 h 250"/>
                <a:gd name="T28" fmla="*/ 190 w 290"/>
                <a:gd name="T29" fmla="*/ 248 h 250"/>
                <a:gd name="T30" fmla="*/ 153 w 290"/>
                <a:gd name="T31" fmla="*/ 243 h 250"/>
                <a:gd name="T32" fmla="*/ 144 w 290"/>
                <a:gd name="T33" fmla="*/ 243 h 250"/>
                <a:gd name="T34" fmla="*/ 107 w 290"/>
                <a:gd name="T35" fmla="*/ 248 h 250"/>
                <a:gd name="T36" fmla="*/ 62 w 290"/>
                <a:gd name="T37" fmla="*/ 248 h 250"/>
                <a:gd name="T38" fmla="*/ 29 w 290"/>
                <a:gd name="T39" fmla="*/ 244 h 250"/>
                <a:gd name="T40" fmla="*/ 18 w 290"/>
                <a:gd name="T41" fmla="*/ 244 h 250"/>
                <a:gd name="T42" fmla="*/ 11 w 290"/>
                <a:gd name="T43" fmla="*/ 223 h 250"/>
                <a:gd name="T44" fmla="*/ 10 w 290"/>
                <a:gd name="T45" fmla="*/ 222 h 250"/>
                <a:gd name="T46" fmla="*/ 31 w 290"/>
                <a:gd name="T47" fmla="*/ 192 h 250"/>
                <a:gd name="T48" fmla="*/ 54 w 290"/>
                <a:gd name="T49" fmla="*/ 152 h 250"/>
                <a:gd name="T50" fmla="*/ 69 w 290"/>
                <a:gd name="T51" fmla="*/ 12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250">
                  <a:moveTo>
                    <a:pt x="69" y="126"/>
                  </a:moveTo>
                  <a:cubicBezTo>
                    <a:pt x="94" y="85"/>
                    <a:pt x="118" y="43"/>
                    <a:pt x="144" y="0"/>
                  </a:cubicBezTo>
                  <a:cubicBezTo>
                    <a:pt x="163" y="32"/>
                    <a:pt x="180" y="61"/>
                    <a:pt x="198" y="91"/>
                  </a:cubicBezTo>
                  <a:cubicBezTo>
                    <a:pt x="207" y="94"/>
                    <a:pt x="207" y="103"/>
                    <a:pt x="209" y="110"/>
                  </a:cubicBezTo>
                  <a:cubicBezTo>
                    <a:pt x="213" y="120"/>
                    <a:pt x="219" y="130"/>
                    <a:pt x="226" y="138"/>
                  </a:cubicBezTo>
                  <a:cubicBezTo>
                    <a:pt x="238" y="143"/>
                    <a:pt x="238" y="155"/>
                    <a:pt x="242" y="165"/>
                  </a:cubicBezTo>
                  <a:cubicBezTo>
                    <a:pt x="247" y="179"/>
                    <a:pt x="255" y="191"/>
                    <a:pt x="263" y="203"/>
                  </a:cubicBezTo>
                  <a:cubicBezTo>
                    <a:pt x="274" y="207"/>
                    <a:pt x="275" y="221"/>
                    <a:pt x="286" y="226"/>
                  </a:cubicBezTo>
                  <a:cubicBezTo>
                    <a:pt x="285" y="228"/>
                    <a:pt x="285" y="230"/>
                    <a:pt x="285" y="232"/>
                  </a:cubicBezTo>
                  <a:cubicBezTo>
                    <a:pt x="282" y="233"/>
                    <a:pt x="287" y="231"/>
                    <a:pt x="284" y="230"/>
                  </a:cubicBezTo>
                  <a:cubicBezTo>
                    <a:pt x="282" y="229"/>
                    <a:pt x="283" y="226"/>
                    <a:pt x="284" y="228"/>
                  </a:cubicBezTo>
                  <a:cubicBezTo>
                    <a:pt x="290" y="234"/>
                    <a:pt x="287" y="239"/>
                    <a:pt x="281" y="243"/>
                  </a:cubicBezTo>
                  <a:cubicBezTo>
                    <a:pt x="277" y="243"/>
                    <a:pt x="272" y="243"/>
                    <a:pt x="268" y="243"/>
                  </a:cubicBezTo>
                  <a:cubicBezTo>
                    <a:pt x="258" y="244"/>
                    <a:pt x="249" y="250"/>
                    <a:pt x="238" y="248"/>
                  </a:cubicBezTo>
                  <a:cubicBezTo>
                    <a:pt x="222" y="246"/>
                    <a:pt x="206" y="250"/>
                    <a:pt x="190" y="248"/>
                  </a:cubicBezTo>
                  <a:cubicBezTo>
                    <a:pt x="178" y="247"/>
                    <a:pt x="165" y="248"/>
                    <a:pt x="153" y="243"/>
                  </a:cubicBezTo>
                  <a:cubicBezTo>
                    <a:pt x="150" y="243"/>
                    <a:pt x="147" y="243"/>
                    <a:pt x="144" y="243"/>
                  </a:cubicBezTo>
                  <a:cubicBezTo>
                    <a:pt x="131" y="246"/>
                    <a:pt x="119" y="248"/>
                    <a:pt x="107" y="248"/>
                  </a:cubicBezTo>
                  <a:cubicBezTo>
                    <a:pt x="92" y="250"/>
                    <a:pt x="77" y="246"/>
                    <a:pt x="62" y="248"/>
                  </a:cubicBezTo>
                  <a:cubicBezTo>
                    <a:pt x="50" y="250"/>
                    <a:pt x="40" y="246"/>
                    <a:pt x="29" y="244"/>
                  </a:cubicBezTo>
                  <a:cubicBezTo>
                    <a:pt x="25" y="244"/>
                    <a:pt x="21" y="244"/>
                    <a:pt x="18" y="244"/>
                  </a:cubicBezTo>
                  <a:cubicBezTo>
                    <a:pt x="1" y="242"/>
                    <a:pt x="0" y="240"/>
                    <a:pt x="11" y="223"/>
                  </a:cubicBezTo>
                  <a:cubicBezTo>
                    <a:pt x="10" y="222"/>
                    <a:pt x="10" y="222"/>
                    <a:pt x="10" y="222"/>
                  </a:cubicBezTo>
                  <a:cubicBezTo>
                    <a:pt x="18" y="213"/>
                    <a:pt x="17" y="197"/>
                    <a:pt x="31" y="192"/>
                  </a:cubicBezTo>
                  <a:cubicBezTo>
                    <a:pt x="40" y="180"/>
                    <a:pt x="48" y="166"/>
                    <a:pt x="54" y="152"/>
                  </a:cubicBezTo>
                  <a:cubicBezTo>
                    <a:pt x="55" y="141"/>
                    <a:pt x="59" y="132"/>
                    <a:pt x="69" y="126"/>
                  </a:cubicBezTo>
                  <a:close/>
                </a:path>
              </a:pathLst>
            </a:custGeom>
            <a:solidFill>
              <a:srgbClr val="FCC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1E9AF274-6F21-41DE-A9AC-82A74EE60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560" y="1792627"/>
              <a:ext cx="199412" cy="257423"/>
            </a:xfrm>
            <a:custGeom>
              <a:avLst/>
              <a:gdLst>
                <a:gd name="T0" fmla="*/ 2 w 158"/>
                <a:gd name="T1" fmla="*/ 16 h 203"/>
                <a:gd name="T2" fmla="*/ 14 w 158"/>
                <a:gd name="T3" fmla="*/ 2 h 203"/>
                <a:gd name="T4" fmla="*/ 31 w 158"/>
                <a:gd name="T5" fmla="*/ 12 h 203"/>
                <a:gd name="T6" fmla="*/ 145 w 158"/>
                <a:gd name="T7" fmla="*/ 172 h 203"/>
                <a:gd name="T8" fmla="*/ 146 w 158"/>
                <a:gd name="T9" fmla="*/ 194 h 203"/>
                <a:gd name="T10" fmla="*/ 132 w 158"/>
                <a:gd name="T11" fmla="*/ 199 h 203"/>
                <a:gd name="T12" fmla="*/ 2 w 158"/>
                <a:gd name="T13" fmla="*/ 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03">
                  <a:moveTo>
                    <a:pt x="2" y="16"/>
                  </a:moveTo>
                  <a:cubicBezTo>
                    <a:pt x="0" y="5"/>
                    <a:pt x="6" y="4"/>
                    <a:pt x="14" y="2"/>
                  </a:cubicBezTo>
                  <a:cubicBezTo>
                    <a:pt x="23" y="1"/>
                    <a:pt x="29" y="0"/>
                    <a:pt x="31" y="12"/>
                  </a:cubicBezTo>
                  <a:cubicBezTo>
                    <a:pt x="44" y="83"/>
                    <a:pt x="81" y="137"/>
                    <a:pt x="145" y="172"/>
                  </a:cubicBezTo>
                  <a:cubicBezTo>
                    <a:pt x="158" y="180"/>
                    <a:pt x="148" y="187"/>
                    <a:pt x="146" y="194"/>
                  </a:cubicBezTo>
                  <a:cubicBezTo>
                    <a:pt x="144" y="201"/>
                    <a:pt x="140" y="203"/>
                    <a:pt x="132" y="199"/>
                  </a:cubicBezTo>
                  <a:cubicBezTo>
                    <a:pt x="59" y="159"/>
                    <a:pt x="17" y="97"/>
                    <a:pt x="2" y="16"/>
                  </a:cubicBezTo>
                  <a:close/>
                </a:path>
              </a:pathLst>
            </a:custGeom>
            <a:solidFill>
              <a:srgbClr val="FFC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1DF68361-6508-404B-B3D2-CC98021B7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009" y="1442748"/>
              <a:ext cx="262862" cy="148653"/>
            </a:xfrm>
            <a:custGeom>
              <a:avLst/>
              <a:gdLst>
                <a:gd name="T0" fmla="*/ 207 w 208"/>
                <a:gd name="T1" fmla="*/ 16 h 117"/>
                <a:gd name="T2" fmla="*/ 192 w 208"/>
                <a:gd name="T3" fmla="*/ 32 h 117"/>
                <a:gd name="T4" fmla="*/ 36 w 208"/>
                <a:gd name="T5" fmla="*/ 105 h 117"/>
                <a:gd name="T6" fmla="*/ 11 w 208"/>
                <a:gd name="T7" fmla="*/ 105 h 117"/>
                <a:gd name="T8" fmla="*/ 13 w 208"/>
                <a:gd name="T9" fmla="*/ 86 h 117"/>
                <a:gd name="T10" fmla="*/ 190 w 208"/>
                <a:gd name="T11" fmla="*/ 1 h 117"/>
                <a:gd name="T12" fmla="*/ 207 w 208"/>
                <a:gd name="T13" fmla="*/ 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17">
                  <a:moveTo>
                    <a:pt x="207" y="16"/>
                  </a:moveTo>
                  <a:cubicBezTo>
                    <a:pt x="208" y="26"/>
                    <a:pt x="204" y="31"/>
                    <a:pt x="192" y="32"/>
                  </a:cubicBezTo>
                  <a:cubicBezTo>
                    <a:pt x="129" y="33"/>
                    <a:pt x="77" y="59"/>
                    <a:pt x="36" y="105"/>
                  </a:cubicBezTo>
                  <a:cubicBezTo>
                    <a:pt x="26" y="117"/>
                    <a:pt x="20" y="110"/>
                    <a:pt x="11" y="105"/>
                  </a:cubicBezTo>
                  <a:cubicBezTo>
                    <a:pt x="0" y="97"/>
                    <a:pt x="9" y="91"/>
                    <a:pt x="13" y="86"/>
                  </a:cubicBezTo>
                  <a:cubicBezTo>
                    <a:pt x="61" y="34"/>
                    <a:pt x="119" y="5"/>
                    <a:pt x="190" y="1"/>
                  </a:cubicBezTo>
                  <a:cubicBezTo>
                    <a:pt x="207" y="0"/>
                    <a:pt x="207" y="1"/>
                    <a:pt x="207" y="16"/>
                  </a:cubicBezTo>
                  <a:close/>
                </a:path>
              </a:pathLst>
            </a:custGeom>
            <a:solidFill>
              <a:srgbClr val="FFCD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A0225804-860F-415C-891E-284A3A09F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828" y="1845199"/>
              <a:ext cx="184910" cy="212103"/>
            </a:xfrm>
            <a:custGeom>
              <a:avLst/>
              <a:gdLst>
                <a:gd name="T0" fmla="*/ 146 w 146"/>
                <a:gd name="T1" fmla="*/ 16 h 168"/>
                <a:gd name="T2" fmla="*/ 143 w 146"/>
                <a:gd name="T3" fmla="*/ 26 h 168"/>
                <a:gd name="T4" fmla="*/ 29 w 146"/>
                <a:gd name="T5" fmla="*/ 157 h 168"/>
                <a:gd name="T6" fmla="*/ 10 w 146"/>
                <a:gd name="T7" fmla="*/ 155 h 168"/>
                <a:gd name="T8" fmla="*/ 15 w 146"/>
                <a:gd name="T9" fmla="*/ 130 h 168"/>
                <a:gd name="T10" fmla="*/ 115 w 146"/>
                <a:gd name="T11" fmla="*/ 16 h 168"/>
                <a:gd name="T12" fmla="*/ 130 w 146"/>
                <a:gd name="T13" fmla="*/ 5 h 168"/>
                <a:gd name="T14" fmla="*/ 146 w 146"/>
                <a:gd name="T15" fmla="*/ 1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168">
                  <a:moveTo>
                    <a:pt x="146" y="16"/>
                  </a:moveTo>
                  <a:cubicBezTo>
                    <a:pt x="145" y="20"/>
                    <a:pt x="144" y="23"/>
                    <a:pt x="143" y="26"/>
                  </a:cubicBezTo>
                  <a:cubicBezTo>
                    <a:pt x="121" y="83"/>
                    <a:pt x="83" y="127"/>
                    <a:pt x="29" y="157"/>
                  </a:cubicBezTo>
                  <a:cubicBezTo>
                    <a:pt x="23" y="161"/>
                    <a:pt x="15" y="168"/>
                    <a:pt x="10" y="155"/>
                  </a:cubicBezTo>
                  <a:cubicBezTo>
                    <a:pt x="6" y="146"/>
                    <a:pt x="0" y="138"/>
                    <a:pt x="15" y="130"/>
                  </a:cubicBezTo>
                  <a:cubicBezTo>
                    <a:pt x="63" y="105"/>
                    <a:pt x="96" y="66"/>
                    <a:pt x="115" y="16"/>
                  </a:cubicBezTo>
                  <a:cubicBezTo>
                    <a:pt x="118" y="9"/>
                    <a:pt x="119" y="0"/>
                    <a:pt x="130" y="5"/>
                  </a:cubicBezTo>
                  <a:cubicBezTo>
                    <a:pt x="136" y="8"/>
                    <a:pt x="145" y="7"/>
                    <a:pt x="146" y="16"/>
                  </a:cubicBezTo>
                  <a:close/>
                </a:path>
              </a:pathLst>
            </a:custGeom>
            <a:solidFill>
              <a:srgbClr val="FFC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A8D07A0-8579-44C2-856F-DD9FA73E7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663" y="1580524"/>
              <a:ext cx="88830" cy="224792"/>
            </a:xfrm>
            <a:custGeom>
              <a:avLst/>
              <a:gdLst>
                <a:gd name="T0" fmla="*/ 67 w 70"/>
                <a:gd name="T1" fmla="*/ 137 h 177"/>
                <a:gd name="T2" fmla="*/ 66 w 70"/>
                <a:gd name="T3" fmla="*/ 158 h 177"/>
                <a:gd name="T4" fmla="*/ 56 w 70"/>
                <a:gd name="T5" fmla="*/ 174 h 177"/>
                <a:gd name="T6" fmla="*/ 37 w 70"/>
                <a:gd name="T7" fmla="*/ 155 h 177"/>
                <a:gd name="T8" fmla="*/ 7 w 70"/>
                <a:gd name="T9" fmla="*/ 32 h 177"/>
                <a:gd name="T10" fmla="*/ 13 w 70"/>
                <a:gd name="T11" fmla="*/ 9 h 177"/>
                <a:gd name="T12" fmla="*/ 33 w 70"/>
                <a:gd name="T13" fmla="*/ 18 h 177"/>
                <a:gd name="T14" fmla="*/ 67 w 70"/>
                <a:gd name="T15" fmla="*/ 13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77">
                  <a:moveTo>
                    <a:pt x="67" y="137"/>
                  </a:moveTo>
                  <a:cubicBezTo>
                    <a:pt x="67" y="144"/>
                    <a:pt x="67" y="151"/>
                    <a:pt x="66" y="158"/>
                  </a:cubicBezTo>
                  <a:cubicBezTo>
                    <a:pt x="65" y="165"/>
                    <a:pt x="70" y="177"/>
                    <a:pt x="56" y="174"/>
                  </a:cubicBezTo>
                  <a:cubicBezTo>
                    <a:pt x="45" y="172"/>
                    <a:pt x="36" y="172"/>
                    <a:pt x="37" y="155"/>
                  </a:cubicBezTo>
                  <a:cubicBezTo>
                    <a:pt x="41" y="111"/>
                    <a:pt x="30" y="70"/>
                    <a:pt x="7" y="32"/>
                  </a:cubicBezTo>
                  <a:cubicBezTo>
                    <a:pt x="0" y="20"/>
                    <a:pt x="3" y="15"/>
                    <a:pt x="13" y="9"/>
                  </a:cubicBezTo>
                  <a:cubicBezTo>
                    <a:pt x="26" y="0"/>
                    <a:pt x="29" y="10"/>
                    <a:pt x="33" y="18"/>
                  </a:cubicBezTo>
                  <a:cubicBezTo>
                    <a:pt x="54" y="54"/>
                    <a:pt x="66" y="94"/>
                    <a:pt x="67" y="137"/>
                  </a:cubicBezTo>
                  <a:close/>
                </a:path>
              </a:pathLst>
            </a:custGeom>
            <a:solidFill>
              <a:srgbClr val="FFC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6338CF1-6B4E-42DC-86B7-045303761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907" y="1917713"/>
              <a:ext cx="99707" cy="103333"/>
            </a:xfrm>
            <a:custGeom>
              <a:avLst/>
              <a:gdLst>
                <a:gd name="T0" fmla="*/ 74 w 78"/>
                <a:gd name="T1" fmla="*/ 52 h 82"/>
                <a:gd name="T2" fmla="*/ 13 w 78"/>
                <a:gd name="T3" fmla="*/ 72 h 82"/>
                <a:gd name="T4" fmla="*/ 10 w 78"/>
                <a:gd name="T5" fmla="*/ 59 h 82"/>
                <a:gd name="T6" fmla="*/ 13 w 78"/>
                <a:gd name="T7" fmla="*/ 54 h 82"/>
                <a:gd name="T8" fmla="*/ 37 w 78"/>
                <a:gd name="T9" fmla="*/ 8 h 82"/>
                <a:gd name="T10" fmla="*/ 49 w 78"/>
                <a:gd name="T11" fmla="*/ 5 h 82"/>
                <a:gd name="T12" fmla="*/ 75 w 78"/>
                <a:gd name="T13" fmla="*/ 44 h 82"/>
                <a:gd name="T14" fmla="*/ 74 w 78"/>
                <a:gd name="T15" fmla="*/ 5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2">
                  <a:moveTo>
                    <a:pt x="74" y="52"/>
                  </a:moveTo>
                  <a:cubicBezTo>
                    <a:pt x="59" y="75"/>
                    <a:pt x="35" y="82"/>
                    <a:pt x="13" y="72"/>
                  </a:cubicBezTo>
                  <a:cubicBezTo>
                    <a:pt x="6" y="68"/>
                    <a:pt x="0" y="65"/>
                    <a:pt x="10" y="59"/>
                  </a:cubicBezTo>
                  <a:cubicBezTo>
                    <a:pt x="11" y="58"/>
                    <a:pt x="14" y="55"/>
                    <a:pt x="13" y="54"/>
                  </a:cubicBezTo>
                  <a:cubicBezTo>
                    <a:pt x="7" y="31"/>
                    <a:pt x="31" y="25"/>
                    <a:pt x="37" y="8"/>
                  </a:cubicBezTo>
                  <a:cubicBezTo>
                    <a:pt x="40" y="0"/>
                    <a:pt x="45" y="3"/>
                    <a:pt x="49" y="5"/>
                  </a:cubicBezTo>
                  <a:cubicBezTo>
                    <a:pt x="67" y="12"/>
                    <a:pt x="76" y="25"/>
                    <a:pt x="75" y="44"/>
                  </a:cubicBezTo>
                  <a:cubicBezTo>
                    <a:pt x="78" y="47"/>
                    <a:pt x="78" y="50"/>
                    <a:pt x="74" y="52"/>
                  </a:cubicBezTo>
                  <a:close/>
                </a:path>
              </a:pathLst>
            </a:custGeom>
            <a:solidFill>
              <a:srgbClr val="256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DF2CB664-F7FE-4D3D-B5BC-707E091E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374" y="1921339"/>
              <a:ext cx="106958" cy="97893"/>
            </a:xfrm>
            <a:custGeom>
              <a:avLst/>
              <a:gdLst>
                <a:gd name="T0" fmla="*/ 64 w 85"/>
                <a:gd name="T1" fmla="*/ 41 h 78"/>
                <a:gd name="T2" fmla="*/ 66 w 85"/>
                <a:gd name="T3" fmla="*/ 52 h 78"/>
                <a:gd name="T4" fmla="*/ 56 w 85"/>
                <a:gd name="T5" fmla="*/ 71 h 78"/>
                <a:gd name="T6" fmla="*/ 5 w 85"/>
                <a:gd name="T7" fmla="*/ 48 h 78"/>
                <a:gd name="T8" fmla="*/ 29 w 85"/>
                <a:gd name="T9" fmla="*/ 3 h 78"/>
                <a:gd name="T10" fmla="*/ 36 w 85"/>
                <a:gd name="T11" fmla="*/ 0 h 78"/>
                <a:gd name="T12" fmla="*/ 40 w 85"/>
                <a:gd name="T13" fmla="*/ 1 h 78"/>
                <a:gd name="T14" fmla="*/ 64 w 85"/>
                <a:gd name="T15" fmla="*/ 27 h 78"/>
                <a:gd name="T16" fmla="*/ 64 w 85"/>
                <a:gd name="T17" fmla="*/ 4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78">
                  <a:moveTo>
                    <a:pt x="64" y="41"/>
                  </a:moveTo>
                  <a:cubicBezTo>
                    <a:pt x="64" y="42"/>
                    <a:pt x="63" y="49"/>
                    <a:pt x="66" y="52"/>
                  </a:cubicBezTo>
                  <a:cubicBezTo>
                    <a:pt x="85" y="70"/>
                    <a:pt x="65" y="69"/>
                    <a:pt x="56" y="71"/>
                  </a:cubicBezTo>
                  <a:cubicBezTo>
                    <a:pt x="32" y="78"/>
                    <a:pt x="11" y="67"/>
                    <a:pt x="5" y="48"/>
                  </a:cubicBezTo>
                  <a:cubicBezTo>
                    <a:pt x="0" y="29"/>
                    <a:pt x="9" y="10"/>
                    <a:pt x="29" y="3"/>
                  </a:cubicBezTo>
                  <a:cubicBezTo>
                    <a:pt x="31" y="2"/>
                    <a:pt x="34" y="1"/>
                    <a:pt x="36" y="0"/>
                  </a:cubicBezTo>
                  <a:cubicBezTo>
                    <a:pt x="37" y="0"/>
                    <a:pt x="40" y="1"/>
                    <a:pt x="40" y="1"/>
                  </a:cubicBezTo>
                  <a:cubicBezTo>
                    <a:pt x="42" y="15"/>
                    <a:pt x="53" y="21"/>
                    <a:pt x="64" y="27"/>
                  </a:cubicBezTo>
                  <a:cubicBezTo>
                    <a:pt x="65" y="27"/>
                    <a:pt x="64" y="33"/>
                    <a:pt x="64" y="41"/>
                  </a:cubicBezTo>
                  <a:close/>
                </a:path>
              </a:pathLst>
            </a:custGeom>
            <a:solidFill>
              <a:srgbClr val="246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6B1BD35-710B-47CF-A1B2-DD8865DD1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005" y="1453625"/>
              <a:ext cx="152279" cy="96081"/>
            </a:xfrm>
            <a:custGeom>
              <a:avLst/>
              <a:gdLst>
                <a:gd name="T0" fmla="*/ 13 w 120"/>
                <a:gd name="T1" fmla="*/ 0 h 77"/>
                <a:gd name="T2" fmla="*/ 64 w 120"/>
                <a:gd name="T3" fmla="*/ 19 h 77"/>
                <a:gd name="T4" fmla="*/ 103 w 120"/>
                <a:gd name="T5" fmla="*/ 43 h 77"/>
                <a:gd name="T6" fmla="*/ 110 w 120"/>
                <a:gd name="T7" fmla="*/ 61 h 77"/>
                <a:gd name="T8" fmla="*/ 86 w 120"/>
                <a:gd name="T9" fmla="*/ 67 h 77"/>
                <a:gd name="T10" fmla="*/ 11 w 120"/>
                <a:gd name="T11" fmla="*/ 30 h 77"/>
                <a:gd name="T12" fmla="*/ 3 w 120"/>
                <a:gd name="T13" fmla="*/ 16 h 77"/>
                <a:gd name="T14" fmla="*/ 13 w 120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77">
                  <a:moveTo>
                    <a:pt x="13" y="0"/>
                  </a:moveTo>
                  <a:cubicBezTo>
                    <a:pt x="32" y="4"/>
                    <a:pt x="49" y="10"/>
                    <a:pt x="64" y="19"/>
                  </a:cubicBezTo>
                  <a:cubicBezTo>
                    <a:pt x="78" y="26"/>
                    <a:pt x="91" y="34"/>
                    <a:pt x="103" y="43"/>
                  </a:cubicBezTo>
                  <a:cubicBezTo>
                    <a:pt x="109" y="47"/>
                    <a:pt x="120" y="51"/>
                    <a:pt x="110" y="61"/>
                  </a:cubicBezTo>
                  <a:cubicBezTo>
                    <a:pt x="103" y="68"/>
                    <a:pt x="98" y="77"/>
                    <a:pt x="86" y="67"/>
                  </a:cubicBezTo>
                  <a:cubicBezTo>
                    <a:pt x="64" y="49"/>
                    <a:pt x="39" y="37"/>
                    <a:pt x="11" y="30"/>
                  </a:cubicBezTo>
                  <a:cubicBezTo>
                    <a:pt x="3" y="28"/>
                    <a:pt x="0" y="24"/>
                    <a:pt x="3" y="16"/>
                  </a:cubicBezTo>
                  <a:cubicBezTo>
                    <a:pt x="5" y="10"/>
                    <a:pt x="3" y="0"/>
                    <a:pt x="13" y="0"/>
                  </a:cubicBezTo>
                  <a:close/>
                </a:path>
              </a:pathLst>
            </a:custGeom>
            <a:solidFill>
              <a:srgbClr val="FFC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76CE0E0A-D953-4C19-A728-4184FB395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074" y="1589589"/>
              <a:ext cx="54385" cy="172221"/>
            </a:xfrm>
            <a:custGeom>
              <a:avLst/>
              <a:gdLst>
                <a:gd name="T0" fmla="*/ 16 w 42"/>
                <a:gd name="T1" fmla="*/ 136 h 136"/>
                <a:gd name="T2" fmla="*/ 0 w 42"/>
                <a:gd name="T3" fmla="*/ 109 h 136"/>
                <a:gd name="T4" fmla="*/ 7 w 42"/>
                <a:gd name="T5" fmla="*/ 50 h 136"/>
                <a:gd name="T6" fmla="*/ 34 w 42"/>
                <a:gd name="T7" fmla="*/ 0 h 136"/>
                <a:gd name="T8" fmla="*/ 31 w 42"/>
                <a:gd name="T9" fmla="*/ 94 h 136"/>
                <a:gd name="T10" fmla="*/ 16 w 4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6">
                  <a:moveTo>
                    <a:pt x="16" y="136"/>
                  </a:moveTo>
                  <a:cubicBezTo>
                    <a:pt x="8" y="129"/>
                    <a:pt x="3" y="119"/>
                    <a:pt x="0" y="109"/>
                  </a:cubicBezTo>
                  <a:cubicBezTo>
                    <a:pt x="7" y="90"/>
                    <a:pt x="9" y="70"/>
                    <a:pt x="7" y="50"/>
                  </a:cubicBezTo>
                  <a:cubicBezTo>
                    <a:pt x="3" y="27"/>
                    <a:pt x="15" y="15"/>
                    <a:pt x="34" y="0"/>
                  </a:cubicBezTo>
                  <a:cubicBezTo>
                    <a:pt x="37" y="33"/>
                    <a:pt x="42" y="65"/>
                    <a:pt x="31" y="94"/>
                  </a:cubicBezTo>
                  <a:cubicBezTo>
                    <a:pt x="26" y="108"/>
                    <a:pt x="19" y="122"/>
                    <a:pt x="16" y="136"/>
                  </a:cubicBezTo>
                  <a:close/>
                </a:path>
              </a:pathLst>
            </a:custGeom>
            <a:solidFill>
              <a:srgbClr val="2A3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30B62022-7969-4FE8-809E-AEA495334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143" y="1872392"/>
              <a:ext cx="96081" cy="99707"/>
            </a:xfrm>
            <a:custGeom>
              <a:avLst/>
              <a:gdLst>
                <a:gd name="T0" fmla="*/ 0 w 77"/>
                <a:gd name="T1" fmla="*/ 50 h 78"/>
                <a:gd name="T2" fmla="*/ 20 w 77"/>
                <a:gd name="T3" fmla="*/ 26 h 78"/>
                <a:gd name="T4" fmla="*/ 29 w 77"/>
                <a:gd name="T5" fmla="*/ 21 h 78"/>
                <a:gd name="T6" fmla="*/ 41 w 77"/>
                <a:gd name="T7" fmla="*/ 19 h 78"/>
                <a:gd name="T8" fmla="*/ 62 w 77"/>
                <a:gd name="T9" fmla="*/ 14 h 78"/>
                <a:gd name="T10" fmla="*/ 70 w 77"/>
                <a:gd name="T11" fmla="*/ 52 h 78"/>
                <a:gd name="T12" fmla="*/ 18 w 77"/>
                <a:gd name="T13" fmla="*/ 67 h 78"/>
                <a:gd name="T14" fmla="*/ 0 w 77"/>
                <a:gd name="T15" fmla="*/ 5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8">
                  <a:moveTo>
                    <a:pt x="0" y="50"/>
                  </a:moveTo>
                  <a:cubicBezTo>
                    <a:pt x="11" y="45"/>
                    <a:pt x="20" y="39"/>
                    <a:pt x="20" y="26"/>
                  </a:cubicBezTo>
                  <a:cubicBezTo>
                    <a:pt x="21" y="20"/>
                    <a:pt x="25" y="21"/>
                    <a:pt x="29" y="21"/>
                  </a:cubicBezTo>
                  <a:cubicBezTo>
                    <a:pt x="33" y="21"/>
                    <a:pt x="37" y="20"/>
                    <a:pt x="41" y="19"/>
                  </a:cubicBezTo>
                  <a:cubicBezTo>
                    <a:pt x="48" y="17"/>
                    <a:pt x="51" y="0"/>
                    <a:pt x="62" y="14"/>
                  </a:cubicBezTo>
                  <a:cubicBezTo>
                    <a:pt x="72" y="25"/>
                    <a:pt x="77" y="37"/>
                    <a:pt x="70" y="52"/>
                  </a:cubicBezTo>
                  <a:cubicBezTo>
                    <a:pt x="61" y="72"/>
                    <a:pt x="41" y="78"/>
                    <a:pt x="18" y="67"/>
                  </a:cubicBezTo>
                  <a:cubicBezTo>
                    <a:pt x="11" y="63"/>
                    <a:pt x="5" y="58"/>
                    <a:pt x="0" y="50"/>
                  </a:cubicBezTo>
                  <a:close/>
                </a:path>
              </a:pathLst>
            </a:custGeom>
            <a:solidFill>
              <a:srgbClr val="276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7BA9221-A9BD-4B5F-B14B-61C0012E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528" y="1591401"/>
              <a:ext cx="48947" cy="154092"/>
            </a:xfrm>
            <a:custGeom>
              <a:avLst/>
              <a:gdLst>
                <a:gd name="T0" fmla="*/ 39 w 39"/>
                <a:gd name="T1" fmla="*/ 96 h 122"/>
                <a:gd name="T2" fmla="*/ 24 w 39"/>
                <a:gd name="T3" fmla="*/ 122 h 122"/>
                <a:gd name="T4" fmla="*/ 8 w 39"/>
                <a:gd name="T5" fmla="*/ 0 h 122"/>
                <a:gd name="T6" fmla="*/ 35 w 39"/>
                <a:gd name="T7" fmla="*/ 47 h 122"/>
                <a:gd name="T8" fmla="*/ 39 w 39"/>
                <a:gd name="T9" fmla="*/ 9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22">
                  <a:moveTo>
                    <a:pt x="39" y="96"/>
                  </a:moveTo>
                  <a:cubicBezTo>
                    <a:pt x="35" y="105"/>
                    <a:pt x="31" y="115"/>
                    <a:pt x="24" y="122"/>
                  </a:cubicBezTo>
                  <a:cubicBezTo>
                    <a:pt x="0" y="85"/>
                    <a:pt x="2" y="44"/>
                    <a:pt x="8" y="0"/>
                  </a:cubicBezTo>
                  <a:cubicBezTo>
                    <a:pt x="25" y="13"/>
                    <a:pt x="38" y="24"/>
                    <a:pt x="35" y="47"/>
                  </a:cubicBezTo>
                  <a:cubicBezTo>
                    <a:pt x="33" y="63"/>
                    <a:pt x="33" y="80"/>
                    <a:pt x="39" y="96"/>
                  </a:cubicBezTo>
                  <a:close/>
                </a:path>
              </a:pathLst>
            </a:custGeom>
            <a:solidFill>
              <a:srgbClr val="2D3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CC6F282C-EC27-40FE-B0C1-86DF93FDA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390" y="1881456"/>
              <a:ext cx="92455" cy="87016"/>
            </a:xfrm>
            <a:custGeom>
              <a:avLst/>
              <a:gdLst>
                <a:gd name="T0" fmla="*/ 0 w 73"/>
                <a:gd name="T1" fmla="*/ 30 h 68"/>
                <a:gd name="T2" fmla="*/ 16 w 73"/>
                <a:gd name="T3" fmla="*/ 3 h 68"/>
                <a:gd name="T4" fmla="*/ 25 w 73"/>
                <a:gd name="T5" fmla="*/ 4 h 68"/>
                <a:gd name="T6" fmla="*/ 31 w 73"/>
                <a:gd name="T7" fmla="*/ 10 h 68"/>
                <a:gd name="T8" fmla="*/ 69 w 73"/>
                <a:gd name="T9" fmla="*/ 40 h 68"/>
                <a:gd name="T10" fmla="*/ 71 w 73"/>
                <a:gd name="T11" fmla="*/ 48 h 68"/>
                <a:gd name="T12" fmla="*/ 26 w 73"/>
                <a:gd name="T13" fmla="*/ 65 h 68"/>
                <a:gd name="T14" fmla="*/ 0 w 73"/>
                <a:gd name="T15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68">
                  <a:moveTo>
                    <a:pt x="0" y="30"/>
                  </a:moveTo>
                  <a:cubicBezTo>
                    <a:pt x="1" y="20"/>
                    <a:pt x="7" y="11"/>
                    <a:pt x="16" y="3"/>
                  </a:cubicBezTo>
                  <a:cubicBezTo>
                    <a:pt x="19" y="0"/>
                    <a:pt x="22" y="0"/>
                    <a:pt x="25" y="4"/>
                  </a:cubicBezTo>
                  <a:cubicBezTo>
                    <a:pt x="27" y="7"/>
                    <a:pt x="29" y="10"/>
                    <a:pt x="31" y="10"/>
                  </a:cubicBezTo>
                  <a:cubicBezTo>
                    <a:pt x="54" y="7"/>
                    <a:pt x="53" y="33"/>
                    <a:pt x="69" y="40"/>
                  </a:cubicBezTo>
                  <a:cubicBezTo>
                    <a:pt x="73" y="41"/>
                    <a:pt x="73" y="44"/>
                    <a:pt x="71" y="48"/>
                  </a:cubicBezTo>
                  <a:cubicBezTo>
                    <a:pt x="65" y="58"/>
                    <a:pt x="40" y="68"/>
                    <a:pt x="26" y="65"/>
                  </a:cubicBezTo>
                  <a:cubicBezTo>
                    <a:pt x="12" y="62"/>
                    <a:pt x="1" y="47"/>
                    <a:pt x="0" y="30"/>
                  </a:cubicBezTo>
                  <a:close/>
                </a:path>
              </a:pathLst>
            </a:custGeom>
            <a:solidFill>
              <a:srgbClr val="256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74ECE94A-D295-4BDB-93FA-4ED1F7AE7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560" y="1620407"/>
              <a:ext cx="68888" cy="126899"/>
            </a:xfrm>
            <a:custGeom>
              <a:avLst/>
              <a:gdLst>
                <a:gd name="T0" fmla="*/ 2 w 54"/>
                <a:gd name="T1" fmla="*/ 81 h 100"/>
                <a:gd name="T2" fmla="*/ 21 w 54"/>
                <a:gd name="T3" fmla="*/ 10 h 100"/>
                <a:gd name="T4" fmla="*/ 38 w 54"/>
                <a:gd name="T5" fmla="*/ 5 h 100"/>
                <a:gd name="T6" fmla="*/ 48 w 54"/>
                <a:gd name="T7" fmla="*/ 22 h 100"/>
                <a:gd name="T8" fmla="*/ 31 w 54"/>
                <a:gd name="T9" fmla="*/ 85 h 100"/>
                <a:gd name="T10" fmla="*/ 11 w 54"/>
                <a:gd name="T11" fmla="*/ 96 h 100"/>
                <a:gd name="T12" fmla="*/ 2 w 54"/>
                <a:gd name="T13" fmla="*/ 8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0">
                  <a:moveTo>
                    <a:pt x="2" y="81"/>
                  </a:moveTo>
                  <a:cubicBezTo>
                    <a:pt x="4" y="56"/>
                    <a:pt x="12" y="33"/>
                    <a:pt x="21" y="10"/>
                  </a:cubicBezTo>
                  <a:cubicBezTo>
                    <a:pt x="25" y="0"/>
                    <a:pt x="31" y="1"/>
                    <a:pt x="38" y="5"/>
                  </a:cubicBezTo>
                  <a:cubicBezTo>
                    <a:pt x="45" y="9"/>
                    <a:pt x="54" y="11"/>
                    <a:pt x="48" y="22"/>
                  </a:cubicBezTo>
                  <a:cubicBezTo>
                    <a:pt x="39" y="42"/>
                    <a:pt x="33" y="64"/>
                    <a:pt x="31" y="85"/>
                  </a:cubicBezTo>
                  <a:cubicBezTo>
                    <a:pt x="29" y="100"/>
                    <a:pt x="19" y="95"/>
                    <a:pt x="11" y="96"/>
                  </a:cubicBezTo>
                  <a:cubicBezTo>
                    <a:pt x="0" y="96"/>
                    <a:pt x="1" y="89"/>
                    <a:pt x="2" y="81"/>
                  </a:cubicBezTo>
                  <a:close/>
                </a:path>
              </a:pathLst>
            </a:custGeom>
            <a:solidFill>
              <a:srgbClr val="FECE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C380F18-E56F-4C64-9838-2101CDC27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208" y="1687483"/>
              <a:ext cx="54385" cy="159530"/>
            </a:xfrm>
            <a:custGeom>
              <a:avLst/>
              <a:gdLst>
                <a:gd name="T0" fmla="*/ 23 w 42"/>
                <a:gd name="T1" fmla="*/ 120 h 126"/>
                <a:gd name="T2" fmla="*/ 11 w 42"/>
                <a:gd name="T3" fmla="*/ 119 h 126"/>
                <a:gd name="T4" fmla="*/ 0 w 42"/>
                <a:gd name="T5" fmla="*/ 97 h 126"/>
                <a:gd name="T6" fmla="*/ 10 w 42"/>
                <a:gd name="T7" fmla="*/ 41 h 126"/>
                <a:gd name="T8" fmla="*/ 32 w 42"/>
                <a:gd name="T9" fmla="*/ 0 h 126"/>
                <a:gd name="T10" fmla="*/ 36 w 42"/>
                <a:gd name="T11" fmla="*/ 8 h 126"/>
                <a:gd name="T12" fmla="*/ 37 w 42"/>
                <a:gd name="T13" fmla="*/ 25 h 126"/>
                <a:gd name="T14" fmla="*/ 41 w 42"/>
                <a:gd name="T15" fmla="*/ 39 h 126"/>
                <a:gd name="T16" fmla="*/ 40 w 42"/>
                <a:gd name="T17" fmla="*/ 67 h 126"/>
                <a:gd name="T18" fmla="*/ 32 w 42"/>
                <a:gd name="T19" fmla="*/ 87 h 126"/>
                <a:gd name="T20" fmla="*/ 23 w 42"/>
                <a:gd name="T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26">
                  <a:moveTo>
                    <a:pt x="23" y="120"/>
                  </a:moveTo>
                  <a:cubicBezTo>
                    <a:pt x="19" y="124"/>
                    <a:pt x="15" y="126"/>
                    <a:pt x="11" y="119"/>
                  </a:cubicBezTo>
                  <a:cubicBezTo>
                    <a:pt x="7" y="112"/>
                    <a:pt x="4" y="104"/>
                    <a:pt x="0" y="97"/>
                  </a:cubicBezTo>
                  <a:cubicBezTo>
                    <a:pt x="9" y="79"/>
                    <a:pt x="11" y="60"/>
                    <a:pt x="10" y="41"/>
                  </a:cubicBezTo>
                  <a:cubicBezTo>
                    <a:pt x="9" y="22"/>
                    <a:pt x="13" y="8"/>
                    <a:pt x="32" y="0"/>
                  </a:cubicBezTo>
                  <a:cubicBezTo>
                    <a:pt x="38" y="0"/>
                    <a:pt x="37" y="4"/>
                    <a:pt x="36" y="8"/>
                  </a:cubicBezTo>
                  <a:cubicBezTo>
                    <a:pt x="37" y="14"/>
                    <a:pt x="37" y="19"/>
                    <a:pt x="37" y="25"/>
                  </a:cubicBezTo>
                  <a:cubicBezTo>
                    <a:pt x="41" y="29"/>
                    <a:pt x="41" y="34"/>
                    <a:pt x="41" y="39"/>
                  </a:cubicBezTo>
                  <a:cubicBezTo>
                    <a:pt x="40" y="49"/>
                    <a:pt x="42" y="58"/>
                    <a:pt x="40" y="67"/>
                  </a:cubicBezTo>
                  <a:cubicBezTo>
                    <a:pt x="39" y="75"/>
                    <a:pt x="38" y="82"/>
                    <a:pt x="32" y="87"/>
                  </a:cubicBezTo>
                  <a:cubicBezTo>
                    <a:pt x="29" y="98"/>
                    <a:pt x="23" y="108"/>
                    <a:pt x="23" y="120"/>
                  </a:cubicBezTo>
                  <a:close/>
                </a:path>
              </a:pathLst>
            </a:custGeom>
            <a:solidFill>
              <a:srgbClr val="293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4206B894-7D28-4AA7-B051-4AF193D1E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582" y="1683857"/>
              <a:ext cx="48947" cy="150466"/>
            </a:xfrm>
            <a:custGeom>
              <a:avLst/>
              <a:gdLst>
                <a:gd name="T0" fmla="*/ 40 w 40"/>
                <a:gd name="T1" fmla="*/ 88 h 118"/>
                <a:gd name="T2" fmla="*/ 19 w 40"/>
                <a:gd name="T3" fmla="*/ 118 h 118"/>
                <a:gd name="T4" fmla="*/ 12 w 40"/>
                <a:gd name="T5" fmla="*/ 93 h 118"/>
                <a:gd name="T6" fmla="*/ 2 w 40"/>
                <a:gd name="T7" fmla="*/ 69 h 118"/>
                <a:gd name="T8" fmla="*/ 1 w 40"/>
                <a:gd name="T9" fmla="*/ 46 h 118"/>
                <a:gd name="T10" fmla="*/ 6 w 40"/>
                <a:gd name="T11" fmla="*/ 26 h 118"/>
                <a:gd name="T12" fmla="*/ 6 w 40"/>
                <a:gd name="T13" fmla="*/ 11 h 118"/>
                <a:gd name="T14" fmla="*/ 6 w 40"/>
                <a:gd name="T15" fmla="*/ 2 h 118"/>
                <a:gd name="T16" fmla="*/ 12 w 40"/>
                <a:gd name="T17" fmla="*/ 3 h 118"/>
                <a:gd name="T18" fmla="*/ 33 w 40"/>
                <a:gd name="T19" fmla="*/ 39 h 118"/>
                <a:gd name="T20" fmla="*/ 40 w 40"/>
                <a:gd name="T21" fmla="*/ 8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118">
                  <a:moveTo>
                    <a:pt x="40" y="88"/>
                  </a:moveTo>
                  <a:cubicBezTo>
                    <a:pt x="34" y="99"/>
                    <a:pt x="32" y="112"/>
                    <a:pt x="19" y="118"/>
                  </a:cubicBezTo>
                  <a:cubicBezTo>
                    <a:pt x="19" y="109"/>
                    <a:pt x="15" y="101"/>
                    <a:pt x="12" y="93"/>
                  </a:cubicBezTo>
                  <a:cubicBezTo>
                    <a:pt x="4" y="87"/>
                    <a:pt x="5" y="77"/>
                    <a:pt x="2" y="69"/>
                  </a:cubicBezTo>
                  <a:cubicBezTo>
                    <a:pt x="0" y="61"/>
                    <a:pt x="2" y="53"/>
                    <a:pt x="1" y="46"/>
                  </a:cubicBezTo>
                  <a:cubicBezTo>
                    <a:pt x="1" y="39"/>
                    <a:pt x="1" y="32"/>
                    <a:pt x="6" y="26"/>
                  </a:cubicBezTo>
                  <a:cubicBezTo>
                    <a:pt x="6" y="21"/>
                    <a:pt x="6" y="16"/>
                    <a:pt x="6" y="11"/>
                  </a:cubicBezTo>
                  <a:cubicBezTo>
                    <a:pt x="4" y="8"/>
                    <a:pt x="4" y="5"/>
                    <a:pt x="6" y="2"/>
                  </a:cubicBezTo>
                  <a:cubicBezTo>
                    <a:pt x="9" y="0"/>
                    <a:pt x="11" y="0"/>
                    <a:pt x="12" y="3"/>
                  </a:cubicBezTo>
                  <a:cubicBezTo>
                    <a:pt x="29" y="10"/>
                    <a:pt x="34" y="21"/>
                    <a:pt x="33" y="39"/>
                  </a:cubicBezTo>
                  <a:cubicBezTo>
                    <a:pt x="32" y="55"/>
                    <a:pt x="33" y="72"/>
                    <a:pt x="40" y="88"/>
                  </a:cubicBezTo>
                  <a:close/>
                </a:path>
              </a:pathLst>
            </a:custGeom>
            <a:solidFill>
              <a:srgbClr val="293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55D0C8AE-9CD1-49B9-9516-074135CF6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775" y="1830696"/>
              <a:ext cx="85204" cy="67076"/>
            </a:xfrm>
            <a:custGeom>
              <a:avLst/>
              <a:gdLst>
                <a:gd name="T0" fmla="*/ 0 w 68"/>
                <a:gd name="T1" fmla="*/ 24 h 54"/>
                <a:gd name="T2" fmla="*/ 4 w 68"/>
                <a:gd name="T3" fmla="*/ 13 h 54"/>
                <a:gd name="T4" fmla="*/ 41 w 68"/>
                <a:gd name="T5" fmla="*/ 10 h 54"/>
                <a:gd name="T6" fmla="*/ 58 w 68"/>
                <a:gd name="T7" fmla="*/ 19 h 54"/>
                <a:gd name="T8" fmla="*/ 61 w 68"/>
                <a:gd name="T9" fmla="*/ 30 h 54"/>
                <a:gd name="T10" fmla="*/ 28 w 68"/>
                <a:gd name="T11" fmla="*/ 53 h 54"/>
                <a:gd name="T12" fmla="*/ 0 w 68"/>
                <a:gd name="T1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4">
                  <a:moveTo>
                    <a:pt x="0" y="24"/>
                  </a:moveTo>
                  <a:cubicBezTo>
                    <a:pt x="1" y="20"/>
                    <a:pt x="2" y="17"/>
                    <a:pt x="4" y="13"/>
                  </a:cubicBezTo>
                  <a:cubicBezTo>
                    <a:pt x="15" y="0"/>
                    <a:pt x="29" y="7"/>
                    <a:pt x="41" y="10"/>
                  </a:cubicBezTo>
                  <a:cubicBezTo>
                    <a:pt x="46" y="11"/>
                    <a:pt x="50" y="19"/>
                    <a:pt x="58" y="19"/>
                  </a:cubicBezTo>
                  <a:cubicBezTo>
                    <a:pt x="68" y="19"/>
                    <a:pt x="63" y="25"/>
                    <a:pt x="61" y="30"/>
                  </a:cubicBezTo>
                  <a:cubicBezTo>
                    <a:pt x="55" y="44"/>
                    <a:pt x="44" y="54"/>
                    <a:pt x="28" y="53"/>
                  </a:cubicBezTo>
                  <a:cubicBezTo>
                    <a:pt x="11" y="52"/>
                    <a:pt x="2" y="41"/>
                    <a:pt x="0" y="24"/>
                  </a:cubicBezTo>
                  <a:close/>
                </a:path>
              </a:pathLst>
            </a:custGeom>
            <a:solidFill>
              <a:srgbClr val="296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91963E72-4804-468E-90B0-8D6764980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822" y="1827071"/>
              <a:ext cx="83391" cy="70701"/>
            </a:xfrm>
            <a:custGeom>
              <a:avLst/>
              <a:gdLst>
                <a:gd name="T0" fmla="*/ 59 w 66"/>
                <a:gd name="T1" fmla="*/ 6 h 56"/>
                <a:gd name="T2" fmla="*/ 66 w 66"/>
                <a:gd name="T3" fmla="*/ 27 h 56"/>
                <a:gd name="T4" fmla="*/ 38 w 66"/>
                <a:gd name="T5" fmla="*/ 55 h 56"/>
                <a:gd name="T6" fmla="*/ 4 w 66"/>
                <a:gd name="T7" fmla="*/ 32 h 56"/>
                <a:gd name="T8" fmla="*/ 5 w 66"/>
                <a:gd name="T9" fmla="*/ 22 h 56"/>
                <a:gd name="T10" fmla="*/ 44 w 66"/>
                <a:gd name="T11" fmla="*/ 10 h 56"/>
                <a:gd name="T12" fmla="*/ 59 w 66"/>
                <a:gd name="T13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6">
                  <a:moveTo>
                    <a:pt x="59" y="6"/>
                  </a:moveTo>
                  <a:cubicBezTo>
                    <a:pt x="62" y="12"/>
                    <a:pt x="45" y="26"/>
                    <a:pt x="66" y="27"/>
                  </a:cubicBezTo>
                  <a:cubicBezTo>
                    <a:pt x="64" y="43"/>
                    <a:pt x="54" y="54"/>
                    <a:pt x="38" y="55"/>
                  </a:cubicBezTo>
                  <a:cubicBezTo>
                    <a:pt x="22" y="56"/>
                    <a:pt x="11" y="45"/>
                    <a:pt x="4" y="32"/>
                  </a:cubicBezTo>
                  <a:cubicBezTo>
                    <a:pt x="3" y="28"/>
                    <a:pt x="0" y="21"/>
                    <a:pt x="5" y="22"/>
                  </a:cubicBezTo>
                  <a:cubicBezTo>
                    <a:pt x="20" y="24"/>
                    <a:pt x="27" y="0"/>
                    <a:pt x="44" y="10"/>
                  </a:cubicBezTo>
                  <a:cubicBezTo>
                    <a:pt x="47" y="12"/>
                    <a:pt x="54" y="7"/>
                    <a:pt x="59" y="6"/>
                  </a:cubicBezTo>
                  <a:close/>
                </a:path>
              </a:pathLst>
            </a:custGeom>
            <a:solidFill>
              <a:srgbClr val="2A6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09359EE0-9BE3-40F4-9310-9B18148FC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090" y="1759996"/>
              <a:ext cx="79765" cy="65262"/>
            </a:xfrm>
            <a:custGeom>
              <a:avLst/>
              <a:gdLst>
                <a:gd name="T0" fmla="*/ 1 w 64"/>
                <a:gd name="T1" fmla="*/ 29 h 51"/>
                <a:gd name="T2" fmla="*/ 4 w 64"/>
                <a:gd name="T3" fmla="*/ 8 h 51"/>
                <a:gd name="T4" fmla="*/ 27 w 64"/>
                <a:gd name="T5" fmla="*/ 0 h 51"/>
                <a:gd name="T6" fmla="*/ 32 w 64"/>
                <a:gd name="T7" fmla="*/ 2 h 51"/>
                <a:gd name="T8" fmla="*/ 41 w 64"/>
                <a:gd name="T9" fmla="*/ 9 h 51"/>
                <a:gd name="T10" fmla="*/ 58 w 64"/>
                <a:gd name="T11" fmla="*/ 22 h 51"/>
                <a:gd name="T12" fmla="*/ 24 w 64"/>
                <a:gd name="T13" fmla="*/ 48 h 51"/>
                <a:gd name="T14" fmla="*/ 1 w 64"/>
                <a:gd name="T15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51">
                  <a:moveTo>
                    <a:pt x="1" y="29"/>
                  </a:moveTo>
                  <a:cubicBezTo>
                    <a:pt x="0" y="22"/>
                    <a:pt x="2" y="15"/>
                    <a:pt x="4" y="8"/>
                  </a:cubicBezTo>
                  <a:cubicBezTo>
                    <a:pt x="11" y="4"/>
                    <a:pt x="19" y="2"/>
                    <a:pt x="27" y="0"/>
                  </a:cubicBezTo>
                  <a:cubicBezTo>
                    <a:pt x="29" y="0"/>
                    <a:pt x="30" y="0"/>
                    <a:pt x="32" y="2"/>
                  </a:cubicBezTo>
                  <a:cubicBezTo>
                    <a:pt x="35" y="4"/>
                    <a:pt x="38" y="6"/>
                    <a:pt x="41" y="9"/>
                  </a:cubicBezTo>
                  <a:cubicBezTo>
                    <a:pt x="47" y="13"/>
                    <a:pt x="64" y="1"/>
                    <a:pt x="58" y="22"/>
                  </a:cubicBezTo>
                  <a:cubicBezTo>
                    <a:pt x="52" y="39"/>
                    <a:pt x="39" y="51"/>
                    <a:pt x="24" y="48"/>
                  </a:cubicBezTo>
                  <a:cubicBezTo>
                    <a:pt x="13" y="46"/>
                    <a:pt x="6" y="39"/>
                    <a:pt x="1" y="29"/>
                  </a:cubicBezTo>
                  <a:close/>
                </a:path>
              </a:pathLst>
            </a:custGeom>
            <a:solidFill>
              <a:srgbClr val="296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3B1FAF60-1578-40E3-9259-00683DBFD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757" y="1763622"/>
              <a:ext cx="76139" cy="61637"/>
            </a:xfrm>
            <a:custGeom>
              <a:avLst/>
              <a:gdLst>
                <a:gd name="T0" fmla="*/ 55 w 60"/>
                <a:gd name="T1" fmla="*/ 7 h 49"/>
                <a:gd name="T2" fmla="*/ 59 w 60"/>
                <a:gd name="T3" fmla="*/ 31 h 49"/>
                <a:gd name="T4" fmla="*/ 28 w 60"/>
                <a:gd name="T5" fmla="*/ 46 h 49"/>
                <a:gd name="T6" fmla="*/ 4 w 60"/>
                <a:gd name="T7" fmla="*/ 22 h 49"/>
                <a:gd name="T8" fmla="*/ 15 w 60"/>
                <a:gd name="T9" fmla="*/ 7 h 49"/>
                <a:gd name="T10" fmla="*/ 26 w 60"/>
                <a:gd name="T11" fmla="*/ 4 h 49"/>
                <a:gd name="T12" fmla="*/ 35 w 60"/>
                <a:gd name="T13" fmla="*/ 0 h 49"/>
                <a:gd name="T14" fmla="*/ 55 w 60"/>
                <a:gd name="T15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9">
                  <a:moveTo>
                    <a:pt x="55" y="7"/>
                  </a:moveTo>
                  <a:cubicBezTo>
                    <a:pt x="60" y="14"/>
                    <a:pt x="58" y="23"/>
                    <a:pt x="59" y="31"/>
                  </a:cubicBezTo>
                  <a:cubicBezTo>
                    <a:pt x="51" y="42"/>
                    <a:pt x="42" y="49"/>
                    <a:pt x="28" y="46"/>
                  </a:cubicBezTo>
                  <a:cubicBezTo>
                    <a:pt x="15" y="44"/>
                    <a:pt x="8" y="34"/>
                    <a:pt x="4" y="22"/>
                  </a:cubicBezTo>
                  <a:cubicBezTo>
                    <a:pt x="0" y="12"/>
                    <a:pt x="0" y="4"/>
                    <a:pt x="15" y="7"/>
                  </a:cubicBezTo>
                  <a:cubicBezTo>
                    <a:pt x="18" y="8"/>
                    <a:pt x="23" y="5"/>
                    <a:pt x="26" y="4"/>
                  </a:cubicBezTo>
                  <a:cubicBezTo>
                    <a:pt x="29" y="2"/>
                    <a:pt x="32" y="1"/>
                    <a:pt x="35" y="0"/>
                  </a:cubicBezTo>
                  <a:cubicBezTo>
                    <a:pt x="42" y="0"/>
                    <a:pt x="49" y="2"/>
                    <a:pt x="55" y="7"/>
                  </a:cubicBezTo>
                  <a:close/>
                </a:path>
              </a:pathLst>
            </a:custGeom>
            <a:solidFill>
              <a:srgbClr val="266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89AF5E9F-6ADC-4357-8383-C2FBB36B2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175" y="1952157"/>
              <a:ext cx="59824" cy="65262"/>
            </a:xfrm>
            <a:custGeom>
              <a:avLst/>
              <a:gdLst>
                <a:gd name="T0" fmla="*/ 0 w 48"/>
                <a:gd name="T1" fmla="*/ 25 h 52"/>
                <a:gd name="T2" fmla="*/ 1 w 48"/>
                <a:gd name="T3" fmla="*/ 17 h 52"/>
                <a:gd name="T4" fmla="*/ 31 w 48"/>
                <a:gd name="T5" fmla="*/ 5 h 52"/>
                <a:gd name="T6" fmla="*/ 46 w 48"/>
                <a:gd name="T7" fmla="*/ 22 h 52"/>
                <a:gd name="T8" fmla="*/ 28 w 48"/>
                <a:gd name="T9" fmla="*/ 48 h 52"/>
                <a:gd name="T10" fmla="*/ 0 w 48"/>
                <a:gd name="T11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2">
                  <a:moveTo>
                    <a:pt x="0" y="25"/>
                  </a:moveTo>
                  <a:cubicBezTo>
                    <a:pt x="0" y="22"/>
                    <a:pt x="1" y="20"/>
                    <a:pt x="1" y="17"/>
                  </a:cubicBezTo>
                  <a:cubicBezTo>
                    <a:pt x="9" y="8"/>
                    <a:pt x="17" y="0"/>
                    <a:pt x="31" y="5"/>
                  </a:cubicBezTo>
                  <a:cubicBezTo>
                    <a:pt x="38" y="8"/>
                    <a:pt x="45" y="13"/>
                    <a:pt x="46" y="22"/>
                  </a:cubicBezTo>
                  <a:cubicBezTo>
                    <a:pt x="48" y="35"/>
                    <a:pt x="42" y="46"/>
                    <a:pt x="28" y="48"/>
                  </a:cubicBezTo>
                  <a:cubicBezTo>
                    <a:pt x="11" y="52"/>
                    <a:pt x="2" y="41"/>
                    <a:pt x="0" y="25"/>
                  </a:cubicBezTo>
                  <a:close/>
                </a:path>
              </a:pathLst>
            </a:custGeom>
            <a:solidFill>
              <a:srgbClr val="313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55683F0B-42A2-47CB-8D2C-ED77A1501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945" y="1701985"/>
              <a:ext cx="68888" cy="65262"/>
            </a:xfrm>
            <a:custGeom>
              <a:avLst/>
              <a:gdLst>
                <a:gd name="T0" fmla="*/ 36 w 54"/>
                <a:gd name="T1" fmla="*/ 51 h 52"/>
                <a:gd name="T2" fmla="*/ 27 w 54"/>
                <a:gd name="T3" fmla="*/ 52 h 52"/>
                <a:gd name="T4" fmla="*/ 24 w 54"/>
                <a:gd name="T5" fmla="*/ 44 h 52"/>
                <a:gd name="T6" fmla="*/ 14 w 54"/>
                <a:gd name="T7" fmla="*/ 38 h 52"/>
                <a:gd name="T8" fmla="*/ 7 w 54"/>
                <a:gd name="T9" fmla="*/ 8 h 52"/>
                <a:gd name="T10" fmla="*/ 37 w 54"/>
                <a:gd name="T11" fmla="*/ 8 h 52"/>
                <a:gd name="T12" fmla="*/ 54 w 54"/>
                <a:gd name="T13" fmla="*/ 12 h 52"/>
                <a:gd name="T14" fmla="*/ 54 w 54"/>
                <a:gd name="T15" fmla="*/ 31 h 52"/>
                <a:gd name="T16" fmla="*/ 36 w 54"/>
                <a:gd name="T17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2">
                  <a:moveTo>
                    <a:pt x="36" y="51"/>
                  </a:moveTo>
                  <a:cubicBezTo>
                    <a:pt x="33" y="52"/>
                    <a:pt x="30" y="52"/>
                    <a:pt x="27" y="52"/>
                  </a:cubicBezTo>
                  <a:cubicBezTo>
                    <a:pt x="28" y="48"/>
                    <a:pt x="29" y="46"/>
                    <a:pt x="24" y="44"/>
                  </a:cubicBezTo>
                  <a:cubicBezTo>
                    <a:pt x="21" y="43"/>
                    <a:pt x="17" y="41"/>
                    <a:pt x="14" y="38"/>
                  </a:cubicBezTo>
                  <a:cubicBezTo>
                    <a:pt x="6" y="29"/>
                    <a:pt x="0" y="17"/>
                    <a:pt x="7" y="8"/>
                  </a:cubicBezTo>
                  <a:cubicBezTo>
                    <a:pt x="11" y="4"/>
                    <a:pt x="28" y="0"/>
                    <a:pt x="37" y="8"/>
                  </a:cubicBezTo>
                  <a:cubicBezTo>
                    <a:pt x="43" y="12"/>
                    <a:pt x="48" y="13"/>
                    <a:pt x="54" y="12"/>
                  </a:cubicBezTo>
                  <a:cubicBezTo>
                    <a:pt x="54" y="19"/>
                    <a:pt x="54" y="25"/>
                    <a:pt x="54" y="31"/>
                  </a:cubicBezTo>
                  <a:cubicBezTo>
                    <a:pt x="51" y="41"/>
                    <a:pt x="45" y="47"/>
                    <a:pt x="36" y="51"/>
                  </a:cubicBezTo>
                  <a:close/>
                </a:path>
              </a:pathLst>
            </a:custGeom>
            <a:solidFill>
              <a:srgbClr val="266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D3DAAFCE-259C-496F-8758-7B03A89D2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342" y="1705611"/>
              <a:ext cx="65262" cy="58011"/>
            </a:xfrm>
            <a:custGeom>
              <a:avLst/>
              <a:gdLst>
                <a:gd name="T0" fmla="*/ 26 w 52"/>
                <a:gd name="T1" fmla="*/ 45 h 45"/>
                <a:gd name="T2" fmla="*/ 24 w 52"/>
                <a:gd name="T3" fmla="*/ 45 h 45"/>
                <a:gd name="T4" fmla="*/ 23 w 52"/>
                <a:gd name="T5" fmla="*/ 45 h 45"/>
                <a:gd name="T6" fmla="*/ 0 w 52"/>
                <a:gd name="T7" fmla="*/ 20 h 45"/>
                <a:gd name="T8" fmla="*/ 0 w 52"/>
                <a:gd name="T9" fmla="*/ 10 h 45"/>
                <a:gd name="T10" fmla="*/ 40 w 52"/>
                <a:gd name="T11" fmla="*/ 2 h 45"/>
                <a:gd name="T12" fmla="*/ 51 w 52"/>
                <a:gd name="T13" fmla="*/ 15 h 45"/>
                <a:gd name="T14" fmla="*/ 26 w 52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5">
                  <a:moveTo>
                    <a:pt x="26" y="45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6" y="45"/>
                    <a:pt x="0" y="35"/>
                    <a:pt x="0" y="20"/>
                  </a:cubicBezTo>
                  <a:cubicBezTo>
                    <a:pt x="0" y="17"/>
                    <a:pt x="0" y="14"/>
                    <a:pt x="0" y="10"/>
                  </a:cubicBezTo>
                  <a:cubicBezTo>
                    <a:pt x="14" y="11"/>
                    <a:pt x="24" y="0"/>
                    <a:pt x="40" y="2"/>
                  </a:cubicBezTo>
                  <a:cubicBezTo>
                    <a:pt x="52" y="4"/>
                    <a:pt x="51" y="8"/>
                    <a:pt x="51" y="15"/>
                  </a:cubicBezTo>
                  <a:cubicBezTo>
                    <a:pt x="50" y="31"/>
                    <a:pt x="39" y="39"/>
                    <a:pt x="26" y="45"/>
                  </a:cubicBezTo>
                  <a:close/>
                </a:path>
              </a:pathLst>
            </a:custGeom>
            <a:solidFill>
              <a:srgbClr val="2B6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1D6D0B7C-C3B5-4C9E-AFCC-951EB7D1E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839" y="1647600"/>
              <a:ext cx="58011" cy="56199"/>
            </a:xfrm>
            <a:custGeom>
              <a:avLst/>
              <a:gdLst>
                <a:gd name="T0" fmla="*/ 11 w 47"/>
                <a:gd name="T1" fmla="*/ 39 h 45"/>
                <a:gd name="T2" fmla="*/ 7 w 47"/>
                <a:gd name="T3" fmla="*/ 31 h 45"/>
                <a:gd name="T4" fmla="*/ 24 w 47"/>
                <a:gd name="T5" fmla="*/ 6 h 45"/>
                <a:gd name="T6" fmla="*/ 40 w 47"/>
                <a:gd name="T7" fmla="*/ 0 h 45"/>
                <a:gd name="T8" fmla="*/ 37 w 47"/>
                <a:gd name="T9" fmla="*/ 37 h 45"/>
                <a:gd name="T10" fmla="*/ 11 w 47"/>
                <a:gd name="T11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5">
                  <a:moveTo>
                    <a:pt x="11" y="39"/>
                  </a:moveTo>
                  <a:cubicBezTo>
                    <a:pt x="10" y="36"/>
                    <a:pt x="8" y="34"/>
                    <a:pt x="7" y="31"/>
                  </a:cubicBezTo>
                  <a:cubicBezTo>
                    <a:pt x="0" y="15"/>
                    <a:pt x="16" y="11"/>
                    <a:pt x="24" y="6"/>
                  </a:cubicBezTo>
                  <a:cubicBezTo>
                    <a:pt x="27" y="3"/>
                    <a:pt x="34" y="0"/>
                    <a:pt x="40" y="0"/>
                  </a:cubicBezTo>
                  <a:cubicBezTo>
                    <a:pt x="46" y="13"/>
                    <a:pt x="47" y="26"/>
                    <a:pt x="37" y="37"/>
                  </a:cubicBezTo>
                  <a:cubicBezTo>
                    <a:pt x="30" y="45"/>
                    <a:pt x="20" y="44"/>
                    <a:pt x="11" y="39"/>
                  </a:cubicBezTo>
                  <a:close/>
                </a:path>
              </a:pathLst>
            </a:custGeom>
            <a:solidFill>
              <a:srgbClr val="376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0AFFD910-17AE-4BA6-87AB-592B13DAC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137" y="1642161"/>
              <a:ext cx="63450" cy="61637"/>
            </a:xfrm>
            <a:custGeom>
              <a:avLst/>
              <a:gdLst>
                <a:gd name="T0" fmla="*/ 39 w 50"/>
                <a:gd name="T1" fmla="*/ 37 h 50"/>
                <a:gd name="T2" fmla="*/ 33 w 50"/>
                <a:gd name="T3" fmla="*/ 45 h 50"/>
                <a:gd name="T4" fmla="*/ 4 w 50"/>
                <a:gd name="T5" fmla="*/ 33 h 50"/>
                <a:gd name="T6" fmla="*/ 6 w 50"/>
                <a:gd name="T7" fmla="*/ 8 h 50"/>
                <a:gd name="T8" fmla="*/ 24 w 50"/>
                <a:gd name="T9" fmla="*/ 10 h 50"/>
                <a:gd name="T10" fmla="*/ 39 w 50"/>
                <a:gd name="T11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0">
                  <a:moveTo>
                    <a:pt x="39" y="37"/>
                  </a:moveTo>
                  <a:cubicBezTo>
                    <a:pt x="34" y="37"/>
                    <a:pt x="35" y="42"/>
                    <a:pt x="33" y="45"/>
                  </a:cubicBezTo>
                  <a:cubicBezTo>
                    <a:pt x="20" y="50"/>
                    <a:pt x="10" y="47"/>
                    <a:pt x="4" y="33"/>
                  </a:cubicBezTo>
                  <a:cubicBezTo>
                    <a:pt x="1" y="25"/>
                    <a:pt x="0" y="15"/>
                    <a:pt x="6" y="8"/>
                  </a:cubicBezTo>
                  <a:cubicBezTo>
                    <a:pt x="11" y="0"/>
                    <a:pt x="18" y="14"/>
                    <a:pt x="24" y="10"/>
                  </a:cubicBezTo>
                  <a:cubicBezTo>
                    <a:pt x="28" y="19"/>
                    <a:pt x="50" y="20"/>
                    <a:pt x="39" y="37"/>
                  </a:cubicBezTo>
                  <a:close/>
                </a:path>
              </a:pathLst>
            </a:custGeom>
            <a:solidFill>
              <a:srgbClr val="376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E1ACEB0F-3BCE-4CE8-8D5E-4386CB33D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768" y="1600466"/>
              <a:ext cx="39882" cy="50760"/>
            </a:xfrm>
            <a:custGeom>
              <a:avLst/>
              <a:gdLst>
                <a:gd name="T0" fmla="*/ 1 w 32"/>
                <a:gd name="T1" fmla="*/ 22 h 40"/>
                <a:gd name="T2" fmla="*/ 13 w 32"/>
                <a:gd name="T3" fmla="*/ 2 h 40"/>
                <a:gd name="T4" fmla="*/ 31 w 32"/>
                <a:gd name="T5" fmla="*/ 24 h 40"/>
                <a:gd name="T6" fmla="*/ 14 w 32"/>
                <a:gd name="T7" fmla="*/ 40 h 40"/>
                <a:gd name="T8" fmla="*/ 1 w 32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0">
                  <a:moveTo>
                    <a:pt x="1" y="22"/>
                  </a:moveTo>
                  <a:cubicBezTo>
                    <a:pt x="5" y="16"/>
                    <a:pt x="0" y="3"/>
                    <a:pt x="13" y="2"/>
                  </a:cubicBezTo>
                  <a:cubicBezTo>
                    <a:pt x="28" y="0"/>
                    <a:pt x="30" y="15"/>
                    <a:pt x="31" y="24"/>
                  </a:cubicBezTo>
                  <a:cubicBezTo>
                    <a:pt x="32" y="32"/>
                    <a:pt x="23" y="40"/>
                    <a:pt x="14" y="40"/>
                  </a:cubicBezTo>
                  <a:cubicBezTo>
                    <a:pt x="3" y="40"/>
                    <a:pt x="3" y="31"/>
                    <a:pt x="1" y="22"/>
                  </a:cubicBezTo>
                  <a:close/>
                </a:path>
              </a:pathLst>
            </a:custGeom>
            <a:solidFill>
              <a:srgbClr val="2A6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9491B9F4-A536-4426-8DCD-13FEC1D56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524" y="1600466"/>
              <a:ext cx="41696" cy="48947"/>
            </a:xfrm>
            <a:custGeom>
              <a:avLst/>
              <a:gdLst>
                <a:gd name="T0" fmla="*/ 31 w 32"/>
                <a:gd name="T1" fmla="*/ 20 h 39"/>
                <a:gd name="T2" fmla="*/ 17 w 32"/>
                <a:gd name="T3" fmla="*/ 39 h 39"/>
                <a:gd name="T4" fmla="*/ 2 w 32"/>
                <a:gd name="T5" fmla="*/ 24 h 39"/>
                <a:gd name="T6" fmla="*/ 21 w 32"/>
                <a:gd name="T7" fmla="*/ 1 h 39"/>
                <a:gd name="T8" fmla="*/ 31 w 3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9">
                  <a:moveTo>
                    <a:pt x="31" y="20"/>
                  </a:moveTo>
                  <a:cubicBezTo>
                    <a:pt x="32" y="32"/>
                    <a:pt x="26" y="39"/>
                    <a:pt x="17" y="39"/>
                  </a:cubicBezTo>
                  <a:cubicBezTo>
                    <a:pt x="9" y="39"/>
                    <a:pt x="0" y="32"/>
                    <a:pt x="2" y="24"/>
                  </a:cubicBezTo>
                  <a:cubicBezTo>
                    <a:pt x="4" y="14"/>
                    <a:pt x="6" y="0"/>
                    <a:pt x="21" y="1"/>
                  </a:cubicBezTo>
                  <a:cubicBezTo>
                    <a:pt x="32" y="2"/>
                    <a:pt x="29" y="14"/>
                    <a:pt x="31" y="20"/>
                  </a:cubicBezTo>
                  <a:close/>
                </a:path>
              </a:pathLst>
            </a:custGeom>
            <a:solidFill>
              <a:srgbClr val="2E6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BE29C144-1DF9-44E9-A13E-0F2234A2A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15" y="1857890"/>
              <a:ext cx="130525" cy="38070"/>
            </a:xfrm>
            <a:custGeom>
              <a:avLst/>
              <a:gdLst>
                <a:gd name="T0" fmla="*/ 0 w 103"/>
                <a:gd name="T1" fmla="*/ 3 h 30"/>
                <a:gd name="T2" fmla="*/ 33 w 103"/>
                <a:gd name="T3" fmla="*/ 3 h 30"/>
                <a:gd name="T4" fmla="*/ 88 w 103"/>
                <a:gd name="T5" fmla="*/ 8 h 30"/>
                <a:gd name="T6" fmla="*/ 103 w 103"/>
                <a:gd name="T7" fmla="*/ 12 h 30"/>
                <a:gd name="T8" fmla="*/ 0 w 103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0">
                  <a:moveTo>
                    <a:pt x="0" y="3"/>
                  </a:moveTo>
                  <a:cubicBezTo>
                    <a:pt x="11" y="0"/>
                    <a:pt x="22" y="0"/>
                    <a:pt x="33" y="3"/>
                  </a:cubicBezTo>
                  <a:cubicBezTo>
                    <a:pt x="52" y="6"/>
                    <a:pt x="69" y="12"/>
                    <a:pt x="88" y="8"/>
                  </a:cubicBezTo>
                  <a:cubicBezTo>
                    <a:pt x="94" y="7"/>
                    <a:pt x="99" y="7"/>
                    <a:pt x="103" y="12"/>
                  </a:cubicBezTo>
                  <a:cubicBezTo>
                    <a:pt x="67" y="30"/>
                    <a:pt x="33" y="26"/>
                    <a:pt x="0" y="3"/>
                  </a:cubicBezTo>
                  <a:close/>
                </a:path>
              </a:pathLst>
            </a:custGeom>
            <a:solidFill>
              <a:srgbClr val="424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1EC10E83-8C7E-496A-B98D-8CE010963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374" y="1857890"/>
              <a:ext cx="125087" cy="32631"/>
            </a:xfrm>
            <a:custGeom>
              <a:avLst/>
              <a:gdLst>
                <a:gd name="T0" fmla="*/ 66 w 99"/>
                <a:gd name="T1" fmla="*/ 3 h 26"/>
                <a:gd name="T2" fmla="*/ 99 w 99"/>
                <a:gd name="T3" fmla="*/ 2 h 26"/>
                <a:gd name="T4" fmla="*/ 2 w 99"/>
                <a:gd name="T5" fmla="*/ 16 h 26"/>
                <a:gd name="T6" fmla="*/ 10 w 99"/>
                <a:gd name="T7" fmla="*/ 9 h 26"/>
                <a:gd name="T8" fmla="*/ 66 w 9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6">
                  <a:moveTo>
                    <a:pt x="66" y="3"/>
                  </a:moveTo>
                  <a:cubicBezTo>
                    <a:pt x="77" y="0"/>
                    <a:pt x="88" y="1"/>
                    <a:pt x="99" y="2"/>
                  </a:cubicBezTo>
                  <a:cubicBezTo>
                    <a:pt x="69" y="25"/>
                    <a:pt x="36" y="26"/>
                    <a:pt x="2" y="16"/>
                  </a:cubicBezTo>
                  <a:cubicBezTo>
                    <a:pt x="0" y="9"/>
                    <a:pt x="7" y="9"/>
                    <a:pt x="10" y="9"/>
                  </a:cubicBezTo>
                  <a:cubicBezTo>
                    <a:pt x="30" y="14"/>
                    <a:pt x="48" y="5"/>
                    <a:pt x="66" y="3"/>
                  </a:cubicBezTo>
                  <a:close/>
                </a:path>
              </a:pathLst>
            </a:custGeom>
            <a:solidFill>
              <a:srgbClr val="324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30F4F0C9-623C-4637-A3E4-E29AE01CF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871" y="1857890"/>
              <a:ext cx="97893" cy="21754"/>
            </a:xfrm>
            <a:custGeom>
              <a:avLst/>
              <a:gdLst>
                <a:gd name="T0" fmla="*/ 77 w 77"/>
                <a:gd name="T1" fmla="*/ 3 h 17"/>
                <a:gd name="T2" fmla="*/ 27 w 77"/>
                <a:gd name="T3" fmla="*/ 15 h 17"/>
                <a:gd name="T4" fmla="*/ 13 w 77"/>
                <a:gd name="T5" fmla="*/ 16 h 17"/>
                <a:gd name="T6" fmla="*/ 0 w 77"/>
                <a:gd name="T7" fmla="*/ 9 h 17"/>
                <a:gd name="T8" fmla="*/ 31 w 77"/>
                <a:gd name="T9" fmla="*/ 2 h 17"/>
                <a:gd name="T10" fmla="*/ 77 w 77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7">
                  <a:moveTo>
                    <a:pt x="77" y="3"/>
                  </a:moveTo>
                  <a:cubicBezTo>
                    <a:pt x="63" y="15"/>
                    <a:pt x="45" y="17"/>
                    <a:pt x="27" y="15"/>
                  </a:cubicBezTo>
                  <a:cubicBezTo>
                    <a:pt x="23" y="15"/>
                    <a:pt x="17" y="11"/>
                    <a:pt x="13" y="16"/>
                  </a:cubicBezTo>
                  <a:cubicBezTo>
                    <a:pt x="8" y="15"/>
                    <a:pt x="3" y="13"/>
                    <a:pt x="0" y="9"/>
                  </a:cubicBezTo>
                  <a:cubicBezTo>
                    <a:pt x="9" y="2"/>
                    <a:pt x="21" y="5"/>
                    <a:pt x="31" y="2"/>
                  </a:cubicBezTo>
                  <a:cubicBezTo>
                    <a:pt x="47" y="1"/>
                    <a:pt x="62" y="0"/>
                    <a:pt x="77" y="3"/>
                  </a:cubicBezTo>
                  <a:close/>
                </a:path>
              </a:pathLst>
            </a:custGeom>
            <a:solidFill>
              <a:srgbClr val="D6D6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C46827B6-A1BE-4BA7-928A-B622B6236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410" y="1857890"/>
              <a:ext cx="90642" cy="25380"/>
            </a:xfrm>
            <a:custGeom>
              <a:avLst/>
              <a:gdLst>
                <a:gd name="T0" fmla="*/ 70 w 72"/>
                <a:gd name="T1" fmla="*/ 12 h 20"/>
                <a:gd name="T2" fmla="*/ 0 w 72"/>
                <a:gd name="T3" fmla="*/ 3 h 20"/>
                <a:gd name="T4" fmla="*/ 45 w 72"/>
                <a:gd name="T5" fmla="*/ 2 h 20"/>
                <a:gd name="T6" fmla="*/ 72 w 72"/>
                <a:gd name="T7" fmla="*/ 11 h 20"/>
                <a:gd name="T8" fmla="*/ 70 w 72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0">
                  <a:moveTo>
                    <a:pt x="70" y="12"/>
                  </a:moveTo>
                  <a:cubicBezTo>
                    <a:pt x="46" y="15"/>
                    <a:pt x="22" y="20"/>
                    <a:pt x="0" y="3"/>
                  </a:cubicBezTo>
                  <a:cubicBezTo>
                    <a:pt x="15" y="0"/>
                    <a:pt x="30" y="1"/>
                    <a:pt x="45" y="2"/>
                  </a:cubicBezTo>
                  <a:cubicBezTo>
                    <a:pt x="53" y="7"/>
                    <a:pt x="65" y="0"/>
                    <a:pt x="72" y="11"/>
                  </a:cubicBezTo>
                  <a:lnTo>
                    <a:pt x="70" y="12"/>
                  </a:lnTo>
                  <a:close/>
                </a:path>
              </a:pathLst>
            </a:custGeom>
            <a:solidFill>
              <a:srgbClr val="F8F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630A6F6D-5C8F-4A1A-9E01-DAA150DC3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609" y="1857890"/>
              <a:ext cx="47134" cy="14503"/>
            </a:xfrm>
            <a:custGeom>
              <a:avLst/>
              <a:gdLst>
                <a:gd name="T0" fmla="*/ 27 w 37"/>
                <a:gd name="T1" fmla="*/ 11 h 11"/>
                <a:gd name="T2" fmla="*/ 0 w 37"/>
                <a:gd name="T3" fmla="*/ 2 h 11"/>
                <a:gd name="T4" fmla="*/ 37 w 37"/>
                <a:gd name="T5" fmla="*/ 2 h 11"/>
                <a:gd name="T6" fmla="*/ 27 w 37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1">
                  <a:moveTo>
                    <a:pt x="27" y="11"/>
                  </a:moveTo>
                  <a:cubicBezTo>
                    <a:pt x="17" y="10"/>
                    <a:pt x="8" y="7"/>
                    <a:pt x="0" y="2"/>
                  </a:cubicBezTo>
                  <a:cubicBezTo>
                    <a:pt x="12" y="0"/>
                    <a:pt x="24" y="0"/>
                    <a:pt x="37" y="2"/>
                  </a:cubicBezTo>
                  <a:cubicBezTo>
                    <a:pt x="33" y="5"/>
                    <a:pt x="30" y="8"/>
                    <a:pt x="27" y="11"/>
                  </a:cubicBezTo>
                  <a:close/>
                </a:path>
              </a:pathLst>
            </a:custGeom>
            <a:solidFill>
              <a:srgbClr val="4F5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9DC33AEC-983B-4DF6-AA87-17F251552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620" y="1857890"/>
              <a:ext cx="47134" cy="14503"/>
            </a:xfrm>
            <a:custGeom>
              <a:avLst/>
              <a:gdLst>
                <a:gd name="T0" fmla="*/ 36 w 36"/>
                <a:gd name="T1" fmla="*/ 2 h 12"/>
                <a:gd name="T2" fmla="*/ 5 w 36"/>
                <a:gd name="T3" fmla="*/ 9 h 12"/>
                <a:gd name="T4" fmla="*/ 0 w 36"/>
                <a:gd name="T5" fmla="*/ 2 h 12"/>
                <a:gd name="T6" fmla="*/ 36 w 36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2">
                  <a:moveTo>
                    <a:pt x="36" y="2"/>
                  </a:moveTo>
                  <a:cubicBezTo>
                    <a:pt x="26" y="7"/>
                    <a:pt x="16" y="12"/>
                    <a:pt x="5" y="9"/>
                  </a:cubicBezTo>
                  <a:cubicBezTo>
                    <a:pt x="3" y="7"/>
                    <a:pt x="2" y="5"/>
                    <a:pt x="0" y="2"/>
                  </a:cubicBezTo>
                  <a:cubicBezTo>
                    <a:pt x="12" y="0"/>
                    <a:pt x="24" y="0"/>
                    <a:pt x="36" y="2"/>
                  </a:cubicBezTo>
                  <a:close/>
                </a:path>
              </a:pathLst>
            </a:custGeom>
            <a:solidFill>
              <a:srgbClr val="465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CC9DF9FF-1586-4BAD-9DF3-4296DECC9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631" y="1654851"/>
              <a:ext cx="14503" cy="36257"/>
            </a:xfrm>
            <a:custGeom>
              <a:avLst/>
              <a:gdLst>
                <a:gd name="T0" fmla="*/ 11 w 12"/>
                <a:gd name="T1" fmla="*/ 29 h 29"/>
                <a:gd name="T2" fmla="*/ 0 w 12"/>
                <a:gd name="T3" fmla="*/ 10 h 29"/>
                <a:gd name="T4" fmla="*/ 12 w 12"/>
                <a:gd name="T5" fmla="*/ 13 h 29"/>
                <a:gd name="T6" fmla="*/ 11 w 12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9">
                  <a:moveTo>
                    <a:pt x="11" y="29"/>
                  </a:moveTo>
                  <a:cubicBezTo>
                    <a:pt x="5" y="24"/>
                    <a:pt x="2" y="17"/>
                    <a:pt x="0" y="10"/>
                  </a:cubicBezTo>
                  <a:cubicBezTo>
                    <a:pt x="5" y="6"/>
                    <a:pt x="12" y="0"/>
                    <a:pt x="12" y="13"/>
                  </a:cubicBezTo>
                  <a:cubicBezTo>
                    <a:pt x="12" y="19"/>
                    <a:pt x="12" y="24"/>
                    <a:pt x="11" y="29"/>
                  </a:cubicBezTo>
                  <a:close/>
                </a:path>
              </a:pathLst>
            </a:custGeom>
            <a:solidFill>
              <a:srgbClr val="3F4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C6BEAAB6-CCEA-46D1-A353-AED73F22B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785" y="1582338"/>
              <a:ext cx="213915" cy="190349"/>
            </a:xfrm>
            <a:custGeom>
              <a:avLst/>
              <a:gdLst>
                <a:gd name="T0" fmla="*/ 0 w 169"/>
                <a:gd name="T1" fmla="*/ 147 h 151"/>
                <a:gd name="T2" fmla="*/ 85 w 169"/>
                <a:gd name="T3" fmla="*/ 0 h 151"/>
                <a:gd name="T4" fmla="*/ 169 w 169"/>
                <a:gd name="T5" fmla="*/ 147 h 151"/>
                <a:gd name="T6" fmla="*/ 158 w 169"/>
                <a:gd name="T7" fmla="*/ 151 h 151"/>
                <a:gd name="T8" fmla="*/ 133 w 169"/>
                <a:gd name="T9" fmla="*/ 148 h 151"/>
                <a:gd name="T10" fmla="*/ 47 w 169"/>
                <a:gd name="T11" fmla="*/ 131 h 151"/>
                <a:gd name="T12" fmla="*/ 27 w 169"/>
                <a:gd name="T13" fmla="*/ 137 h 151"/>
                <a:gd name="T14" fmla="*/ 8 w 169"/>
                <a:gd name="T15" fmla="*/ 150 h 151"/>
                <a:gd name="T16" fmla="*/ 0 w 169"/>
                <a:gd name="T17" fmla="*/ 14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51">
                  <a:moveTo>
                    <a:pt x="0" y="147"/>
                  </a:moveTo>
                  <a:cubicBezTo>
                    <a:pt x="28" y="99"/>
                    <a:pt x="55" y="51"/>
                    <a:pt x="85" y="0"/>
                  </a:cubicBezTo>
                  <a:cubicBezTo>
                    <a:pt x="114" y="51"/>
                    <a:pt x="141" y="99"/>
                    <a:pt x="169" y="147"/>
                  </a:cubicBezTo>
                  <a:cubicBezTo>
                    <a:pt x="166" y="150"/>
                    <a:pt x="162" y="151"/>
                    <a:pt x="158" y="151"/>
                  </a:cubicBezTo>
                  <a:cubicBezTo>
                    <a:pt x="150" y="149"/>
                    <a:pt x="141" y="149"/>
                    <a:pt x="133" y="148"/>
                  </a:cubicBezTo>
                  <a:cubicBezTo>
                    <a:pt x="104" y="144"/>
                    <a:pt x="75" y="142"/>
                    <a:pt x="47" y="131"/>
                  </a:cubicBezTo>
                  <a:cubicBezTo>
                    <a:pt x="40" y="128"/>
                    <a:pt x="33" y="132"/>
                    <a:pt x="27" y="137"/>
                  </a:cubicBezTo>
                  <a:cubicBezTo>
                    <a:pt x="21" y="141"/>
                    <a:pt x="17" y="148"/>
                    <a:pt x="8" y="150"/>
                  </a:cubicBezTo>
                  <a:cubicBezTo>
                    <a:pt x="5" y="150"/>
                    <a:pt x="2" y="149"/>
                    <a:pt x="0" y="147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88BBE0D6-5433-4AEC-9679-814B71CD1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090" y="1767248"/>
              <a:ext cx="299119" cy="77953"/>
            </a:xfrm>
            <a:custGeom>
              <a:avLst/>
              <a:gdLst>
                <a:gd name="T0" fmla="*/ 188 w 237"/>
                <a:gd name="T1" fmla="*/ 1 h 61"/>
                <a:gd name="T2" fmla="*/ 202 w 237"/>
                <a:gd name="T3" fmla="*/ 0 h 61"/>
                <a:gd name="T4" fmla="*/ 232 w 237"/>
                <a:gd name="T5" fmla="*/ 49 h 61"/>
                <a:gd name="T6" fmla="*/ 226 w 237"/>
                <a:gd name="T7" fmla="*/ 61 h 61"/>
                <a:gd name="T8" fmla="*/ 0 w 237"/>
                <a:gd name="T9" fmla="*/ 61 h 61"/>
                <a:gd name="T10" fmla="*/ 16 w 237"/>
                <a:gd name="T11" fmla="*/ 28 h 61"/>
                <a:gd name="T12" fmla="*/ 29 w 237"/>
                <a:gd name="T13" fmla="*/ 26 h 61"/>
                <a:gd name="T14" fmla="*/ 190 w 237"/>
                <a:gd name="T15" fmla="*/ 25 h 61"/>
                <a:gd name="T16" fmla="*/ 188 w 237"/>
                <a:gd name="T17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61">
                  <a:moveTo>
                    <a:pt x="188" y="1"/>
                  </a:moveTo>
                  <a:cubicBezTo>
                    <a:pt x="193" y="1"/>
                    <a:pt x="197" y="0"/>
                    <a:pt x="202" y="0"/>
                  </a:cubicBezTo>
                  <a:cubicBezTo>
                    <a:pt x="212" y="16"/>
                    <a:pt x="222" y="33"/>
                    <a:pt x="232" y="49"/>
                  </a:cubicBezTo>
                  <a:cubicBezTo>
                    <a:pt x="236" y="56"/>
                    <a:pt x="237" y="61"/>
                    <a:pt x="226" y="61"/>
                  </a:cubicBezTo>
                  <a:cubicBezTo>
                    <a:pt x="151" y="61"/>
                    <a:pt x="76" y="61"/>
                    <a:pt x="0" y="61"/>
                  </a:cubicBezTo>
                  <a:cubicBezTo>
                    <a:pt x="2" y="47"/>
                    <a:pt x="11" y="38"/>
                    <a:pt x="16" y="28"/>
                  </a:cubicBezTo>
                  <a:cubicBezTo>
                    <a:pt x="20" y="26"/>
                    <a:pt x="25" y="26"/>
                    <a:pt x="29" y="26"/>
                  </a:cubicBezTo>
                  <a:cubicBezTo>
                    <a:pt x="83" y="24"/>
                    <a:pt x="137" y="26"/>
                    <a:pt x="190" y="25"/>
                  </a:cubicBezTo>
                  <a:cubicBezTo>
                    <a:pt x="194" y="16"/>
                    <a:pt x="182" y="9"/>
                    <a:pt x="188" y="1"/>
                  </a:cubicBezTo>
                  <a:close/>
                </a:path>
              </a:pathLst>
            </a:custGeom>
            <a:solidFill>
              <a:srgbClr val="0B7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0E819D04-7E12-4E85-BC3D-287CD2448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030" y="1767248"/>
              <a:ext cx="36257" cy="39883"/>
            </a:xfrm>
            <a:custGeom>
              <a:avLst/>
              <a:gdLst>
                <a:gd name="T0" fmla="*/ 9 w 28"/>
                <a:gd name="T1" fmla="*/ 31 h 31"/>
                <a:gd name="T2" fmla="*/ 0 w 28"/>
                <a:gd name="T3" fmla="*/ 28 h 31"/>
                <a:gd name="T4" fmla="*/ 17 w 28"/>
                <a:gd name="T5" fmla="*/ 0 h 31"/>
                <a:gd name="T6" fmla="*/ 26 w 28"/>
                <a:gd name="T7" fmla="*/ 1 h 31"/>
                <a:gd name="T8" fmla="*/ 9 w 28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9" y="31"/>
                  </a:moveTo>
                  <a:cubicBezTo>
                    <a:pt x="6" y="30"/>
                    <a:pt x="3" y="29"/>
                    <a:pt x="0" y="28"/>
                  </a:cubicBezTo>
                  <a:cubicBezTo>
                    <a:pt x="4" y="18"/>
                    <a:pt x="10" y="8"/>
                    <a:pt x="17" y="0"/>
                  </a:cubicBezTo>
                  <a:cubicBezTo>
                    <a:pt x="20" y="0"/>
                    <a:pt x="23" y="1"/>
                    <a:pt x="26" y="1"/>
                  </a:cubicBezTo>
                  <a:cubicBezTo>
                    <a:pt x="28" y="15"/>
                    <a:pt x="17" y="22"/>
                    <a:pt x="9" y="31"/>
                  </a:cubicBezTo>
                  <a:close/>
                </a:path>
              </a:pathLst>
            </a:custGeom>
            <a:solidFill>
              <a:srgbClr val="549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C6B3817D-01E1-45A0-9371-A64C1A514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529" y="1730991"/>
              <a:ext cx="30819" cy="43508"/>
            </a:xfrm>
            <a:custGeom>
              <a:avLst/>
              <a:gdLst>
                <a:gd name="T0" fmla="*/ 2 w 25"/>
                <a:gd name="T1" fmla="*/ 0 h 34"/>
                <a:gd name="T2" fmla="*/ 25 w 25"/>
                <a:gd name="T3" fmla="*/ 25 h 34"/>
                <a:gd name="T4" fmla="*/ 0 w 25"/>
                <a:gd name="T5" fmla="*/ 31 h 34"/>
                <a:gd name="T6" fmla="*/ 2 w 25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4">
                  <a:moveTo>
                    <a:pt x="2" y="0"/>
                  </a:moveTo>
                  <a:cubicBezTo>
                    <a:pt x="4" y="13"/>
                    <a:pt x="15" y="19"/>
                    <a:pt x="25" y="25"/>
                  </a:cubicBezTo>
                  <a:cubicBezTo>
                    <a:pt x="18" y="33"/>
                    <a:pt x="10" y="34"/>
                    <a:pt x="0" y="31"/>
                  </a:cubicBezTo>
                  <a:cubicBezTo>
                    <a:pt x="1" y="21"/>
                    <a:pt x="1" y="11"/>
                    <a:pt x="2" y="0"/>
                  </a:cubicBez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BC665E84-8389-4540-96D4-A64D5FA09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453" y="1741868"/>
              <a:ext cx="27193" cy="32631"/>
            </a:xfrm>
            <a:custGeom>
              <a:avLst/>
              <a:gdLst>
                <a:gd name="T0" fmla="*/ 1 w 21"/>
                <a:gd name="T1" fmla="*/ 20 h 26"/>
                <a:gd name="T2" fmla="*/ 19 w 21"/>
                <a:gd name="T3" fmla="*/ 0 h 26"/>
                <a:gd name="T4" fmla="*/ 21 w 21"/>
                <a:gd name="T5" fmla="*/ 24 h 26"/>
                <a:gd name="T6" fmla="*/ 1 w 21"/>
                <a:gd name="T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6">
                  <a:moveTo>
                    <a:pt x="1" y="20"/>
                  </a:moveTo>
                  <a:cubicBezTo>
                    <a:pt x="0" y="8"/>
                    <a:pt x="16" y="10"/>
                    <a:pt x="19" y="0"/>
                  </a:cubicBezTo>
                  <a:cubicBezTo>
                    <a:pt x="20" y="8"/>
                    <a:pt x="20" y="16"/>
                    <a:pt x="21" y="24"/>
                  </a:cubicBezTo>
                  <a:cubicBezTo>
                    <a:pt x="13" y="26"/>
                    <a:pt x="7" y="24"/>
                    <a:pt x="1" y="20"/>
                  </a:cubicBezTo>
                  <a:close/>
                </a:path>
              </a:pathLst>
            </a:custGeom>
            <a:solidFill>
              <a:srgbClr val="D9D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D4D62A6F-8E77-4C81-BC1C-DBF9EC579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907" y="1732803"/>
              <a:ext cx="233857" cy="74327"/>
            </a:xfrm>
            <a:custGeom>
              <a:avLst/>
              <a:gdLst>
                <a:gd name="T0" fmla="*/ 0 w 185"/>
                <a:gd name="T1" fmla="*/ 59 h 59"/>
                <a:gd name="T2" fmla="*/ 17 w 185"/>
                <a:gd name="T3" fmla="*/ 29 h 59"/>
                <a:gd name="T4" fmla="*/ 37 w 185"/>
                <a:gd name="T5" fmla="*/ 9 h 59"/>
                <a:gd name="T6" fmla="*/ 53 w 185"/>
                <a:gd name="T7" fmla="*/ 4 h 59"/>
                <a:gd name="T8" fmla="*/ 120 w 185"/>
                <a:gd name="T9" fmla="*/ 24 h 59"/>
                <a:gd name="T10" fmla="*/ 150 w 185"/>
                <a:gd name="T11" fmla="*/ 22 h 59"/>
                <a:gd name="T12" fmla="*/ 163 w 185"/>
                <a:gd name="T13" fmla="*/ 29 h 59"/>
                <a:gd name="T14" fmla="*/ 185 w 185"/>
                <a:gd name="T15" fmla="*/ 59 h 59"/>
                <a:gd name="T16" fmla="*/ 0 w 185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59">
                  <a:moveTo>
                    <a:pt x="0" y="59"/>
                  </a:moveTo>
                  <a:cubicBezTo>
                    <a:pt x="0" y="46"/>
                    <a:pt x="14" y="40"/>
                    <a:pt x="17" y="29"/>
                  </a:cubicBezTo>
                  <a:cubicBezTo>
                    <a:pt x="24" y="22"/>
                    <a:pt x="30" y="16"/>
                    <a:pt x="37" y="9"/>
                  </a:cubicBezTo>
                  <a:cubicBezTo>
                    <a:pt x="42" y="5"/>
                    <a:pt x="50" y="0"/>
                    <a:pt x="53" y="4"/>
                  </a:cubicBezTo>
                  <a:cubicBezTo>
                    <a:pt x="72" y="25"/>
                    <a:pt x="101" y="4"/>
                    <a:pt x="120" y="24"/>
                  </a:cubicBezTo>
                  <a:cubicBezTo>
                    <a:pt x="123" y="27"/>
                    <a:pt x="141" y="25"/>
                    <a:pt x="150" y="22"/>
                  </a:cubicBezTo>
                  <a:cubicBezTo>
                    <a:pt x="160" y="19"/>
                    <a:pt x="158" y="28"/>
                    <a:pt x="163" y="29"/>
                  </a:cubicBezTo>
                  <a:cubicBezTo>
                    <a:pt x="169" y="38"/>
                    <a:pt x="176" y="47"/>
                    <a:pt x="185" y="59"/>
                  </a:cubicBezTo>
                  <a:cubicBezTo>
                    <a:pt x="121" y="59"/>
                    <a:pt x="61" y="59"/>
                    <a:pt x="0" y="59"/>
                  </a:cubicBezTo>
                  <a:close/>
                </a:path>
              </a:pathLst>
            </a:custGeom>
            <a:solidFill>
              <a:srgbClr val="FDCC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7A774F79-CF84-4B39-80EA-AA13086E2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678" y="1680231"/>
              <a:ext cx="29005" cy="27193"/>
            </a:xfrm>
            <a:custGeom>
              <a:avLst/>
              <a:gdLst>
                <a:gd name="T0" fmla="*/ 9 w 22"/>
                <a:gd name="T1" fmla="*/ 0 h 22"/>
                <a:gd name="T2" fmla="*/ 21 w 22"/>
                <a:gd name="T3" fmla="*/ 8 h 22"/>
                <a:gd name="T4" fmla="*/ 11 w 22"/>
                <a:gd name="T5" fmla="*/ 21 h 22"/>
                <a:gd name="T6" fmla="*/ 0 w 22"/>
                <a:gd name="T7" fmla="*/ 10 h 22"/>
                <a:gd name="T8" fmla="*/ 9 w 2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9" y="0"/>
                  </a:moveTo>
                  <a:cubicBezTo>
                    <a:pt x="15" y="0"/>
                    <a:pt x="20" y="2"/>
                    <a:pt x="21" y="8"/>
                  </a:cubicBezTo>
                  <a:cubicBezTo>
                    <a:pt x="22" y="15"/>
                    <a:pt x="18" y="20"/>
                    <a:pt x="11" y="21"/>
                  </a:cubicBezTo>
                  <a:cubicBezTo>
                    <a:pt x="4" y="22"/>
                    <a:pt x="0" y="17"/>
                    <a:pt x="0" y="10"/>
                  </a:cubicBezTo>
                  <a:cubicBezTo>
                    <a:pt x="0" y="4"/>
                    <a:pt x="4" y="1"/>
                    <a:pt x="9" y="0"/>
                  </a:cubicBezTo>
                  <a:close/>
                </a:path>
              </a:pathLst>
            </a:custGeom>
            <a:solidFill>
              <a:srgbClr val="E52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978C07D9-DAC8-4A51-82E4-F8E75D32534E}"/>
              </a:ext>
            </a:extLst>
          </p:cNvPr>
          <p:cNvSpPr/>
          <p:nvPr/>
        </p:nvSpPr>
        <p:spPr>
          <a:xfrm>
            <a:off x="1357385" y="5496640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244D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400" kern="0">
              <a:solidFill>
                <a:srgbClr val="0E2138"/>
              </a:solidFill>
              <a:latin typeface="Arial"/>
              <a:ea typeface="맑은 고딕" pitchFamily="34"/>
            </a:endParaRPr>
          </a:p>
        </p:txBody>
      </p:sp>
      <p:sp>
        <p:nvSpPr>
          <p:cNvPr id="59" name="Rounded Rectangle 2">
            <a:extLst>
              <a:ext uri="{FF2B5EF4-FFF2-40B4-BE49-F238E27FC236}">
                <a16:creationId xmlns:a16="http://schemas.microsoft.com/office/drawing/2014/main" id="{D005897F-DE7A-44ED-9E4E-D493B718ED6C}"/>
              </a:ext>
            </a:extLst>
          </p:cNvPr>
          <p:cNvSpPr/>
          <p:nvPr/>
        </p:nvSpPr>
        <p:spPr>
          <a:xfrm>
            <a:off x="3220311" y="5496640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244D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400" kern="0">
              <a:solidFill>
                <a:srgbClr val="0E2138"/>
              </a:solidFill>
              <a:latin typeface="Arial"/>
              <a:ea typeface="맑은 고딕" pitchFamily="34"/>
            </a:endParaRPr>
          </a:p>
        </p:txBody>
      </p:sp>
      <p:sp>
        <p:nvSpPr>
          <p:cNvPr id="60" name="Rounded Rectangle 3">
            <a:extLst>
              <a:ext uri="{FF2B5EF4-FFF2-40B4-BE49-F238E27FC236}">
                <a16:creationId xmlns:a16="http://schemas.microsoft.com/office/drawing/2014/main" id="{C8AF2AAE-20E4-4F10-95EA-85F2AAD5B864}"/>
              </a:ext>
            </a:extLst>
          </p:cNvPr>
          <p:cNvSpPr/>
          <p:nvPr/>
        </p:nvSpPr>
        <p:spPr>
          <a:xfrm>
            <a:off x="2282221" y="5496640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244D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400" kern="0">
              <a:solidFill>
                <a:srgbClr val="0E2138"/>
              </a:solidFill>
              <a:latin typeface="Arial"/>
              <a:ea typeface="맑은 고딕" pitchFamily="34"/>
            </a:endParaRPr>
          </a:p>
        </p:txBody>
      </p:sp>
      <p:sp>
        <p:nvSpPr>
          <p:cNvPr id="61" name="Google Shape;6324;p79">
            <a:extLst>
              <a:ext uri="{FF2B5EF4-FFF2-40B4-BE49-F238E27FC236}">
                <a16:creationId xmlns:a16="http://schemas.microsoft.com/office/drawing/2014/main" id="{7E8ED612-A7ED-4D62-9BD3-10FE17DCCE48}"/>
              </a:ext>
            </a:extLst>
          </p:cNvPr>
          <p:cNvSpPr txBox="1">
            <a:spLocks/>
          </p:cNvSpPr>
          <p:nvPr/>
        </p:nvSpPr>
        <p:spPr>
          <a:xfrm>
            <a:off x="670509" y="3839133"/>
            <a:ext cx="4049181" cy="560917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55A3"/>
                </a:solidFill>
              </a:rPr>
              <a:t>Does anyone have any questions?</a:t>
            </a:r>
          </a:p>
        </p:txBody>
      </p:sp>
      <p:sp>
        <p:nvSpPr>
          <p:cNvPr id="62" name="Google Shape;6325;p79">
            <a:extLst>
              <a:ext uri="{FF2B5EF4-FFF2-40B4-BE49-F238E27FC236}">
                <a16:creationId xmlns:a16="http://schemas.microsoft.com/office/drawing/2014/main" id="{611F95AA-A4BC-4A69-908C-73BA7BE0AFB0}"/>
              </a:ext>
            </a:extLst>
          </p:cNvPr>
          <p:cNvSpPr txBox="1"/>
          <p:nvPr/>
        </p:nvSpPr>
        <p:spPr>
          <a:xfrm>
            <a:off x="1180167" y="4581847"/>
            <a:ext cx="3001548" cy="389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>
                <a:latin typeface="Raleway"/>
                <a:ea typeface="Raleway"/>
                <a:cs typeface="Raleway"/>
              </a:rPr>
              <a:t>Please keep this slide for attribution</a:t>
            </a:r>
          </a:p>
        </p:txBody>
      </p:sp>
      <p:sp>
        <p:nvSpPr>
          <p:cNvPr id="63" name="TextBox 59">
            <a:extLst>
              <a:ext uri="{FF2B5EF4-FFF2-40B4-BE49-F238E27FC236}">
                <a16:creationId xmlns:a16="http://schemas.microsoft.com/office/drawing/2014/main" id="{9991330F-01CA-4170-B40B-700258700DCF}"/>
              </a:ext>
            </a:extLst>
          </p:cNvPr>
          <p:cNvSpPr txBox="1"/>
          <p:nvPr/>
        </p:nvSpPr>
        <p:spPr>
          <a:xfrm>
            <a:off x="6051197" y="8877554"/>
            <a:ext cx="2232001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algn="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>
                <a:solidFill>
                  <a:srgbClr val="FFFFFF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pic>
        <p:nvPicPr>
          <p:cNvPr id="7170" name="Picture 2" descr="El fútbol de El Salvador se reinventa con ayuda de un aficionado - The New  York Times">
            <a:extLst>
              <a:ext uri="{FF2B5EF4-FFF2-40B4-BE49-F238E27FC236}">
                <a16:creationId xmlns:a16="http://schemas.microsoft.com/office/drawing/2014/main" id="{CD7FEB38-A0DA-4565-A6C1-97C2F448E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746525" y="774185"/>
            <a:ext cx="5468480" cy="5340865"/>
          </a:xfrm>
          <a:prstGeom prst="rect">
            <a:avLst/>
          </a:prstGeom>
          <a:noFill/>
          <a:ln w="57150">
            <a:solidFill>
              <a:srgbClr val="FFFFFF"/>
            </a:solidFill>
          </a:ln>
          <a:effectLst>
            <a:softEdge rad="774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00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25027D47-945A-491B-8F47-806A8E1D50B1}"/>
              </a:ext>
            </a:extLst>
          </p:cNvPr>
          <p:cNvSpPr/>
          <p:nvPr/>
        </p:nvSpPr>
        <p:spPr>
          <a:xfrm>
            <a:off x="0" y="5835030"/>
            <a:ext cx="525609" cy="1031467"/>
          </a:xfrm>
          <a:prstGeom prst="rect">
            <a:avLst/>
          </a:prstGeom>
          <a:solidFill>
            <a:srgbClr val="044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DA3BD347-DEFA-4812-8F5F-5092A41A00D5}"/>
              </a:ext>
            </a:extLst>
          </p:cNvPr>
          <p:cNvSpPr txBox="1"/>
          <p:nvPr/>
        </p:nvSpPr>
        <p:spPr>
          <a:xfrm>
            <a:off x="-57692" y="299435"/>
            <a:ext cx="5424403" cy="10314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1" compatLnSpc="1">
            <a:noAutofit/>
          </a:bodyPr>
          <a:lstStyle/>
          <a:p>
            <a:pPr algn="ctr" defTabSz="1219170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6000" b="1" kern="0" dirty="0">
                <a:solidFill>
                  <a:srgbClr val="0070C0"/>
                </a:solidFill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3" name="Google Shape;270;p42">
            <a:extLst>
              <a:ext uri="{FF2B5EF4-FFF2-40B4-BE49-F238E27FC236}">
                <a16:creationId xmlns:a16="http://schemas.microsoft.com/office/drawing/2014/main" id="{150E27B5-8087-4771-A3ED-558E0A29A9C9}"/>
              </a:ext>
            </a:extLst>
          </p:cNvPr>
          <p:cNvSpPr txBox="1"/>
          <p:nvPr/>
        </p:nvSpPr>
        <p:spPr>
          <a:xfrm>
            <a:off x="1169895" y="1991027"/>
            <a:ext cx="5543556" cy="565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33" kern="0">
                <a:solidFill>
                  <a:srgbClr val="2055A3"/>
                </a:solidFill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2133" kern="0">
                <a:solidFill>
                  <a:srgbClr val="2055A3"/>
                </a:solidFill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33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kern="0">
              <a:solidFill>
                <a:srgbClr val="02FFB3"/>
              </a:solidFill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E1766C5-4C9F-42AB-8E10-008195907057}"/>
              </a:ext>
            </a:extLst>
          </p:cNvPr>
          <p:cNvGrpSpPr/>
          <p:nvPr/>
        </p:nvGrpSpPr>
        <p:grpSpPr>
          <a:xfrm>
            <a:off x="1169895" y="2996867"/>
            <a:ext cx="3985576" cy="2126076"/>
            <a:chOff x="877421" y="2247650"/>
            <a:chExt cx="2989182" cy="1594557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772093E0-53C1-40C3-8143-1B4CDD395556}"/>
                </a:ext>
              </a:extLst>
            </p:cNvPr>
            <p:cNvSpPr txBox="1"/>
            <p:nvPr/>
          </p:nvSpPr>
          <p:spPr>
            <a:xfrm>
              <a:off x="877421" y="2247650"/>
              <a:ext cx="2117101" cy="308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33" kern="0">
                  <a:solidFill>
                    <a:srgbClr val="2055A3"/>
                  </a:solidFill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636B31BE-5A03-4C05-9681-85B7FCD5CF28}"/>
                </a:ext>
              </a:extLst>
            </p:cNvPr>
            <p:cNvSpPr txBox="1"/>
            <p:nvPr/>
          </p:nvSpPr>
          <p:spPr>
            <a:xfrm>
              <a:off x="877421" y="2556278"/>
              <a:ext cx="2989182" cy="12859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t" anchorCtr="0" compatLnSpc="1">
              <a:noAutofit/>
            </a:bodyPr>
            <a:lstStyle/>
            <a:p>
              <a:pPr marL="380953" indent="-380953" defTabSz="1219170">
                <a:buClr>
                  <a:srgbClr val="000000"/>
                </a:buClr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216F22E1-DD93-49F9-AE14-B48F804E2562}"/>
              </a:ext>
            </a:extLst>
          </p:cNvPr>
          <p:cNvSpPr txBox="1"/>
          <p:nvPr/>
        </p:nvSpPr>
        <p:spPr>
          <a:xfrm>
            <a:off x="1169896" y="4264921"/>
            <a:ext cx="2822801" cy="4116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kern="0">
                <a:solidFill>
                  <a:srgbClr val="2055A3"/>
                </a:solidFill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402F5C1E-E755-4156-8665-44B9A7B21819}"/>
              </a:ext>
            </a:extLst>
          </p:cNvPr>
          <p:cNvSpPr txBox="1"/>
          <p:nvPr/>
        </p:nvSpPr>
        <p:spPr>
          <a:xfrm>
            <a:off x="1169896" y="4676424"/>
            <a:ext cx="3527169" cy="912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marL="380953" indent="-380953" defTabSz="1219170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Segoe UI (Títulos)</a:t>
            </a:r>
          </a:p>
          <a:p>
            <a:pPr marL="380953" indent="-380953" defTabSz="1219170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Arial (Cuerpo)</a:t>
            </a: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88935FE7-285D-4E13-B113-CC9DA02D6747}"/>
              </a:ext>
            </a:extLst>
          </p:cNvPr>
          <p:cNvSpPr txBox="1"/>
          <p:nvPr/>
        </p:nvSpPr>
        <p:spPr>
          <a:xfrm>
            <a:off x="9621366" y="6427783"/>
            <a:ext cx="2232001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algn="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>
                <a:solidFill>
                  <a:srgbClr val="204569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0" name="Gráfico 10">
            <a:extLst>
              <a:ext uri="{FF2B5EF4-FFF2-40B4-BE49-F238E27FC236}">
                <a16:creationId xmlns:a16="http://schemas.microsoft.com/office/drawing/2014/main" id="{4269803B-12B7-476E-9920-C6A3EF3241E9}"/>
              </a:ext>
            </a:extLst>
          </p:cNvPr>
          <p:cNvGrpSpPr/>
          <p:nvPr/>
        </p:nvGrpSpPr>
        <p:grpSpPr>
          <a:xfrm>
            <a:off x="10895113" y="5490862"/>
            <a:ext cx="849367" cy="849367"/>
            <a:chOff x="8171334" y="4118146"/>
            <a:chExt cx="637025" cy="637025"/>
          </a:xfrm>
        </p:grpSpPr>
        <p:sp>
          <p:nvSpPr>
            <p:cNvPr id="11" name="Forma libre: forma 30">
              <a:extLst>
                <a:ext uri="{FF2B5EF4-FFF2-40B4-BE49-F238E27FC236}">
                  <a16:creationId xmlns:a16="http://schemas.microsoft.com/office/drawing/2014/main" id="{F1397FCA-69A5-4594-9E70-93F5C66E00E3}"/>
                </a:ext>
              </a:extLst>
            </p:cNvPr>
            <p:cNvSpPr/>
            <p:nvPr/>
          </p:nvSpPr>
          <p:spPr>
            <a:xfrm>
              <a:off x="8171334" y="4118146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1F4C9C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 dirty="0">
                <a:solidFill>
                  <a:srgbClr val="0070C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orma libre: forma 31">
              <a:extLst>
                <a:ext uri="{FF2B5EF4-FFF2-40B4-BE49-F238E27FC236}">
                  <a16:creationId xmlns:a16="http://schemas.microsoft.com/office/drawing/2014/main" id="{DDB1A8A5-C132-4245-B5C2-8140659834A8}"/>
                </a:ext>
              </a:extLst>
            </p:cNvPr>
            <p:cNvSpPr/>
            <p:nvPr/>
          </p:nvSpPr>
          <p:spPr>
            <a:xfrm>
              <a:off x="8253282" y="4196401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C1D29ED-6F58-4EB3-8155-CD72275A93BB}"/>
              </a:ext>
            </a:extLst>
          </p:cNvPr>
          <p:cNvSpPr/>
          <p:nvPr/>
        </p:nvSpPr>
        <p:spPr>
          <a:xfrm>
            <a:off x="8000464" y="190267"/>
            <a:ext cx="4191536" cy="218336"/>
          </a:xfrm>
          <a:prstGeom prst="rect">
            <a:avLst/>
          </a:prstGeom>
          <a:solidFill>
            <a:srgbClr val="244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292" name="Picture 4" descr="Free photos of El salvador">
            <a:extLst>
              <a:ext uri="{FF2B5EF4-FFF2-40B4-BE49-F238E27FC236}">
                <a16:creationId xmlns:a16="http://schemas.microsoft.com/office/drawing/2014/main" id="{B3BDBA20-F113-457D-BE03-998A93539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5975" y="882509"/>
            <a:ext cx="4771627" cy="5714551"/>
          </a:xfrm>
          <a:prstGeom prst="rect">
            <a:avLst/>
          </a:prstGeom>
          <a:noFill/>
          <a:effectLst>
            <a:softEdge rad="838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21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83E7CC-DE3C-4199-8C5B-87CD4CBA20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-10481"/>
            <a:ext cx="3456127" cy="724241"/>
          </a:xfrm>
        </p:spPr>
        <p:txBody>
          <a:bodyPr anchor="ctr" anchorCtr="1">
            <a:noAutofit/>
          </a:bodyPr>
          <a:lstStyle/>
          <a:p>
            <a:pPr marL="0" indent="0" algn="ctr">
              <a:buNone/>
            </a:pPr>
            <a:r>
              <a:rPr lang="en-US" sz="3600" b="1">
                <a:solidFill>
                  <a:srgbClr val="204569"/>
                </a:solidFill>
                <a:latin typeface="Arial"/>
                <a:cs typeface="Arial" pitchFamily="34"/>
              </a:rPr>
              <a:t>Resources</a:t>
            </a:r>
          </a:p>
        </p:txBody>
      </p:sp>
      <p:grpSp>
        <p:nvGrpSpPr>
          <p:cNvPr id="107" name="Grupo 166">
            <a:extLst>
              <a:ext uri="{FF2B5EF4-FFF2-40B4-BE49-F238E27FC236}">
                <a16:creationId xmlns:a16="http://schemas.microsoft.com/office/drawing/2014/main" id="{CDF95CBF-85BD-45F0-BA20-5E7F120CBA02}"/>
              </a:ext>
            </a:extLst>
          </p:cNvPr>
          <p:cNvGrpSpPr/>
          <p:nvPr/>
        </p:nvGrpSpPr>
        <p:grpSpPr>
          <a:xfrm>
            <a:off x="4241200" y="612782"/>
            <a:ext cx="3223687" cy="2584448"/>
            <a:chOff x="6622130" y="892966"/>
            <a:chExt cx="2417765" cy="1938336"/>
          </a:xfrm>
        </p:grpSpPr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id="{5FA65B5D-8575-4B97-AF91-02905A11CD9D}"/>
                </a:ext>
              </a:extLst>
            </p:cNvPr>
            <p:cNvSpPr/>
            <p:nvPr/>
          </p:nvSpPr>
          <p:spPr>
            <a:xfrm>
              <a:off x="6622130" y="1688302"/>
              <a:ext cx="2417765" cy="1143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0"/>
                <a:gd name="f7" fmla="val 203"/>
                <a:gd name="f8" fmla="val 215"/>
                <a:gd name="f9" fmla="val 202"/>
                <a:gd name="f10" fmla="val 176"/>
                <a:gd name="f11" fmla="val 142"/>
                <a:gd name="f12" fmla="val 198"/>
                <a:gd name="f13" fmla="val 108"/>
                <a:gd name="f14" fmla="val 187"/>
                <a:gd name="f15" fmla="val 81"/>
                <a:gd name="f16" fmla="val 179"/>
                <a:gd name="f17" fmla="val 55"/>
                <a:gd name="f18" fmla="val 167"/>
                <a:gd name="f19" fmla="val 33"/>
                <a:gd name="f20" fmla="val 148"/>
                <a:gd name="f21" fmla="val 16"/>
                <a:gd name="f22" fmla="val 134"/>
                <a:gd name="f23" fmla="val 4"/>
                <a:gd name="f24" fmla="val 117"/>
                <a:gd name="f25" fmla="val 2"/>
                <a:gd name="f26" fmla="val 94"/>
                <a:gd name="f27" fmla="val 74"/>
                <a:gd name="f28" fmla="val 8"/>
                <a:gd name="f29" fmla="val 57"/>
                <a:gd name="f30" fmla="val 21"/>
                <a:gd name="f31" fmla="val 42"/>
                <a:gd name="f32" fmla="val 29"/>
                <a:gd name="f33" fmla="val 48"/>
                <a:gd name="f34" fmla="val 65"/>
                <a:gd name="f35" fmla="val 15"/>
                <a:gd name="f36" fmla="val 78"/>
                <a:gd name="f37" fmla="val 9"/>
                <a:gd name="f38" fmla="val 92"/>
                <a:gd name="f39" fmla="val 5"/>
                <a:gd name="f40" fmla="val 106"/>
                <a:gd name="f41" fmla="val 1"/>
                <a:gd name="f42" fmla="val 110"/>
                <a:gd name="f43" fmla="val 113"/>
                <a:gd name="f44" fmla="val 114"/>
                <a:gd name="f45" fmla="val 6"/>
                <a:gd name="f46" fmla="val 7"/>
                <a:gd name="f47" fmla="val 115"/>
                <a:gd name="f48" fmla="val 10"/>
                <a:gd name="f49" fmla="val 116"/>
                <a:gd name="f50" fmla="val 17"/>
                <a:gd name="f51" fmla="val 107"/>
                <a:gd name="f52" fmla="val 104"/>
                <a:gd name="f53" fmla="val 101"/>
                <a:gd name="f54" fmla="val 84"/>
                <a:gd name="f55" fmla="val 77"/>
                <a:gd name="f56" fmla="val 31"/>
                <a:gd name="f57" fmla="val 75"/>
                <a:gd name="f58" fmla="val 32"/>
                <a:gd name="f59" fmla="val 72"/>
                <a:gd name="f60" fmla="val 64"/>
                <a:gd name="f61" fmla="val 34"/>
                <a:gd name="f62" fmla="val 52"/>
                <a:gd name="f63" fmla="val 41"/>
                <a:gd name="f64" fmla="val 45"/>
                <a:gd name="f65" fmla="val 50"/>
                <a:gd name="f66" fmla="val 36"/>
                <a:gd name="f67" fmla="val 59"/>
                <a:gd name="f68" fmla="val 70"/>
                <a:gd name="f69" fmla="val 28"/>
                <a:gd name="f70" fmla="val 103"/>
                <a:gd name="f71" fmla="val 109"/>
                <a:gd name="f72" fmla="val 39"/>
                <a:gd name="f73" fmla="val 111"/>
                <a:gd name="f74" fmla="val 44"/>
                <a:gd name="f75" fmla="val 46"/>
                <a:gd name="f76" fmla="val 66"/>
                <a:gd name="f77" fmla="val 139"/>
                <a:gd name="f78" fmla="val 90"/>
                <a:gd name="f79" fmla="val 152"/>
                <a:gd name="f80" fmla="val 118"/>
                <a:gd name="f81" fmla="val 157"/>
                <a:gd name="f82" fmla="val 123"/>
                <a:gd name="f83" fmla="val 158"/>
                <a:gd name="f84" fmla="val 127"/>
                <a:gd name="f85" fmla="val 160"/>
                <a:gd name="f86" fmla="val 130"/>
                <a:gd name="f87" fmla="val 165"/>
                <a:gd name="f88" fmla="val 135"/>
                <a:gd name="f89" fmla="val 172"/>
                <a:gd name="f90" fmla="val 175"/>
                <a:gd name="f91" fmla="val 150"/>
                <a:gd name="f92" fmla="val 178"/>
                <a:gd name="f93" fmla="val 173"/>
                <a:gd name="f94" fmla="val 185"/>
                <a:gd name="f95" fmla="val 197"/>
                <a:gd name="f96" fmla="val 191"/>
                <a:gd name="f97" fmla="val 223"/>
                <a:gd name="f98" fmla="val 189"/>
                <a:gd name="f99" fmla="val 238"/>
                <a:gd name="f100" fmla="val 252"/>
                <a:gd name="f101" fmla="val 184"/>
                <a:gd name="f102" fmla="val 262"/>
                <a:gd name="f103" fmla="val 170"/>
                <a:gd name="f104" fmla="val 264"/>
                <a:gd name="f105" fmla="val 168"/>
                <a:gd name="f106" fmla="val 267"/>
                <a:gd name="f107" fmla="val 166"/>
                <a:gd name="f108" fmla="val 270"/>
                <a:gd name="f109" fmla="val 289"/>
                <a:gd name="f110" fmla="val 164"/>
                <a:gd name="f111" fmla="val 308"/>
                <a:gd name="f112" fmla="val 159"/>
                <a:gd name="f113" fmla="val 326"/>
                <a:gd name="f114" fmla="val 153"/>
                <a:gd name="f115" fmla="val 331"/>
                <a:gd name="f116" fmla="val 151"/>
                <a:gd name="f117" fmla="val 337"/>
                <a:gd name="f118" fmla="val 343"/>
                <a:gd name="f119" fmla="val 149"/>
                <a:gd name="f120" fmla="val 355"/>
                <a:gd name="f121" fmla="val 365"/>
                <a:gd name="f122" fmla="val 143"/>
                <a:gd name="f123" fmla="val 373"/>
                <a:gd name="f124" fmla="val 384"/>
                <a:gd name="f125" fmla="val 122"/>
                <a:gd name="f126" fmla="val 394"/>
                <a:gd name="f127" fmla="val 401"/>
                <a:gd name="f128" fmla="val 407"/>
                <a:gd name="f129" fmla="val 83"/>
                <a:gd name="f130" fmla="val 405"/>
                <a:gd name="f131" fmla="val 73"/>
                <a:gd name="f132" fmla="val 398"/>
                <a:gd name="f133" fmla="val 63"/>
                <a:gd name="f134" fmla="val 381"/>
                <a:gd name="f135" fmla="val 40"/>
                <a:gd name="f136" fmla="val 357"/>
                <a:gd name="f137" fmla="val 20"/>
                <a:gd name="f138" fmla="val 319"/>
                <a:gd name="f139" fmla="val 19"/>
                <a:gd name="f140" fmla="val 324"/>
                <a:gd name="f141" fmla="val 325"/>
                <a:gd name="f142" fmla="val 327"/>
                <a:gd name="f143" fmla="val 330"/>
                <a:gd name="f144" fmla="val 354"/>
                <a:gd name="f145" fmla="val 378"/>
                <a:gd name="f146" fmla="val 417"/>
                <a:gd name="f147" fmla="val 429"/>
                <a:gd name="f148" fmla="val 89"/>
                <a:gd name="f149" fmla="val 424"/>
                <a:gd name="f150" fmla="val 121"/>
                <a:gd name="f151" fmla="val 412"/>
                <a:gd name="f152" fmla="val 393"/>
                <a:gd name="f153" fmla="val 155"/>
                <a:gd name="f154" fmla="val 370"/>
                <a:gd name="f155" fmla="val 344"/>
                <a:gd name="f156" fmla="val 315"/>
                <a:gd name="f157" fmla="val 284"/>
                <a:gd name="f158" fmla="val 201"/>
                <a:gd name="f159" fmla="val 239"/>
                <a:gd name="f160" fmla="val 225"/>
                <a:gd name="f161" fmla="+- 0 0 -90"/>
                <a:gd name="f162" fmla="*/ f3 1 430"/>
                <a:gd name="f163" fmla="*/ f4 1 203"/>
                <a:gd name="f164" fmla="val f5"/>
                <a:gd name="f165" fmla="val f6"/>
                <a:gd name="f166" fmla="val f7"/>
                <a:gd name="f167" fmla="*/ f161 f0 1"/>
                <a:gd name="f168" fmla="+- f166 0 f164"/>
                <a:gd name="f169" fmla="+- f165 0 f164"/>
                <a:gd name="f170" fmla="*/ f167 1 f2"/>
                <a:gd name="f171" fmla="*/ f169 1 430"/>
                <a:gd name="f172" fmla="*/ f168 1 203"/>
                <a:gd name="f173" fmla="*/ 215 f169 1"/>
                <a:gd name="f174" fmla="*/ 202 f168 1"/>
                <a:gd name="f175" fmla="*/ 108 f169 1"/>
                <a:gd name="f176" fmla="*/ 187 f168 1"/>
                <a:gd name="f177" fmla="*/ 33 f169 1"/>
                <a:gd name="f178" fmla="*/ 148 f168 1"/>
                <a:gd name="f179" fmla="*/ 2 f169 1"/>
                <a:gd name="f180" fmla="*/ 94 f168 1"/>
                <a:gd name="f181" fmla="*/ 21 f169 1"/>
                <a:gd name="f182" fmla="*/ 42 f168 1"/>
                <a:gd name="f183" fmla="*/ 65 f169 1"/>
                <a:gd name="f184" fmla="*/ 15 f168 1"/>
                <a:gd name="f185" fmla="*/ 106 f169 1"/>
                <a:gd name="f186" fmla="*/ 1 f168 1"/>
                <a:gd name="f187" fmla="*/ 114 f169 1"/>
                <a:gd name="f188" fmla="*/ 6 f168 1"/>
                <a:gd name="f189" fmla="*/ 115 f169 1"/>
                <a:gd name="f190" fmla="*/ 10 f168 1"/>
                <a:gd name="f191" fmla="*/ 110 f169 1"/>
                <a:gd name="f192" fmla="*/ 17 f168 1"/>
                <a:gd name="f193" fmla="*/ 101 f169 1"/>
                <a:gd name="f194" fmla="*/ 78 f169 1"/>
                <a:gd name="f195" fmla="*/ 29 f168 1"/>
                <a:gd name="f196" fmla="*/ 72 f169 1"/>
                <a:gd name="f197" fmla="*/ 32 f168 1"/>
                <a:gd name="f198" fmla="*/ 52 f169 1"/>
                <a:gd name="f199" fmla="*/ 41 f168 1"/>
                <a:gd name="f200" fmla="*/ 32 f169 1"/>
                <a:gd name="f201" fmla="*/ 70 f168 1"/>
                <a:gd name="f202" fmla="*/ 103 f168 1"/>
                <a:gd name="f203" fmla="*/ 39 f169 1"/>
                <a:gd name="f204" fmla="*/ 111 f168 1"/>
                <a:gd name="f205" fmla="*/ 46 f169 1"/>
                <a:gd name="f206" fmla="*/ 117 f168 1"/>
                <a:gd name="f207" fmla="*/ 118 f169 1"/>
                <a:gd name="f208" fmla="*/ 157 f168 1"/>
                <a:gd name="f209" fmla="*/ 130 f169 1"/>
                <a:gd name="f210" fmla="*/ 165 f168 1"/>
                <a:gd name="f211" fmla="*/ 150 f169 1"/>
                <a:gd name="f212" fmla="*/ 178 f168 1"/>
                <a:gd name="f213" fmla="*/ 223 f169 1"/>
                <a:gd name="f214" fmla="*/ 189 f168 1"/>
                <a:gd name="f215" fmla="*/ 262 f169 1"/>
                <a:gd name="f216" fmla="*/ 170 f168 1"/>
                <a:gd name="f217" fmla="*/ 270 f169 1"/>
                <a:gd name="f218" fmla="*/ 166 f168 1"/>
                <a:gd name="f219" fmla="*/ 326 f169 1"/>
                <a:gd name="f220" fmla="*/ 153 f168 1"/>
                <a:gd name="f221" fmla="*/ 343 f169 1"/>
                <a:gd name="f222" fmla="*/ 149 f168 1"/>
                <a:gd name="f223" fmla="*/ 373 f169 1"/>
                <a:gd name="f224" fmla="*/ 134 f168 1"/>
                <a:gd name="f225" fmla="*/ 401 f169 1"/>
                <a:gd name="f226" fmla="*/ 398 f169 1"/>
                <a:gd name="f227" fmla="*/ 63 f168 1"/>
                <a:gd name="f228" fmla="*/ 331 f169 1"/>
                <a:gd name="f229" fmla="*/ 20 f168 1"/>
                <a:gd name="f230" fmla="*/ 324 f169 1"/>
                <a:gd name="f231" fmla="*/ 330 f169 1"/>
                <a:gd name="f232" fmla="*/ 2 f168 1"/>
                <a:gd name="f233" fmla="*/ 430 f169 1"/>
                <a:gd name="f234" fmla="*/ 89 f168 1"/>
                <a:gd name="f235" fmla="*/ 412 f169 1"/>
                <a:gd name="f236" fmla="*/ 344 f169 1"/>
                <a:gd name="f237" fmla="*/ 179 f168 1"/>
                <a:gd name="f238" fmla="*/ 252 f169 1"/>
                <a:gd name="f239" fmla="*/ 201 f168 1"/>
                <a:gd name="f240" fmla="+- f170 0 f1"/>
                <a:gd name="f241" fmla="*/ f173 1 430"/>
                <a:gd name="f242" fmla="*/ f174 1 203"/>
                <a:gd name="f243" fmla="*/ f175 1 430"/>
                <a:gd name="f244" fmla="*/ f176 1 203"/>
                <a:gd name="f245" fmla="*/ f177 1 430"/>
                <a:gd name="f246" fmla="*/ f178 1 203"/>
                <a:gd name="f247" fmla="*/ f179 1 430"/>
                <a:gd name="f248" fmla="*/ f180 1 203"/>
                <a:gd name="f249" fmla="*/ f181 1 430"/>
                <a:gd name="f250" fmla="*/ f182 1 203"/>
                <a:gd name="f251" fmla="*/ f183 1 430"/>
                <a:gd name="f252" fmla="*/ f184 1 203"/>
                <a:gd name="f253" fmla="*/ f185 1 430"/>
                <a:gd name="f254" fmla="*/ f186 1 203"/>
                <a:gd name="f255" fmla="*/ f187 1 430"/>
                <a:gd name="f256" fmla="*/ f188 1 203"/>
                <a:gd name="f257" fmla="*/ f189 1 430"/>
                <a:gd name="f258" fmla="*/ f190 1 203"/>
                <a:gd name="f259" fmla="*/ f191 1 430"/>
                <a:gd name="f260" fmla="*/ f192 1 203"/>
                <a:gd name="f261" fmla="*/ f193 1 430"/>
                <a:gd name="f262" fmla="*/ f194 1 430"/>
                <a:gd name="f263" fmla="*/ f195 1 203"/>
                <a:gd name="f264" fmla="*/ f196 1 430"/>
                <a:gd name="f265" fmla="*/ f197 1 203"/>
                <a:gd name="f266" fmla="*/ f198 1 430"/>
                <a:gd name="f267" fmla="*/ f199 1 203"/>
                <a:gd name="f268" fmla="*/ f200 1 430"/>
                <a:gd name="f269" fmla="*/ f201 1 203"/>
                <a:gd name="f270" fmla="*/ f202 1 203"/>
                <a:gd name="f271" fmla="*/ f203 1 430"/>
                <a:gd name="f272" fmla="*/ f204 1 203"/>
                <a:gd name="f273" fmla="*/ f205 1 430"/>
                <a:gd name="f274" fmla="*/ f206 1 203"/>
                <a:gd name="f275" fmla="*/ f207 1 430"/>
                <a:gd name="f276" fmla="*/ f208 1 203"/>
                <a:gd name="f277" fmla="*/ f209 1 430"/>
                <a:gd name="f278" fmla="*/ f210 1 203"/>
                <a:gd name="f279" fmla="*/ f211 1 430"/>
                <a:gd name="f280" fmla="*/ f212 1 203"/>
                <a:gd name="f281" fmla="*/ f213 1 430"/>
                <a:gd name="f282" fmla="*/ f214 1 203"/>
                <a:gd name="f283" fmla="*/ f215 1 430"/>
                <a:gd name="f284" fmla="*/ f216 1 203"/>
                <a:gd name="f285" fmla="*/ f217 1 430"/>
                <a:gd name="f286" fmla="*/ f218 1 203"/>
                <a:gd name="f287" fmla="*/ f219 1 430"/>
                <a:gd name="f288" fmla="*/ f220 1 203"/>
                <a:gd name="f289" fmla="*/ f221 1 430"/>
                <a:gd name="f290" fmla="*/ f222 1 203"/>
                <a:gd name="f291" fmla="*/ f223 1 430"/>
                <a:gd name="f292" fmla="*/ f224 1 203"/>
                <a:gd name="f293" fmla="*/ f225 1 430"/>
                <a:gd name="f294" fmla="*/ f226 1 430"/>
                <a:gd name="f295" fmla="*/ f227 1 203"/>
                <a:gd name="f296" fmla="*/ f228 1 430"/>
                <a:gd name="f297" fmla="*/ f229 1 203"/>
                <a:gd name="f298" fmla="*/ f230 1 430"/>
                <a:gd name="f299" fmla="*/ f231 1 430"/>
                <a:gd name="f300" fmla="*/ f232 1 203"/>
                <a:gd name="f301" fmla="*/ f233 1 430"/>
                <a:gd name="f302" fmla="*/ f234 1 203"/>
                <a:gd name="f303" fmla="*/ f235 1 430"/>
                <a:gd name="f304" fmla="*/ f236 1 430"/>
                <a:gd name="f305" fmla="*/ f237 1 203"/>
                <a:gd name="f306" fmla="*/ f238 1 430"/>
                <a:gd name="f307" fmla="*/ f239 1 203"/>
                <a:gd name="f308" fmla="*/ 0 1 f171"/>
                <a:gd name="f309" fmla="*/ f165 1 f171"/>
                <a:gd name="f310" fmla="*/ 0 1 f172"/>
                <a:gd name="f311" fmla="*/ f166 1 f172"/>
                <a:gd name="f312" fmla="*/ f241 1 f171"/>
                <a:gd name="f313" fmla="*/ f242 1 f172"/>
                <a:gd name="f314" fmla="*/ f243 1 f171"/>
                <a:gd name="f315" fmla="*/ f244 1 f172"/>
                <a:gd name="f316" fmla="*/ f245 1 f171"/>
                <a:gd name="f317" fmla="*/ f246 1 f172"/>
                <a:gd name="f318" fmla="*/ f247 1 f171"/>
                <a:gd name="f319" fmla="*/ f248 1 f172"/>
                <a:gd name="f320" fmla="*/ f249 1 f171"/>
                <a:gd name="f321" fmla="*/ f250 1 f172"/>
                <a:gd name="f322" fmla="*/ f251 1 f171"/>
                <a:gd name="f323" fmla="*/ f252 1 f172"/>
                <a:gd name="f324" fmla="*/ f253 1 f171"/>
                <a:gd name="f325" fmla="*/ f254 1 f172"/>
                <a:gd name="f326" fmla="*/ f255 1 f171"/>
                <a:gd name="f327" fmla="*/ f256 1 f172"/>
                <a:gd name="f328" fmla="*/ f257 1 f171"/>
                <a:gd name="f329" fmla="*/ f258 1 f172"/>
                <a:gd name="f330" fmla="*/ f259 1 f171"/>
                <a:gd name="f331" fmla="*/ f260 1 f172"/>
                <a:gd name="f332" fmla="*/ f261 1 f171"/>
                <a:gd name="f333" fmla="*/ f262 1 f171"/>
                <a:gd name="f334" fmla="*/ f263 1 f172"/>
                <a:gd name="f335" fmla="*/ f264 1 f171"/>
                <a:gd name="f336" fmla="*/ f265 1 f172"/>
                <a:gd name="f337" fmla="*/ f266 1 f171"/>
                <a:gd name="f338" fmla="*/ f267 1 f172"/>
                <a:gd name="f339" fmla="*/ f268 1 f171"/>
                <a:gd name="f340" fmla="*/ f269 1 f172"/>
                <a:gd name="f341" fmla="*/ f270 1 f172"/>
                <a:gd name="f342" fmla="*/ f271 1 f171"/>
                <a:gd name="f343" fmla="*/ f272 1 f172"/>
                <a:gd name="f344" fmla="*/ f273 1 f171"/>
                <a:gd name="f345" fmla="*/ f274 1 f172"/>
                <a:gd name="f346" fmla="*/ f275 1 f171"/>
                <a:gd name="f347" fmla="*/ f276 1 f172"/>
                <a:gd name="f348" fmla="*/ f277 1 f171"/>
                <a:gd name="f349" fmla="*/ f278 1 f172"/>
                <a:gd name="f350" fmla="*/ f279 1 f171"/>
                <a:gd name="f351" fmla="*/ f280 1 f172"/>
                <a:gd name="f352" fmla="*/ f281 1 f171"/>
                <a:gd name="f353" fmla="*/ f282 1 f172"/>
                <a:gd name="f354" fmla="*/ f283 1 f171"/>
                <a:gd name="f355" fmla="*/ f284 1 f172"/>
                <a:gd name="f356" fmla="*/ f285 1 f171"/>
                <a:gd name="f357" fmla="*/ f286 1 f172"/>
                <a:gd name="f358" fmla="*/ f287 1 f171"/>
                <a:gd name="f359" fmla="*/ f288 1 f172"/>
                <a:gd name="f360" fmla="*/ f289 1 f171"/>
                <a:gd name="f361" fmla="*/ f290 1 f172"/>
                <a:gd name="f362" fmla="*/ f291 1 f171"/>
                <a:gd name="f363" fmla="*/ f292 1 f172"/>
                <a:gd name="f364" fmla="*/ f293 1 f171"/>
                <a:gd name="f365" fmla="*/ f294 1 f171"/>
                <a:gd name="f366" fmla="*/ f295 1 f172"/>
                <a:gd name="f367" fmla="*/ f296 1 f171"/>
                <a:gd name="f368" fmla="*/ f297 1 f172"/>
                <a:gd name="f369" fmla="*/ f298 1 f171"/>
                <a:gd name="f370" fmla="*/ f299 1 f171"/>
                <a:gd name="f371" fmla="*/ f300 1 f172"/>
                <a:gd name="f372" fmla="*/ f301 1 f171"/>
                <a:gd name="f373" fmla="*/ f302 1 f172"/>
                <a:gd name="f374" fmla="*/ f303 1 f171"/>
                <a:gd name="f375" fmla="*/ f304 1 f171"/>
                <a:gd name="f376" fmla="*/ f305 1 f172"/>
                <a:gd name="f377" fmla="*/ f306 1 f171"/>
                <a:gd name="f378" fmla="*/ f307 1 f172"/>
                <a:gd name="f379" fmla="*/ f308 f162 1"/>
                <a:gd name="f380" fmla="*/ f309 f162 1"/>
                <a:gd name="f381" fmla="*/ f311 f163 1"/>
                <a:gd name="f382" fmla="*/ f310 f163 1"/>
                <a:gd name="f383" fmla="*/ f312 f162 1"/>
                <a:gd name="f384" fmla="*/ f313 f163 1"/>
                <a:gd name="f385" fmla="*/ f314 f162 1"/>
                <a:gd name="f386" fmla="*/ f315 f163 1"/>
                <a:gd name="f387" fmla="*/ f316 f162 1"/>
                <a:gd name="f388" fmla="*/ f317 f163 1"/>
                <a:gd name="f389" fmla="*/ f318 f162 1"/>
                <a:gd name="f390" fmla="*/ f319 f163 1"/>
                <a:gd name="f391" fmla="*/ f320 f162 1"/>
                <a:gd name="f392" fmla="*/ f321 f163 1"/>
                <a:gd name="f393" fmla="*/ f322 f162 1"/>
                <a:gd name="f394" fmla="*/ f323 f163 1"/>
                <a:gd name="f395" fmla="*/ f324 f162 1"/>
                <a:gd name="f396" fmla="*/ f325 f163 1"/>
                <a:gd name="f397" fmla="*/ f326 f162 1"/>
                <a:gd name="f398" fmla="*/ f327 f163 1"/>
                <a:gd name="f399" fmla="*/ f328 f162 1"/>
                <a:gd name="f400" fmla="*/ f329 f163 1"/>
                <a:gd name="f401" fmla="*/ f330 f162 1"/>
                <a:gd name="f402" fmla="*/ f331 f163 1"/>
                <a:gd name="f403" fmla="*/ f332 f162 1"/>
                <a:gd name="f404" fmla="*/ f333 f162 1"/>
                <a:gd name="f405" fmla="*/ f334 f163 1"/>
                <a:gd name="f406" fmla="*/ f335 f162 1"/>
                <a:gd name="f407" fmla="*/ f336 f163 1"/>
                <a:gd name="f408" fmla="*/ f337 f162 1"/>
                <a:gd name="f409" fmla="*/ f338 f163 1"/>
                <a:gd name="f410" fmla="*/ f339 f162 1"/>
                <a:gd name="f411" fmla="*/ f340 f163 1"/>
                <a:gd name="f412" fmla="*/ f341 f163 1"/>
                <a:gd name="f413" fmla="*/ f342 f162 1"/>
                <a:gd name="f414" fmla="*/ f343 f163 1"/>
                <a:gd name="f415" fmla="*/ f344 f162 1"/>
                <a:gd name="f416" fmla="*/ f345 f163 1"/>
                <a:gd name="f417" fmla="*/ f346 f162 1"/>
                <a:gd name="f418" fmla="*/ f347 f163 1"/>
                <a:gd name="f419" fmla="*/ f348 f162 1"/>
                <a:gd name="f420" fmla="*/ f349 f163 1"/>
                <a:gd name="f421" fmla="*/ f350 f162 1"/>
                <a:gd name="f422" fmla="*/ f351 f163 1"/>
                <a:gd name="f423" fmla="*/ f352 f162 1"/>
                <a:gd name="f424" fmla="*/ f353 f163 1"/>
                <a:gd name="f425" fmla="*/ f354 f162 1"/>
                <a:gd name="f426" fmla="*/ f355 f163 1"/>
                <a:gd name="f427" fmla="*/ f356 f162 1"/>
                <a:gd name="f428" fmla="*/ f357 f163 1"/>
                <a:gd name="f429" fmla="*/ f358 f162 1"/>
                <a:gd name="f430" fmla="*/ f359 f163 1"/>
                <a:gd name="f431" fmla="*/ f360 f162 1"/>
                <a:gd name="f432" fmla="*/ f361 f163 1"/>
                <a:gd name="f433" fmla="*/ f362 f162 1"/>
                <a:gd name="f434" fmla="*/ f363 f163 1"/>
                <a:gd name="f435" fmla="*/ f364 f162 1"/>
                <a:gd name="f436" fmla="*/ f365 f162 1"/>
                <a:gd name="f437" fmla="*/ f366 f163 1"/>
                <a:gd name="f438" fmla="*/ f367 f162 1"/>
                <a:gd name="f439" fmla="*/ f368 f163 1"/>
                <a:gd name="f440" fmla="*/ f369 f162 1"/>
                <a:gd name="f441" fmla="*/ f370 f162 1"/>
                <a:gd name="f442" fmla="*/ f371 f163 1"/>
                <a:gd name="f443" fmla="*/ f372 f162 1"/>
                <a:gd name="f444" fmla="*/ f373 f163 1"/>
                <a:gd name="f445" fmla="*/ f374 f162 1"/>
                <a:gd name="f446" fmla="*/ f375 f162 1"/>
                <a:gd name="f447" fmla="*/ f376 f163 1"/>
                <a:gd name="f448" fmla="*/ f377 f162 1"/>
                <a:gd name="f449" fmla="*/ f378 f1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0">
                  <a:pos x="f383" y="f384"/>
                </a:cxn>
                <a:cxn ang="f240">
                  <a:pos x="f385" y="f386"/>
                </a:cxn>
                <a:cxn ang="f240">
                  <a:pos x="f387" y="f388"/>
                </a:cxn>
                <a:cxn ang="f240">
                  <a:pos x="f389" y="f390"/>
                </a:cxn>
                <a:cxn ang="f240">
                  <a:pos x="f391" y="f392"/>
                </a:cxn>
                <a:cxn ang="f240">
                  <a:pos x="f393" y="f394"/>
                </a:cxn>
                <a:cxn ang="f240">
                  <a:pos x="f395" y="f396"/>
                </a:cxn>
                <a:cxn ang="f240">
                  <a:pos x="f397" y="f398"/>
                </a:cxn>
                <a:cxn ang="f240">
                  <a:pos x="f399" y="f400"/>
                </a:cxn>
                <a:cxn ang="f240">
                  <a:pos x="f401" y="f402"/>
                </a:cxn>
                <a:cxn ang="f240">
                  <a:pos x="f403" y="f402"/>
                </a:cxn>
                <a:cxn ang="f240">
                  <a:pos x="f404" y="f405"/>
                </a:cxn>
                <a:cxn ang="f240">
                  <a:pos x="f406" y="f407"/>
                </a:cxn>
                <a:cxn ang="f240">
                  <a:pos x="f408" y="f409"/>
                </a:cxn>
                <a:cxn ang="f240">
                  <a:pos x="f410" y="f411"/>
                </a:cxn>
                <a:cxn ang="f240">
                  <a:pos x="f410" y="f412"/>
                </a:cxn>
                <a:cxn ang="f240">
                  <a:pos x="f413" y="f414"/>
                </a:cxn>
                <a:cxn ang="f240">
                  <a:pos x="f415" y="f416"/>
                </a:cxn>
                <a:cxn ang="f240">
                  <a:pos x="f417" y="f418"/>
                </a:cxn>
                <a:cxn ang="f240">
                  <a:pos x="f419" y="f420"/>
                </a:cxn>
                <a:cxn ang="f240">
                  <a:pos x="f421" y="f422"/>
                </a:cxn>
                <a:cxn ang="f240">
                  <a:pos x="f423" y="f424"/>
                </a:cxn>
                <a:cxn ang="f240">
                  <a:pos x="f425" y="f426"/>
                </a:cxn>
                <a:cxn ang="f240">
                  <a:pos x="f427" y="f428"/>
                </a:cxn>
                <a:cxn ang="f240">
                  <a:pos x="f429" y="f430"/>
                </a:cxn>
                <a:cxn ang="f240">
                  <a:pos x="f431" y="f432"/>
                </a:cxn>
                <a:cxn ang="f240">
                  <a:pos x="f433" y="f434"/>
                </a:cxn>
                <a:cxn ang="f240">
                  <a:pos x="f435" y="f390"/>
                </a:cxn>
                <a:cxn ang="f240">
                  <a:pos x="f436" y="f437"/>
                </a:cxn>
                <a:cxn ang="f240">
                  <a:pos x="f438" y="f439"/>
                </a:cxn>
                <a:cxn ang="f240">
                  <a:pos x="f440" y="f398"/>
                </a:cxn>
                <a:cxn ang="f240">
                  <a:pos x="f441" y="f442"/>
                </a:cxn>
                <a:cxn ang="f240">
                  <a:pos x="f436" y="f407"/>
                </a:cxn>
                <a:cxn ang="f240">
                  <a:pos x="f443" y="f444"/>
                </a:cxn>
                <a:cxn ang="f240">
                  <a:pos x="f445" y="f434"/>
                </a:cxn>
                <a:cxn ang="f240">
                  <a:pos x="f446" y="f447"/>
                </a:cxn>
                <a:cxn ang="f240">
                  <a:pos x="f448" y="f449"/>
                </a:cxn>
                <a:cxn ang="f240">
                  <a:pos x="f383" y="f384"/>
                </a:cxn>
              </a:cxnLst>
              <a:rect l="f379" t="f382" r="f380" b="f381"/>
              <a:pathLst>
                <a:path w="430" h="203">
                  <a:moveTo>
                    <a:pt x="f8" y="f9"/>
                  </a:moveTo>
                  <a:cubicBezTo>
                    <a:pt x="f10" y="f7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5" y="f27"/>
                    <a:pt x="f28" y="f29"/>
                    <a:pt x="f30" y="f31"/>
                  </a:cubicBezTo>
                  <a:cubicBezTo>
                    <a:pt x="f19" y="f32"/>
                    <a:pt x="f33" y="f30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5"/>
                    <a:pt x="f43" y="f41"/>
                    <a:pt x="f44" y="f45"/>
                  </a:cubicBezTo>
                  <a:cubicBezTo>
                    <a:pt x="f44" y="f46"/>
                    <a:pt x="f47" y="f37"/>
                    <a:pt x="f47" y="f48"/>
                  </a:cubicBezTo>
                  <a:cubicBezTo>
                    <a:pt x="f24" y="f35"/>
                    <a:pt x="f49" y="f50"/>
                    <a:pt x="f42" y="f50"/>
                  </a:cubicBezTo>
                  <a:cubicBezTo>
                    <a:pt x="f51" y="f50"/>
                    <a:pt x="f52" y="f50"/>
                    <a:pt x="f53" y="f50"/>
                  </a:cubicBezTo>
                  <a:cubicBezTo>
                    <a:pt x="f38" y="f50"/>
                    <a:pt x="f54" y="f30"/>
                    <a:pt x="f36" y="f32"/>
                  </a:cubicBezTo>
                  <a:cubicBezTo>
                    <a:pt x="f55" y="f56"/>
                    <a:pt x="f57" y="f58"/>
                    <a:pt x="f59" y="f58"/>
                  </a:cubicBezTo>
                  <a:cubicBezTo>
                    <a:pt x="f60" y="f56"/>
                    <a:pt x="f29" y="f61"/>
                    <a:pt x="f62" y="f63"/>
                  </a:cubicBezTo>
                  <a:cubicBezTo>
                    <a:pt x="f64" y="f65"/>
                    <a:pt x="f66" y="f67"/>
                    <a:pt x="f58" y="f68"/>
                  </a:cubicBezTo>
                  <a:cubicBezTo>
                    <a:pt x="f69" y="f15"/>
                    <a:pt x="f69" y="f38"/>
                    <a:pt x="f58" y="f70"/>
                  </a:cubicBezTo>
                  <a:cubicBezTo>
                    <a:pt x="f19" y="f40"/>
                    <a:pt x="f66" y="f71"/>
                    <a:pt x="f72" y="f73"/>
                  </a:cubicBezTo>
                  <a:cubicBezTo>
                    <a:pt x="f31" y="f43"/>
                    <a:pt x="f74" y="f47"/>
                    <a:pt x="f75" y="f24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11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98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7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91"/>
                    <a:pt x="f118" y="f119"/>
                  </a:cubicBezTo>
                  <a:cubicBezTo>
                    <a:pt x="f120" y="f119"/>
                    <a:pt x="f121" y="f122"/>
                    <a:pt x="f123" y="f22"/>
                  </a:cubicBezTo>
                  <a:cubicBezTo>
                    <a:pt x="f124" y="f125"/>
                    <a:pt x="f126" y="f13"/>
                    <a:pt x="f127" y="f26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69"/>
                    <a:pt x="f115" y="f137"/>
                  </a:cubicBezTo>
                  <a:cubicBezTo>
                    <a:pt x="f138" y="f50"/>
                    <a:pt x="f138" y="f139"/>
                    <a:pt x="f140" y="f45"/>
                  </a:cubicBezTo>
                  <a:cubicBezTo>
                    <a:pt x="f141" y="f25"/>
                    <a:pt x="f142" y="f41"/>
                    <a:pt x="f143" y="f25"/>
                  </a:cubicBezTo>
                  <a:cubicBezTo>
                    <a:pt x="f144" y="f48"/>
                    <a:pt x="f145" y="f21"/>
                    <a:pt x="f132" y="f58"/>
                  </a:cubicBezTo>
                  <a:cubicBezTo>
                    <a:pt x="f146" y="f75"/>
                    <a:pt x="f147" y="f34"/>
                    <a:pt x="f6" y="f148"/>
                  </a:cubicBezTo>
                  <a:cubicBezTo>
                    <a:pt x="f6" y="f40"/>
                    <a:pt x="f149" y="f150"/>
                    <a:pt x="f151" y="f22"/>
                  </a:cubicBezTo>
                  <a:cubicBezTo>
                    <a:pt x="f152" y="f153"/>
                    <a:pt x="f154" y="f105"/>
                    <a:pt x="f155" y="f16"/>
                  </a:cubicBezTo>
                  <a:cubicBezTo>
                    <a:pt x="f156" y="f96"/>
                    <a:pt x="f157" y="f95"/>
                    <a:pt x="f100" y="f158"/>
                  </a:cubicBezTo>
                  <a:cubicBezTo>
                    <a:pt x="f159" y="f9"/>
                    <a:pt x="f160" y="f7"/>
                    <a:pt x="f8" y="f9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id="{A0B01CA6-5DE5-4532-856F-86D1F06B1AD7}"/>
                </a:ext>
              </a:extLst>
            </p:cNvPr>
            <p:cNvSpPr/>
            <p:nvPr/>
          </p:nvSpPr>
          <p:spPr>
            <a:xfrm>
              <a:off x="7250780" y="1485104"/>
              <a:ext cx="1198558" cy="6080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3"/>
                <a:gd name="f7" fmla="val 108"/>
                <a:gd name="f8" fmla="val 111"/>
                <a:gd name="f9" fmla="val 107"/>
                <a:gd name="f10" fmla="val 87"/>
                <a:gd name="f11" fmla="val 65"/>
                <a:gd name="f12" fmla="val 103"/>
                <a:gd name="f13" fmla="val 45"/>
                <a:gd name="f14" fmla="val 91"/>
                <a:gd name="f15" fmla="val 41"/>
                <a:gd name="f16" fmla="val 89"/>
                <a:gd name="f17" fmla="val 37"/>
                <a:gd name="f18" fmla="val 85"/>
                <a:gd name="f19" fmla="val 36"/>
                <a:gd name="f20" fmla="val 80"/>
                <a:gd name="f21" fmla="val 34"/>
                <a:gd name="f22" fmla="val 73"/>
                <a:gd name="f23" fmla="val 29"/>
                <a:gd name="f24" fmla="val 69"/>
                <a:gd name="f25" fmla="val 23"/>
                <a:gd name="f26" fmla="val 67"/>
                <a:gd name="f27" fmla="val 20"/>
                <a:gd name="f28" fmla="val 66"/>
                <a:gd name="f29" fmla="val 18"/>
                <a:gd name="f30" fmla="val 17"/>
                <a:gd name="f31" fmla="val 62"/>
                <a:gd name="f32" fmla="val 6"/>
                <a:gd name="f33" fmla="val 1"/>
                <a:gd name="f34" fmla="val 26"/>
                <a:gd name="f35" fmla="val 5"/>
                <a:gd name="f36" fmla="val 4"/>
                <a:gd name="f37" fmla="val 2"/>
                <a:gd name="f38" fmla="val 3"/>
                <a:gd name="f39" fmla="val 39"/>
                <a:gd name="f40" fmla="val 58"/>
                <a:gd name="f41" fmla="val 27"/>
                <a:gd name="f42" fmla="val 97"/>
                <a:gd name="f43" fmla="val 35"/>
                <a:gd name="f44" fmla="val 136"/>
                <a:gd name="f45" fmla="val 175"/>
                <a:gd name="f46" fmla="val 22"/>
                <a:gd name="f47" fmla="val 188"/>
                <a:gd name="f48" fmla="val 200"/>
                <a:gd name="f49" fmla="val 13"/>
                <a:gd name="f50" fmla="val 209"/>
                <a:gd name="f51" fmla="val 210"/>
                <a:gd name="f52" fmla="val 211"/>
                <a:gd name="f53" fmla="val 212"/>
                <a:gd name="f54" fmla="val 19"/>
                <a:gd name="f55" fmla="val 33"/>
                <a:gd name="f56" fmla="val 205"/>
                <a:gd name="f57" fmla="val 46"/>
                <a:gd name="f58" fmla="val 196"/>
                <a:gd name="f59" fmla="val 71"/>
                <a:gd name="f60" fmla="val 178"/>
                <a:gd name="f61" fmla="val 86"/>
                <a:gd name="f62" fmla="val 155"/>
                <a:gd name="f63" fmla="val 148"/>
                <a:gd name="f64" fmla="val 100"/>
                <a:gd name="f65" fmla="val 141"/>
                <a:gd name="f66" fmla="val 102"/>
                <a:gd name="f67" fmla="val 133"/>
                <a:gd name="f68" fmla="val 104"/>
                <a:gd name="f69" fmla="val 125"/>
                <a:gd name="f70" fmla="val 106"/>
                <a:gd name="f71" fmla="val 118"/>
                <a:gd name="f72" fmla="+- 0 0 -90"/>
                <a:gd name="f73" fmla="*/ f3 1 213"/>
                <a:gd name="f74" fmla="*/ f4 1 10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13"/>
                <a:gd name="f83" fmla="*/ f79 1 108"/>
                <a:gd name="f84" fmla="*/ 111 f80 1"/>
                <a:gd name="f85" fmla="*/ 107 f79 1"/>
                <a:gd name="f86" fmla="*/ 45 f80 1"/>
                <a:gd name="f87" fmla="*/ 91 f79 1"/>
                <a:gd name="f88" fmla="*/ 36 f80 1"/>
                <a:gd name="f89" fmla="*/ 80 f79 1"/>
                <a:gd name="f90" fmla="*/ 23 f80 1"/>
                <a:gd name="f91" fmla="*/ 67 f79 1"/>
                <a:gd name="f92" fmla="*/ 17 f80 1"/>
                <a:gd name="f93" fmla="*/ 62 f79 1"/>
                <a:gd name="f94" fmla="*/ 1 f80 1"/>
                <a:gd name="f95" fmla="*/ 5 f79 1"/>
                <a:gd name="f96" fmla="*/ 2 f80 1"/>
                <a:gd name="f97" fmla="*/ 1 f79 1"/>
                <a:gd name="f98" fmla="*/ 6 f80 1"/>
                <a:gd name="f99" fmla="*/ 3 f79 1"/>
                <a:gd name="f100" fmla="*/ 58 f80 1"/>
                <a:gd name="f101" fmla="*/ 27 f79 1"/>
                <a:gd name="f102" fmla="*/ 175 f80 1"/>
                <a:gd name="f103" fmla="*/ 22 f79 1"/>
                <a:gd name="f104" fmla="*/ 209 f80 1"/>
                <a:gd name="f105" fmla="*/ 212 f80 1"/>
                <a:gd name="f106" fmla="*/ 213 f80 1"/>
                <a:gd name="f107" fmla="*/ 4 f79 1"/>
                <a:gd name="f108" fmla="*/ 205 f80 1"/>
                <a:gd name="f109" fmla="*/ 46 f79 1"/>
                <a:gd name="f110" fmla="*/ 155 f80 1"/>
                <a:gd name="f111" fmla="*/ 97 f79 1"/>
                <a:gd name="f112" fmla="*/ 133 f80 1"/>
                <a:gd name="f113" fmla="*/ 104 f79 1"/>
                <a:gd name="f114" fmla="+- f81 0 f1"/>
                <a:gd name="f115" fmla="*/ f84 1 213"/>
                <a:gd name="f116" fmla="*/ f85 1 108"/>
                <a:gd name="f117" fmla="*/ f86 1 213"/>
                <a:gd name="f118" fmla="*/ f87 1 108"/>
                <a:gd name="f119" fmla="*/ f88 1 213"/>
                <a:gd name="f120" fmla="*/ f89 1 108"/>
                <a:gd name="f121" fmla="*/ f90 1 213"/>
                <a:gd name="f122" fmla="*/ f91 1 108"/>
                <a:gd name="f123" fmla="*/ f92 1 213"/>
                <a:gd name="f124" fmla="*/ f93 1 108"/>
                <a:gd name="f125" fmla="*/ f94 1 213"/>
                <a:gd name="f126" fmla="*/ f95 1 108"/>
                <a:gd name="f127" fmla="*/ f96 1 213"/>
                <a:gd name="f128" fmla="*/ f97 1 108"/>
                <a:gd name="f129" fmla="*/ f98 1 213"/>
                <a:gd name="f130" fmla="*/ f99 1 108"/>
                <a:gd name="f131" fmla="*/ f100 1 213"/>
                <a:gd name="f132" fmla="*/ f101 1 108"/>
                <a:gd name="f133" fmla="*/ f102 1 213"/>
                <a:gd name="f134" fmla="*/ f103 1 108"/>
                <a:gd name="f135" fmla="*/ f104 1 213"/>
                <a:gd name="f136" fmla="*/ f105 1 213"/>
                <a:gd name="f137" fmla="*/ f106 1 213"/>
                <a:gd name="f138" fmla="*/ f107 1 108"/>
                <a:gd name="f139" fmla="*/ f108 1 213"/>
                <a:gd name="f140" fmla="*/ f109 1 108"/>
                <a:gd name="f141" fmla="*/ f110 1 213"/>
                <a:gd name="f142" fmla="*/ f111 1 108"/>
                <a:gd name="f143" fmla="*/ f112 1 213"/>
                <a:gd name="f144" fmla="*/ f113 1 108"/>
                <a:gd name="f145" fmla="*/ 0 1 f82"/>
                <a:gd name="f146" fmla="*/ f76 1 f82"/>
                <a:gd name="f147" fmla="*/ 0 1 f83"/>
                <a:gd name="f148" fmla="*/ f77 1 f83"/>
                <a:gd name="f149" fmla="*/ f115 1 f82"/>
                <a:gd name="f150" fmla="*/ f116 1 f83"/>
                <a:gd name="f151" fmla="*/ f117 1 f82"/>
                <a:gd name="f152" fmla="*/ f118 1 f83"/>
                <a:gd name="f153" fmla="*/ f119 1 f82"/>
                <a:gd name="f154" fmla="*/ f120 1 f83"/>
                <a:gd name="f155" fmla="*/ f121 1 f82"/>
                <a:gd name="f156" fmla="*/ f122 1 f83"/>
                <a:gd name="f157" fmla="*/ f123 1 f82"/>
                <a:gd name="f158" fmla="*/ f124 1 f83"/>
                <a:gd name="f159" fmla="*/ f125 1 f82"/>
                <a:gd name="f160" fmla="*/ f126 1 f83"/>
                <a:gd name="f161" fmla="*/ f127 1 f82"/>
                <a:gd name="f162" fmla="*/ f128 1 f83"/>
                <a:gd name="f163" fmla="*/ f129 1 f82"/>
                <a:gd name="f164" fmla="*/ f130 1 f83"/>
                <a:gd name="f165" fmla="*/ f131 1 f82"/>
                <a:gd name="f166" fmla="*/ f132 1 f83"/>
                <a:gd name="f167" fmla="*/ f133 1 f82"/>
                <a:gd name="f168" fmla="*/ f134 1 f83"/>
                <a:gd name="f169" fmla="*/ f135 1 f82"/>
                <a:gd name="f170" fmla="*/ f136 1 f82"/>
                <a:gd name="f171" fmla="*/ f137 1 f82"/>
                <a:gd name="f172" fmla="*/ f138 1 f83"/>
                <a:gd name="f173" fmla="*/ f139 1 f82"/>
                <a:gd name="f174" fmla="*/ f140 1 f83"/>
                <a:gd name="f175" fmla="*/ f141 1 f82"/>
                <a:gd name="f176" fmla="*/ f142 1 f83"/>
                <a:gd name="f177" fmla="*/ f143 1 f82"/>
                <a:gd name="f178" fmla="*/ f144 1 f83"/>
                <a:gd name="f179" fmla="*/ f145 f73 1"/>
                <a:gd name="f180" fmla="*/ f146 f73 1"/>
                <a:gd name="f181" fmla="*/ f148 f74 1"/>
                <a:gd name="f182" fmla="*/ f147 f74 1"/>
                <a:gd name="f183" fmla="*/ f149 f73 1"/>
                <a:gd name="f184" fmla="*/ f150 f74 1"/>
                <a:gd name="f185" fmla="*/ f151 f73 1"/>
                <a:gd name="f186" fmla="*/ f152 f74 1"/>
                <a:gd name="f187" fmla="*/ f153 f73 1"/>
                <a:gd name="f188" fmla="*/ f154 f74 1"/>
                <a:gd name="f189" fmla="*/ f155 f73 1"/>
                <a:gd name="f190" fmla="*/ f156 f74 1"/>
                <a:gd name="f191" fmla="*/ f157 f73 1"/>
                <a:gd name="f192" fmla="*/ f158 f74 1"/>
                <a:gd name="f193" fmla="*/ f159 f73 1"/>
                <a:gd name="f194" fmla="*/ f160 f74 1"/>
                <a:gd name="f195" fmla="*/ f161 f73 1"/>
                <a:gd name="f196" fmla="*/ f162 f74 1"/>
                <a:gd name="f197" fmla="*/ f163 f73 1"/>
                <a:gd name="f198" fmla="*/ f164 f74 1"/>
                <a:gd name="f199" fmla="*/ f165 f73 1"/>
                <a:gd name="f200" fmla="*/ f166 f74 1"/>
                <a:gd name="f201" fmla="*/ f167 f73 1"/>
                <a:gd name="f202" fmla="*/ f168 f74 1"/>
                <a:gd name="f203" fmla="*/ f169 f73 1"/>
                <a:gd name="f204" fmla="*/ f170 f73 1"/>
                <a:gd name="f205" fmla="*/ f171 f73 1"/>
                <a:gd name="f206" fmla="*/ f172 f74 1"/>
                <a:gd name="f207" fmla="*/ f173 f73 1"/>
                <a:gd name="f208" fmla="*/ f174 f74 1"/>
                <a:gd name="f209" fmla="*/ f175 f73 1"/>
                <a:gd name="f210" fmla="*/ f176 f74 1"/>
                <a:gd name="f211" fmla="*/ f177 f73 1"/>
                <a:gd name="f212" fmla="*/ f178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4">
                  <a:pos x="f183" y="f184"/>
                </a:cxn>
                <a:cxn ang="f114">
                  <a:pos x="f185" y="f186"/>
                </a:cxn>
                <a:cxn ang="f114">
                  <a:pos x="f187" y="f188"/>
                </a:cxn>
                <a:cxn ang="f114">
                  <a:pos x="f189" y="f190"/>
                </a:cxn>
                <a:cxn ang="f114">
                  <a:pos x="f191" y="f192"/>
                </a:cxn>
                <a:cxn ang="f114">
                  <a:pos x="f193" y="f194"/>
                </a:cxn>
                <a:cxn ang="f114">
                  <a:pos x="f195" y="f196"/>
                </a:cxn>
                <a:cxn ang="f114">
                  <a:pos x="f197" y="f198"/>
                </a:cxn>
                <a:cxn ang="f114">
                  <a:pos x="f199" y="f200"/>
                </a:cxn>
                <a:cxn ang="f114">
                  <a:pos x="f201" y="f202"/>
                </a:cxn>
                <a:cxn ang="f114">
                  <a:pos x="f203" y="f198"/>
                </a:cxn>
                <a:cxn ang="f114">
                  <a:pos x="f204" y="f196"/>
                </a:cxn>
                <a:cxn ang="f114">
                  <a:pos x="f205" y="f206"/>
                </a:cxn>
                <a:cxn ang="f114">
                  <a:pos x="f207" y="f208"/>
                </a:cxn>
                <a:cxn ang="f114">
                  <a:pos x="f209" y="f210"/>
                </a:cxn>
                <a:cxn ang="f114">
                  <a:pos x="f211" y="f212"/>
                </a:cxn>
                <a:cxn ang="f114">
                  <a:pos x="f183" y="f184"/>
                </a:cxn>
              </a:cxnLst>
              <a:rect l="f179" t="f182" r="f180" b="f181"/>
              <a:pathLst>
                <a:path w="213" h="108">
                  <a:moveTo>
                    <a:pt x="f8" y="f9"/>
                  </a:moveTo>
                  <a:cubicBezTo>
                    <a:pt x="f10" y="f7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11"/>
                    <a:pt x="f30" y="f31"/>
                  </a:cubicBezTo>
                  <a:cubicBezTo>
                    <a:pt x="f32" y="f13"/>
                    <a:pt x="f33" y="f34"/>
                    <a:pt x="f33" y="f35"/>
                  </a:cubicBezTo>
                  <a:cubicBezTo>
                    <a:pt x="f33" y="f36"/>
                    <a:pt x="f5" y="f37"/>
                    <a:pt x="f37" y="f33"/>
                  </a:cubicBezTo>
                  <a:cubicBezTo>
                    <a:pt x="f36" y="f5"/>
                    <a:pt x="f35" y="f37"/>
                    <a:pt x="f32" y="f38"/>
                  </a:cubicBezTo>
                  <a:cubicBezTo>
                    <a:pt x="f27" y="f29"/>
                    <a:pt x="f39" y="f25"/>
                    <a:pt x="f40" y="f41"/>
                  </a:cubicBezTo>
                  <a:cubicBezTo>
                    <a:pt x="f42" y="f43"/>
                    <a:pt x="f44" y="f21"/>
                    <a:pt x="f45" y="f46"/>
                  </a:cubicBezTo>
                  <a:cubicBezTo>
                    <a:pt x="f47" y="f29"/>
                    <a:pt x="f48" y="f49"/>
                    <a:pt x="f50" y="f38"/>
                  </a:cubicBezTo>
                  <a:cubicBezTo>
                    <a:pt x="f51" y="f37"/>
                    <a:pt x="f52" y="f5"/>
                    <a:pt x="f53" y="f33"/>
                  </a:cubicBezTo>
                  <a:cubicBezTo>
                    <a:pt x="f6" y="f37"/>
                    <a:pt x="f6" y="f38"/>
                    <a:pt x="f6" y="f36"/>
                  </a:cubicBezTo>
                  <a:cubicBezTo>
                    <a:pt x="f53" y="f54"/>
                    <a:pt x="f51" y="f55"/>
                    <a:pt x="f56" y="f57"/>
                  </a:cubicBezTo>
                  <a:cubicBezTo>
                    <a:pt x="f58" y="f59"/>
                    <a:pt x="f60" y="f61"/>
                    <a:pt x="f62" y="f4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9"/>
                    <a:pt x="f8" y="f9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id="{633A50BE-5A52-4212-AC6B-5D420E3D76C3}"/>
                </a:ext>
              </a:extLst>
            </p:cNvPr>
            <p:cNvSpPr/>
            <p:nvPr/>
          </p:nvSpPr>
          <p:spPr>
            <a:xfrm>
              <a:off x="6812636" y="1794665"/>
              <a:ext cx="758823" cy="5572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5"/>
                <a:gd name="f7" fmla="val 99"/>
                <a:gd name="f8" fmla="val 67"/>
                <a:gd name="f9" fmla="val 57"/>
                <a:gd name="f10" fmla="val 4"/>
                <a:gd name="f11" fmla="val 48"/>
                <a:gd name="f12" fmla="val 15"/>
                <a:gd name="f13" fmla="val 44"/>
                <a:gd name="f14" fmla="val 17"/>
                <a:gd name="f15" fmla="val 43"/>
                <a:gd name="f16" fmla="val 18"/>
                <a:gd name="f17" fmla="val 41"/>
                <a:gd name="f18" fmla="val 39"/>
                <a:gd name="f19" fmla="val 24"/>
                <a:gd name="f20" fmla="val 25"/>
                <a:gd name="f21" fmla="val 42"/>
                <a:gd name="f22" fmla="val 46"/>
                <a:gd name="f23" fmla="val 50"/>
                <a:gd name="f24" fmla="val 11"/>
                <a:gd name="f25" fmla="val 54"/>
                <a:gd name="f26" fmla="val 8"/>
                <a:gd name="f27" fmla="val 59"/>
                <a:gd name="f28" fmla="val 5"/>
                <a:gd name="f29" fmla="val 69"/>
                <a:gd name="f30" fmla="val 81"/>
                <a:gd name="f31" fmla="val 2"/>
                <a:gd name="f32" fmla="val 88"/>
                <a:gd name="f33" fmla="val 13"/>
                <a:gd name="f34" fmla="val 90"/>
                <a:gd name="f35" fmla="val 92"/>
                <a:gd name="f36" fmla="val 16"/>
                <a:gd name="f37" fmla="val 96"/>
                <a:gd name="f38" fmla="val 102"/>
                <a:gd name="f39" fmla="val 108"/>
                <a:gd name="f40" fmla="val 22"/>
                <a:gd name="f41" fmla="val 109"/>
                <a:gd name="f42" fmla="val 28"/>
                <a:gd name="f43" fmla="val 110"/>
                <a:gd name="f44" fmla="val 33"/>
                <a:gd name="f45" fmla="val 38"/>
                <a:gd name="f46" fmla="val 45"/>
                <a:gd name="f47" fmla="val 47"/>
                <a:gd name="f48" fmla="val 112"/>
                <a:gd name="f49" fmla="val 49"/>
                <a:gd name="f50" fmla="val 113"/>
                <a:gd name="f51" fmla="val 114"/>
                <a:gd name="f52" fmla="val 116"/>
                <a:gd name="f53" fmla="val 117"/>
                <a:gd name="f54" fmla="val 118"/>
                <a:gd name="f55" fmla="val 127"/>
                <a:gd name="f56" fmla="val 53"/>
                <a:gd name="f57" fmla="val 132"/>
                <a:gd name="f58" fmla="val 62"/>
                <a:gd name="f59" fmla="val 134"/>
                <a:gd name="f60" fmla="val 73"/>
                <a:gd name="f61" fmla="val 82"/>
                <a:gd name="f62" fmla="val 85"/>
                <a:gd name="f63" fmla="val 84"/>
                <a:gd name="f64" fmla="val 87"/>
                <a:gd name="f65" fmla="val 106"/>
                <a:gd name="f66" fmla="val 93"/>
                <a:gd name="f67" fmla="val 97"/>
                <a:gd name="f68" fmla="val 91"/>
                <a:gd name="f69" fmla="val 98"/>
                <a:gd name="f70" fmla="val 83"/>
                <a:gd name="f71" fmla="val 76"/>
                <a:gd name="f72" fmla="val 70"/>
                <a:gd name="f73" fmla="val 68"/>
                <a:gd name="f74" fmla="val 66"/>
                <a:gd name="f75" fmla="val 86"/>
                <a:gd name="f76" fmla="val 63"/>
                <a:gd name="f77" fmla="val 60"/>
                <a:gd name="f78" fmla="val 89"/>
                <a:gd name="f79" fmla="val 37"/>
                <a:gd name="f80" fmla="val 21"/>
                <a:gd name="f81" fmla="val 19"/>
                <a:gd name="f82" fmla="val 7"/>
                <a:gd name="f83" fmla="val 3"/>
                <a:gd name="f84" fmla="val 1"/>
                <a:gd name="f85" fmla="val 77"/>
                <a:gd name="f86" fmla="val 74"/>
                <a:gd name="f87" fmla="val 71"/>
                <a:gd name="f88" fmla="+- 0 0 -90"/>
                <a:gd name="f89" fmla="*/ f3 1 135"/>
                <a:gd name="f90" fmla="*/ f4 1 99"/>
                <a:gd name="f91" fmla="val f5"/>
                <a:gd name="f92" fmla="val f6"/>
                <a:gd name="f93" fmla="val f7"/>
                <a:gd name="f94" fmla="*/ f88 f0 1"/>
                <a:gd name="f95" fmla="+- f93 0 f91"/>
                <a:gd name="f96" fmla="+- f92 0 f91"/>
                <a:gd name="f97" fmla="*/ f94 1 f2"/>
                <a:gd name="f98" fmla="*/ f96 1 135"/>
                <a:gd name="f99" fmla="*/ f95 1 99"/>
                <a:gd name="f100" fmla="*/ 0 f96 1"/>
                <a:gd name="f101" fmla="*/ 67 f95 1"/>
                <a:gd name="f102" fmla="*/ 15 f96 1"/>
                <a:gd name="f103" fmla="*/ 44 f95 1"/>
                <a:gd name="f104" fmla="*/ 18 f96 1"/>
                <a:gd name="f105" fmla="*/ 39 f95 1"/>
                <a:gd name="f106" fmla="*/ 39 f96 1"/>
                <a:gd name="f107" fmla="*/ 18 f95 1"/>
                <a:gd name="f108" fmla="*/ 46 f96 1"/>
                <a:gd name="f109" fmla="*/ 15 f95 1"/>
                <a:gd name="f110" fmla="*/ 59 f96 1"/>
                <a:gd name="f111" fmla="*/ 5 f95 1"/>
                <a:gd name="f112" fmla="*/ 88 f96 1"/>
                <a:gd name="f113" fmla="*/ 13 f95 1"/>
                <a:gd name="f114" fmla="*/ 96 f96 1"/>
                <a:gd name="f115" fmla="*/ 16 f95 1"/>
                <a:gd name="f116" fmla="*/ 109 f96 1"/>
                <a:gd name="f117" fmla="*/ 28 f95 1"/>
                <a:gd name="f118" fmla="*/ 43 f95 1"/>
                <a:gd name="f119" fmla="*/ 110 f96 1"/>
                <a:gd name="f120" fmla="*/ 48 f95 1"/>
                <a:gd name="f121" fmla="*/ 114 f96 1"/>
                <a:gd name="f122" fmla="*/ 46 f95 1"/>
                <a:gd name="f123" fmla="*/ 118 f96 1"/>
                <a:gd name="f124" fmla="*/ 47 f95 1"/>
                <a:gd name="f125" fmla="*/ 134 f96 1"/>
                <a:gd name="f126" fmla="*/ 73 f95 1"/>
                <a:gd name="f127" fmla="*/ 85 f95 1"/>
                <a:gd name="f128" fmla="*/ 113 f96 1"/>
                <a:gd name="f129" fmla="*/ 87 f95 1"/>
                <a:gd name="f130" fmla="*/ 91 f96 1"/>
                <a:gd name="f131" fmla="*/ 98 f95 1"/>
                <a:gd name="f132" fmla="*/ 70 f96 1"/>
                <a:gd name="f133" fmla="*/ 93 f95 1"/>
                <a:gd name="f134" fmla="*/ 67 f96 1"/>
                <a:gd name="f135" fmla="*/ 91 f95 1"/>
                <a:gd name="f136" fmla="*/ 60 f96 1"/>
                <a:gd name="f137" fmla="*/ 89 f95 1"/>
                <a:gd name="f138" fmla="*/ 24 f96 1"/>
                <a:gd name="f139" fmla="*/ 16 f96 1"/>
                <a:gd name="f140" fmla="*/ 1 f96 1"/>
                <a:gd name="f141" fmla="*/ 77 f95 1"/>
                <a:gd name="f142" fmla="+- f97 0 f1"/>
                <a:gd name="f143" fmla="*/ f100 1 135"/>
                <a:gd name="f144" fmla="*/ f101 1 99"/>
                <a:gd name="f145" fmla="*/ f102 1 135"/>
                <a:gd name="f146" fmla="*/ f103 1 99"/>
                <a:gd name="f147" fmla="*/ f104 1 135"/>
                <a:gd name="f148" fmla="*/ f105 1 99"/>
                <a:gd name="f149" fmla="*/ f106 1 135"/>
                <a:gd name="f150" fmla="*/ f107 1 99"/>
                <a:gd name="f151" fmla="*/ f108 1 135"/>
                <a:gd name="f152" fmla="*/ f109 1 99"/>
                <a:gd name="f153" fmla="*/ f110 1 135"/>
                <a:gd name="f154" fmla="*/ f111 1 99"/>
                <a:gd name="f155" fmla="*/ f112 1 135"/>
                <a:gd name="f156" fmla="*/ f113 1 99"/>
                <a:gd name="f157" fmla="*/ f114 1 135"/>
                <a:gd name="f158" fmla="*/ f115 1 99"/>
                <a:gd name="f159" fmla="*/ f116 1 135"/>
                <a:gd name="f160" fmla="*/ f117 1 99"/>
                <a:gd name="f161" fmla="*/ f118 1 99"/>
                <a:gd name="f162" fmla="*/ f119 1 135"/>
                <a:gd name="f163" fmla="*/ f120 1 99"/>
                <a:gd name="f164" fmla="*/ f121 1 135"/>
                <a:gd name="f165" fmla="*/ f122 1 99"/>
                <a:gd name="f166" fmla="*/ f123 1 135"/>
                <a:gd name="f167" fmla="*/ f124 1 99"/>
                <a:gd name="f168" fmla="*/ f125 1 135"/>
                <a:gd name="f169" fmla="*/ f126 1 99"/>
                <a:gd name="f170" fmla="*/ f127 1 99"/>
                <a:gd name="f171" fmla="*/ f128 1 135"/>
                <a:gd name="f172" fmla="*/ f129 1 99"/>
                <a:gd name="f173" fmla="*/ f130 1 135"/>
                <a:gd name="f174" fmla="*/ f131 1 99"/>
                <a:gd name="f175" fmla="*/ f132 1 135"/>
                <a:gd name="f176" fmla="*/ f133 1 99"/>
                <a:gd name="f177" fmla="*/ f134 1 135"/>
                <a:gd name="f178" fmla="*/ f135 1 99"/>
                <a:gd name="f179" fmla="*/ f136 1 135"/>
                <a:gd name="f180" fmla="*/ f137 1 99"/>
                <a:gd name="f181" fmla="*/ f138 1 135"/>
                <a:gd name="f182" fmla="*/ f139 1 135"/>
                <a:gd name="f183" fmla="*/ f140 1 135"/>
                <a:gd name="f184" fmla="*/ f141 1 99"/>
                <a:gd name="f185" fmla="*/ 0 1 f98"/>
                <a:gd name="f186" fmla="*/ f92 1 f98"/>
                <a:gd name="f187" fmla="*/ 0 1 f99"/>
                <a:gd name="f188" fmla="*/ f93 1 f99"/>
                <a:gd name="f189" fmla="*/ f143 1 f98"/>
                <a:gd name="f190" fmla="*/ f144 1 f99"/>
                <a:gd name="f191" fmla="*/ f145 1 f98"/>
                <a:gd name="f192" fmla="*/ f146 1 f99"/>
                <a:gd name="f193" fmla="*/ f147 1 f98"/>
                <a:gd name="f194" fmla="*/ f148 1 f99"/>
                <a:gd name="f195" fmla="*/ f149 1 f98"/>
                <a:gd name="f196" fmla="*/ f150 1 f99"/>
                <a:gd name="f197" fmla="*/ f151 1 f98"/>
                <a:gd name="f198" fmla="*/ f152 1 f99"/>
                <a:gd name="f199" fmla="*/ f153 1 f98"/>
                <a:gd name="f200" fmla="*/ f154 1 f99"/>
                <a:gd name="f201" fmla="*/ f155 1 f98"/>
                <a:gd name="f202" fmla="*/ f156 1 f99"/>
                <a:gd name="f203" fmla="*/ f157 1 f98"/>
                <a:gd name="f204" fmla="*/ f158 1 f99"/>
                <a:gd name="f205" fmla="*/ f159 1 f98"/>
                <a:gd name="f206" fmla="*/ f160 1 f99"/>
                <a:gd name="f207" fmla="*/ f161 1 f99"/>
                <a:gd name="f208" fmla="*/ f162 1 f98"/>
                <a:gd name="f209" fmla="*/ f163 1 f99"/>
                <a:gd name="f210" fmla="*/ f164 1 f98"/>
                <a:gd name="f211" fmla="*/ f165 1 f99"/>
                <a:gd name="f212" fmla="*/ f166 1 f98"/>
                <a:gd name="f213" fmla="*/ f167 1 f99"/>
                <a:gd name="f214" fmla="*/ f168 1 f98"/>
                <a:gd name="f215" fmla="*/ f169 1 f99"/>
                <a:gd name="f216" fmla="*/ f170 1 f99"/>
                <a:gd name="f217" fmla="*/ f171 1 f98"/>
                <a:gd name="f218" fmla="*/ f172 1 f99"/>
                <a:gd name="f219" fmla="*/ f173 1 f98"/>
                <a:gd name="f220" fmla="*/ f174 1 f99"/>
                <a:gd name="f221" fmla="*/ f175 1 f98"/>
                <a:gd name="f222" fmla="*/ f176 1 f99"/>
                <a:gd name="f223" fmla="*/ f177 1 f98"/>
                <a:gd name="f224" fmla="*/ f178 1 f99"/>
                <a:gd name="f225" fmla="*/ f179 1 f98"/>
                <a:gd name="f226" fmla="*/ f180 1 f99"/>
                <a:gd name="f227" fmla="*/ f181 1 f98"/>
                <a:gd name="f228" fmla="*/ f182 1 f98"/>
                <a:gd name="f229" fmla="*/ f183 1 f98"/>
                <a:gd name="f230" fmla="*/ f184 1 f99"/>
                <a:gd name="f231" fmla="*/ f185 f89 1"/>
                <a:gd name="f232" fmla="*/ f186 f89 1"/>
                <a:gd name="f233" fmla="*/ f188 f90 1"/>
                <a:gd name="f234" fmla="*/ f187 f90 1"/>
                <a:gd name="f235" fmla="*/ f189 f89 1"/>
                <a:gd name="f236" fmla="*/ f190 f90 1"/>
                <a:gd name="f237" fmla="*/ f191 f89 1"/>
                <a:gd name="f238" fmla="*/ f192 f90 1"/>
                <a:gd name="f239" fmla="*/ f193 f89 1"/>
                <a:gd name="f240" fmla="*/ f194 f90 1"/>
                <a:gd name="f241" fmla="*/ f195 f89 1"/>
                <a:gd name="f242" fmla="*/ f196 f90 1"/>
                <a:gd name="f243" fmla="*/ f197 f89 1"/>
                <a:gd name="f244" fmla="*/ f198 f90 1"/>
                <a:gd name="f245" fmla="*/ f199 f89 1"/>
                <a:gd name="f246" fmla="*/ f200 f90 1"/>
                <a:gd name="f247" fmla="*/ f201 f89 1"/>
                <a:gd name="f248" fmla="*/ f202 f90 1"/>
                <a:gd name="f249" fmla="*/ f203 f89 1"/>
                <a:gd name="f250" fmla="*/ f204 f90 1"/>
                <a:gd name="f251" fmla="*/ f205 f89 1"/>
                <a:gd name="f252" fmla="*/ f206 f90 1"/>
                <a:gd name="f253" fmla="*/ f207 f90 1"/>
                <a:gd name="f254" fmla="*/ f208 f89 1"/>
                <a:gd name="f255" fmla="*/ f209 f90 1"/>
                <a:gd name="f256" fmla="*/ f210 f89 1"/>
                <a:gd name="f257" fmla="*/ f211 f90 1"/>
                <a:gd name="f258" fmla="*/ f212 f89 1"/>
                <a:gd name="f259" fmla="*/ f213 f90 1"/>
                <a:gd name="f260" fmla="*/ f214 f89 1"/>
                <a:gd name="f261" fmla="*/ f215 f90 1"/>
                <a:gd name="f262" fmla="*/ f216 f90 1"/>
                <a:gd name="f263" fmla="*/ f217 f89 1"/>
                <a:gd name="f264" fmla="*/ f218 f90 1"/>
                <a:gd name="f265" fmla="*/ f219 f89 1"/>
                <a:gd name="f266" fmla="*/ f220 f90 1"/>
                <a:gd name="f267" fmla="*/ f221 f89 1"/>
                <a:gd name="f268" fmla="*/ f222 f90 1"/>
                <a:gd name="f269" fmla="*/ f223 f89 1"/>
                <a:gd name="f270" fmla="*/ f224 f90 1"/>
                <a:gd name="f271" fmla="*/ f225 f89 1"/>
                <a:gd name="f272" fmla="*/ f226 f90 1"/>
                <a:gd name="f273" fmla="*/ f227 f89 1"/>
                <a:gd name="f274" fmla="*/ f228 f89 1"/>
                <a:gd name="f275" fmla="*/ f229 f89 1"/>
                <a:gd name="f276" fmla="*/ f23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2">
                  <a:pos x="f235" y="f236"/>
                </a:cxn>
                <a:cxn ang="f142">
                  <a:pos x="f237" y="f238"/>
                </a:cxn>
                <a:cxn ang="f142">
                  <a:pos x="f239" y="f240"/>
                </a:cxn>
                <a:cxn ang="f142">
                  <a:pos x="f241" y="f242"/>
                </a:cxn>
                <a:cxn ang="f142">
                  <a:pos x="f243" y="f244"/>
                </a:cxn>
                <a:cxn ang="f142">
                  <a:pos x="f245" y="f246"/>
                </a:cxn>
                <a:cxn ang="f142">
                  <a:pos x="f247" y="f248"/>
                </a:cxn>
                <a:cxn ang="f142">
                  <a:pos x="f249" y="f250"/>
                </a:cxn>
                <a:cxn ang="f142">
                  <a:pos x="f251" y="f252"/>
                </a:cxn>
                <a:cxn ang="f142">
                  <a:pos x="f251" y="f253"/>
                </a:cxn>
                <a:cxn ang="f142">
                  <a:pos x="f254" y="f255"/>
                </a:cxn>
                <a:cxn ang="f142">
                  <a:pos x="f256" y="f257"/>
                </a:cxn>
                <a:cxn ang="f142">
                  <a:pos x="f258" y="f259"/>
                </a:cxn>
                <a:cxn ang="f142">
                  <a:pos x="f260" y="f261"/>
                </a:cxn>
                <a:cxn ang="f142">
                  <a:pos x="f258" y="f262"/>
                </a:cxn>
                <a:cxn ang="f142">
                  <a:pos x="f263" y="f264"/>
                </a:cxn>
                <a:cxn ang="f142">
                  <a:pos x="f265" y="f266"/>
                </a:cxn>
                <a:cxn ang="f142">
                  <a:pos x="f267" y="f268"/>
                </a:cxn>
                <a:cxn ang="f142">
                  <a:pos x="f269" y="f270"/>
                </a:cxn>
                <a:cxn ang="f142">
                  <a:pos x="f271" y="f272"/>
                </a:cxn>
                <a:cxn ang="f142">
                  <a:pos x="f273" y="f270"/>
                </a:cxn>
                <a:cxn ang="f142">
                  <a:pos x="f274" y="f272"/>
                </a:cxn>
                <a:cxn ang="f142">
                  <a:pos x="f275" y="f276"/>
                </a:cxn>
                <a:cxn ang="f142">
                  <a:pos x="f235" y="f236"/>
                </a:cxn>
              </a:cxnLst>
              <a:rect l="f231" t="f234" r="f232" b="f233"/>
              <a:pathLst>
                <a:path w="135" h="99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6" y="f18"/>
                  </a:cubicBezTo>
                  <a:cubicBezTo>
                    <a:pt x="f14" y="f19"/>
                    <a:pt x="f20" y="f14"/>
                    <a:pt x="f18" y="f16"/>
                  </a:cubicBezTo>
                  <a:cubicBezTo>
                    <a:pt x="f21" y="f16"/>
                    <a:pt x="f13" y="f14"/>
                    <a:pt x="f22" y="f1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5"/>
                    <a:pt x="f30" y="f31"/>
                    <a:pt x="f32" y="f33"/>
                  </a:cubicBezTo>
                  <a:cubicBezTo>
                    <a:pt x="f34" y="f12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2"/>
                  </a:cubicBezTo>
                  <a:cubicBezTo>
                    <a:pt x="f43" y="f44"/>
                    <a:pt x="f43" y="f45"/>
                    <a:pt x="f41" y="f15"/>
                  </a:cubicBezTo>
                  <a:cubicBezTo>
                    <a:pt x="f41" y="f46"/>
                    <a:pt x="f39" y="f47"/>
                    <a:pt x="f43" y="f11"/>
                  </a:cubicBezTo>
                  <a:cubicBezTo>
                    <a:pt x="f48" y="f49"/>
                    <a:pt x="f50" y="f47"/>
                    <a:pt x="f51" y="f22"/>
                  </a:cubicBezTo>
                  <a:cubicBezTo>
                    <a:pt x="f52" y="f46"/>
                    <a:pt x="f53" y="f22"/>
                    <a:pt x="f54" y="f47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" y="f61"/>
                    <a:pt x="f55" y="f32"/>
                    <a:pt x="f54" y="f62"/>
                  </a:cubicBezTo>
                  <a:cubicBezTo>
                    <a:pt x="f52" y="f63"/>
                    <a:pt x="f51" y="f62"/>
                    <a:pt x="f50" y="f64"/>
                  </a:cubicBezTo>
                  <a:cubicBezTo>
                    <a:pt x="f65" y="f66"/>
                    <a:pt x="f7" y="f67"/>
                    <a:pt x="f68" y="f69"/>
                  </a:cubicBezTo>
                  <a:cubicBezTo>
                    <a:pt x="f70" y="f7"/>
                    <a:pt x="f71" y="f67"/>
                    <a:pt x="f72" y="f66"/>
                  </a:cubicBezTo>
                  <a:cubicBezTo>
                    <a:pt x="f29" y="f66"/>
                    <a:pt x="f73" y="f35"/>
                    <a:pt x="f8" y="f68"/>
                  </a:cubicBezTo>
                  <a:cubicBezTo>
                    <a:pt x="f74" y="f75"/>
                    <a:pt x="f76" y="f64"/>
                    <a:pt x="f77" y="f78"/>
                  </a:cubicBezTo>
                  <a:cubicBezTo>
                    <a:pt x="f49" y="f69"/>
                    <a:pt x="f79" y="f69"/>
                    <a:pt x="f19" y="f68"/>
                  </a:cubicBezTo>
                  <a:cubicBezTo>
                    <a:pt x="f80" y="f34"/>
                    <a:pt x="f81" y="f78"/>
                    <a:pt x="f36" y="f78"/>
                  </a:cubicBezTo>
                  <a:cubicBezTo>
                    <a:pt x="f82" y="f78"/>
                    <a:pt x="f83" y="f75"/>
                    <a:pt x="f84" y="f85"/>
                  </a:cubicBezTo>
                  <a:cubicBezTo>
                    <a:pt x="f5" y="f86"/>
                    <a:pt x="f5" y="f87"/>
                    <a:pt x="f5" y="f8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Freeform 115">
              <a:extLst>
                <a:ext uri="{FF2B5EF4-FFF2-40B4-BE49-F238E27FC236}">
                  <a16:creationId xmlns:a16="http://schemas.microsoft.com/office/drawing/2014/main" id="{E69ECFD2-E17C-4FA3-AF82-3EBBBF44F51B}"/>
                </a:ext>
              </a:extLst>
            </p:cNvPr>
            <p:cNvSpPr/>
            <p:nvPr/>
          </p:nvSpPr>
          <p:spPr>
            <a:xfrm>
              <a:off x="7319040" y="1315245"/>
              <a:ext cx="1063620" cy="3270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9"/>
                <a:gd name="f7" fmla="val 58"/>
                <a:gd name="f8" fmla="val 165"/>
                <a:gd name="f9" fmla="val 30"/>
                <a:gd name="f10" fmla="val 168"/>
                <a:gd name="f11" fmla="val 27"/>
                <a:gd name="f12" fmla="val 169"/>
                <a:gd name="f13" fmla="val 25"/>
                <a:gd name="f14" fmla="val 171"/>
                <a:gd name="f15" fmla="val 22"/>
                <a:gd name="f16" fmla="val 173"/>
                <a:gd name="f17" fmla="val 21"/>
                <a:gd name="f18" fmla="val 175"/>
                <a:gd name="f19" fmla="val 176"/>
                <a:gd name="f20" fmla="val 24"/>
                <a:gd name="f21" fmla="val 183"/>
                <a:gd name="f22" fmla="val 26"/>
                <a:gd name="f23" fmla="val 186"/>
                <a:gd name="f24" fmla="val 29"/>
                <a:gd name="f25" fmla="val 31"/>
                <a:gd name="f26" fmla="val 33"/>
                <a:gd name="f27" fmla="val 185"/>
                <a:gd name="f28" fmla="val 35"/>
                <a:gd name="f29" fmla="val 174"/>
                <a:gd name="f30" fmla="val 43"/>
                <a:gd name="f31" fmla="val 162"/>
                <a:gd name="f32" fmla="val 48"/>
                <a:gd name="f33" fmla="val 148"/>
                <a:gd name="f34" fmla="val 50"/>
                <a:gd name="f35" fmla="val 115"/>
                <a:gd name="f36" fmla="val 56"/>
                <a:gd name="f37" fmla="val 81"/>
                <a:gd name="f38" fmla="val 47"/>
                <a:gd name="f39" fmla="val 53"/>
                <a:gd name="f40" fmla="val 32"/>
                <a:gd name="f41" fmla="val 18"/>
                <a:gd name="f42" fmla="val 45"/>
                <a:gd name="f43" fmla="val 5"/>
                <a:gd name="f44" fmla="val 36"/>
                <a:gd name="f45" fmla="val 4"/>
                <a:gd name="f46" fmla="val 28"/>
                <a:gd name="f47" fmla="val 14"/>
                <a:gd name="f48" fmla="val 44"/>
                <a:gd name="f49" fmla="val 8"/>
                <a:gd name="f50" fmla="val 66"/>
                <a:gd name="f51" fmla="val 92"/>
                <a:gd name="f52" fmla="val 117"/>
                <a:gd name="f53" fmla="val 2"/>
                <a:gd name="f54" fmla="val 143"/>
                <a:gd name="f55" fmla="val 149"/>
                <a:gd name="f56" fmla="val 10"/>
                <a:gd name="f57" fmla="val 145"/>
                <a:gd name="f58" fmla="val 15"/>
                <a:gd name="f59" fmla="val 17"/>
                <a:gd name="f60" fmla="val 142"/>
                <a:gd name="f61" fmla="val 19"/>
                <a:gd name="f62" fmla="val 140"/>
                <a:gd name="f63" fmla="val 139"/>
                <a:gd name="f64" fmla="val 23"/>
                <a:gd name="f65" fmla="val 138"/>
                <a:gd name="f66" fmla="val 136"/>
                <a:gd name="f67" fmla="val 137"/>
                <a:gd name="f68" fmla="val 20"/>
                <a:gd name="f69" fmla="val 133"/>
                <a:gd name="f70" fmla="val 134"/>
                <a:gd name="f71" fmla="val 40"/>
                <a:gd name="f72" fmla="val 153"/>
                <a:gd name="f73" fmla="val 160"/>
                <a:gd name="f74" fmla="val 166"/>
                <a:gd name="f75" fmla="val 38"/>
                <a:gd name="f76" fmla="val 172"/>
                <a:gd name="f77" fmla="val 34"/>
                <a:gd name="f78" fmla="val 170"/>
                <a:gd name="f79" fmla="+- 0 0 -90"/>
                <a:gd name="f80" fmla="*/ f3 1 189"/>
                <a:gd name="f81" fmla="*/ f4 1 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189"/>
                <a:gd name="f90" fmla="*/ f86 1 58"/>
                <a:gd name="f91" fmla="*/ 165 f87 1"/>
                <a:gd name="f92" fmla="*/ 30 f86 1"/>
                <a:gd name="f93" fmla="*/ 171 f87 1"/>
                <a:gd name="f94" fmla="*/ 22 f86 1"/>
                <a:gd name="f95" fmla="*/ 176 f87 1"/>
                <a:gd name="f96" fmla="*/ 186 f87 1"/>
                <a:gd name="f97" fmla="*/ 29 f86 1"/>
                <a:gd name="f98" fmla="*/ 185 f87 1"/>
                <a:gd name="f99" fmla="*/ 35 f86 1"/>
                <a:gd name="f100" fmla="*/ 148 f87 1"/>
                <a:gd name="f101" fmla="*/ 50 f86 1"/>
                <a:gd name="f102" fmla="*/ 47 f87 1"/>
                <a:gd name="f103" fmla="*/ 53 f86 1"/>
                <a:gd name="f104" fmla="*/ 5 f87 1"/>
                <a:gd name="f105" fmla="*/ 36 f86 1"/>
                <a:gd name="f106" fmla="*/ 4 f87 1"/>
                <a:gd name="f107" fmla="*/ 28 f86 1"/>
                <a:gd name="f108" fmla="*/ 66 f87 1"/>
                <a:gd name="f109" fmla="*/ 4 f86 1"/>
                <a:gd name="f110" fmla="*/ 143 f87 1"/>
                <a:gd name="f111" fmla="*/ 8 f86 1"/>
                <a:gd name="f112" fmla="*/ 145 f87 1"/>
                <a:gd name="f113" fmla="*/ 15 f86 1"/>
                <a:gd name="f114" fmla="*/ 140 f87 1"/>
                <a:gd name="f115" fmla="*/ 21 f86 1"/>
                <a:gd name="f116" fmla="*/ 138 f87 1"/>
                <a:gd name="f117" fmla="*/ 137 f87 1"/>
                <a:gd name="f118" fmla="*/ 19 f86 1"/>
                <a:gd name="f119" fmla="*/ 17 f86 1"/>
                <a:gd name="f120" fmla="*/ 134 f87 1"/>
                <a:gd name="f121" fmla="*/ 27 f86 1"/>
                <a:gd name="f122" fmla="*/ 153 f87 1"/>
                <a:gd name="f123" fmla="*/ 40 f86 1"/>
                <a:gd name="f124" fmla="*/ 172 f87 1"/>
                <a:gd name="f125" fmla="*/ 34 f86 1"/>
                <a:gd name="f126" fmla="*/ 174 f87 1"/>
                <a:gd name="f127" fmla="*/ 170 f87 1"/>
                <a:gd name="f128" fmla="+- f88 0 f1"/>
                <a:gd name="f129" fmla="*/ f91 1 189"/>
                <a:gd name="f130" fmla="*/ f92 1 58"/>
                <a:gd name="f131" fmla="*/ f93 1 189"/>
                <a:gd name="f132" fmla="*/ f94 1 58"/>
                <a:gd name="f133" fmla="*/ f95 1 189"/>
                <a:gd name="f134" fmla="*/ f96 1 189"/>
                <a:gd name="f135" fmla="*/ f97 1 58"/>
                <a:gd name="f136" fmla="*/ f98 1 189"/>
                <a:gd name="f137" fmla="*/ f99 1 58"/>
                <a:gd name="f138" fmla="*/ f100 1 189"/>
                <a:gd name="f139" fmla="*/ f101 1 58"/>
                <a:gd name="f140" fmla="*/ f102 1 189"/>
                <a:gd name="f141" fmla="*/ f103 1 58"/>
                <a:gd name="f142" fmla="*/ f104 1 189"/>
                <a:gd name="f143" fmla="*/ f105 1 58"/>
                <a:gd name="f144" fmla="*/ f106 1 189"/>
                <a:gd name="f145" fmla="*/ f107 1 58"/>
                <a:gd name="f146" fmla="*/ f108 1 189"/>
                <a:gd name="f147" fmla="*/ f109 1 58"/>
                <a:gd name="f148" fmla="*/ f110 1 189"/>
                <a:gd name="f149" fmla="*/ f111 1 58"/>
                <a:gd name="f150" fmla="*/ f112 1 189"/>
                <a:gd name="f151" fmla="*/ f113 1 58"/>
                <a:gd name="f152" fmla="*/ f114 1 189"/>
                <a:gd name="f153" fmla="*/ f115 1 58"/>
                <a:gd name="f154" fmla="*/ f116 1 189"/>
                <a:gd name="f155" fmla="*/ f117 1 189"/>
                <a:gd name="f156" fmla="*/ f118 1 58"/>
                <a:gd name="f157" fmla="*/ f119 1 58"/>
                <a:gd name="f158" fmla="*/ f120 1 189"/>
                <a:gd name="f159" fmla="*/ f121 1 58"/>
                <a:gd name="f160" fmla="*/ f122 1 189"/>
                <a:gd name="f161" fmla="*/ f123 1 58"/>
                <a:gd name="f162" fmla="*/ f124 1 189"/>
                <a:gd name="f163" fmla="*/ f125 1 58"/>
                <a:gd name="f164" fmla="*/ f126 1 189"/>
                <a:gd name="f165" fmla="*/ f127 1 189"/>
                <a:gd name="f166" fmla="*/ 0 1 f89"/>
                <a:gd name="f167" fmla="*/ f83 1 f89"/>
                <a:gd name="f168" fmla="*/ 0 1 f90"/>
                <a:gd name="f169" fmla="*/ f84 1 f90"/>
                <a:gd name="f170" fmla="*/ f129 1 f89"/>
                <a:gd name="f171" fmla="*/ f130 1 f90"/>
                <a:gd name="f172" fmla="*/ f131 1 f89"/>
                <a:gd name="f173" fmla="*/ f132 1 f90"/>
                <a:gd name="f174" fmla="*/ f133 1 f89"/>
                <a:gd name="f175" fmla="*/ f134 1 f89"/>
                <a:gd name="f176" fmla="*/ f135 1 f90"/>
                <a:gd name="f177" fmla="*/ f136 1 f89"/>
                <a:gd name="f178" fmla="*/ f137 1 f90"/>
                <a:gd name="f179" fmla="*/ f138 1 f89"/>
                <a:gd name="f180" fmla="*/ f139 1 f90"/>
                <a:gd name="f181" fmla="*/ f140 1 f89"/>
                <a:gd name="f182" fmla="*/ f141 1 f90"/>
                <a:gd name="f183" fmla="*/ f142 1 f89"/>
                <a:gd name="f184" fmla="*/ f143 1 f90"/>
                <a:gd name="f185" fmla="*/ f144 1 f89"/>
                <a:gd name="f186" fmla="*/ f145 1 f90"/>
                <a:gd name="f187" fmla="*/ f146 1 f89"/>
                <a:gd name="f188" fmla="*/ f147 1 f90"/>
                <a:gd name="f189" fmla="*/ f148 1 f89"/>
                <a:gd name="f190" fmla="*/ f149 1 f90"/>
                <a:gd name="f191" fmla="*/ f150 1 f89"/>
                <a:gd name="f192" fmla="*/ f151 1 f90"/>
                <a:gd name="f193" fmla="*/ f152 1 f89"/>
                <a:gd name="f194" fmla="*/ f153 1 f90"/>
                <a:gd name="f195" fmla="*/ f154 1 f89"/>
                <a:gd name="f196" fmla="*/ f155 1 f89"/>
                <a:gd name="f197" fmla="*/ f156 1 f90"/>
                <a:gd name="f198" fmla="*/ f157 1 f90"/>
                <a:gd name="f199" fmla="*/ f158 1 f89"/>
                <a:gd name="f200" fmla="*/ f159 1 f90"/>
                <a:gd name="f201" fmla="*/ f160 1 f89"/>
                <a:gd name="f202" fmla="*/ f161 1 f90"/>
                <a:gd name="f203" fmla="*/ f162 1 f89"/>
                <a:gd name="f204" fmla="*/ f163 1 f90"/>
                <a:gd name="f205" fmla="*/ f164 1 f89"/>
                <a:gd name="f206" fmla="*/ f165 1 f89"/>
                <a:gd name="f207" fmla="*/ f166 f80 1"/>
                <a:gd name="f208" fmla="*/ f167 f80 1"/>
                <a:gd name="f209" fmla="*/ f169 f81 1"/>
                <a:gd name="f210" fmla="*/ f168 f81 1"/>
                <a:gd name="f211" fmla="*/ f170 f80 1"/>
                <a:gd name="f212" fmla="*/ f171 f81 1"/>
                <a:gd name="f213" fmla="*/ f172 f80 1"/>
                <a:gd name="f214" fmla="*/ f173 f81 1"/>
                <a:gd name="f215" fmla="*/ f174 f80 1"/>
                <a:gd name="f216" fmla="*/ f175 f80 1"/>
                <a:gd name="f217" fmla="*/ f176 f81 1"/>
                <a:gd name="f218" fmla="*/ f177 f80 1"/>
                <a:gd name="f219" fmla="*/ f178 f81 1"/>
                <a:gd name="f220" fmla="*/ f179 f80 1"/>
                <a:gd name="f221" fmla="*/ f180 f81 1"/>
                <a:gd name="f222" fmla="*/ f181 f80 1"/>
                <a:gd name="f223" fmla="*/ f182 f81 1"/>
                <a:gd name="f224" fmla="*/ f183 f80 1"/>
                <a:gd name="f225" fmla="*/ f184 f81 1"/>
                <a:gd name="f226" fmla="*/ f185 f80 1"/>
                <a:gd name="f227" fmla="*/ f186 f81 1"/>
                <a:gd name="f228" fmla="*/ f187 f80 1"/>
                <a:gd name="f229" fmla="*/ f188 f81 1"/>
                <a:gd name="f230" fmla="*/ f189 f80 1"/>
                <a:gd name="f231" fmla="*/ f190 f81 1"/>
                <a:gd name="f232" fmla="*/ f191 f80 1"/>
                <a:gd name="f233" fmla="*/ f192 f81 1"/>
                <a:gd name="f234" fmla="*/ f193 f80 1"/>
                <a:gd name="f235" fmla="*/ f194 f81 1"/>
                <a:gd name="f236" fmla="*/ f195 f80 1"/>
                <a:gd name="f237" fmla="*/ f196 f80 1"/>
                <a:gd name="f238" fmla="*/ f197 f81 1"/>
                <a:gd name="f239" fmla="*/ f198 f81 1"/>
                <a:gd name="f240" fmla="*/ f199 f80 1"/>
                <a:gd name="f241" fmla="*/ f200 f81 1"/>
                <a:gd name="f242" fmla="*/ f201 f80 1"/>
                <a:gd name="f243" fmla="*/ f202 f81 1"/>
                <a:gd name="f244" fmla="*/ f203 f80 1"/>
                <a:gd name="f245" fmla="*/ f204 f81 1"/>
                <a:gd name="f246" fmla="*/ f205 f80 1"/>
                <a:gd name="f247" fmla="*/ f206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8">
                  <a:pos x="f211" y="f212"/>
                </a:cxn>
                <a:cxn ang="f128">
                  <a:pos x="f213" y="f214"/>
                </a:cxn>
                <a:cxn ang="f128">
                  <a:pos x="f215" y="f214"/>
                </a:cxn>
                <a:cxn ang="f128">
                  <a:pos x="f216" y="f217"/>
                </a:cxn>
                <a:cxn ang="f128">
                  <a:pos x="f218" y="f219"/>
                </a:cxn>
                <a:cxn ang="f128">
                  <a:pos x="f220" y="f221"/>
                </a:cxn>
                <a:cxn ang="f128">
                  <a:pos x="f222" y="f223"/>
                </a:cxn>
                <a:cxn ang="f128">
                  <a:pos x="f224" y="f225"/>
                </a:cxn>
                <a:cxn ang="f128">
                  <a:pos x="f226" y="f227"/>
                </a:cxn>
                <a:cxn ang="f128">
                  <a:pos x="f228" y="f229"/>
                </a:cxn>
                <a:cxn ang="f128">
                  <a:pos x="f230" y="f231"/>
                </a:cxn>
                <a:cxn ang="f128">
                  <a:pos x="f232" y="f233"/>
                </a:cxn>
                <a:cxn ang="f128">
                  <a:pos x="f234" y="f235"/>
                </a:cxn>
                <a:cxn ang="f128">
                  <a:pos x="f236" y="f214"/>
                </a:cxn>
                <a:cxn ang="f128">
                  <a:pos x="f237" y="f238"/>
                </a:cxn>
                <a:cxn ang="f128">
                  <a:pos x="f237" y="f239"/>
                </a:cxn>
                <a:cxn ang="f128">
                  <a:pos x="f240" y="f241"/>
                </a:cxn>
                <a:cxn ang="f128">
                  <a:pos x="f242" y="f243"/>
                </a:cxn>
                <a:cxn ang="f128">
                  <a:pos x="f244" y="f245"/>
                </a:cxn>
                <a:cxn ang="f128">
                  <a:pos x="f246" y="f212"/>
                </a:cxn>
                <a:cxn ang="f128">
                  <a:pos x="f247" y="f212"/>
                </a:cxn>
                <a:cxn ang="f128">
                  <a:pos x="f211" y="f212"/>
                </a:cxn>
              </a:cxnLst>
              <a:rect l="f207" t="f210" r="f208" b="f209"/>
              <a:pathLst>
                <a:path w="189" h="5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7"/>
                    <a:pt x="f19" y="f15"/>
                  </a:cubicBezTo>
                  <a:cubicBezTo>
                    <a:pt x="f2" y="f20"/>
                    <a:pt x="f21" y="f22"/>
                    <a:pt x="f23" y="f24"/>
                  </a:cubicBezTo>
                  <a:cubicBezTo>
                    <a:pt x="f6" y="f25"/>
                    <a:pt x="f6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7"/>
                    <a:pt x="f38" y="f39"/>
                  </a:cubicBezTo>
                  <a:cubicBezTo>
                    <a:pt x="f40" y="f34"/>
                    <a:pt x="f41" y="f42"/>
                    <a:pt x="f43" y="f44"/>
                  </a:cubicBezTo>
                  <a:cubicBezTo>
                    <a:pt x="f5" y="f26"/>
                    <a:pt x="f5" y="f40"/>
                    <a:pt x="f45" y="f46"/>
                  </a:cubicBezTo>
                  <a:cubicBezTo>
                    <a:pt x="f15" y="f47"/>
                    <a:pt x="f48" y="f49"/>
                    <a:pt x="f50" y="f45"/>
                  </a:cubicBezTo>
                  <a:cubicBezTo>
                    <a:pt x="f51" y="f5"/>
                    <a:pt x="f52" y="f53"/>
                    <a:pt x="f54" y="f49"/>
                  </a:cubicBezTo>
                  <a:cubicBezTo>
                    <a:pt x="f55" y="f56"/>
                    <a:pt x="f55" y="f56"/>
                    <a:pt x="f57" y="f58"/>
                  </a:cubicBezTo>
                  <a:cubicBezTo>
                    <a:pt x="f54" y="f59"/>
                    <a:pt x="f60" y="f61"/>
                    <a:pt x="f62" y="f17"/>
                  </a:cubicBezTo>
                  <a:cubicBezTo>
                    <a:pt x="f62" y="f17"/>
                    <a:pt x="f63" y="f64"/>
                    <a:pt x="f65" y="f15"/>
                  </a:cubicBezTo>
                  <a:cubicBezTo>
                    <a:pt x="f66" y="f15"/>
                    <a:pt x="f67" y="f68"/>
                    <a:pt x="f67" y="f61"/>
                  </a:cubicBezTo>
                  <a:cubicBezTo>
                    <a:pt x="f67" y="f61"/>
                    <a:pt x="f67" y="f41"/>
                    <a:pt x="f67" y="f59"/>
                  </a:cubicBezTo>
                  <a:cubicBezTo>
                    <a:pt x="f69" y="f68"/>
                    <a:pt x="f69" y="f64"/>
                    <a:pt x="f70" y="f11"/>
                  </a:cubicBezTo>
                  <a:cubicBezTo>
                    <a:pt x="f66" y="f28"/>
                    <a:pt x="f54" y="f71"/>
                    <a:pt x="f72" y="f71"/>
                  </a:cubicBezTo>
                  <a:cubicBezTo>
                    <a:pt x="f73" y="f71"/>
                    <a:pt x="f74" y="f75"/>
                    <a:pt x="f76" y="f77"/>
                  </a:cubicBezTo>
                  <a:cubicBezTo>
                    <a:pt x="f16" y="f26"/>
                    <a:pt x="f18" y="f40"/>
                    <a:pt x="f29" y="f9"/>
                  </a:cubicBezTo>
                  <a:cubicBezTo>
                    <a:pt x="f16" y="f46"/>
                    <a:pt x="f14" y="f24"/>
                    <a:pt x="f78" y="f9"/>
                  </a:cubicBezTo>
                  <a:cubicBezTo>
                    <a:pt x="f12" y="f9"/>
                    <a:pt x="f10" y="f9"/>
                    <a:pt x="f8" y="f9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Freeform 116">
              <a:extLst>
                <a:ext uri="{FF2B5EF4-FFF2-40B4-BE49-F238E27FC236}">
                  <a16:creationId xmlns:a16="http://schemas.microsoft.com/office/drawing/2014/main" id="{7D8EFDDD-015C-47AD-B253-BFD71891D0F1}"/>
                </a:ext>
              </a:extLst>
            </p:cNvPr>
            <p:cNvSpPr/>
            <p:nvPr/>
          </p:nvSpPr>
          <p:spPr>
            <a:xfrm>
              <a:off x="7257135" y="1191417"/>
              <a:ext cx="995360" cy="2873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"/>
                <a:gd name="f7" fmla="val 51"/>
                <a:gd name="f8" fmla="val 107"/>
                <a:gd name="f9" fmla="val 1"/>
                <a:gd name="f10" fmla="val 128"/>
                <a:gd name="f11" fmla="val 150"/>
                <a:gd name="f12" fmla="val 3"/>
                <a:gd name="f13" fmla="val 170"/>
                <a:gd name="f14" fmla="val 10"/>
                <a:gd name="f15" fmla="val 12"/>
                <a:gd name="f16" fmla="val 176"/>
                <a:gd name="f17" fmla="val 173"/>
                <a:gd name="f18" fmla="val 18"/>
                <a:gd name="f19" fmla="val 167"/>
                <a:gd name="f20" fmla="val 25"/>
                <a:gd name="f21" fmla="val 162"/>
                <a:gd name="f22" fmla="val 27"/>
                <a:gd name="f23" fmla="val 153"/>
                <a:gd name="f24" fmla="val 24"/>
                <a:gd name="f25" fmla="val 112"/>
                <a:gd name="f26" fmla="val 72"/>
                <a:gd name="f27" fmla="val 16"/>
                <a:gd name="f28" fmla="val 33"/>
                <a:gd name="f29" fmla="val 36"/>
                <a:gd name="f30" fmla="val 17"/>
                <a:gd name="f31" fmla="val 41"/>
                <a:gd name="f32" fmla="val 11"/>
                <a:gd name="f33" fmla="val 48"/>
                <a:gd name="f34" fmla="val 7"/>
                <a:gd name="f35" fmla="val 6"/>
                <a:gd name="f36" fmla="val 4"/>
                <a:gd name="f37" fmla="val 46"/>
                <a:gd name="f38" fmla="val 39"/>
                <a:gd name="f39" fmla="val 31"/>
                <a:gd name="f40" fmla="val 8"/>
                <a:gd name="f41" fmla="val 26"/>
                <a:gd name="f42" fmla="val 15"/>
                <a:gd name="f43" fmla="val 20"/>
                <a:gd name="f44" fmla="val 32"/>
                <a:gd name="f45" fmla="val 13"/>
                <a:gd name="f46" fmla="val 54"/>
                <a:gd name="f47" fmla="val 5"/>
                <a:gd name="f48" fmla="val 76"/>
                <a:gd name="f49" fmla="+- 0 0 -90"/>
                <a:gd name="f50" fmla="*/ f3 1 177"/>
                <a:gd name="f51" fmla="*/ f4 1 51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177"/>
                <a:gd name="f60" fmla="*/ f56 1 51"/>
                <a:gd name="f61" fmla="*/ 107 f57 1"/>
                <a:gd name="f62" fmla="*/ 1 f56 1"/>
                <a:gd name="f63" fmla="*/ 170 f57 1"/>
                <a:gd name="f64" fmla="*/ 10 f56 1"/>
                <a:gd name="f65" fmla="*/ 173 f57 1"/>
                <a:gd name="f66" fmla="*/ 18 f56 1"/>
                <a:gd name="f67" fmla="*/ 153 f57 1"/>
                <a:gd name="f68" fmla="*/ 24 f56 1"/>
                <a:gd name="f69" fmla="*/ 33 f57 1"/>
                <a:gd name="f70" fmla="*/ 33 f56 1"/>
                <a:gd name="f71" fmla="*/ 11 f57 1"/>
                <a:gd name="f72" fmla="*/ 48 f56 1"/>
                <a:gd name="f73" fmla="*/ 4 f57 1"/>
                <a:gd name="f74" fmla="*/ 46 f56 1"/>
                <a:gd name="f75" fmla="*/ 8 f57 1"/>
                <a:gd name="f76" fmla="*/ 26 f56 1"/>
                <a:gd name="f77" fmla="*/ 32 f57 1"/>
                <a:gd name="f78" fmla="*/ 13 f56 1"/>
                <a:gd name="f79" fmla="+- f58 0 f1"/>
                <a:gd name="f80" fmla="*/ f61 1 177"/>
                <a:gd name="f81" fmla="*/ f62 1 51"/>
                <a:gd name="f82" fmla="*/ f63 1 177"/>
                <a:gd name="f83" fmla="*/ f64 1 51"/>
                <a:gd name="f84" fmla="*/ f65 1 177"/>
                <a:gd name="f85" fmla="*/ f66 1 51"/>
                <a:gd name="f86" fmla="*/ f67 1 177"/>
                <a:gd name="f87" fmla="*/ f68 1 51"/>
                <a:gd name="f88" fmla="*/ f69 1 177"/>
                <a:gd name="f89" fmla="*/ f70 1 51"/>
                <a:gd name="f90" fmla="*/ f71 1 177"/>
                <a:gd name="f91" fmla="*/ f72 1 51"/>
                <a:gd name="f92" fmla="*/ f73 1 177"/>
                <a:gd name="f93" fmla="*/ f74 1 51"/>
                <a:gd name="f94" fmla="*/ f75 1 177"/>
                <a:gd name="f95" fmla="*/ f76 1 51"/>
                <a:gd name="f96" fmla="*/ f77 1 177"/>
                <a:gd name="f97" fmla="*/ f78 1 51"/>
                <a:gd name="f98" fmla="*/ 0 1 f59"/>
                <a:gd name="f99" fmla="*/ f53 1 f59"/>
                <a:gd name="f100" fmla="*/ 0 1 f60"/>
                <a:gd name="f101" fmla="*/ f54 1 f60"/>
                <a:gd name="f102" fmla="*/ f80 1 f59"/>
                <a:gd name="f103" fmla="*/ f81 1 f60"/>
                <a:gd name="f104" fmla="*/ f82 1 f59"/>
                <a:gd name="f105" fmla="*/ f83 1 f60"/>
                <a:gd name="f106" fmla="*/ f84 1 f59"/>
                <a:gd name="f107" fmla="*/ f85 1 f60"/>
                <a:gd name="f108" fmla="*/ f86 1 f59"/>
                <a:gd name="f109" fmla="*/ f87 1 f60"/>
                <a:gd name="f110" fmla="*/ f88 1 f59"/>
                <a:gd name="f111" fmla="*/ f89 1 f60"/>
                <a:gd name="f112" fmla="*/ f90 1 f59"/>
                <a:gd name="f113" fmla="*/ f91 1 f60"/>
                <a:gd name="f114" fmla="*/ f92 1 f59"/>
                <a:gd name="f115" fmla="*/ f93 1 f60"/>
                <a:gd name="f116" fmla="*/ f94 1 f59"/>
                <a:gd name="f117" fmla="*/ f95 1 f60"/>
                <a:gd name="f118" fmla="*/ f96 1 f59"/>
                <a:gd name="f119" fmla="*/ f97 1 f60"/>
                <a:gd name="f120" fmla="*/ f98 f50 1"/>
                <a:gd name="f121" fmla="*/ f99 f50 1"/>
                <a:gd name="f122" fmla="*/ f101 f51 1"/>
                <a:gd name="f123" fmla="*/ f100 f51 1"/>
                <a:gd name="f124" fmla="*/ f102 f50 1"/>
                <a:gd name="f125" fmla="*/ f103 f51 1"/>
                <a:gd name="f126" fmla="*/ f104 f50 1"/>
                <a:gd name="f127" fmla="*/ f105 f51 1"/>
                <a:gd name="f128" fmla="*/ f106 f50 1"/>
                <a:gd name="f129" fmla="*/ f107 f51 1"/>
                <a:gd name="f130" fmla="*/ f108 f50 1"/>
                <a:gd name="f131" fmla="*/ f109 f51 1"/>
                <a:gd name="f132" fmla="*/ f110 f50 1"/>
                <a:gd name="f133" fmla="*/ f111 f51 1"/>
                <a:gd name="f134" fmla="*/ f112 f50 1"/>
                <a:gd name="f135" fmla="*/ f113 f51 1"/>
                <a:gd name="f136" fmla="*/ f114 f50 1"/>
                <a:gd name="f137" fmla="*/ f115 f51 1"/>
                <a:gd name="f138" fmla="*/ f116 f50 1"/>
                <a:gd name="f139" fmla="*/ f117 f51 1"/>
                <a:gd name="f140" fmla="*/ f118 f50 1"/>
                <a:gd name="f141" fmla="*/ f119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24" y="f125"/>
                </a:cxn>
                <a:cxn ang="f79">
                  <a:pos x="f126" y="f127"/>
                </a:cxn>
                <a:cxn ang="f79">
                  <a:pos x="f128" y="f129"/>
                </a:cxn>
                <a:cxn ang="f79">
                  <a:pos x="f130" y="f131"/>
                </a:cxn>
                <a:cxn ang="f79">
                  <a:pos x="f132" y="f133"/>
                </a:cxn>
                <a:cxn ang="f79">
                  <a:pos x="f134" y="f135"/>
                </a:cxn>
                <a:cxn ang="f79">
                  <a:pos x="f136" y="f137"/>
                </a:cxn>
                <a:cxn ang="f79">
                  <a:pos x="f138" y="f139"/>
                </a:cxn>
                <a:cxn ang="f79">
                  <a:pos x="f140" y="f141"/>
                </a:cxn>
                <a:cxn ang="f79">
                  <a:pos x="f124" y="f125"/>
                </a:cxn>
              </a:cxnLst>
              <a:rect l="f120" t="f123" r="f121" b="f122"/>
              <a:pathLst>
                <a:path w="177" h="51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15"/>
                    <a:pt x="f26" y="f27"/>
                    <a:pt x="f28" y="f28"/>
                  </a:cubicBezTo>
                  <a:cubicBezTo>
                    <a:pt x="f20" y="f29"/>
                    <a:pt x="f30" y="f31"/>
                    <a:pt x="f32" y="f33"/>
                  </a:cubicBezTo>
                  <a:cubicBezTo>
                    <a:pt x="f34" y="f7"/>
                    <a:pt x="f35" y="f7"/>
                    <a:pt x="f36" y="f37"/>
                  </a:cubicBezTo>
                  <a:cubicBezTo>
                    <a:pt x="f5" y="f38"/>
                    <a:pt x="f9" y="f39"/>
                    <a:pt x="f40" y="f41"/>
                  </a:cubicBezTo>
                  <a:cubicBezTo>
                    <a:pt x="f42" y="f43"/>
                    <a:pt x="f24" y="f27"/>
                    <a:pt x="f44" y="f45"/>
                  </a:cubicBezTo>
                  <a:cubicBezTo>
                    <a:pt x="f46" y="f47"/>
                    <a:pt x="f48" y="f5"/>
                    <a:pt x="f8" y="f9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Freeform 117">
              <a:extLst>
                <a:ext uri="{FF2B5EF4-FFF2-40B4-BE49-F238E27FC236}">
                  <a16:creationId xmlns:a16="http://schemas.microsoft.com/office/drawing/2014/main" id="{A5A680A2-0590-4553-AE34-F1989DCAA86F}"/>
                </a:ext>
              </a:extLst>
            </p:cNvPr>
            <p:cNvSpPr/>
            <p:nvPr/>
          </p:nvSpPr>
          <p:spPr>
            <a:xfrm>
              <a:off x="8106448" y="892966"/>
              <a:ext cx="584201" cy="6191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"/>
                <a:gd name="f7" fmla="val 110"/>
                <a:gd name="f8" fmla="val 10"/>
                <a:gd name="f9" fmla="val 9"/>
                <a:gd name="f10" fmla="val 109"/>
                <a:gd name="f11" fmla="val 7"/>
                <a:gd name="f12" fmla="val 5"/>
                <a:gd name="f13" fmla="val 108"/>
                <a:gd name="f14" fmla="val 1"/>
                <a:gd name="f15" fmla="val 105"/>
                <a:gd name="f16" fmla="val 102"/>
                <a:gd name="f17" fmla="val 3"/>
                <a:gd name="f18" fmla="val 101"/>
                <a:gd name="f19" fmla="val 99"/>
                <a:gd name="f20" fmla="val 12"/>
                <a:gd name="f21" fmla="val 91"/>
                <a:gd name="f22" fmla="val 18"/>
                <a:gd name="f23" fmla="val 82"/>
                <a:gd name="f24" fmla="val 25"/>
                <a:gd name="f25" fmla="val 74"/>
                <a:gd name="f26" fmla="val 36"/>
                <a:gd name="f27" fmla="val 61"/>
                <a:gd name="f28" fmla="val 48"/>
                <a:gd name="f29" fmla="val 47"/>
                <a:gd name="f30" fmla="val 59"/>
                <a:gd name="f31" fmla="val 34"/>
                <a:gd name="f32" fmla="val 62"/>
                <a:gd name="f33" fmla="val 31"/>
                <a:gd name="f34" fmla="val 63"/>
                <a:gd name="f35" fmla="val 28"/>
                <a:gd name="f36" fmla="val 24"/>
                <a:gd name="f37" fmla="val 60"/>
                <a:gd name="f38" fmla="val 19"/>
                <a:gd name="f39" fmla="val 14"/>
                <a:gd name="f40" fmla="val 64"/>
                <a:gd name="f41" fmla="val 4"/>
                <a:gd name="f42" fmla="val 66"/>
                <a:gd name="f43" fmla="val 69"/>
                <a:gd name="f44" fmla="val 72"/>
                <a:gd name="f45" fmla="val 75"/>
                <a:gd name="f46" fmla="val 76"/>
                <a:gd name="f47" fmla="val 77"/>
                <a:gd name="f48" fmla="val 6"/>
                <a:gd name="f49" fmla="val 78"/>
                <a:gd name="f50" fmla="val 79"/>
                <a:gd name="f51" fmla="val 16"/>
                <a:gd name="f52" fmla="val 80"/>
                <a:gd name="f53" fmla="val 81"/>
                <a:gd name="f54" fmla="val 20"/>
                <a:gd name="f55" fmla="val 84"/>
                <a:gd name="f56" fmla="val 88"/>
                <a:gd name="f57" fmla="val 15"/>
                <a:gd name="f58" fmla="val 93"/>
                <a:gd name="f59" fmla="val 97"/>
                <a:gd name="f60" fmla="val 17"/>
                <a:gd name="f61" fmla="val 29"/>
                <a:gd name="f62" fmla="val 32"/>
                <a:gd name="f63" fmla="val 83"/>
                <a:gd name="f64" fmla="val 37"/>
                <a:gd name="f65" fmla="val 73"/>
                <a:gd name="f66" fmla="val 38"/>
                <a:gd name="f67" fmla="val 41"/>
                <a:gd name="f68" fmla="val 52"/>
                <a:gd name="f69" fmla="val 42"/>
                <a:gd name="f70" fmla="val 85"/>
                <a:gd name="f71" fmla="val 95"/>
                <a:gd name="f72" fmla="val 107"/>
                <a:gd name="f73" fmla="+- 0 0 -90"/>
                <a:gd name="f74" fmla="*/ f3 1 104"/>
                <a:gd name="f75" fmla="*/ f4 1 110"/>
                <a:gd name="f76" fmla="val f5"/>
                <a:gd name="f77" fmla="val f6"/>
                <a:gd name="f78" fmla="val f7"/>
                <a:gd name="f79" fmla="*/ f73 f0 1"/>
                <a:gd name="f80" fmla="+- f78 0 f76"/>
                <a:gd name="f81" fmla="+- f77 0 f76"/>
                <a:gd name="f82" fmla="*/ f79 1 f2"/>
                <a:gd name="f83" fmla="*/ f81 1 104"/>
                <a:gd name="f84" fmla="*/ f80 1 110"/>
                <a:gd name="f85" fmla="*/ 10 f81 1"/>
                <a:gd name="f86" fmla="*/ 110 f80 1"/>
                <a:gd name="f87" fmla="*/ 7 f81 1"/>
                <a:gd name="f88" fmla="*/ 109 f80 1"/>
                <a:gd name="f89" fmla="*/ 0 f81 1"/>
                <a:gd name="f90" fmla="*/ 105 f80 1"/>
                <a:gd name="f91" fmla="*/ 5 f81 1"/>
                <a:gd name="f92" fmla="*/ 99 f80 1"/>
                <a:gd name="f93" fmla="*/ 25 f81 1"/>
                <a:gd name="f94" fmla="*/ 74 f80 1"/>
                <a:gd name="f95" fmla="*/ 59 f81 1"/>
                <a:gd name="f96" fmla="*/ 34 f80 1"/>
                <a:gd name="f97" fmla="*/ 62 f81 1"/>
                <a:gd name="f98" fmla="*/ 24 f80 1"/>
                <a:gd name="f99" fmla="*/ 61 f81 1"/>
                <a:gd name="f100" fmla="*/ 9 f80 1"/>
                <a:gd name="f101" fmla="*/ 64 f81 1"/>
                <a:gd name="f102" fmla="*/ 4 f80 1"/>
                <a:gd name="f103" fmla="*/ 72 f81 1"/>
                <a:gd name="f104" fmla="*/ 0 f80 1"/>
                <a:gd name="f105" fmla="*/ 77 f81 1"/>
                <a:gd name="f106" fmla="*/ 6 f80 1"/>
                <a:gd name="f107" fmla="*/ 79 f81 1"/>
                <a:gd name="f108" fmla="*/ 16 f80 1"/>
                <a:gd name="f109" fmla="*/ 84 f81 1"/>
                <a:gd name="f110" fmla="*/ 18 f80 1"/>
                <a:gd name="f111" fmla="*/ 97 f81 1"/>
                <a:gd name="f112" fmla="*/ 102 f81 1"/>
                <a:gd name="f113" fmla="*/ 93 f81 1"/>
                <a:gd name="f114" fmla="*/ 78 f81 1"/>
                <a:gd name="f115" fmla="*/ 37 f80 1"/>
                <a:gd name="f116" fmla="*/ 41 f80 1"/>
                <a:gd name="f117" fmla="*/ 42 f81 1"/>
                <a:gd name="f118" fmla="*/ 75 f80 1"/>
                <a:gd name="f119" fmla="*/ 18 f81 1"/>
                <a:gd name="f120" fmla="*/ 107 f80 1"/>
                <a:gd name="f121" fmla="+- f82 0 f1"/>
                <a:gd name="f122" fmla="*/ f85 1 104"/>
                <a:gd name="f123" fmla="*/ f86 1 110"/>
                <a:gd name="f124" fmla="*/ f87 1 104"/>
                <a:gd name="f125" fmla="*/ f88 1 110"/>
                <a:gd name="f126" fmla="*/ f89 1 104"/>
                <a:gd name="f127" fmla="*/ f90 1 110"/>
                <a:gd name="f128" fmla="*/ f91 1 104"/>
                <a:gd name="f129" fmla="*/ f92 1 110"/>
                <a:gd name="f130" fmla="*/ f93 1 104"/>
                <a:gd name="f131" fmla="*/ f94 1 110"/>
                <a:gd name="f132" fmla="*/ f95 1 104"/>
                <a:gd name="f133" fmla="*/ f96 1 110"/>
                <a:gd name="f134" fmla="*/ f97 1 104"/>
                <a:gd name="f135" fmla="*/ f98 1 110"/>
                <a:gd name="f136" fmla="*/ f99 1 104"/>
                <a:gd name="f137" fmla="*/ f100 1 110"/>
                <a:gd name="f138" fmla="*/ f101 1 104"/>
                <a:gd name="f139" fmla="*/ f102 1 110"/>
                <a:gd name="f140" fmla="*/ f103 1 104"/>
                <a:gd name="f141" fmla="*/ f104 1 110"/>
                <a:gd name="f142" fmla="*/ f105 1 104"/>
                <a:gd name="f143" fmla="*/ f106 1 110"/>
                <a:gd name="f144" fmla="*/ f107 1 104"/>
                <a:gd name="f145" fmla="*/ f108 1 110"/>
                <a:gd name="f146" fmla="*/ f109 1 104"/>
                <a:gd name="f147" fmla="*/ f110 1 110"/>
                <a:gd name="f148" fmla="*/ f111 1 104"/>
                <a:gd name="f149" fmla="*/ f112 1 104"/>
                <a:gd name="f150" fmla="*/ f113 1 104"/>
                <a:gd name="f151" fmla="*/ f114 1 104"/>
                <a:gd name="f152" fmla="*/ f115 1 110"/>
                <a:gd name="f153" fmla="*/ f116 1 110"/>
                <a:gd name="f154" fmla="*/ f117 1 104"/>
                <a:gd name="f155" fmla="*/ f118 1 110"/>
                <a:gd name="f156" fmla="*/ f119 1 104"/>
                <a:gd name="f157" fmla="*/ f120 1 110"/>
                <a:gd name="f158" fmla="*/ 0 1 f83"/>
                <a:gd name="f159" fmla="*/ f77 1 f83"/>
                <a:gd name="f160" fmla="*/ 0 1 f84"/>
                <a:gd name="f161" fmla="*/ f78 1 f84"/>
                <a:gd name="f162" fmla="*/ f122 1 f83"/>
                <a:gd name="f163" fmla="*/ f123 1 f84"/>
                <a:gd name="f164" fmla="*/ f124 1 f83"/>
                <a:gd name="f165" fmla="*/ f125 1 f84"/>
                <a:gd name="f166" fmla="*/ f126 1 f83"/>
                <a:gd name="f167" fmla="*/ f127 1 f84"/>
                <a:gd name="f168" fmla="*/ f128 1 f83"/>
                <a:gd name="f169" fmla="*/ f129 1 f84"/>
                <a:gd name="f170" fmla="*/ f130 1 f83"/>
                <a:gd name="f171" fmla="*/ f131 1 f84"/>
                <a:gd name="f172" fmla="*/ f132 1 f83"/>
                <a:gd name="f173" fmla="*/ f133 1 f84"/>
                <a:gd name="f174" fmla="*/ f134 1 f83"/>
                <a:gd name="f175" fmla="*/ f135 1 f84"/>
                <a:gd name="f176" fmla="*/ f136 1 f83"/>
                <a:gd name="f177" fmla="*/ f137 1 f84"/>
                <a:gd name="f178" fmla="*/ f138 1 f83"/>
                <a:gd name="f179" fmla="*/ f139 1 f84"/>
                <a:gd name="f180" fmla="*/ f140 1 f83"/>
                <a:gd name="f181" fmla="*/ f141 1 f84"/>
                <a:gd name="f182" fmla="*/ f142 1 f83"/>
                <a:gd name="f183" fmla="*/ f143 1 f84"/>
                <a:gd name="f184" fmla="*/ f144 1 f83"/>
                <a:gd name="f185" fmla="*/ f145 1 f84"/>
                <a:gd name="f186" fmla="*/ f146 1 f83"/>
                <a:gd name="f187" fmla="*/ f147 1 f84"/>
                <a:gd name="f188" fmla="*/ f148 1 f83"/>
                <a:gd name="f189" fmla="*/ f149 1 f83"/>
                <a:gd name="f190" fmla="*/ f150 1 f83"/>
                <a:gd name="f191" fmla="*/ f151 1 f83"/>
                <a:gd name="f192" fmla="*/ f152 1 f84"/>
                <a:gd name="f193" fmla="*/ f153 1 f84"/>
                <a:gd name="f194" fmla="*/ f154 1 f83"/>
                <a:gd name="f195" fmla="*/ f155 1 f84"/>
                <a:gd name="f196" fmla="*/ f156 1 f83"/>
                <a:gd name="f197" fmla="*/ f157 1 f84"/>
                <a:gd name="f198" fmla="*/ f158 f74 1"/>
                <a:gd name="f199" fmla="*/ f159 f74 1"/>
                <a:gd name="f200" fmla="*/ f161 f75 1"/>
                <a:gd name="f201" fmla="*/ f160 f75 1"/>
                <a:gd name="f202" fmla="*/ f162 f74 1"/>
                <a:gd name="f203" fmla="*/ f163 f75 1"/>
                <a:gd name="f204" fmla="*/ f164 f74 1"/>
                <a:gd name="f205" fmla="*/ f165 f75 1"/>
                <a:gd name="f206" fmla="*/ f166 f74 1"/>
                <a:gd name="f207" fmla="*/ f167 f75 1"/>
                <a:gd name="f208" fmla="*/ f168 f74 1"/>
                <a:gd name="f209" fmla="*/ f169 f75 1"/>
                <a:gd name="f210" fmla="*/ f170 f74 1"/>
                <a:gd name="f211" fmla="*/ f171 f75 1"/>
                <a:gd name="f212" fmla="*/ f172 f74 1"/>
                <a:gd name="f213" fmla="*/ f173 f75 1"/>
                <a:gd name="f214" fmla="*/ f174 f74 1"/>
                <a:gd name="f215" fmla="*/ f175 f75 1"/>
                <a:gd name="f216" fmla="*/ f176 f74 1"/>
                <a:gd name="f217" fmla="*/ f177 f75 1"/>
                <a:gd name="f218" fmla="*/ f178 f74 1"/>
                <a:gd name="f219" fmla="*/ f179 f75 1"/>
                <a:gd name="f220" fmla="*/ f180 f74 1"/>
                <a:gd name="f221" fmla="*/ f181 f75 1"/>
                <a:gd name="f222" fmla="*/ f182 f74 1"/>
                <a:gd name="f223" fmla="*/ f183 f75 1"/>
                <a:gd name="f224" fmla="*/ f184 f74 1"/>
                <a:gd name="f225" fmla="*/ f185 f75 1"/>
                <a:gd name="f226" fmla="*/ f186 f74 1"/>
                <a:gd name="f227" fmla="*/ f187 f75 1"/>
                <a:gd name="f228" fmla="*/ f188 f74 1"/>
                <a:gd name="f229" fmla="*/ f189 f74 1"/>
                <a:gd name="f230" fmla="*/ f190 f74 1"/>
                <a:gd name="f231" fmla="*/ f191 f74 1"/>
                <a:gd name="f232" fmla="*/ f192 f75 1"/>
                <a:gd name="f233" fmla="*/ f193 f75 1"/>
                <a:gd name="f234" fmla="*/ f194 f74 1"/>
                <a:gd name="f235" fmla="*/ f195 f75 1"/>
                <a:gd name="f236" fmla="*/ f196 f74 1"/>
                <a:gd name="f237" fmla="*/ f197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202" y="f203"/>
                </a:cxn>
                <a:cxn ang="f121">
                  <a:pos x="f204" y="f205"/>
                </a:cxn>
                <a:cxn ang="f121">
                  <a:pos x="f206" y="f207"/>
                </a:cxn>
                <a:cxn ang="f121">
                  <a:pos x="f208" y="f209"/>
                </a:cxn>
                <a:cxn ang="f121">
                  <a:pos x="f210" y="f211"/>
                </a:cxn>
                <a:cxn ang="f121">
                  <a:pos x="f212" y="f213"/>
                </a:cxn>
                <a:cxn ang="f121">
                  <a:pos x="f214" y="f215"/>
                </a:cxn>
                <a:cxn ang="f121">
                  <a:pos x="f216" y="f217"/>
                </a:cxn>
                <a:cxn ang="f121">
                  <a:pos x="f218" y="f219"/>
                </a:cxn>
                <a:cxn ang="f121">
                  <a:pos x="f220" y="f221"/>
                </a:cxn>
                <a:cxn ang="f121">
                  <a:pos x="f222" y="f223"/>
                </a:cxn>
                <a:cxn ang="f121">
                  <a:pos x="f224" y="f225"/>
                </a:cxn>
                <a:cxn ang="f121">
                  <a:pos x="f226" y="f227"/>
                </a:cxn>
                <a:cxn ang="f121">
                  <a:pos x="f228" y="f225"/>
                </a:cxn>
                <a:cxn ang="f121">
                  <a:pos x="f229" y="f215"/>
                </a:cxn>
                <a:cxn ang="f121">
                  <a:pos x="f230" y="f213"/>
                </a:cxn>
                <a:cxn ang="f121">
                  <a:pos x="f231" y="f232"/>
                </a:cxn>
                <a:cxn ang="f121">
                  <a:pos x="f220" y="f233"/>
                </a:cxn>
                <a:cxn ang="f121">
                  <a:pos x="f234" y="f235"/>
                </a:cxn>
                <a:cxn ang="f121">
                  <a:pos x="f236" y="f237"/>
                </a:cxn>
                <a:cxn ang="f121">
                  <a:pos x="f202" y="f203"/>
                </a:cxn>
              </a:cxnLst>
              <a:rect l="f198" t="f201" r="f199" b="f200"/>
              <a:pathLst>
                <a:path w="104" h="110">
                  <a:moveTo>
                    <a:pt x="f8" y="f7"/>
                  </a:moveTo>
                  <a:cubicBezTo>
                    <a:pt x="f8" y="f7"/>
                    <a:pt x="f9" y="f10"/>
                    <a:pt x="f11" y="f10"/>
                  </a:cubicBezTo>
                  <a:cubicBezTo>
                    <a:pt x="f12" y="f13"/>
                    <a:pt x="f14" y="f13"/>
                    <a:pt x="f5" y="f15"/>
                  </a:cubicBezTo>
                  <a:cubicBezTo>
                    <a:pt x="f5" y="f16"/>
                    <a:pt x="f17" y="f18"/>
                    <a:pt x="f12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2" y="f36"/>
                  </a:cubicBezTo>
                  <a:cubicBezTo>
                    <a:pt x="f37" y="f38"/>
                    <a:pt x="f27" y="f39"/>
                    <a:pt x="f27" y="f9"/>
                  </a:cubicBezTo>
                  <a:cubicBezTo>
                    <a:pt x="f32" y="f11"/>
                    <a:pt x="f34" y="f12"/>
                    <a:pt x="f40" y="f41"/>
                  </a:cubicBezTo>
                  <a:cubicBezTo>
                    <a:pt x="f42" y="f14"/>
                    <a:pt x="f43" y="f5"/>
                    <a:pt x="f44" y="f5"/>
                  </a:cubicBezTo>
                  <a:cubicBezTo>
                    <a:pt x="f45" y="f14"/>
                    <a:pt x="f46" y="f17"/>
                    <a:pt x="f47" y="f48"/>
                  </a:cubicBezTo>
                  <a:cubicBezTo>
                    <a:pt x="f49" y="f9"/>
                    <a:pt x="f49" y="f20"/>
                    <a:pt x="f50" y="f51"/>
                  </a:cubicBezTo>
                  <a:cubicBezTo>
                    <a:pt x="f52" y="f38"/>
                    <a:pt x="f53" y="f54"/>
                    <a:pt x="f55" y="f22"/>
                  </a:cubicBezTo>
                  <a:cubicBezTo>
                    <a:pt x="f56" y="f57"/>
                    <a:pt x="f58" y="f57"/>
                    <a:pt x="f59" y="f51"/>
                  </a:cubicBezTo>
                  <a:cubicBezTo>
                    <a:pt x="f16" y="f60"/>
                    <a:pt x="f6" y="f54"/>
                    <a:pt x="f16" y="f36"/>
                  </a:cubicBezTo>
                  <a:cubicBezTo>
                    <a:pt x="f18" y="f61"/>
                    <a:pt x="f59" y="f62"/>
                    <a:pt x="f58" y="f31"/>
                  </a:cubicBezTo>
                  <a:cubicBezTo>
                    <a:pt x="f56" y="f26"/>
                    <a:pt x="f63" y="f26"/>
                    <a:pt x="f49" y="f64"/>
                  </a:cubicBezTo>
                  <a:cubicBezTo>
                    <a:pt x="f45" y="f64"/>
                    <a:pt x="f65" y="f66"/>
                    <a:pt x="f44" y="f67"/>
                  </a:cubicBezTo>
                  <a:cubicBezTo>
                    <a:pt x="f32" y="f68"/>
                    <a:pt x="f68" y="f40"/>
                    <a:pt x="f69" y="f45"/>
                  </a:cubicBezTo>
                  <a:cubicBezTo>
                    <a:pt x="f31" y="f70"/>
                    <a:pt x="f24" y="f71"/>
                    <a:pt x="f22" y="f72"/>
                  </a:cubicBezTo>
                  <a:cubicBezTo>
                    <a:pt x="f60" y="f10"/>
                    <a:pt x="f39" y="f7"/>
                    <a:pt x="f8" y="f7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Freeform 118">
              <a:extLst>
                <a:ext uri="{FF2B5EF4-FFF2-40B4-BE49-F238E27FC236}">
                  <a16:creationId xmlns:a16="http://schemas.microsoft.com/office/drawing/2014/main" id="{56C7A69C-C5FD-4142-922F-153D6D0C1BD4}"/>
                </a:ext>
              </a:extLst>
            </p:cNvPr>
            <p:cNvSpPr/>
            <p:nvPr/>
          </p:nvSpPr>
          <p:spPr>
            <a:xfrm>
              <a:off x="7549231" y="2059777"/>
              <a:ext cx="641351" cy="2079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4"/>
                <a:gd name="f7" fmla="val 37"/>
                <a:gd name="f8" fmla="val 91"/>
                <a:gd name="f9" fmla="val 88"/>
                <a:gd name="f10" fmla="val 86"/>
                <a:gd name="f11" fmla="val 36"/>
                <a:gd name="f12" fmla="val 84"/>
                <a:gd name="f13" fmla="val 34"/>
                <a:gd name="f14" fmla="val 61"/>
                <a:gd name="f15" fmla="val 21"/>
                <a:gd name="f16" fmla="val 38"/>
                <a:gd name="f17" fmla="val 18"/>
                <a:gd name="f18" fmla="val 13"/>
                <a:gd name="f19" fmla="val 29"/>
                <a:gd name="f20" fmla="val 10"/>
                <a:gd name="f21" fmla="val 31"/>
                <a:gd name="f22" fmla="val 8"/>
                <a:gd name="f23" fmla="val 30"/>
                <a:gd name="f24" fmla="val 7"/>
                <a:gd name="f25" fmla="val 26"/>
                <a:gd name="f26" fmla="val 6"/>
                <a:gd name="f27" fmla="val 20"/>
                <a:gd name="f28" fmla="val 5"/>
                <a:gd name="f29" fmla="val 14"/>
                <a:gd name="f30" fmla="val 2"/>
                <a:gd name="f31" fmla="val 9"/>
                <a:gd name="f32" fmla="val 4"/>
                <a:gd name="f33" fmla="val 1"/>
                <a:gd name="f34" fmla="val 50"/>
                <a:gd name="f35" fmla="val 64"/>
                <a:gd name="f36" fmla="val 78"/>
                <a:gd name="f37" fmla="val 3"/>
                <a:gd name="f38" fmla="val 92"/>
                <a:gd name="f39" fmla="val 103"/>
                <a:gd name="f40" fmla="val 108"/>
                <a:gd name="f41" fmla="val 25"/>
                <a:gd name="f42" fmla="val 106"/>
                <a:gd name="f43" fmla="+- 0 0 -90"/>
                <a:gd name="f44" fmla="*/ f3 1 114"/>
                <a:gd name="f45" fmla="*/ f4 1 37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114"/>
                <a:gd name="f54" fmla="*/ f50 1 37"/>
                <a:gd name="f55" fmla="*/ 91 f51 1"/>
                <a:gd name="f56" fmla="*/ 37 f50 1"/>
                <a:gd name="f57" fmla="*/ 84 f51 1"/>
                <a:gd name="f58" fmla="*/ 34 f50 1"/>
                <a:gd name="f59" fmla="*/ 13 f51 1"/>
                <a:gd name="f60" fmla="*/ 29 f50 1"/>
                <a:gd name="f61" fmla="*/ 7 f51 1"/>
                <a:gd name="f62" fmla="*/ 26 f50 1"/>
                <a:gd name="f63" fmla="*/ 2 f51 1"/>
                <a:gd name="f64" fmla="*/ 9 f50 1"/>
                <a:gd name="f65" fmla="*/ 2 f50 1"/>
                <a:gd name="f66" fmla="*/ 8 f51 1"/>
                <a:gd name="f67" fmla="*/ 50 f51 1"/>
                <a:gd name="f68" fmla="*/ 10 f50 1"/>
                <a:gd name="f69" fmla="*/ 3 f50 1"/>
                <a:gd name="f70" fmla="*/ 92 f51 1"/>
                <a:gd name="f71" fmla="*/ 108 f51 1"/>
                <a:gd name="f72" fmla="+- f52 0 f1"/>
                <a:gd name="f73" fmla="*/ f55 1 114"/>
                <a:gd name="f74" fmla="*/ f56 1 37"/>
                <a:gd name="f75" fmla="*/ f57 1 114"/>
                <a:gd name="f76" fmla="*/ f58 1 37"/>
                <a:gd name="f77" fmla="*/ f59 1 114"/>
                <a:gd name="f78" fmla="*/ f60 1 37"/>
                <a:gd name="f79" fmla="*/ f61 1 114"/>
                <a:gd name="f80" fmla="*/ f62 1 37"/>
                <a:gd name="f81" fmla="*/ f63 1 114"/>
                <a:gd name="f82" fmla="*/ f64 1 37"/>
                <a:gd name="f83" fmla="*/ f65 1 37"/>
                <a:gd name="f84" fmla="*/ f66 1 114"/>
                <a:gd name="f85" fmla="*/ f67 1 114"/>
                <a:gd name="f86" fmla="*/ f68 1 37"/>
                <a:gd name="f87" fmla="*/ f69 1 37"/>
                <a:gd name="f88" fmla="*/ f70 1 114"/>
                <a:gd name="f89" fmla="*/ f71 1 114"/>
                <a:gd name="f90" fmla="*/ 0 1 f53"/>
                <a:gd name="f91" fmla="*/ f47 1 f53"/>
                <a:gd name="f92" fmla="*/ 0 1 f54"/>
                <a:gd name="f93" fmla="*/ f48 1 f54"/>
                <a:gd name="f94" fmla="*/ f73 1 f53"/>
                <a:gd name="f95" fmla="*/ f74 1 f54"/>
                <a:gd name="f96" fmla="*/ f75 1 f53"/>
                <a:gd name="f97" fmla="*/ f76 1 f54"/>
                <a:gd name="f98" fmla="*/ f77 1 f53"/>
                <a:gd name="f99" fmla="*/ f78 1 f54"/>
                <a:gd name="f100" fmla="*/ f79 1 f53"/>
                <a:gd name="f101" fmla="*/ f80 1 f54"/>
                <a:gd name="f102" fmla="*/ f81 1 f53"/>
                <a:gd name="f103" fmla="*/ f82 1 f54"/>
                <a:gd name="f104" fmla="*/ f83 1 f54"/>
                <a:gd name="f105" fmla="*/ f84 1 f53"/>
                <a:gd name="f106" fmla="*/ f85 1 f53"/>
                <a:gd name="f107" fmla="*/ f86 1 f54"/>
                <a:gd name="f108" fmla="*/ f87 1 f54"/>
                <a:gd name="f109" fmla="*/ f88 1 f53"/>
                <a:gd name="f110" fmla="*/ f89 1 f53"/>
                <a:gd name="f111" fmla="*/ f90 f44 1"/>
                <a:gd name="f112" fmla="*/ f91 f44 1"/>
                <a:gd name="f113" fmla="*/ f93 f45 1"/>
                <a:gd name="f114" fmla="*/ f92 f45 1"/>
                <a:gd name="f115" fmla="*/ f94 f44 1"/>
                <a:gd name="f116" fmla="*/ f95 f45 1"/>
                <a:gd name="f117" fmla="*/ f96 f44 1"/>
                <a:gd name="f118" fmla="*/ f97 f45 1"/>
                <a:gd name="f119" fmla="*/ f98 f44 1"/>
                <a:gd name="f120" fmla="*/ f99 f45 1"/>
                <a:gd name="f121" fmla="*/ f100 f44 1"/>
                <a:gd name="f122" fmla="*/ f101 f45 1"/>
                <a:gd name="f123" fmla="*/ f102 f44 1"/>
                <a:gd name="f124" fmla="*/ f103 f45 1"/>
                <a:gd name="f125" fmla="*/ f104 f45 1"/>
                <a:gd name="f126" fmla="*/ f105 f44 1"/>
                <a:gd name="f127" fmla="*/ f106 f44 1"/>
                <a:gd name="f128" fmla="*/ f107 f45 1"/>
                <a:gd name="f129" fmla="*/ f108 f45 1"/>
                <a:gd name="f130" fmla="*/ f109 f44 1"/>
                <a:gd name="f131" fmla="*/ f110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115" y="f116"/>
                </a:cxn>
                <a:cxn ang="f72">
                  <a:pos x="f117" y="f118"/>
                </a:cxn>
                <a:cxn ang="f72">
                  <a:pos x="f119" y="f120"/>
                </a:cxn>
                <a:cxn ang="f72">
                  <a:pos x="f121" y="f122"/>
                </a:cxn>
                <a:cxn ang="f72">
                  <a:pos x="f123" y="f124"/>
                </a:cxn>
                <a:cxn ang="f72">
                  <a:pos x="f123" y="f125"/>
                </a:cxn>
                <a:cxn ang="f72">
                  <a:pos x="f126" y="f125"/>
                </a:cxn>
                <a:cxn ang="f72">
                  <a:pos x="f127" y="f128"/>
                </a:cxn>
                <a:cxn ang="f72">
                  <a:pos x="f115" y="f129"/>
                </a:cxn>
                <a:cxn ang="f72">
                  <a:pos x="f130" y="f129"/>
                </a:cxn>
                <a:cxn ang="f72">
                  <a:pos x="f131" y="f128"/>
                </a:cxn>
                <a:cxn ang="f72">
                  <a:pos x="f115" y="f116"/>
                </a:cxn>
              </a:cxnLst>
              <a:rect l="f111" t="f114" r="f112" b="f113"/>
              <a:pathLst>
                <a:path w="114" h="37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5" y="f24"/>
                    <a:pt x="f5" y="f32"/>
                    <a:pt x="f30" y="f30"/>
                  </a:cubicBezTo>
                  <a:cubicBezTo>
                    <a:pt x="f32" y="f5"/>
                    <a:pt x="f26" y="f33"/>
                    <a:pt x="f22" y="f30"/>
                  </a:cubicBezTo>
                  <a:cubicBezTo>
                    <a:pt x="f15" y="f24"/>
                    <a:pt x="f11" y="f20"/>
                    <a:pt x="f34" y="f20"/>
                  </a:cubicBezTo>
                  <a:cubicBezTo>
                    <a:pt x="f35" y="f20"/>
                    <a:pt x="f36" y="f24"/>
                    <a:pt x="f8" y="f37"/>
                  </a:cubicBezTo>
                  <a:cubicBezTo>
                    <a:pt x="f38" y="f37"/>
                    <a:pt x="f38" y="f37"/>
                    <a:pt x="f38" y="f37"/>
                  </a:cubicBezTo>
                  <a:cubicBezTo>
                    <a:pt x="f39" y="f5"/>
                    <a:pt x="f39" y="f5"/>
                    <a:pt x="f40" y="f20"/>
                  </a:cubicBezTo>
                  <a:cubicBezTo>
                    <a:pt x="f6" y="f41"/>
                    <a:pt x="f42" y="f7"/>
                    <a:pt x="f8" y="f7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Freeform 119">
              <a:extLst>
                <a:ext uri="{FF2B5EF4-FFF2-40B4-BE49-F238E27FC236}">
                  <a16:creationId xmlns:a16="http://schemas.microsoft.com/office/drawing/2014/main" id="{B952EA4A-288B-4058-8300-B6153482FA31}"/>
                </a:ext>
              </a:extLst>
            </p:cNvPr>
            <p:cNvSpPr/>
            <p:nvPr/>
          </p:nvSpPr>
          <p:spPr>
            <a:xfrm>
              <a:off x="6896770" y="2307433"/>
              <a:ext cx="601666" cy="2587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46"/>
                <a:gd name="f8" fmla="val 3"/>
                <a:gd name="f9" fmla="val 2"/>
                <a:gd name="f10" fmla="val 5"/>
                <a:gd name="f11" fmla="val 6"/>
                <a:gd name="f12" fmla="val 8"/>
                <a:gd name="f13" fmla="val 4"/>
                <a:gd name="f14" fmla="val 19"/>
                <a:gd name="f15" fmla="val 12"/>
                <a:gd name="f16" fmla="val 31"/>
                <a:gd name="f17" fmla="val 43"/>
                <a:gd name="f18" fmla="val 47"/>
                <a:gd name="f19" fmla="val 49"/>
                <a:gd name="f20" fmla="val 52"/>
                <a:gd name="f21" fmla="val 64"/>
                <a:gd name="f22" fmla="val 15"/>
                <a:gd name="f23" fmla="val 84"/>
                <a:gd name="f24" fmla="val 14"/>
                <a:gd name="f25" fmla="val 96"/>
                <a:gd name="f26" fmla="val 98"/>
                <a:gd name="f27" fmla="val 100"/>
                <a:gd name="f28" fmla="val 102"/>
                <a:gd name="f29" fmla="val 1"/>
                <a:gd name="f30" fmla="val 103"/>
                <a:gd name="f31" fmla="val 105"/>
                <a:gd name="f32" fmla="val 106"/>
                <a:gd name="f33" fmla="val 104"/>
                <a:gd name="f34" fmla="val 13"/>
                <a:gd name="f35" fmla="val 90"/>
                <a:gd name="f36" fmla="val 24"/>
                <a:gd name="f37" fmla="val 35"/>
                <a:gd name="f38" fmla="val 83"/>
                <a:gd name="f39" fmla="val 36"/>
                <a:gd name="f40" fmla="val 37"/>
                <a:gd name="f41" fmla="val 38"/>
                <a:gd name="f42" fmla="val 79"/>
                <a:gd name="f43" fmla="val 71"/>
                <a:gd name="f44" fmla="val 54"/>
                <a:gd name="f45" fmla="val 32"/>
                <a:gd name="f46" fmla="val 22"/>
                <a:gd name="f47" fmla="val 18"/>
                <a:gd name="f48" fmla="val 7"/>
                <a:gd name="f49" fmla="+- 0 0 -90"/>
                <a:gd name="f50" fmla="*/ f3 1 107"/>
                <a:gd name="f51" fmla="*/ f4 1 46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107"/>
                <a:gd name="f60" fmla="*/ f56 1 46"/>
                <a:gd name="f61" fmla="*/ 3 f57 1"/>
                <a:gd name="f62" fmla="*/ 2 f56 1"/>
                <a:gd name="f63" fmla="*/ 8 f57 1"/>
                <a:gd name="f64" fmla="*/ 4 f56 1"/>
                <a:gd name="f65" fmla="*/ 43 f57 1"/>
                <a:gd name="f66" fmla="*/ 6 f56 1"/>
                <a:gd name="f67" fmla="*/ 52 f57 1"/>
                <a:gd name="f68" fmla="*/ 96 f57 1"/>
                <a:gd name="f69" fmla="*/ 5 f56 1"/>
                <a:gd name="f70" fmla="*/ 102 f57 1"/>
                <a:gd name="f71" fmla="*/ 1 f56 1"/>
                <a:gd name="f72" fmla="*/ 106 f57 1"/>
                <a:gd name="f73" fmla="*/ 104 f57 1"/>
                <a:gd name="f74" fmla="*/ 84 f57 1"/>
                <a:gd name="f75" fmla="*/ 35 f56 1"/>
                <a:gd name="f76" fmla="*/ 83 f57 1"/>
                <a:gd name="f77" fmla="*/ 38 f56 1"/>
                <a:gd name="f78" fmla="*/ 71 f57 1"/>
                <a:gd name="f79" fmla="*/ 43 f56 1"/>
                <a:gd name="f80" fmla="*/ 22 f57 1"/>
                <a:gd name="f81" fmla="*/ 22 f56 1"/>
                <a:gd name="f82" fmla="*/ 2 f57 1"/>
                <a:gd name="f83" fmla="*/ 0 f57 1"/>
                <a:gd name="f84" fmla="*/ 3 f56 1"/>
                <a:gd name="f85" fmla="+- f58 0 f1"/>
                <a:gd name="f86" fmla="*/ f61 1 107"/>
                <a:gd name="f87" fmla="*/ f62 1 46"/>
                <a:gd name="f88" fmla="*/ f63 1 107"/>
                <a:gd name="f89" fmla="*/ f64 1 46"/>
                <a:gd name="f90" fmla="*/ f65 1 107"/>
                <a:gd name="f91" fmla="*/ f66 1 46"/>
                <a:gd name="f92" fmla="*/ f67 1 107"/>
                <a:gd name="f93" fmla="*/ f68 1 107"/>
                <a:gd name="f94" fmla="*/ f69 1 46"/>
                <a:gd name="f95" fmla="*/ f70 1 107"/>
                <a:gd name="f96" fmla="*/ f71 1 46"/>
                <a:gd name="f97" fmla="*/ f72 1 107"/>
                <a:gd name="f98" fmla="*/ f73 1 107"/>
                <a:gd name="f99" fmla="*/ f74 1 107"/>
                <a:gd name="f100" fmla="*/ f75 1 46"/>
                <a:gd name="f101" fmla="*/ f76 1 107"/>
                <a:gd name="f102" fmla="*/ f77 1 46"/>
                <a:gd name="f103" fmla="*/ f78 1 107"/>
                <a:gd name="f104" fmla="*/ f79 1 46"/>
                <a:gd name="f105" fmla="*/ f80 1 107"/>
                <a:gd name="f106" fmla="*/ f81 1 46"/>
                <a:gd name="f107" fmla="*/ f82 1 107"/>
                <a:gd name="f108" fmla="*/ f83 1 107"/>
                <a:gd name="f109" fmla="*/ f84 1 46"/>
                <a:gd name="f110" fmla="*/ 0 1 f59"/>
                <a:gd name="f111" fmla="*/ f53 1 f59"/>
                <a:gd name="f112" fmla="*/ 0 1 f60"/>
                <a:gd name="f113" fmla="*/ f54 1 f60"/>
                <a:gd name="f114" fmla="*/ f86 1 f59"/>
                <a:gd name="f115" fmla="*/ f87 1 f60"/>
                <a:gd name="f116" fmla="*/ f88 1 f59"/>
                <a:gd name="f117" fmla="*/ f89 1 f60"/>
                <a:gd name="f118" fmla="*/ f90 1 f59"/>
                <a:gd name="f119" fmla="*/ f91 1 f60"/>
                <a:gd name="f120" fmla="*/ f92 1 f59"/>
                <a:gd name="f121" fmla="*/ f93 1 f59"/>
                <a:gd name="f122" fmla="*/ f94 1 f60"/>
                <a:gd name="f123" fmla="*/ f95 1 f59"/>
                <a:gd name="f124" fmla="*/ f96 1 f60"/>
                <a:gd name="f125" fmla="*/ f97 1 f59"/>
                <a:gd name="f126" fmla="*/ f98 1 f59"/>
                <a:gd name="f127" fmla="*/ f99 1 f59"/>
                <a:gd name="f128" fmla="*/ f100 1 f60"/>
                <a:gd name="f129" fmla="*/ f101 1 f59"/>
                <a:gd name="f130" fmla="*/ f102 1 f60"/>
                <a:gd name="f131" fmla="*/ f103 1 f59"/>
                <a:gd name="f132" fmla="*/ f104 1 f60"/>
                <a:gd name="f133" fmla="*/ f105 1 f59"/>
                <a:gd name="f134" fmla="*/ f106 1 f60"/>
                <a:gd name="f135" fmla="*/ f107 1 f59"/>
                <a:gd name="f136" fmla="*/ f108 1 f59"/>
                <a:gd name="f137" fmla="*/ f109 1 f60"/>
                <a:gd name="f138" fmla="*/ f110 f50 1"/>
                <a:gd name="f139" fmla="*/ f111 f50 1"/>
                <a:gd name="f140" fmla="*/ f113 f51 1"/>
                <a:gd name="f141" fmla="*/ f112 f51 1"/>
                <a:gd name="f142" fmla="*/ f114 f50 1"/>
                <a:gd name="f143" fmla="*/ f115 f51 1"/>
                <a:gd name="f144" fmla="*/ f116 f50 1"/>
                <a:gd name="f145" fmla="*/ f117 f51 1"/>
                <a:gd name="f146" fmla="*/ f118 f50 1"/>
                <a:gd name="f147" fmla="*/ f119 f51 1"/>
                <a:gd name="f148" fmla="*/ f120 f50 1"/>
                <a:gd name="f149" fmla="*/ f121 f50 1"/>
                <a:gd name="f150" fmla="*/ f122 f51 1"/>
                <a:gd name="f151" fmla="*/ f123 f50 1"/>
                <a:gd name="f152" fmla="*/ f124 f51 1"/>
                <a:gd name="f153" fmla="*/ f125 f50 1"/>
                <a:gd name="f154" fmla="*/ f126 f50 1"/>
                <a:gd name="f155" fmla="*/ f127 f50 1"/>
                <a:gd name="f156" fmla="*/ f128 f51 1"/>
                <a:gd name="f157" fmla="*/ f129 f50 1"/>
                <a:gd name="f158" fmla="*/ f130 f51 1"/>
                <a:gd name="f159" fmla="*/ f131 f50 1"/>
                <a:gd name="f160" fmla="*/ f132 f51 1"/>
                <a:gd name="f161" fmla="*/ f133 f50 1"/>
                <a:gd name="f162" fmla="*/ f134 f51 1"/>
                <a:gd name="f163" fmla="*/ f135 f50 1"/>
                <a:gd name="f164" fmla="*/ f136 f50 1"/>
                <a:gd name="f165" fmla="*/ f137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7"/>
                </a:cxn>
                <a:cxn ang="f85">
                  <a:pos x="f148" y="f147"/>
                </a:cxn>
                <a:cxn ang="f85">
                  <a:pos x="f149" y="f150"/>
                </a:cxn>
                <a:cxn ang="f85">
                  <a:pos x="f151" y="f152"/>
                </a:cxn>
                <a:cxn ang="f85">
                  <a:pos x="f153" y="f152"/>
                </a:cxn>
                <a:cxn ang="f85">
                  <a:pos x="f154" y="f145"/>
                </a:cxn>
                <a:cxn ang="f85">
                  <a:pos x="f155" y="f156"/>
                </a:cxn>
                <a:cxn ang="f85">
                  <a:pos x="f157" y="f158"/>
                </a:cxn>
                <a:cxn ang="f85">
                  <a:pos x="f159" y="f160"/>
                </a:cxn>
                <a:cxn ang="f85">
                  <a:pos x="f161" y="f162"/>
                </a:cxn>
                <a:cxn ang="f85">
                  <a:pos x="f163" y="f147"/>
                </a:cxn>
                <a:cxn ang="f85">
                  <a:pos x="f164" y="f165"/>
                </a:cxn>
                <a:cxn ang="f85">
                  <a:pos x="f142" y="f143"/>
                </a:cxn>
              </a:cxnLst>
              <a:rect l="f138" t="f141" r="f139" b="f140"/>
              <a:pathLst>
                <a:path w="107" h="46">
                  <a:moveTo>
                    <a:pt x="f8" y="f9"/>
                  </a:moveTo>
                  <a:cubicBezTo>
                    <a:pt x="f10" y="f9"/>
                    <a:pt x="f11" y="f8"/>
                    <a:pt x="f12" y="f13"/>
                  </a:cubicBezTo>
                  <a:cubicBezTo>
                    <a:pt x="f14" y="f15"/>
                    <a:pt x="f16" y="f15"/>
                    <a:pt x="f17" y="f11"/>
                  </a:cubicBezTo>
                  <a:cubicBezTo>
                    <a:pt x="f18" y="f13"/>
                    <a:pt x="f19" y="f13"/>
                    <a:pt x="f20" y="f11"/>
                  </a:cubicBezTo>
                  <a:cubicBezTo>
                    <a:pt x="f21" y="f22"/>
                    <a:pt x="f23" y="f24"/>
                    <a:pt x="f25" y="f10"/>
                  </a:cubicBezTo>
                  <a:cubicBezTo>
                    <a:pt x="f26" y="f8"/>
                    <a:pt x="f27" y="f9"/>
                    <a:pt x="f28" y="f29"/>
                  </a:cubicBezTo>
                  <a:cubicBezTo>
                    <a:pt x="f30" y="f5"/>
                    <a:pt x="f31" y="f5"/>
                    <a:pt x="f32" y="f29"/>
                  </a:cubicBezTo>
                  <a:cubicBezTo>
                    <a:pt x="f6" y="f9"/>
                    <a:pt x="f31" y="f8"/>
                    <a:pt x="f33" y="f13"/>
                  </a:cubicBezTo>
                  <a:cubicBezTo>
                    <a:pt x="f25" y="f34"/>
                    <a:pt x="f35" y="f36"/>
                    <a:pt x="f23" y="f37"/>
                  </a:cubicBezTo>
                  <a:cubicBezTo>
                    <a:pt x="f38" y="f39"/>
                    <a:pt x="f38" y="f40"/>
                    <a:pt x="f38" y="f41"/>
                  </a:cubicBezTo>
                  <a:cubicBezTo>
                    <a:pt x="f42" y="f7"/>
                    <a:pt x="f42" y="f7"/>
                    <a:pt x="f43" y="f17"/>
                  </a:cubicBezTo>
                  <a:cubicBezTo>
                    <a:pt x="f44" y="f41"/>
                    <a:pt x="f40" y="f45"/>
                    <a:pt x="f46" y="f46"/>
                  </a:cubicBezTo>
                  <a:cubicBezTo>
                    <a:pt x="f24" y="f47"/>
                    <a:pt x="f48" y="f15"/>
                    <a:pt x="f9" y="f11"/>
                  </a:cubicBezTo>
                  <a:cubicBezTo>
                    <a:pt x="f29" y="f10"/>
                    <a:pt x="f5" y="f13"/>
                    <a:pt x="f5" y="f8"/>
                  </a:cubicBezTo>
                  <a:cubicBezTo>
                    <a:pt x="f29" y="f9"/>
                    <a:pt x="f9" y="f9"/>
                    <a:pt x="f8" y="f9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Freeform 120">
              <a:extLst>
                <a:ext uri="{FF2B5EF4-FFF2-40B4-BE49-F238E27FC236}">
                  <a16:creationId xmlns:a16="http://schemas.microsoft.com/office/drawing/2014/main" id="{67F3276B-5801-44D9-96C0-92344317BCDB}"/>
                </a:ext>
              </a:extLst>
            </p:cNvPr>
            <p:cNvSpPr/>
            <p:nvPr/>
          </p:nvSpPr>
          <p:spPr>
            <a:xfrm>
              <a:off x="8150897" y="1805784"/>
              <a:ext cx="574672" cy="355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"/>
                <a:gd name="f7" fmla="val 63"/>
                <a:gd name="f8" fmla="val 24"/>
                <a:gd name="f9" fmla="val 95"/>
                <a:gd name="f10" fmla="val 22"/>
                <a:gd name="f11" fmla="val 89"/>
                <a:gd name="f12" fmla="val 20"/>
                <a:gd name="f13" fmla="val 83"/>
                <a:gd name="f14" fmla="val 19"/>
                <a:gd name="f15" fmla="val 76"/>
                <a:gd name="f16" fmla="val 18"/>
                <a:gd name="f17" fmla="val 70"/>
                <a:gd name="f18" fmla="val 45"/>
                <a:gd name="f19" fmla="val 31"/>
                <a:gd name="f20" fmla="val 28"/>
                <a:gd name="f21" fmla="val 43"/>
                <a:gd name="f22" fmla="val 14"/>
                <a:gd name="f23" fmla="val 58"/>
                <a:gd name="f24" fmla="val 9"/>
                <a:gd name="f25" fmla="val 6"/>
                <a:gd name="f26" fmla="val 56"/>
                <a:gd name="f27" fmla="val 5"/>
                <a:gd name="f28" fmla="val 53"/>
                <a:gd name="f29" fmla="val 3"/>
                <a:gd name="f30" fmla="val 50"/>
                <a:gd name="f31" fmla="val 1"/>
                <a:gd name="f32" fmla="val 47"/>
                <a:gd name="f33" fmla="val 44"/>
                <a:gd name="f34" fmla="val 42"/>
                <a:gd name="f35" fmla="val 21"/>
                <a:gd name="f36" fmla="val 34"/>
                <a:gd name="f37" fmla="val 2"/>
                <a:gd name="f38" fmla="val 68"/>
                <a:gd name="f39" fmla="val 85"/>
                <a:gd name="f40" fmla="val 11"/>
                <a:gd name="f41" fmla="val 100"/>
                <a:gd name="f42" fmla="val 101"/>
                <a:gd name="f43" fmla="val 23"/>
                <a:gd name="f44" fmla="+- 0 0 -90"/>
                <a:gd name="f45" fmla="*/ f3 1 102"/>
                <a:gd name="f46" fmla="*/ f4 1 63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102"/>
                <a:gd name="f55" fmla="*/ f51 1 63"/>
                <a:gd name="f56" fmla="*/ 102 f52 1"/>
                <a:gd name="f57" fmla="*/ 24 f51 1"/>
                <a:gd name="f58" fmla="*/ 83 f52 1"/>
                <a:gd name="f59" fmla="*/ 19 f51 1"/>
                <a:gd name="f60" fmla="*/ 63 f52 1"/>
                <a:gd name="f61" fmla="*/ 22 f51 1"/>
                <a:gd name="f62" fmla="*/ 14 f52 1"/>
                <a:gd name="f63" fmla="*/ 58 f51 1"/>
                <a:gd name="f64" fmla="*/ 6 f52 1"/>
                <a:gd name="f65" fmla="*/ 56 f51 1"/>
                <a:gd name="f66" fmla="*/ 1 f52 1"/>
                <a:gd name="f67" fmla="*/ 47 f51 1"/>
                <a:gd name="f68" fmla="*/ 3 f52 1"/>
                <a:gd name="f69" fmla="*/ 42 f51 1"/>
                <a:gd name="f70" fmla="*/ 43 f52 1"/>
                <a:gd name="f71" fmla="*/ 5 f51 1"/>
                <a:gd name="f72" fmla="*/ 50 f52 1"/>
                <a:gd name="f73" fmla="*/ 1 f51 1"/>
                <a:gd name="f74" fmla="*/ 100 f52 1"/>
                <a:gd name="f75" fmla="+- f53 0 f1"/>
                <a:gd name="f76" fmla="*/ f56 1 102"/>
                <a:gd name="f77" fmla="*/ f57 1 63"/>
                <a:gd name="f78" fmla="*/ f58 1 102"/>
                <a:gd name="f79" fmla="*/ f59 1 63"/>
                <a:gd name="f80" fmla="*/ f60 1 102"/>
                <a:gd name="f81" fmla="*/ f61 1 63"/>
                <a:gd name="f82" fmla="*/ f62 1 102"/>
                <a:gd name="f83" fmla="*/ f63 1 63"/>
                <a:gd name="f84" fmla="*/ f64 1 102"/>
                <a:gd name="f85" fmla="*/ f65 1 63"/>
                <a:gd name="f86" fmla="*/ f66 1 102"/>
                <a:gd name="f87" fmla="*/ f67 1 63"/>
                <a:gd name="f88" fmla="*/ f68 1 102"/>
                <a:gd name="f89" fmla="*/ f69 1 63"/>
                <a:gd name="f90" fmla="*/ f70 1 102"/>
                <a:gd name="f91" fmla="*/ f71 1 63"/>
                <a:gd name="f92" fmla="*/ f72 1 102"/>
                <a:gd name="f93" fmla="*/ f73 1 63"/>
                <a:gd name="f94" fmla="*/ f74 1 102"/>
                <a:gd name="f95" fmla="*/ 0 1 f54"/>
                <a:gd name="f96" fmla="*/ f48 1 f54"/>
                <a:gd name="f97" fmla="*/ 0 1 f55"/>
                <a:gd name="f98" fmla="*/ f49 1 f55"/>
                <a:gd name="f99" fmla="*/ f76 1 f54"/>
                <a:gd name="f100" fmla="*/ f77 1 f55"/>
                <a:gd name="f101" fmla="*/ f78 1 f54"/>
                <a:gd name="f102" fmla="*/ f79 1 f55"/>
                <a:gd name="f103" fmla="*/ f80 1 f54"/>
                <a:gd name="f104" fmla="*/ f81 1 f55"/>
                <a:gd name="f105" fmla="*/ f82 1 f54"/>
                <a:gd name="f106" fmla="*/ f83 1 f55"/>
                <a:gd name="f107" fmla="*/ f84 1 f54"/>
                <a:gd name="f108" fmla="*/ f85 1 f55"/>
                <a:gd name="f109" fmla="*/ f86 1 f54"/>
                <a:gd name="f110" fmla="*/ f87 1 f55"/>
                <a:gd name="f111" fmla="*/ f88 1 f54"/>
                <a:gd name="f112" fmla="*/ f89 1 f55"/>
                <a:gd name="f113" fmla="*/ f90 1 f54"/>
                <a:gd name="f114" fmla="*/ f91 1 f55"/>
                <a:gd name="f115" fmla="*/ f92 1 f54"/>
                <a:gd name="f116" fmla="*/ f93 1 f55"/>
                <a:gd name="f117" fmla="*/ f94 1 f54"/>
                <a:gd name="f118" fmla="*/ f95 f45 1"/>
                <a:gd name="f119" fmla="*/ f96 f45 1"/>
                <a:gd name="f120" fmla="*/ f98 f46 1"/>
                <a:gd name="f121" fmla="*/ f97 f46 1"/>
                <a:gd name="f122" fmla="*/ f99 f45 1"/>
                <a:gd name="f123" fmla="*/ f100 f46 1"/>
                <a:gd name="f124" fmla="*/ f101 f45 1"/>
                <a:gd name="f125" fmla="*/ f102 f46 1"/>
                <a:gd name="f126" fmla="*/ f103 f45 1"/>
                <a:gd name="f127" fmla="*/ f104 f46 1"/>
                <a:gd name="f128" fmla="*/ f105 f45 1"/>
                <a:gd name="f129" fmla="*/ f106 f46 1"/>
                <a:gd name="f130" fmla="*/ f107 f45 1"/>
                <a:gd name="f131" fmla="*/ f108 f46 1"/>
                <a:gd name="f132" fmla="*/ f109 f45 1"/>
                <a:gd name="f133" fmla="*/ f110 f46 1"/>
                <a:gd name="f134" fmla="*/ f111 f45 1"/>
                <a:gd name="f135" fmla="*/ f112 f46 1"/>
                <a:gd name="f136" fmla="*/ f113 f45 1"/>
                <a:gd name="f137" fmla="*/ f114 f46 1"/>
                <a:gd name="f138" fmla="*/ f115 f45 1"/>
                <a:gd name="f139" fmla="*/ f116 f46 1"/>
                <a:gd name="f140" fmla="*/ f117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32" y="f133"/>
                </a:cxn>
                <a:cxn ang="f75">
                  <a:pos x="f134" y="f135"/>
                </a:cxn>
                <a:cxn ang="f75">
                  <a:pos x="f136" y="f137"/>
                </a:cxn>
                <a:cxn ang="f75">
                  <a:pos x="f138" y="f139"/>
                </a:cxn>
                <a:cxn ang="f75">
                  <a:pos x="f140" y="f127"/>
                </a:cxn>
                <a:cxn ang="f75">
                  <a:pos x="f122" y="f123"/>
                </a:cxn>
              </a:cxnLst>
              <a:rect l="f118" t="f121" r="f119" b="f120"/>
              <a:pathLst>
                <a:path w="102" h="63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2"/>
                    <a:pt x="f7" y="f10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7"/>
                    <a:pt x="f24" y="f7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5" y="f33"/>
                    <a:pt x="f5" y="f21"/>
                    <a:pt x="f29" y="f34"/>
                  </a:cubicBezTo>
                  <a:cubicBezTo>
                    <a:pt x="f35" y="f36"/>
                    <a:pt x="f36" y="f35"/>
                    <a:pt x="f21" y="f27"/>
                  </a:cubicBezTo>
                  <a:cubicBezTo>
                    <a:pt x="f18" y="f37"/>
                    <a:pt x="f32" y="f5"/>
                    <a:pt x="f30" y="f31"/>
                  </a:cubicBezTo>
                  <a:cubicBezTo>
                    <a:pt x="f38" y="f25"/>
                    <a:pt x="f39" y="f40"/>
                    <a:pt x="f41" y="f10"/>
                  </a:cubicBezTo>
                  <a:cubicBezTo>
                    <a:pt x="f42" y="f43"/>
                    <a:pt x="f42" y="f43"/>
                    <a:pt x="f6" y="f8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Freeform 121">
              <a:extLst>
                <a:ext uri="{FF2B5EF4-FFF2-40B4-BE49-F238E27FC236}">
                  <a16:creationId xmlns:a16="http://schemas.microsoft.com/office/drawing/2014/main" id="{CD239B5C-EAC5-4B99-AE72-A653F7EBFE15}"/>
                </a:ext>
              </a:extLst>
            </p:cNvPr>
            <p:cNvSpPr/>
            <p:nvPr/>
          </p:nvSpPr>
          <p:spPr>
            <a:xfrm>
              <a:off x="8420773" y="2161385"/>
              <a:ext cx="207961" cy="3317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59"/>
                <a:gd name="f8" fmla="val 15"/>
                <a:gd name="f9" fmla="val 8"/>
                <a:gd name="f10" fmla="val 7"/>
                <a:gd name="f11" fmla="val 58"/>
                <a:gd name="f12" fmla="val 52"/>
                <a:gd name="f13" fmla="val 41"/>
                <a:gd name="f14" fmla="val 5"/>
                <a:gd name="f15" fmla="val 30"/>
                <a:gd name="f16" fmla="val 1"/>
                <a:gd name="f17" fmla="val 20"/>
                <a:gd name="f18" fmla="val 18"/>
                <a:gd name="f19" fmla="val 16"/>
                <a:gd name="f20" fmla="val 2"/>
                <a:gd name="f21" fmla="val 14"/>
                <a:gd name="f22" fmla="val 6"/>
                <a:gd name="f23" fmla="val 10"/>
                <a:gd name="f24" fmla="val 3"/>
                <a:gd name="f25" fmla="val 29"/>
                <a:gd name="f26" fmla="val 35"/>
                <a:gd name="f27" fmla="val 34"/>
                <a:gd name="f28" fmla="val 55"/>
                <a:gd name="f29" fmla="val 36"/>
                <a:gd name="f30" fmla="val 57"/>
                <a:gd name="f31" fmla="val 32"/>
                <a:gd name="f32" fmla="val 26"/>
                <a:gd name="f33" fmla="+- 0 0 -90"/>
                <a:gd name="f34" fmla="*/ f3 1 37"/>
                <a:gd name="f35" fmla="*/ f4 1 59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37"/>
                <a:gd name="f44" fmla="*/ f40 1 59"/>
                <a:gd name="f45" fmla="*/ 15 f41 1"/>
                <a:gd name="f46" fmla="*/ 59 f40 1"/>
                <a:gd name="f47" fmla="*/ 7 f41 1"/>
                <a:gd name="f48" fmla="*/ 52 f40 1"/>
                <a:gd name="f49" fmla="*/ 1 f41 1"/>
                <a:gd name="f50" fmla="*/ 20 f40 1"/>
                <a:gd name="f51" fmla="*/ 2 f41 1"/>
                <a:gd name="f52" fmla="*/ 14 f40 1"/>
                <a:gd name="f53" fmla="*/ 14 f41 1"/>
                <a:gd name="f54" fmla="*/ 2 f40 1"/>
                <a:gd name="f55" fmla="*/ 20 f41 1"/>
                <a:gd name="f56" fmla="*/ 3 f40 1"/>
                <a:gd name="f57" fmla="*/ 37 f41 1"/>
                <a:gd name="f58" fmla="*/ 32 f41 1"/>
                <a:gd name="f59" fmla="*/ 58 f40 1"/>
                <a:gd name="f60" fmla="+- f42 0 f1"/>
                <a:gd name="f61" fmla="*/ f45 1 37"/>
                <a:gd name="f62" fmla="*/ f46 1 59"/>
                <a:gd name="f63" fmla="*/ f47 1 37"/>
                <a:gd name="f64" fmla="*/ f48 1 59"/>
                <a:gd name="f65" fmla="*/ f49 1 37"/>
                <a:gd name="f66" fmla="*/ f50 1 59"/>
                <a:gd name="f67" fmla="*/ f51 1 37"/>
                <a:gd name="f68" fmla="*/ f52 1 59"/>
                <a:gd name="f69" fmla="*/ f53 1 37"/>
                <a:gd name="f70" fmla="*/ f54 1 59"/>
                <a:gd name="f71" fmla="*/ f55 1 37"/>
                <a:gd name="f72" fmla="*/ f56 1 59"/>
                <a:gd name="f73" fmla="*/ f57 1 37"/>
                <a:gd name="f74" fmla="*/ f58 1 37"/>
                <a:gd name="f75" fmla="*/ f59 1 59"/>
                <a:gd name="f76" fmla="*/ 0 1 f43"/>
                <a:gd name="f77" fmla="*/ f37 1 f43"/>
                <a:gd name="f78" fmla="*/ 0 1 f44"/>
                <a:gd name="f79" fmla="*/ f38 1 f44"/>
                <a:gd name="f80" fmla="*/ f61 1 f43"/>
                <a:gd name="f81" fmla="*/ f62 1 f44"/>
                <a:gd name="f82" fmla="*/ f63 1 f43"/>
                <a:gd name="f83" fmla="*/ f64 1 f44"/>
                <a:gd name="f84" fmla="*/ f65 1 f43"/>
                <a:gd name="f85" fmla="*/ f66 1 f44"/>
                <a:gd name="f86" fmla="*/ f67 1 f43"/>
                <a:gd name="f87" fmla="*/ f68 1 f44"/>
                <a:gd name="f88" fmla="*/ f69 1 f43"/>
                <a:gd name="f89" fmla="*/ f70 1 f44"/>
                <a:gd name="f90" fmla="*/ f71 1 f43"/>
                <a:gd name="f91" fmla="*/ f72 1 f44"/>
                <a:gd name="f92" fmla="*/ f73 1 f43"/>
                <a:gd name="f93" fmla="*/ f74 1 f43"/>
                <a:gd name="f94" fmla="*/ f75 1 f44"/>
                <a:gd name="f95" fmla="*/ f76 f34 1"/>
                <a:gd name="f96" fmla="*/ f77 f34 1"/>
                <a:gd name="f97" fmla="*/ f79 f35 1"/>
                <a:gd name="f98" fmla="*/ f78 f35 1"/>
                <a:gd name="f99" fmla="*/ f80 f34 1"/>
                <a:gd name="f100" fmla="*/ f81 f35 1"/>
                <a:gd name="f101" fmla="*/ f82 f34 1"/>
                <a:gd name="f102" fmla="*/ f83 f35 1"/>
                <a:gd name="f103" fmla="*/ f84 f34 1"/>
                <a:gd name="f104" fmla="*/ f85 f35 1"/>
                <a:gd name="f105" fmla="*/ f86 f34 1"/>
                <a:gd name="f106" fmla="*/ f87 f35 1"/>
                <a:gd name="f107" fmla="*/ f88 f34 1"/>
                <a:gd name="f108" fmla="*/ f89 f35 1"/>
                <a:gd name="f109" fmla="*/ f90 f34 1"/>
                <a:gd name="f110" fmla="*/ f91 f35 1"/>
                <a:gd name="f111" fmla="*/ f92 f34 1"/>
                <a:gd name="f112" fmla="*/ f93 f34 1"/>
                <a:gd name="f113" fmla="*/ f94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105" y="f106"/>
                </a:cxn>
                <a:cxn ang="f60">
                  <a:pos x="f107" y="f108"/>
                </a:cxn>
                <a:cxn ang="f60">
                  <a:pos x="f109" y="f110"/>
                </a:cxn>
                <a:cxn ang="f60">
                  <a:pos x="f111" y="f102"/>
                </a:cxn>
                <a:cxn ang="f60">
                  <a:pos x="f112" y="f113"/>
                </a:cxn>
                <a:cxn ang="f60">
                  <a:pos x="f99" y="f100"/>
                </a:cxn>
              </a:cxnLst>
              <a:rect l="f95" t="f98" r="f96" b="f97"/>
              <a:pathLst>
                <a:path w="37" h="59">
                  <a:moveTo>
                    <a:pt x="f8" y="f7"/>
                  </a:moveTo>
                  <a:cubicBezTo>
                    <a:pt x="f9" y="f7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5" y="f18"/>
                    <a:pt x="f16" y="f19"/>
                    <a:pt x="f20" y="f21"/>
                  </a:cubicBezTo>
                  <a:cubicBezTo>
                    <a:pt x="f22" y="f23"/>
                    <a:pt x="f23" y="f22"/>
                    <a:pt x="f21" y="f20"/>
                  </a:cubicBezTo>
                  <a:cubicBezTo>
                    <a:pt x="f19" y="f5"/>
                    <a:pt x="f18" y="f5"/>
                    <a:pt x="f17" y="f24"/>
                  </a:cubicBezTo>
                  <a:cubicBezTo>
                    <a:pt x="f25" y="f18"/>
                    <a:pt x="f26" y="f27"/>
                    <a:pt x="f6" y="f12"/>
                  </a:cubicBezTo>
                  <a:cubicBezTo>
                    <a:pt x="f6" y="f28"/>
                    <a:pt x="f29" y="f30"/>
                    <a:pt x="f31" y="f11"/>
                  </a:cubicBezTo>
                  <a:cubicBezTo>
                    <a:pt x="f32" y="f11"/>
                    <a:pt x="f17" y="f11"/>
                    <a:pt x="f8" y="f7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Freeform 122">
              <a:extLst>
                <a:ext uri="{FF2B5EF4-FFF2-40B4-BE49-F238E27FC236}">
                  <a16:creationId xmlns:a16="http://schemas.microsoft.com/office/drawing/2014/main" id="{CC938DBA-0489-49AE-94AE-8CFF71372942}"/>
                </a:ext>
              </a:extLst>
            </p:cNvPr>
            <p:cNvSpPr/>
            <p:nvPr/>
          </p:nvSpPr>
          <p:spPr>
            <a:xfrm>
              <a:off x="7803233" y="2307433"/>
              <a:ext cx="241301" cy="4111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73"/>
                <a:gd name="f8" fmla="val 27"/>
                <a:gd name="f9" fmla="val 21"/>
                <a:gd name="f10" fmla="val 20"/>
                <a:gd name="f11" fmla="val 72"/>
                <a:gd name="f12" fmla="val 66"/>
                <a:gd name="f13" fmla="val 18"/>
                <a:gd name="f14" fmla="val 54"/>
                <a:gd name="f15" fmla="val 15"/>
                <a:gd name="f16" fmla="val 11"/>
                <a:gd name="f17" fmla="val 32"/>
                <a:gd name="f18" fmla="val 9"/>
                <a:gd name="f19" fmla="val 26"/>
                <a:gd name="f20" fmla="val 6"/>
                <a:gd name="f21" fmla="val 2"/>
                <a:gd name="f22" fmla="val 14"/>
                <a:gd name="f23" fmla="val 10"/>
                <a:gd name="f24" fmla="val 3"/>
                <a:gd name="f25" fmla="val 8"/>
                <a:gd name="f26" fmla="val 12"/>
                <a:gd name="f27" fmla="val 1"/>
                <a:gd name="f28" fmla="val 19"/>
                <a:gd name="f29" fmla="val 28"/>
                <a:gd name="f30" fmla="val 25"/>
                <a:gd name="f31" fmla="val 35"/>
                <a:gd name="f32" fmla="val 40"/>
                <a:gd name="f33" fmla="val 41"/>
                <a:gd name="f34" fmla="val 56"/>
                <a:gd name="f35" fmla="val 60"/>
                <a:gd name="f36" fmla="val 63"/>
                <a:gd name="f37" fmla="val 39"/>
                <a:gd name="f38" fmla="val 65"/>
                <a:gd name="f39" fmla="val 37"/>
                <a:gd name="f40" fmla="val 67"/>
                <a:gd name="f41" fmla="val 68"/>
                <a:gd name="f42" fmla="val 34"/>
                <a:gd name="f43" fmla="val 70"/>
                <a:gd name="f44" fmla="val 29"/>
                <a:gd name="f45" fmla="+- 0 0 -90"/>
                <a:gd name="f46" fmla="*/ f3 1 43"/>
                <a:gd name="f47" fmla="*/ f4 1 73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43"/>
                <a:gd name="f56" fmla="*/ f52 1 73"/>
                <a:gd name="f57" fmla="*/ 27 f53 1"/>
                <a:gd name="f58" fmla="*/ 73 f52 1"/>
                <a:gd name="f59" fmla="*/ 20 f53 1"/>
                <a:gd name="f60" fmla="*/ 66 f52 1"/>
                <a:gd name="f61" fmla="*/ 11 f53 1"/>
                <a:gd name="f62" fmla="*/ 32 f52 1"/>
                <a:gd name="f63" fmla="*/ 2 f53 1"/>
                <a:gd name="f64" fmla="*/ 14 f52 1"/>
                <a:gd name="f65" fmla="*/ 3 f53 1"/>
                <a:gd name="f66" fmla="*/ 8 f52 1"/>
                <a:gd name="f67" fmla="*/ 19 f53 1"/>
                <a:gd name="f68" fmla="*/ 11 f52 1"/>
                <a:gd name="f69" fmla="*/ 41 f53 1"/>
                <a:gd name="f70" fmla="*/ 56 f52 1"/>
                <a:gd name="f71" fmla="*/ 39 f53 1"/>
                <a:gd name="f72" fmla="*/ 65 f52 1"/>
                <a:gd name="f73" fmla="*/ 34 f53 1"/>
                <a:gd name="f74" fmla="*/ 70 f52 1"/>
                <a:gd name="f75" fmla="+- f54 0 f1"/>
                <a:gd name="f76" fmla="*/ f57 1 43"/>
                <a:gd name="f77" fmla="*/ f58 1 73"/>
                <a:gd name="f78" fmla="*/ f59 1 43"/>
                <a:gd name="f79" fmla="*/ f60 1 73"/>
                <a:gd name="f80" fmla="*/ f61 1 43"/>
                <a:gd name="f81" fmla="*/ f62 1 73"/>
                <a:gd name="f82" fmla="*/ f63 1 43"/>
                <a:gd name="f83" fmla="*/ f64 1 73"/>
                <a:gd name="f84" fmla="*/ f65 1 43"/>
                <a:gd name="f85" fmla="*/ f66 1 73"/>
                <a:gd name="f86" fmla="*/ f67 1 43"/>
                <a:gd name="f87" fmla="*/ f68 1 73"/>
                <a:gd name="f88" fmla="*/ f69 1 43"/>
                <a:gd name="f89" fmla="*/ f70 1 73"/>
                <a:gd name="f90" fmla="*/ f71 1 43"/>
                <a:gd name="f91" fmla="*/ f72 1 73"/>
                <a:gd name="f92" fmla="*/ f73 1 43"/>
                <a:gd name="f93" fmla="*/ f74 1 73"/>
                <a:gd name="f94" fmla="*/ 0 1 f55"/>
                <a:gd name="f95" fmla="*/ f49 1 f55"/>
                <a:gd name="f96" fmla="*/ 0 1 f56"/>
                <a:gd name="f97" fmla="*/ f50 1 f56"/>
                <a:gd name="f98" fmla="*/ f76 1 f55"/>
                <a:gd name="f99" fmla="*/ f77 1 f56"/>
                <a:gd name="f100" fmla="*/ f78 1 f55"/>
                <a:gd name="f101" fmla="*/ f79 1 f56"/>
                <a:gd name="f102" fmla="*/ f80 1 f55"/>
                <a:gd name="f103" fmla="*/ f81 1 f56"/>
                <a:gd name="f104" fmla="*/ f82 1 f55"/>
                <a:gd name="f105" fmla="*/ f83 1 f56"/>
                <a:gd name="f106" fmla="*/ f84 1 f55"/>
                <a:gd name="f107" fmla="*/ f85 1 f56"/>
                <a:gd name="f108" fmla="*/ f86 1 f55"/>
                <a:gd name="f109" fmla="*/ f87 1 f56"/>
                <a:gd name="f110" fmla="*/ f88 1 f55"/>
                <a:gd name="f111" fmla="*/ f89 1 f56"/>
                <a:gd name="f112" fmla="*/ f90 1 f55"/>
                <a:gd name="f113" fmla="*/ f91 1 f56"/>
                <a:gd name="f114" fmla="*/ f92 1 f55"/>
                <a:gd name="f115" fmla="*/ f93 1 f56"/>
                <a:gd name="f116" fmla="*/ f94 f46 1"/>
                <a:gd name="f117" fmla="*/ f95 f46 1"/>
                <a:gd name="f118" fmla="*/ f97 f47 1"/>
                <a:gd name="f119" fmla="*/ f96 f47 1"/>
                <a:gd name="f120" fmla="*/ f98 f46 1"/>
                <a:gd name="f121" fmla="*/ f99 f47 1"/>
                <a:gd name="f122" fmla="*/ f100 f46 1"/>
                <a:gd name="f123" fmla="*/ f101 f47 1"/>
                <a:gd name="f124" fmla="*/ f102 f46 1"/>
                <a:gd name="f125" fmla="*/ f103 f47 1"/>
                <a:gd name="f126" fmla="*/ f104 f46 1"/>
                <a:gd name="f127" fmla="*/ f105 f47 1"/>
                <a:gd name="f128" fmla="*/ f106 f46 1"/>
                <a:gd name="f129" fmla="*/ f107 f47 1"/>
                <a:gd name="f130" fmla="*/ f108 f46 1"/>
                <a:gd name="f131" fmla="*/ f109 f47 1"/>
                <a:gd name="f132" fmla="*/ f110 f46 1"/>
                <a:gd name="f133" fmla="*/ f111 f47 1"/>
                <a:gd name="f134" fmla="*/ f112 f46 1"/>
                <a:gd name="f135" fmla="*/ f113 f47 1"/>
                <a:gd name="f136" fmla="*/ f114 f46 1"/>
                <a:gd name="f137" fmla="*/ f115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32" y="f133"/>
                </a:cxn>
                <a:cxn ang="f75">
                  <a:pos x="f134" y="f135"/>
                </a:cxn>
                <a:cxn ang="f75">
                  <a:pos x="f136" y="f137"/>
                </a:cxn>
                <a:cxn ang="f75">
                  <a:pos x="f120" y="f121"/>
                </a:cxn>
              </a:cxnLst>
              <a:rect l="f116" t="f119" r="f117" b="f118"/>
              <a:pathLst>
                <a:path w="43" h="73">
                  <a:moveTo>
                    <a:pt x="f8" y="f7"/>
                  </a:moveTo>
                  <a:cubicBezTo>
                    <a:pt x="f9" y="f7"/>
                    <a:pt x="f10" y="f11"/>
                    <a:pt x="f10" y="f12"/>
                  </a:cubicBezTo>
                  <a:cubicBezTo>
                    <a:pt x="f13" y="f14"/>
                    <a:pt x="f15" y="f6"/>
                    <a:pt x="f16" y="f17"/>
                  </a:cubicBezTo>
                  <a:cubicBezTo>
                    <a:pt x="f18" y="f19"/>
                    <a:pt x="f20" y="f10"/>
                    <a:pt x="f21" y="f22"/>
                  </a:cubicBezTo>
                  <a:cubicBezTo>
                    <a:pt x="f5" y="f16"/>
                    <a:pt x="f5" y="f23"/>
                    <a:pt x="f24" y="f25"/>
                  </a:cubicBezTo>
                  <a:cubicBezTo>
                    <a:pt x="f15" y="f5"/>
                    <a:pt x="f26" y="f27"/>
                    <a:pt x="f28" y="f16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6" y="f35"/>
                    <a:pt x="f6" y="f36"/>
                    <a:pt x="f37" y="f38"/>
                  </a:cubicBezTo>
                  <a:cubicBezTo>
                    <a:pt x="f39" y="f40"/>
                    <a:pt x="f31" y="f41"/>
                    <a:pt x="f42" y="f43"/>
                  </a:cubicBezTo>
                  <a:cubicBezTo>
                    <a:pt x="f17" y="f11"/>
                    <a:pt x="f44" y="f7"/>
                    <a:pt x="f8" y="f7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Freeform 123">
              <a:extLst>
                <a:ext uri="{FF2B5EF4-FFF2-40B4-BE49-F238E27FC236}">
                  <a16:creationId xmlns:a16="http://schemas.microsoft.com/office/drawing/2014/main" id="{80918FEC-C9F6-4649-B5E1-2FEB4AFE2FD0}"/>
                </a:ext>
              </a:extLst>
            </p:cNvPr>
            <p:cNvSpPr/>
            <p:nvPr/>
          </p:nvSpPr>
          <p:spPr>
            <a:xfrm>
              <a:off x="8539828" y="2053431"/>
              <a:ext cx="207961" cy="388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69"/>
                <a:gd name="f8" fmla="val 36"/>
                <a:gd name="f9" fmla="val 51"/>
                <a:gd name="f10" fmla="val 55"/>
                <a:gd name="f11" fmla="val 35"/>
                <a:gd name="f12" fmla="val 57"/>
                <a:gd name="f13" fmla="val 33"/>
                <a:gd name="f14" fmla="val 60"/>
                <a:gd name="f15" fmla="val 31"/>
                <a:gd name="f16" fmla="val 62"/>
                <a:gd name="f17" fmla="val 28"/>
                <a:gd name="f18" fmla="val 64"/>
                <a:gd name="f19" fmla="val 26"/>
                <a:gd name="f20" fmla="val 67"/>
                <a:gd name="f21" fmla="val 25"/>
                <a:gd name="f22" fmla="val 24"/>
                <a:gd name="f23" fmla="val 23"/>
                <a:gd name="f24" fmla="val 68"/>
                <a:gd name="f25" fmla="val 21"/>
                <a:gd name="f26" fmla="val 66"/>
                <a:gd name="f27" fmla="val 65"/>
                <a:gd name="f28" fmla="val 19"/>
                <a:gd name="f29" fmla="val 54"/>
                <a:gd name="f30" fmla="val 16"/>
                <a:gd name="f31" fmla="val 44"/>
                <a:gd name="f32" fmla="val 12"/>
                <a:gd name="f33" fmla="val 9"/>
                <a:gd name="f34" fmla="val 7"/>
                <a:gd name="f35" fmla="val 2"/>
                <a:gd name="f36" fmla="val 18"/>
                <a:gd name="f37" fmla="val 1"/>
                <a:gd name="f38" fmla="val 14"/>
                <a:gd name="f39" fmla="val 3"/>
                <a:gd name="f40" fmla="val 8"/>
                <a:gd name="f41" fmla="val 6"/>
                <a:gd name="f42" fmla="val 17"/>
                <a:gd name="f43" fmla="val 20"/>
                <a:gd name="f44" fmla="val 4"/>
                <a:gd name="f45" fmla="val 30"/>
                <a:gd name="f46" fmla="val 34"/>
                <a:gd name="f47" fmla="+- 0 0 -90"/>
                <a:gd name="f48" fmla="*/ f3 1 37"/>
                <a:gd name="f49" fmla="*/ f4 1 69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37"/>
                <a:gd name="f58" fmla="*/ f54 1 69"/>
                <a:gd name="f59" fmla="*/ 36 f55 1"/>
                <a:gd name="f60" fmla="*/ 51 f54 1"/>
                <a:gd name="f61" fmla="*/ 33 f55 1"/>
                <a:gd name="f62" fmla="*/ 60 f54 1"/>
                <a:gd name="f63" fmla="*/ 26 f55 1"/>
                <a:gd name="f64" fmla="*/ 67 f54 1"/>
                <a:gd name="f65" fmla="*/ 23 f55 1"/>
                <a:gd name="f66" fmla="*/ 68 f54 1"/>
                <a:gd name="f67" fmla="*/ 21 f55 1"/>
                <a:gd name="f68" fmla="*/ 65 f54 1"/>
                <a:gd name="f69" fmla="*/ 12 f55 1"/>
                <a:gd name="f70" fmla="*/ 33 f54 1"/>
                <a:gd name="f71" fmla="*/ 2 f55 1"/>
                <a:gd name="f72" fmla="*/ 18 f54 1"/>
                <a:gd name="f73" fmla="*/ 3 f55 1"/>
                <a:gd name="f74" fmla="*/ 12 f54 1"/>
                <a:gd name="f75" fmla="*/ 17 f55 1"/>
                <a:gd name="f76" fmla="*/ 2 f54 1"/>
                <a:gd name="f77" fmla="*/ 4 f54 1"/>
                <a:gd name="f78" fmla="+- f56 0 f1"/>
                <a:gd name="f79" fmla="*/ f59 1 37"/>
                <a:gd name="f80" fmla="*/ f60 1 69"/>
                <a:gd name="f81" fmla="*/ f61 1 37"/>
                <a:gd name="f82" fmla="*/ f62 1 69"/>
                <a:gd name="f83" fmla="*/ f63 1 37"/>
                <a:gd name="f84" fmla="*/ f64 1 69"/>
                <a:gd name="f85" fmla="*/ f65 1 37"/>
                <a:gd name="f86" fmla="*/ f66 1 69"/>
                <a:gd name="f87" fmla="*/ f67 1 37"/>
                <a:gd name="f88" fmla="*/ f68 1 69"/>
                <a:gd name="f89" fmla="*/ f69 1 37"/>
                <a:gd name="f90" fmla="*/ f70 1 69"/>
                <a:gd name="f91" fmla="*/ f71 1 37"/>
                <a:gd name="f92" fmla="*/ f72 1 69"/>
                <a:gd name="f93" fmla="*/ f73 1 37"/>
                <a:gd name="f94" fmla="*/ f74 1 69"/>
                <a:gd name="f95" fmla="*/ f75 1 37"/>
                <a:gd name="f96" fmla="*/ f76 1 69"/>
                <a:gd name="f97" fmla="*/ f77 1 69"/>
                <a:gd name="f98" fmla="*/ 0 1 f57"/>
                <a:gd name="f99" fmla="*/ f51 1 f57"/>
                <a:gd name="f100" fmla="*/ 0 1 f58"/>
                <a:gd name="f101" fmla="*/ f52 1 f58"/>
                <a:gd name="f102" fmla="*/ f79 1 f57"/>
                <a:gd name="f103" fmla="*/ f80 1 f58"/>
                <a:gd name="f104" fmla="*/ f81 1 f57"/>
                <a:gd name="f105" fmla="*/ f82 1 f58"/>
                <a:gd name="f106" fmla="*/ f83 1 f57"/>
                <a:gd name="f107" fmla="*/ f84 1 f58"/>
                <a:gd name="f108" fmla="*/ f85 1 f57"/>
                <a:gd name="f109" fmla="*/ f86 1 f58"/>
                <a:gd name="f110" fmla="*/ f87 1 f57"/>
                <a:gd name="f111" fmla="*/ f88 1 f58"/>
                <a:gd name="f112" fmla="*/ f89 1 f57"/>
                <a:gd name="f113" fmla="*/ f90 1 f58"/>
                <a:gd name="f114" fmla="*/ f91 1 f57"/>
                <a:gd name="f115" fmla="*/ f92 1 f58"/>
                <a:gd name="f116" fmla="*/ f93 1 f57"/>
                <a:gd name="f117" fmla="*/ f94 1 f58"/>
                <a:gd name="f118" fmla="*/ f95 1 f57"/>
                <a:gd name="f119" fmla="*/ f96 1 f58"/>
                <a:gd name="f120" fmla="*/ f97 1 f58"/>
                <a:gd name="f121" fmla="*/ f98 f48 1"/>
                <a:gd name="f122" fmla="*/ f99 f48 1"/>
                <a:gd name="f123" fmla="*/ f101 f49 1"/>
                <a:gd name="f124" fmla="*/ f100 f49 1"/>
                <a:gd name="f125" fmla="*/ f102 f48 1"/>
                <a:gd name="f126" fmla="*/ f103 f49 1"/>
                <a:gd name="f127" fmla="*/ f104 f48 1"/>
                <a:gd name="f128" fmla="*/ f105 f49 1"/>
                <a:gd name="f129" fmla="*/ f106 f48 1"/>
                <a:gd name="f130" fmla="*/ f107 f49 1"/>
                <a:gd name="f131" fmla="*/ f108 f48 1"/>
                <a:gd name="f132" fmla="*/ f109 f49 1"/>
                <a:gd name="f133" fmla="*/ f110 f48 1"/>
                <a:gd name="f134" fmla="*/ f111 f49 1"/>
                <a:gd name="f135" fmla="*/ f112 f48 1"/>
                <a:gd name="f136" fmla="*/ f113 f49 1"/>
                <a:gd name="f137" fmla="*/ f114 f48 1"/>
                <a:gd name="f138" fmla="*/ f115 f49 1"/>
                <a:gd name="f139" fmla="*/ f116 f48 1"/>
                <a:gd name="f140" fmla="*/ f117 f49 1"/>
                <a:gd name="f141" fmla="*/ f118 f48 1"/>
                <a:gd name="f142" fmla="*/ f119 f49 1"/>
                <a:gd name="f143" fmla="*/ f120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5" y="f126"/>
                </a:cxn>
                <a:cxn ang="f78">
                  <a:pos x="f127" y="f128"/>
                </a:cxn>
                <a:cxn ang="f78">
                  <a:pos x="f129" y="f130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7" y="f138"/>
                </a:cxn>
                <a:cxn ang="f78">
                  <a:pos x="f139" y="f140"/>
                </a:cxn>
                <a:cxn ang="f78">
                  <a:pos x="f141" y="f142"/>
                </a:cxn>
                <a:cxn ang="f78">
                  <a:pos x="f131" y="f143"/>
                </a:cxn>
                <a:cxn ang="f78">
                  <a:pos x="f125" y="f126"/>
                </a:cxn>
              </a:cxnLst>
              <a:rect l="f121" t="f124" r="f122" b="f123"/>
              <a:pathLst>
                <a:path w="37" h="69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0"/>
                    <a:pt x="f22" y="f7"/>
                    <a:pt x="f23" y="f24"/>
                  </a:cubicBezTo>
                  <a:cubicBezTo>
                    <a:pt x="f25" y="f24"/>
                    <a:pt x="f25" y="f26"/>
                    <a:pt x="f25" y="f27"/>
                  </a:cubicBezTo>
                  <a:cubicBezTo>
                    <a:pt x="f28" y="f29"/>
                    <a:pt x="f30" y="f31"/>
                    <a:pt x="f32" y="f13"/>
                  </a:cubicBezTo>
                  <a:cubicBezTo>
                    <a:pt x="f33" y="f17"/>
                    <a:pt x="f34" y="f23"/>
                    <a:pt x="f35" y="f36"/>
                  </a:cubicBezTo>
                  <a:cubicBezTo>
                    <a:pt x="f5" y="f30"/>
                    <a:pt x="f37" y="f38"/>
                    <a:pt x="f39" y="f32"/>
                  </a:cubicBezTo>
                  <a:cubicBezTo>
                    <a:pt x="f40" y="f33"/>
                    <a:pt x="f32" y="f41"/>
                    <a:pt x="f42" y="f35"/>
                  </a:cubicBezTo>
                  <a:cubicBezTo>
                    <a:pt x="f43" y="f5"/>
                    <a:pt x="f25" y="f37"/>
                    <a:pt x="f23" y="f44"/>
                  </a:cubicBezTo>
                  <a:cubicBezTo>
                    <a:pt x="f45" y="f28"/>
                    <a:pt x="f11" y="f46"/>
                    <a:pt x="f8" y="f9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Freeform 124">
              <a:extLst>
                <a:ext uri="{FF2B5EF4-FFF2-40B4-BE49-F238E27FC236}">
                  <a16:creationId xmlns:a16="http://schemas.microsoft.com/office/drawing/2014/main" id="{3B2B3345-5013-4832-BC3C-B72101C4E56D}"/>
                </a:ext>
              </a:extLst>
            </p:cNvPr>
            <p:cNvSpPr/>
            <p:nvPr/>
          </p:nvSpPr>
          <p:spPr>
            <a:xfrm>
              <a:off x="7695279" y="2386803"/>
              <a:ext cx="192088" cy="3317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59"/>
                <a:gd name="f8" fmla="val 28"/>
                <a:gd name="f9" fmla="val 27"/>
                <a:gd name="f10" fmla="val 26"/>
                <a:gd name="f11" fmla="val 58"/>
                <a:gd name="f12" fmla="val 24"/>
                <a:gd name="f13" fmla="val 14"/>
                <a:gd name="f14" fmla="val 15"/>
                <a:gd name="f15" fmla="val 13"/>
                <a:gd name="f16" fmla="val 48"/>
                <a:gd name="f17" fmla="val 11"/>
                <a:gd name="f18" fmla="val 37"/>
                <a:gd name="f19" fmla="val 8"/>
                <a:gd name="f20" fmla="val 2"/>
                <a:gd name="f21" fmla="val 17"/>
                <a:gd name="f22" fmla="val 1"/>
                <a:gd name="f23" fmla="val 5"/>
                <a:gd name="f24" fmla="val 12"/>
                <a:gd name="f25" fmla="val 16"/>
                <a:gd name="f26" fmla="val 3"/>
                <a:gd name="f27" fmla="val 25"/>
                <a:gd name="f28" fmla="val 19"/>
                <a:gd name="f29" fmla="val 31"/>
                <a:gd name="f30" fmla="val 36"/>
                <a:gd name="f31" fmla="val 33"/>
                <a:gd name="f32" fmla="val 54"/>
                <a:gd name="f33" fmla="val 32"/>
                <a:gd name="f34" fmla="+- 0 0 -90"/>
                <a:gd name="f35" fmla="*/ f3 1 34"/>
                <a:gd name="f36" fmla="*/ f4 1 59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34"/>
                <a:gd name="f45" fmla="*/ f41 1 59"/>
                <a:gd name="f46" fmla="*/ 28 f42 1"/>
                <a:gd name="f47" fmla="*/ 59 f41 1"/>
                <a:gd name="f48" fmla="*/ 24 f42 1"/>
                <a:gd name="f49" fmla="*/ 58 f41 1"/>
                <a:gd name="f50" fmla="*/ 13 f42 1"/>
                <a:gd name="f51" fmla="*/ 48 f41 1"/>
                <a:gd name="f52" fmla="*/ 2 f42 1"/>
                <a:gd name="f53" fmla="*/ 17 f41 1"/>
                <a:gd name="f54" fmla="*/ 11 f41 1"/>
                <a:gd name="f55" fmla="*/ 12 f42 1"/>
                <a:gd name="f56" fmla="*/ 2 f41 1"/>
                <a:gd name="f57" fmla="*/ 17 f42 1"/>
                <a:gd name="f58" fmla="*/ 3 f41 1"/>
                <a:gd name="f59" fmla="*/ 33 f42 1"/>
                <a:gd name="f60" fmla="*/ 54 f41 1"/>
                <a:gd name="f61" fmla="+- f43 0 f1"/>
                <a:gd name="f62" fmla="*/ f46 1 34"/>
                <a:gd name="f63" fmla="*/ f47 1 59"/>
                <a:gd name="f64" fmla="*/ f48 1 34"/>
                <a:gd name="f65" fmla="*/ f49 1 59"/>
                <a:gd name="f66" fmla="*/ f50 1 34"/>
                <a:gd name="f67" fmla="*/ f51 1 59"/>
                <a:gd name="f68" fmla="*/ f52 1 34"/>
                <a:gd name="f69" fmla="*/ f53 1 59"/>
                <a:gd name="f70" fmla="*/ f54 1 59"/>
                <a:gd name="f71" fmla="*/ f55 1 34"/>
                <a:gd name="f72" fmla="*/ f56 1 59"/>
                <a:gd name="f73" fmla="*/ f57 1 34"/>
                <a:gd name="f74" fmla="*/ f58 1 59"/>
                <a:gd name="f75" fmla="*/ f59 1 34"/>
                <a:gd name="f76" fmla="*/ f60 1 59"/>
                <a:gd name="f77" fmla="*/ 0 1 f44"/>
                <a:gd name="f78" fmla="*/ f38 1 f44"/>
                <a:gd name="f79" fmla="*/ 0 1 f45"/>
                <a:gd name="f80" fmla="*/ f39 1 f45"/>
                <a:gd name="f81" fmla="*/ f62 1 f44"/>
                <a:gd name="f82" fmla="*/ f63 1 f45"/>
                <a:gd name="f83" fmla="*/ f64 1 f44"/>
                <a:gd name="f84" fmla="*/ f65 1 f45"/>
                <a:gd name="f85" fmla="*/ f66 1 f44"/>
                <a:gd name="f86" fmla="*/ f67 1 f45"/>
                <a:gd name="f87" fmla="*/ f68 1 f44"/>
                <a:gd name="f88" fmla="*/ f69 1 f45"/>
                <a:gd name="f89" fmla="*/ f70 1 f45"/>
                <a:gd name="f90" fmla="*/ f71 1 f44"/>
                <a:gd name="f91" fmla="*/ f72 1 f45"/>
                <a:gd name="f92" fmla="*/ f73 1 f44"/>
                <a:gd name="f93" fmla="*/ f74 1 f45"/>
                <a:gd name="f94" fmla="*/ f75 1 f44"/>
                <a:gd name="f95" fmla="*/ f76 1 f45"/>
                <a:gd name="f96" fmla="*/ f77 f35 1"/>
                <a:gd name="f97" fmla="*/ f78 f35 1"/>
                <a:gd name="f98" fmla="*/ f80 f36 1"/>
                <a:gd name="f99" fmla="*/ f79 f36 1"/>
                <a:gd name="f100" fmla="*/ f81 f35 1"/>
                <a:gd name="f101" fmla="*/ f82 f36 1"/>
                <a:gd name="f102" fmla="*/ f83 f35 1"/>
                <a:gd name="f103" fmla="*/ f84 f36 1"/>
                <a:gd name="f104" fmla="*/ f85 f35 1"/>
                <a:gd name="f105" fmla="*/ f86 f36 1"/>
                <a:gd name="f106" fmla="*/ f87 f35 1"/>
                <a:gd name="f107" fmla="*/ f88 f36 1"/>
                <a:gd name="f108" fmla="*/ f89 f36 1"/>
                <a:gd name="f109" fmla="*/ f90 f35 1"/>
                <a:gd name="f110" fmla="*/ f91 f36 1"/>
                <a:gd name="f111" fmla="*/ f92 f35 1"/>
                <a:gd name="f112" fmla="*/ f93 f36 1"/>
                <a:gd name="f113" fmla="*/ f94 f35 1"/>
                <a:gd name="f114" fmla="*/ f95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106" y="f108"/>
                </a:cxn>
                <a:cxn ang="f61">
                  <a:pos x="f109" y="f110"/>
                </a:cxn>
                <a:cxn ang="f61">
                  <a:pos x="f111" y="f112"/>
                </a:cxn>
                <a:cxn ang="f61">
                  <a:pos x="f113" y="f114"/>
                </a:cxn>
                <a:cxn ang="f61">
                  <a:pos x="f100" y="f101"/>
                </a:cxn>
              </a:cxnLst>
              <a:rect l="f96" t="f99" r="f97" b="f98"/>
              <a:pathLst>
                <a:path w="34" h="59">
                  <a:moveTo>
                    <a:pt x="f8" y="f7"/>
                  </a:moveTo>
                  <a:cubicBezTo>
                    <a:pt x="f9" y="f7"/>
                    <a:pt x="f10" y="f11"/>
                    <a:pt x="f12" y="f11"/>
                  </a:cubicBezTo>
                  <a:cubicBezTo>
                    <a:pt x="f13" y="f11"/>
                    <a:pt x="f14" y="f11"/>
                    <a:pt x="f15" y="f16"/>
                  </a:cubicBezTo>
                  <a:cubicBezTo>
                    <a:pt x="f17" y="f18"/>
                    <a:pt x="f19" y="f9"/>
                    <a:pt x="f20" y="f21"/>
                  </a:cubicBezTo>
                  <a:cubicBezTo>
                    <a:pt x="f22" y="f14"/>
                    <a:pt x="f5" y="f15"/>
                    <a:pt x="f20" y="f17"/>
                  </a:cubicBezTo>
                  <a:cubicBezTo>
                    <a:pt x="f23" y="f19"/>
                    <a:pt x="f19" y="f23"/>
                    <a:pt x="f24" y="f20"/>
                  </a:cubicBezTo>
                  <a:cubicBezTo>
                    <a:pt x="f13" y="f5"/>
                    <a:pt x="f25" y="f5"/>
                    <a:pt x="f21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6" y="f11"/>
                    <a:pt x="f33" y="f7"/>
                    <a:pt x="f8" y="f7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Freeform 125">
              <a:extLst>
                <a:ext uri="{FF2B5EF4-FFF2-40B4-BE49-F238E27FC236}">
                  <a16:creationId xmlns:a16="http://schemas.microsoft.com/office/drawing/2014/main" id="{51A1C26C-7D50-4C6C-91E8-2D8BF2993AB1}"/>
                </a:ext>
              </a:extLst>
            </p:cNvPr>
            <p:cNvSpPr/>
            <p:nvPr/>
          </p:nvSpPr>
          <p:spPr>
            <a:xfrm>
              <a:off x="7358734" y="2369347"/>
              <a:ext cx="371475" cy="2587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46"/>
                <a:gd name="f8" fmla="val 57"/>
                <a:gd name="f9" fmla="val 1"/>
                <a:gd name="f10" fmla="val 59"/>
                <a:gd name="f11" fmla="val 63"/>
                <a:gd name="f12" fmla="val 64"/>
                <a:gd name="f13" fmla="val 3"/>
                <a:gd name="f14" fmla="val 5"/>
                <a:gd name="f15" fmla="val 62"/>
                <a:gd name="f16" fmla="val 7"/>
                <a:gd name="f17" fmla="val 60"/>
                <a:gd name="f18" fmla="val 9"/>
                <a:gd name="f19" fmla="val 14"/>
                <a:gd name="f20" fmla="val 52"/>
                <a:gd name="f21" fmla="val 17"/>
                <a:gd name="f22" fmla="val 18"/>
                <a:gd name="f23" fmla="val 31"/>
                <a:gd name="f24" fmla="val 21"/>
                <a:gd name="f25" fmla="val 19"/>
                <a:gd name="f26" fmla="val 29"/>
                <a:gd name="f27" fmla="val 10"/>
                <a:gd name="f28" fmla="val 42"/>
                <a:gd name="f29" fmla="val 44"/>
                <a:gd name="f30" fmla="val 8"/>
                <a:gd name="f31" fmla="val 6"/>
                <a:gd name="f32" fmla="val 4"/>
                <a:gd name="f33" fmla="val 41"/>
                <a:gd name="f34" fmla="val 2"/>
                <a:gd name="f35" fmla="val 37"/>
                <a:gd name="f36" fmla="val 24"/>
                <a:gd name="f37" fmla="val 11"/>
                <a:gd name="f38" fmla="val 30"/>
                <a:gd name="f39" fmla="val 39"/>
                <a:gd name="f40" fmla="val 47"/>
                <a:gd name="f41" fmla="+- 0 0 -90"/>
                <a:gd name="f42" fmla="*/ f3 1 66"/>
                <a:gd name="f43" fmla="*/ f4 1 46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66"/>
                <a:gd name="f52" fmla="*/ f48 1 46"/>
                <a:gd name="f53" fmla="*/ 57 f49 1"/>
                <a:gd name="f54" fmla="*/ 1 f48 1"/>
                <a:gd name="f55" fmla="*/ 64 f49 1"/>
                <a:gd name="f56" fmla="*/ 3 f48 1"/>
                <a:gd name="f57" fmla="*/ 60 f49 1"/>
                <a:gd name="f58" fmla="*/ 9 f48 1"/>
                <a:gd name="f59" fmla="*/ 46 f49 1"/>
                <a:gd name="f60" fmla="*/ 18 f48 1"/>
                <a:gd name="f61" fmla="*/ 10 f49 1"/>
                <a:gd name="f62" fmla="*/ 42 f48 1"/>
                <a:gd name="f63" fmla="*/ 6 f49 1"/>
                <a:gd name="f64" fmla="*/ 44 f48 1"/>
                <a:gd name="f65" fmla="*/ 2 f49 1"/>
                <a:gd name="f66" fmla="*/ 37 f48 1"/>
                <a:gd name="f67" fmla="*/ 30 f49 1"/>
                <a:gd name="f68" fmla="*/ 6 f48 1"/>
                <a:gd name="f69" fmla="+- f50 0 f1"/>
                <a:gd name="f70" fmla="*/ f53 1 66"/>
                <a:gd name="f71" fmla="*/ f54 1 46"/>
                <a:gd name="f72" fmla="*/ f55 1 66"/>
                <a:gd name="f73" fmla="*/ f56 1 46"/>
                <a:gd name="f74" fmla="*/ f57 1 66"/>
                <a:gd name="f75" fmla="*/ f58 1 46"/>
                <a:gd name="f76" fmla="*/ f59 1 66"/>
                <a:gd name="f77" fmla="*/ f60 1 46"/>
                <a:gd name="f78" fmla="*/ f61 1 66"/>
                <a:gd name="f79" fmla="*/ f62 1 46"/>
                <a:gd name="f80" fmla="*/ f63 1 66"/>
                <a:gd name="f81" fmla="*/ f64 1 46"/>
                <a:gd name="f82" fmla="*/ f65 1 66"/>
                <a:gd name="f83" fmla="*/ f66 1 46"/>
                <a:gd name="f84" fmla="*/ f67 1 66"/>
                <a:gd name="f85" fmla="*/ f68 1 46"/>
                <a:gd name="f86" fmla="*/ 0 1 f51"/>
                <a:gd name="f87" fmla="*/ f45 1 f51"/>
                <a:gd name="f88" fmla="*/ 0 1 f52"/>
                <a:gd name="f89" fmla="*/ f46 1 f52"/>
                <a:gd name="f90" fmla="*/ f70 1 f51"/>
                <a:gd name="f91" fmla="*/ f71 1 f52"/>
                <a:gd name="f92" fmla="*/ f72 1 f51"/>
                <a:gd name="f93" fmla="*/ f73 1 f52"/>
                <a:gd name="f94" fmla="*/ f74 1 f51"/>
                <a:gd name="f95" fmla="*/ f75 1 f52"/>
                <a:gd name="f96" fmla="*/ f76 1 f51"/>
                <a:gd name="f97" fmla="*/ f77 1 f52"/>
                <a:gd name="f98" fmla="*/ f78 1 f51"/>
                <a:gd name="f99" fmla="*/ f79 1 f52"/>
                <a:gd name="f100" fmla="*/ f80 1 f51"/>
                <a:gd name="f101" fmla="*/ f81 1 f52"/>
                <a:gd name="f102" fmla="*/ f82 1 f51"/>
                <a:gd name="f103" fmla="*/ f83 1 f52"/>
                <a:gd name="f104" fmla="*/ f84 1 f51"/>
                <a:gd name="f105" fmla="*/ f85 1 f52"/>
                <a:gd name="f106" fmla="*/ f86 f42 1"/>
                <a:gd name="f107" fmla="*/ f87 f42 1"/>
                <a:gd name="f108" fmla="*/ f89 f43 1"/>
                <a:gd name="f109" fmla="*/ f88 f43 1"/>
                <a:gd name="f110" fmla="*/ f90 f42 1"/>
                <a:gd name="f111" fmla="*/ f91 f43 1"/>
                <a:gd name="f112" fmla="*/ f92 f42 1"/>
                <a:gd name="f113" fmla="*/ f93 f43 1"/>
                <a:gd name="f114" fmla="*/ f94 f42 1"/>
                <a:gd name="f115" fmla="*/ f95 f43 1"/>
                <a:gd name="f116" fmla="*/ f96 f42 1"/>
                <a:gd name="f117" fmla="*/ f97 f43 1"/>
                <a:gd name="f118" fmla="*/ f98 f42 1"/>
                <a:gd name="f119" fmla="*/ f99 f43 1"/>
                <a:gd name="f120" fmla="*/ f100 f42 1"/>
                <a:gd name="f121" fmla="*/ f101 f43 1"/>
                <a:gd name="f122" fmla="*/ f102 f42 1"/>
                <a:gd name="f123" fmla="*/ f103 f43 1"/>
                <a:gd name="f124" fmla="*/ f104 f42 1"/>
                <a:gd name="f125" fmla="*/ f105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10" y="f111"/>
                </a:cxn>
                <a:cxn ang="f69">
                  <a:pos x="f112" y="f113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20" y="f121"/>
                </a:cxn>
                <a:cxn ang="f69">
                  <a:pos x="f122" y="f123"/>
                </a:cxn>
                <a:cxn ang="f69">
                  <a:pos x="f124" y="f125"/>
                </a:cxn>
                <a:cxn ang="f69">
                  <a:pos x="f110" y="f111"/>
                </a:cxn>
              </a:cxnLst>
              <a:rect l="f106" t="f109" r="f107" b="f108"/>
              <a:pathLst>
                <a:path w="66" h="46">
                  <a:moveTo>
                    <a:pt x="f8" y="f9"/>
                  </a:moveTo>
                  <a:cubicBezTo>
                    <a:pt x="f10" y="f9"/>
                    <a:pt x="f11" y="f5"/>
                    <a:pt x="f12" y="f13"/>
                  </a:cubicBezTo>
                  <a:cubicBezTo>
                    <a:pt x="f6" y="f14"/>
                    <a:pt x="f15" y="f16"/>
                    <a:pt x="f17" y="f18"/>
                  </a:cubicBezTo>
                  <a:cubicBezTo>
                    <a:pt x="f8" y="f19"/>
                    <a:pt x="f20" y="f21"/>
                    <a:pt x="f7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18" y="f29"/>
                    <a:pt x="f30" y="f7"/>
                    <a:pt x="f31" y="f29"/>
                  </a:cubicBezTo>
                  <a:cubicBezTo>
                    <a:pt x="f32" y="f28"/>
                    <a:pt x="f5" y="f33"/>
                    <a:pt x="f34" y="f35"/>
                  </a:cubicBezTo>
                  <a:cubicBezTo>
                    <a:pt x="f30" y="f36"/>
                    <a:pt x="f19" y="f37"/>
                    <a:pt x="f38" y="f31"/>
                  </a:cubicBezTo>
                  <a:cubicBezTo>
                    <a:pt x="f39" y="f32"/>
                    <a:pt x="f40" y="f9"/>
                    <a:pt x="f8" y="f9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Freeform 126">
              <a:extLst>
                <a:ext uri="{FF2B5EF4-FFF2-40B4-BE49-F238E27FC236}">
                  <a16:creationId xmlns:a16="http://schemas.microsoft.com/office/drawing/2014/main" id="{1E8C58A0-2576-4B6B-8396-01C9B3080362}"/>
                </a:ext>
              </a:extLst>
            </p:cNvPr>
            <p:cNvSpPr/>
            <p:nvPr/>
          </p:nvSpPr>
          <p:spPr>
            <a:xfrm>
              <a:off x="7898486" y="2267739"/>
              <a:ext cx="225427" cy="355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63"/>
                <a:gd name="f8" fmla="val 11"/>
                <a:gd name="f9" fmla="val 15"/>
                <a:gd name="f10" fmla="val 1"/>
                <a:gd name="f11" fmla="val 19"/>
                <a:gd name="f12" fmla="val 3"/>
                <a:gd name="f13" fmla="val 21"/>
                <a:gd name="f14" fmla="val 7"/>
                <a:gd name="f15" fmla="val 28"/>
                <a:gd name="f16" fmla="val 20"/>
                <a:gd name="f17" fmla="val 34"/>
                <a:gd name="f18" fmla="val 39"/>
                <a:gd name="f19" fmla="val 48"/>
                <a:gd name="f20" fmla="val 51"/>
                <a:gd name="f21" fmla="val 36"/>
                <a:gd name="f22" fmla="val 61"/>
                <a:gd name="f23" fmla="val 32"/>
                <a:gd name="f24" fmla="val 62"/>
                <a:gd name="f25" fmla="val 30"/>
                <a:gd name="f26" fmla="val 60"/>
                <a:gd name="f27" fmla="val 26"/>
                <a:gd name="f28" fmla="val 13"/>
                <a:gd name="f29" fmla="val 25"/>
                <a:gd name="f30" fmla="val 10"/>
                <a:gd name="f31" fmla="val 14"/>
                <a:gd name="f32" fmla="val 2"/>
                <a:gd name="f33" fmla="val 9"/>
                <a:gd name="f34" fmla="val 5"/>
                <a:gd name="f35" fmla="val 4"/>
                <a:gd name="f36" fmla="val 6"/>
                <a:gd name="f37" fmla="val 8"/>
                <a:gd name="f38" fmla="+- 0 0 -90"/>
                <a:gd name="f39" fmla="*/ f3 1 40"/>
                <a:gd name="f40" fmla="*/ f4 1 63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40"/>
                <a:gd name="f49" fmla="*/ f45 1 63"/>
                <a:gd name="f50" fmla="*/ 11 f46 1"/>
                <a:gd name="f51" fmla="*/ 0 f45 1"/>
                <a:gd name="f52" fmla="*/ 21 f46 1"/>
                <a:gd name="f53" fmla="*/ 7 f45 1"/>
                <a:gd name="f54" fmla="*/ 39 f46 1"/>
                <a:gd name="f55" fmla="*/ 48 f45 1"/>
                <a:gd name="f56" fmla="*/ 32 f46 1"/>
                <a:gd name="f57" fmla="*/ 62 f45 1"/>
                <a:gd name="f58" fmla="*/ 30 f46 1"/>
                <a:gd name="f59" fmla="*/ 60 f45 1"/>
                <a:gd name="f60" fmla="*/ 13 f46 1"/>
                <a:gd name="f61" fmla="*/ 25 f45 1"/>
                <a:gd name="f62" fmla="*/ 2 f46 1"/>
                <a:gd name="f63" fmla="*/ 9 f45 1"/>
                <a:gd name="f64" fmla="*/ 3 f46 1"/>
                <a:gd name="f65" fmla="*/ 4 f45 1"/>
                <a:gd name="f66" fmla="+- f47 0 f1"/>
                <a:gd name="f67" fmla="*/ f50 1 40"/>
                <a:gd name="f68" fmla="*/ f51 1 63"/>
                <a:gd name="f69" fmla="*/ f52 1 40"/>
                <a:gd name="f70" fmla="*/ f53 1 63"/>
                <a:gd name="f71" fmla="*/ f54 1 40"/>
                <a:gd name="f72" fmla="*/ f55 1 63"/>
                <a:gd name="f73" fmla="*/ f56 1 40"/>
                <a:gd name="f74" fmla="*/ f57 1 63"/>
                <a:gd name="f75" fmla="*/ f58 1 40"/>
                <a:gd name="f76" fmla="*/ f59 1 63"/>
                <a:gd name="f77" fmla="*/ f60 1 40"/>
                <a:gd name="f78" fmla="*/ f61 1 63"/>
                <a:gd name="f79" fmla="*/ f62 1 40"/>
                <a:gd name="f80" fmla="*/ f63 1 63"/>
                <a:gd name="f81" fmla="*/ f64 1 40"/>
                <a:gd name="f82" fmla="*/ f65 1 63"/>
                <a:gd name="f83" fmla="*/ 0 1 f48"/>
                <a:gd name="f84" fmla="*/ f42 1 f48"/>
                <a:gd name="f85" fmla="*/ 0 1 f49"/>
                <a:gd name="f86" fmla="*/ f43 1 f49"/>
                <a:gd name="f87" fmla="*/ f67 1 f48"/>
                <a:gd name="f88" fmla="*/ f68 1 f49"/>
                <a:gd name="f89" fmla="*/ f69 1 f48"/>
                <a:gd name="f90" fmla="*/ f70 1 f49"/>
                <a:gd name="f91" fmla="*/ f71 1 f48"/>
                <a:gd name="f92" fmla="*/ f72 1 f49"/>
                <a:gd name="f93" fmla="*/ f73 1 f48"/>
                <a:gd name="f94" fmla="*/ f74 1 f49"/>
                <a:gd name="f95" fmla="*/ f75 1 f48"/>
                <a:gd name="f96" fmla="*/ f76 1 f49"/>
                <a:gd name="f97" fmla="*/ f77 1 f48"/>
                <a:gd name="f98" fmla="*/ f78 1 f49"/>
                <a:gd name="f99" fmla="*/ f79 1 f48"/>
                <a:gd name="f100" fmla="*/ f80 1 f49"/>
                <a:gd name="f101" fmla="*/ f81 1 f48"/>
                <a:gd name="f102" fmla="*/ f82 1 f49"/>
                <a:gd name="f103" fmla="*/ f83 f39 1"/>
                <a:gd name="f104" fmla="*/ f84 f39 1"/>
                <a:gd name="f105" fmla="*/ f86 f40 1"/>
                <a:gd name="f106" fmla="*/ f85 f40 1"/>
                <a:gd name="f107" fmla="*/ f87 f39 1"/>
                <a:gd name="f108" fmla="*/ f88 f40 1"/>
                <a:gd name="f109" fmla="*/ f89 f39 1"/>
                <a:gd name="f110" fmla="*/ f90 f40 1"/>
                <a:gd name="f111" fmla="*/ f91 f39 1"/>
                <a:gd name="f112" fmla="*/ f92 f40 1"/>
                <a:gd name="f113" fmla="*/ f93 f39 1"/>
                <a:gd name="f114" fmla="*/ f94 f40 1"/>
                <a:gd name="f115" fmla="*/ f95 f39 1"/>
                <a:gd name="f116" fmla="*/ f96 f40 1"/>
                <a:gd name="f117" fmla="*/ f97 f39 1"/>
                <a:gd name="f118" fmla="*/ f98 f40 1"/>
                <a:gd name="f119" fmla="*/ f99 f39 1"/>
                <a:gd name="f120" fmla="*/ f100 f40 1"/>
                <a:gd name="f121" fmla="*/ f101 f39 1"/>
                <a:gd name="f122" fmla="*/ f102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7" y="f108"/>
                </a:cxn>
                <a:cxn ang="f66">
                  <a:pos x="f109" y="f110"/>
                </a:cxn>
                <a:cxn ang="f66">
                  <a:pos x="f111" y="f112"/>
                </a:cxn>
                <a:cxn ang="f66">
                  <a:pos x="f113" y="f114"/>
                </a:cxn>
                <a:cxn ang="f66">
                  <a:pos x="f115" y="f116"/>
                </a:cxn>
                <a:cxn ang="f66">
                  <a:pos x="f117" y="f118"/>
                </a:cxn>
                <a:cxn ang="f66">
                  <a:pos x="f119" y="f120"/>
                </a:cxn>
                <a:cxn ang="f66">
                  <a:pos x="f121" y="f122"/>
                </a:cxn>
                <a:cxn ang="f66">
                  <a:pos x="f107" y="f108"/>
                </a:cxn>
              </a:cxnLst>
              <a:rect l="f103" t="f106" r="f104" b="f105"/>
              <a:pathLst>
                <a:path w="40" h="63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7"/>
                    <a:pt x="f18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5" y="f7"/>
                    <a:pt x="f25" y="f22"/>
                    <a:pt x="f25" y="f26"/>
                  </a:cubicBezTo>
                  <a:cubicBezTo>
                    <a:pt x="f27" y="f19"/>
                    <a:pt x="f11" y="f21"/>
                    <a:pt x="f28" y="f29"/>
                  </a:cubicBezTo>
                  <a:cubicBezTo>
                    <a:pt x="f30" y="f11"/>
                    <a:pt x="f14" y="f31"/>
                    <a:pt x="f32" y="f33"/>
                  </a:cubicBezTo>
                  <a:cubicBezTo>
                    <a:pt x="f5" y="f14"/>
                    <a:pt x="f5" y="f34"/>
                    <a:pt x="f12" y="f35"/>
                  </a:cubicBezTo>
                  <a:cubicBezTo>
                    <a:pt x="f36" y="f12"/>
                    <a:pt x="f37" y="f10"/>
                    <a:pt x="f8" y="f5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Freeform 127">
              <a:extLst>
                <a:ext uri="{FF2B5EF4-FFF2-40B4-BE49-F238E27FC236}">
                  <a16:creationId xmlns:a16="http://schemas.microsoft.com/office/drawing/2014/main" id="{DCDABCB1-3646-452C-9142-2C162AE4AAB4}"/>
                </a:ext>
              </a:extLst>
            </p:cNvPr>
            <p:cNvSpPr/>
            <p:nvPr/>
          </p:nvSpPr>
          <p:spPr>
            <a:xfrm>
              <a:off x="7476207" y="2239164"/>
              <a:ext cx="376239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28"/>
                <a:gd name="f8" fmla="val 27"/>
                <a:gd name="f9" fmla="val 7"/>
                <a:gd name="f10" fmla="val 18"/>
                <a:gd name="f11" fmla="val 14"/>
                <a:gd name="f12" fmla="val 9"/>
                <a:gd name="f13" fmla="val 26"/>
                <a:gd name="f14" fmla="val 5"/>
                <a:gd name="f15" fmla="val 38"/>
                <a:gd name="f16" fmla="val 2"/>
                <a:gd name="f17" fmla="val 51"/>
                <a:gd name="f18" fmla="val 63"/>
                <a:gd name="f19" fmla="val 6"/>
                <a:gd name="f20" fmla="val 65"/>
                <a:gd name="f21" fmla="val 8"/>
                <a:gd name="f22" fmla="val 10"/>
                <a:gd name="f23" fmla="val 11"/>
                <a:gd name="f24" fmla="val 64"/>
                <a:gd name="f25" fmla="val 12"/>
                <a:gd name="f26" fmla="val 57"/>
                <a:gd name="f27" fmla="val 49"/>
                <a:gd name="f28" fmla="val 21"/>
                <a:gd name="f29" fmla="val 39"/>
                <a:gd name="f30" fmla="val 19"/>
                <a:gd name="f31" fmla="val 17"/>
                <a:gd name="f32" fmla="val 20"/>
                <a:gd name="f33" fmla="val 25"/>
                <a:gd name="f34" fmla="val 3"/>
                <a:gd name="f35" fmla="+- 0 0 -90"/>
                <a:gd name="f36" fmla="*/ f3 1 67"/>
                <a:gd name="f37" fmla="*/ f4 1 28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67"/>
                <a:gd name="f46" fmla="*/ f42 1 28"/>
                <a:gd name="f47" fmla="*/ 0 f43 1"/>
                <a:gd name="f48" fmla="*/ 27 f42 1"/>
                <a:gd name="f49" fmla="*/ 26 f43 1"/>
                <a:gd name="f50" fmla="*/ 5 f42 1"/>
                <a:gd name="f51" fmla="*/ 63 f43 1"/>
                <a:gd name="f52" fmla="*/ 6 f42 1"/>
                <a:gd name="f53" fmla="*/ 67 f43 1"/>
                <a:gd name="f54" fmla="*/ 8 f42 1"/>
                <a:gd name="f55" fmla="*/ 64 f43 1"/>
                <a:gd name="f56" fmla="*/ 12 f42 1"/>
                <a:gd name="f57" fmla="*/ 39 f43 1"/>
                <a:gd name="f58" fmla="*/ 19 f42 1"/>
                <a:gd name="f59" fmla="*/ 7 f43 1"/>
                <a:gd name="f60" fmla="*/ 25 f42 1"/>
                <a:gd name="f61" fmla="+- f44 0 f1"/>
                <a:gd name="f62" fmla="*/ f47 1 67"/>
                <a:gd name="f63" fmla="*/ f48 1 28"/>
                <a:gd name="f64" fmla="*/ f49 1 67"/>
                <a:gd name="f65" fmla="*/ f50 1 28"/>
                <a:gd name="f66" fmla="*/ f51 1 67"/>
                <a:gd name="f67" fmla="*/ f52 1 28"/>
                <a:gd name="f68" fmla="*/ f53 1 67"/>
                <a:gd name="f69" fmla="*/ f54 1 28"/>
                <a:gd name="f70" fmla="*/ f55 1 67"/>
                <a:gd name="f71" fmla="*/ f56 1 28"/>
                <a:gd name="f72" fmla="*/ f57 1 67"/>
                <a:gd name="f73" fmla="*/ f58 1 28"/>
                <a:gd name="f74" fmla="*/ f59 1 67"/>
                <a:gd name="f75" fmla="*/ f60 1 28"/>
                <a:gd name="f76" fmla="*/ 0 1 f45"/>
                <a:gd name="f77" fmla="*/ f39 1 f45"/>
                <a:gd name="f78" fmla="*/ 0 1 f46"/>
                <a:gd name="f79" fmla="*/ f40 1 f46"/>
                <a:gd name="f80" fmla="*/ f62 1 f45"/>
                <a:gd name="f81" fmla="*/ f63 1 f46"/>
                <a:gd name="f82" fmla="*/ f64 1 f45"/>
                <a:gd name="f83" fmla="*/ f65 1 f46"/>
                <a:gd name="f84" fmla="*/ f66 1 f45"/>
                <a:gd name="f85" fmla="*/ f67 1 f46"/>
                <a:gd name="f86" fmla="*/ f68 1 f45"/>
                <a:gd name="f87" fmla="*/ f69 1 f46"/>
                <a:gd name="f88" fmla="*/ f70 1 f45"/>
                <a:gd name="f89" fmla="*/ f71 1 f46"/>
                <a:gd name="f90" fmla="*/ f72 1 f45"/>
                <a:gd name="f91" fmla="*/ f73 1 f46"/>
                <a:gd name="f92" fmla="*/ f74 1 f45"/>
                <a:gd name="f93" fmla="*/ f75 1 f46"/>
                <a:gd name="f94" fmla="*/ f76 f36 1"/>
                <a:gd name="f95" fmla="*/ f77 f36 1"/>
                <a:gd name="f96" fmla="*/ f79 f37 1"/>
                <a:gd name="f97" fmla="*/ f78 f37 1"/>
                <a:gd name="f98" fmla="*/ f80 f36 1"/>
                <a:gd name="f99" fmla="*/ f81 f37 1"/>
                <a:gd name="f100" fmla="*/ f82 f36 1"/>
                <a:gd name="f101" fmla="*/ f83 f37 1"/>
                <a:gd name="f102" fmla="*/ f84 f36 1"/>
                <a:gd name="f103" fmla="*/ f85 f37 1"/>
                <a:gd name="f104" fmla="*/ f86 f36 1"/>
                <a:gd name="f105" fmla="*/ f87 f37 1"/>
                <a:gd name="f106" fmla="*/ f88 f36 1"/>
                <a:gd name="f107" fmla="*/ f89 f37 1"/>
                <a:gd name="f108" fmla="*/ f90 f36 1"/>
                <a:gd name="f109" fmla="*/ f91 f37 1"/>
                <a:gd name="f110" fmla="*/ f92 f36 1"/>
                <a:gd name="f111" fmla="*/ f9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11"/>
                </a:cxn>
                <a:cxn ang="f61">
                  <a:pos x="f98" y="f99"/>
                </a:cxn>
              </a:cxnLst>
              <a:rect l="f94" t="f97" r="f95" b="f96"/>
              <a:pathLst>
                <a:path w="67" h="2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5"/>
                    <a:pt x="f18" y="f19"/>
                  </a:cubicBezTo>
                  <a:cubicBezTo>
                    <a:pt x="f20" y="f19"/>
                    <a:pt x="f6" y="f19"/>
                    <a:pt x="f6" y="f21"/>
                  </a:cubicBezTo>
                  <a:cubicBezTo>
                    <a:pt x="f6" y="f22"/>
                    <a:pt x="f20" y="f23"/>
                    <a:pt x="f24" y="f25"/>
                  </a:cubicBezTo>
                  <a:cubicBezTo>
                    <a:pt x="f26" y="f10"/>
                    <a:pt x="f27" y="f28"/>
                    <a:pt x="f29" y="f30"/>
                  </a:cubicBezTo>
                  <a:cubicBezTo>
                    <a:pt x="f7" y="f31"/>
                    <a:pt x="f31" y="f32"/>
                    <a:pt x="f9" y="f33"/>
                  </a:cubicBezTo>
                  <a:cubicBezTo>
                    <a:pt x="f14" y="f13"/>
                    <a:pt x="f34" y="f7"/>
                    <a:pt x="f5" y="f8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Freeform 128">
              <a:extLst>
                <a:ext uri="{FF2B5EF4-FFF2-40B4-BE49-F238E27FC236}">
                  <a16:creationId xmlns:a16="http://schemas.microsoft.com/office/drawing/2014/main" id="{DBDDD106-C175-41AC-9DEE-C0E47D1F2250}"/>
                </a:ext>
              </a:extLst>
            </p:cNvPr>
            <p:cNvSpPr/>
            <p:nvPr/>
          </p:nvSpPr>
          <p:spPr>
            <a:xfrm>
              <a:off x="8281071" y="2013746"/>
              <a:ext cx="325434" cy="1254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22"/>
                <a:gd name="f8" fmla="val 28"/>
                <a:gd name="f9" fmla="val 19"/>
                <a:gd name="f10" fmla="val 20"/>
                <a:gd name="f11" fmla="val 12"/>
                <a:gd name="f12" fmla="val 4"/>
                <a:gd name="f13" fmla="val 21"/>
                <a:gd name="f14" fmla="val 3"/>
                <a:gd name="f15" fmla="val 1"/>
                <a:gd name="f16" fmla="val 2"/>
                <a:gd name="f17" fmla="val 18"/>
                <a:gd name="f18" fmla="val 17"/>
                <a:gd name="f19" fmla="val 7"/>
                <a:gd name="f20" fmla="val 14"/>
                <a:gd name="f21" fmla="val 11"/>
                <a:gd name="f22" fmla="val 10"/>
                <a:gd name="f23" fmla="val 16"/>
                <a:gd name="f24" fmla="val 24"/>
                <a:gd name="f25" fmla="val 29"/>
                <a:gd name="f26" fmla="val 38"/>
                <a:gd name="f27" fmla="val 46"/>
                <a:gd name="f28" fmla="val 54"/>
                <a:gd name="f29" fmla="val 56"/>
                <a:gd name="f30" fmla="val 5"/>
                <a:gd name="f31" fmla="val 57"/>
                <a:gd name="f32" fmla="val 8"/>
                <a:gd name="f33" fmla="val 51"/>
                <a:gd name="f34" fmla="val 47"/>
                <a:gd name="f35" fmla="val 43"/>
                <a:gd name="f36" fmla="val 41"/>
                <a:gd name="f37" fmla="val 39"/>
                <a:gd name="f38" fmla="val 37"/>
                <a:gd name="f39" fmla="val 34"/>
                <a:gd name="f40" fmla="val 31"/>
                <a:gd name="f41" fmla="+- 0 0 -90"/>
                <a:gd name="f42" fmla="*/ f3 1 58"/>
                <a:gd name="f43" fmla="*/ f4 1 22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58"/>
                <a:gd name="f52" fmla="*/ f48 1 22"/>
                <a:gd name="f53" fmla="*/ 28 f49 1"/>
                <a:gd name="f54" fmla="*/ 19 f48 1"/>
                <a:gd name="f55" fmla="*/ 4 f49 1"/>
                <a:gd name="f56" fmla="*/ 21 f48 1"/>
                <a:gd name="f57" fmla="*/ 1 f49 1"/>
                <a:gd name="f58" fmla="*/ 3 f49 1"/>
                <a:gd name="f59" fmla="*/ 17 f48 1"/>
                <a:gd name="f60" fmla="*/ 16 f49 1"/>
                <a:gd name="f61" fmla="*/ 7 f48 1"/>
                <a:gd name="f62" fmla="*/ 29 f49 1"/>
                <a:gd name="f63" fmla="*/ 1 f48 1"/>
                <a:gd name="f64" fmla="*/ 54 f49 1"/>
                <a:gd name="f65" fmla="*/ 3 f48 1"/>
                <a:gd name="f66" fmla="*/ 58 f49 1"/>
                <a:gd name="f67" fmla="*/ 5 f48 1"/>
                <a:gd name="f68" fmla="*/ 56 f49 1"/>
                <a:gd name="f69" fmla="*/ 8 f48 1"/>
                <a:gd name="f70" fmla="*/ 43 f49 1"/>
                <a:gd name="f71" fmla="*/ 18 f48 1"/>
                <a:gd name="f72" fmla="*/ 37 f49 1"/>
                <a:gd name="f73" fmla="*/ 20 f48 1"/>
                <a:gd name="f74" fmla="+- f50 0 f1"/>
                <a:gd name="f75" fmla="*/ f53 1 58"/>
                <a:gd name="f76" fmla="*/ f54 1 22"/>
                <a:gd name="f77" fmla="*/ f55 1 58"/>
                <a:gd name="f78" fmla="*/ f56 1 22"/>
                <a:gd name="f79" fmla="*/ f57 1 58"/>
                <a:gd name="f80" fmla="*/ f58 1 58"/>
                <a:gd name="f81" fmla="*/ f59 1 22"/>
                <a:gd name="f82" fmla="*/ f60 1 58"/>
                <a:gd name="f83" fmla="*/ f61 1 22"/>
                <a:gd name="f84" fmla="*/ f62 1 58"/>
                <a:gd name="f85" fmla="*/ f63 1 22"/>
                <a:gd name="f86" fmla="*/ f64 1 58"/>
                <a:gd name="f87" fmla="*/ f65 1 22"/>
                <a:gd name="f88" fmla="*/ f66 1 58"/>
                <a:gd name="f89" fmla="*/ f67 1 22"/>
                <a:gd name="f90" fmla="*/ f68 1 58"/>
                <a:gd name="f91" fmla="*/ f69 1 22"/>
                <a:gd name="f92" fmla="*/ f70 1 58"/>
                <a:gd name="f93" fmla="*/ f71 1 22"/>
                <a:gd name="f94" fmla="*/ f72 1 58"/>
                <a:gd name="f95" fmla="*/ f73 1 22"/>
                <a:gd name="f96" fmla="*/ 0 1 f51"/>
                <a:gd name="f97" fmla="*/ f45 1 f51"/>
                <a:gd name="f98" fmla="*/ 0 1 f52"/>
                <a:gd name="f99" fmla="*/ f46 1 f52"/>
                <a:gd name="f100" fmla="*/ f75 1 f51"/>
                <a:gd name="f101" fmla="*/ f76 1 f52"/>
                <a:gd name="f102" fmla="*/ f77 1 f51"/>
                <a:gd name="f103" fmla="*/ f78 1 f52"/>
                <a:gd name="f104" fmla="*/ f79 1 f51"/>
                <a:gd name="f105" fmla="*/ f80 1 f51"/>
                <a:gd name="f106" fmla="*/ f81 1 f52"/>
                <a:gd name="f107" fmla="*/ f82 1 f51"/>
                <a:gd name="f108" fmla="*/ f83 1 f52"/>
                <a:gd name="f109" fmla="*/ f84 1 f51"/>
                <a:gd name="f110" fmla="*/ f85 1 f52"/>
                <a:gd name="f111" fmla="*/ f86 1 f51"/>
                <a:gd name="f112" fmla="*/ f87 1 f52"/>
                <a:gd name="f113" fmla="*/ f88 1 f51"/>
                <a:gd name="f114" fmla="*/ f89 1 f52"/>
                <a:gd name="f115" fmla="*/ f90 1 f51"/>
                <a:gd name="f116" fmla="*/ f91 1 f52"/>
                <a:gd name="f117" fmla="*/ f92 1 f51"/>
                <a:gd name="f118" fmla="*/ f93 1 f52"/>
                <a:gd name="f119" fmla="*/ f94 1 f51"/>
                <a:gd name="f120" fmla="*/ f95 1 f52"/>
                <a:gd name="f121" fmla="*/ f96 f42 1"/>
                <a:gd name="f122" fmla="*/ f97 f42 1"/>
                <a:gd name="f123" fmla="*/ f99 f43 1"/>
                <a:gd name="f124" fmla="*/ f98 f43 1"/>
                <a:gd name="f125" fmla="*/ f100 f42 1"/>
                <a:gd name="f126" fmla="*/ f101 f43 1"/>
                <a:gd name="f127" fmla="*/ f102 f42 1"/>
                <a:gd name="f128" fmla="*/ f103 f43 1"/>
                <a:gd name="f129" fmla="*/ f104 f42 1"/>
                <a:gd name="f130" fmla="*/ f105 f42 1"/>
                <a:gd name="f131" fmla="*/ f106 f43 1"/>
                <a:gd name="f132" fmla="*/ f107 f42 1"/>
                <a:gd name="f133" fmla="*/ f108 f43 1"/>
                <a:gd name="f134" fmla="*/ f109 f42 1"/>
                <a:gd name="f135" fmla="*/ f110 f43 1"/>
                <a:gd name="f136" fmla="*/ f111 f42 1"/>
                <a:gd name="f137" fmla="*/ f112 f43 1"/>
                <a:gd name="f138" fmla="*/ f113 f42 1"/>
                <a:gd name="f139" fmla="*/ f114 f43 1"/>
                <a:gd name="f140" fmla="*/ f115 f42 1"/>
                <a:gd name="f141" fmla="*/ f116 f43 1"/>
                <a:gd name="f142" fmla="*/ f117 f42 1"/>
                <a:gd name="f143" fmla="*/ f118 f43 1"/>
                <a:gd name="f144" fmla="*/ f119 f42 1"/>
                <a:gd name="f145" fmla="*/ f12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25" y="f126"/>
                </a:cxn>
                <a:cxn ang="f74">
                  <a:pos x="f127" y="f128"/>
                </a:cxn>
                <a:cxn ang="f74">
                  <a:pos x="f129" y="f128"/>
                </a:cxn>
                <a:cxn ang="f74">
                  <a:pos x="f130" y="f131"/>
                </a:cxn>
                <a:cxn ang="f74">
                  <a:pos x="f132" y="f133"/>
                </a:cxn>
                <a:cxn ang="f74">
                  <a:pos x="f134" y="f135"/>
                </a:cxn>
                <a:cxn ang="f74">
                  <a:pos x="f136" y="f137"/>
                </a:cxn>
                <a:cxn ang="f74">
                  <a:pos x="f138" y="f139"/>
                </a:cxn>
                <a:cxn ang="f74">
                  <a:pos x="f140" y="f141"/>
                </a:cxn>
                <a:cxn ang="f74">
                  <a:pos x="f142" y="f143"/>
                </a:cxn>
                <a:cxn ang="f74">
                  <a:pos x="f144" y="f145"/>
                </a:cxn>
                <a:cxn ang="f74">
                  <a:pos x="f125" y="f126"/>
                </a:cxn>
              </a:cxnLst>
              <a:rect l="f121" t="f124" r="f122" b="f123"/>
              <a:pathLst>
                <a:path w="58" h="22">
                  <a:moveTo>
                    <a:pt x="f8" y="f9"/>
                  </a:moveTo>
                  <a:cubicBezTo>
                    <a:pt x="f10" y="f9"/>
                    <a:pt x="f11" y="f10"/>
                    <a:pt x="f12" y="f13"/>
                  </a:cubicBezTo>
                  <a:cubicBezTo>
                    <a:pt x="f14" y="f13"/>
                    <a:pt x="f15" y="f7"/>
                    <a:pt x="f15" y="f13"/>
                  </a:cubicBezTo>
                  <a:cubicBezTo>
                    <a:pt x="f5" y="f9"/>
                    <a:pt x="f16" y="f17"/>
                    <a:pt x="f14" y="f18"/>
                  </a:cubicBezTo>
                  <a:cubicBezTo>
                    <a:pt x="f19" y="f20"/>
                    <a:pt x="f21" y="f22"/>
                    <a:pt x="f23" y="f19"/>
                  </a:cubicBezTo>
                  <a:cubicBezTo>
                    <a:pt x="f10" y="f12"/>
                    <a:pt x="f24" y="f16"/>
                    <a:pt x="f25" y="f15"/>
                  </a:cubicBezTo>
                  <a:cubicBezTo>
                    <a:pt x="f26" y="f15"/>
                    <a:pt x="f27" y="f5"/>
                    <a:pt x="f28" y="f14"/>
                  </a:cubicBezTo>
                  <a:cubicBezTo>
                    <a:pt x="f29" y="f14"/>
                    <a:pt x="f6" y="f14"/>
                    <a:pt x="f6" y="f30"/>
                  </a:cubicBezTo>
                  <a:cubicBezTo>
                    <a:pt x="f6" y="f19"/>
                    <a:pt x="f31" y="f19"/>
                    <a:pt x="f29" y="f32"/>
                  </a:cubicBezTo>
                  <a:cubicBezTo>
                    <a:pt x="f33" y="f21"/>
                    <a:pt x="f34" y="f20"/>
                    <a:pt x="f35" y="f17"/>
                  </a:cubicBezTo>
                  <a:cubicBezTo>
                    <a:pt x="f36" y="f9"/>
                    <a:pt x="f37" y="f10"/>
                    <a:pt x="f38" y="f10"/>
                  </a:cubicBezTo>
                  <a:cubicBezTo>
                    <a:pt x="f39" y="f9"/>
                    <a:pt x="f40" y="f9"/>
                    <a:pt x="f8" y="f9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Freeform 129">
              <a:extLst>
                <a:ext uri="{FF2B5EF4-FFF2-40B4-BE49-F238E27FC236}">
                  <a16:creationId xmlns:a16="http://schemas.microsoft.com/office/drawing/2014/main" id="{3CCF3496-DD11-4061-A92F-6430A7A7DB0F}"/>
                </a:ext>
              </a:extLst>
            </p:cNvPr>
            <p:cNvSpPr/>
            <p:nvPr/>
          </p:nvSpPr>
          <p:spPr>
            <a:xfrm>
              <a:off x="8135023" y="2155030"/>
              <a:ext cx="325434" cy="1968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35"/>
                <a:gd name="f8" fmla="val 48"/>
                <a:gd name="f9" fmla="val 1"/>
                <a:gd name="f10" fmla="val 50"/>
                <a:gd name="f11" fmla="val 53"/>
                <a:gd name="f12" fmla="val 55"/>
                <a:gd name="f13" fmla="val 2"/>
                <a:gd name="f14" fmla="val 57"/>
                <a:gd name="f15" fmla="val 4"/>
                <a:gd name="f16" fmla="val 52"/>
                <a:gd name="f17" fmla="val 9"/>
                <a:gd name="f18" fmla="val 13"/>
                <a:gd name="f19" fmla="val 40"/>
                <a:gd name="f20" fmla="val 14"/>
                <a:gd name="f21" fmla="val 28"/>
                <a:gd name="f22" fmla="val 15"/>
                <a:gd name="f23" fmla="val 17"/>
                <a:gd name="f24" fmla="val 20"/>
                <a:gd name="f25" fmla="val 8"/>
                <a:gd name="f26" fmla="val 31"/>
                <a:gd name="f27" fmla="val 7"/>
                <a:gd name="f28" fmla="val 33"/>
                <a:gd name="f29" fmla="val 6"/>
                <a:gd name="f30" fmla="val 3"/>
                <a:gd name="f31" fmla="val 29"/>
                <a:gd name="f32" fmla="val 26"/>
                <a:gd name="f33" fmla="val 10"/>
                <a:gd name="f34" fmla="val 16"/>
                <a:gd name="f35" fmla="val 19"/>
                <a:gd name="f36" fmla="val 22"/>
                <a:gd name="f37" fmla="val 30"/>
                <a:gd name="f38" fmla="val 39"/>
                <a:gd name="f39" fmla="+- 0 0 -90"/>
                <a:gd name="f40" fmla="*/ f3 1 58"/>
                <a:gd name="f41" fmla="*/ f4 1 35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58"/>
                <a:gd name="f50" fmla="*/ f46 1 35"/>
                <a:gd name="f51" fmla="*/ 48 f47 1"/>
                <a:gd name="f52" fmla="*/ 1 f46 1"/>
                <a:gd name="f53" fmla="*/ 55 f47 1"/>
                <a:gd name="f54" fmla="*/ 57 f47 1"/>
                <a:gd name="f55" fmla="*/ 4 f46 1"/>
                <a:gd name="f56" fmla="*/ 40 f47 1"/>
                <a:gd name="f57" fmla="*/ 14 f46 1"/>
                <a:gd name="f58" fmla="*/ 8 f47 1"/>
                <a:gd name="f59" fmla="*/ 31 f46 1"/>
                <a:gd name="f60" fmla="*/ 3 f47 1"/>
                <a:gd name="f61" fmla="*/ 33 f46 1"/>
                <a:gd name="f62" fmla="*/ 2 f47 1"/>
                <a:gd name="f63" fmla="*/ 26 f46 1"/>
                <a:gd name="f64" fmla="*/ 14 f47 1"/>
                <a:gd name="f65" fmla="*/ 8 f46 1"/>
                <a:gd name="f66" fmla="*/ 22 f47 1"/>
                <a:gd name="f67" fmla="+- f48 0 f1"/>
                <a:gd name="f68" fmla="*/ f51 1 58"/>
                <a:gd name="f69" fmla="*/ f52 1 35"/>
                <a:gd name="f70" fmla="*/ f53 1 58"/>
                <a:gd name="f71" fmla="*/ f54 1 58"/>
                <a:gd name="f72" fmla="*/ f55 1 35"/>
                <a:gd name="f73" fmla="*/ f56 1 58"/>
                <a:gd name="f74" fmla="*/ f57 1 35"/>
                <a:gd name="f75" fmla="*/ f58 1 58"/>
                <a:gd name="f76" fmla="*/ f59 1 35"/>
                <a:gd name="f77" fmla="*/ f60 1 58"/>
                <a:gd name="f78" fmla="*/ f61 1 35"/>
                <a:gd name="f79" fmla="*/ f62 1 58"/>
                <a:gd name="f80" fmla="*/ f63 1 35"/>
                <a:gd name="f81" fmla="*/ f64 1 58"/>
                <a:gd name="f82" fmla="*/ f65 1 35"/>
                <a:gd name="f83" fmla="*/ f66 1 58"/>
                <a:gd name="f84" fmla="*/ 0 1 f49"/>
                <a:gd name="f85" fmla="*/ f43 1 f49"/>
                <a:gd name="f86" fmla="*/ 0 1 f50"/>
                <a:gd name="f87" fmla="*/ f44 1 f50"/>
                <a:gd name="f88" fmla="*/ f68 1 f49"/>
                <a:gd name="f89" fmla="*/ f69 1 f50"/>
                <a:gd name="f90" fmla="*/ f70 1 f49"/>
                <a:gd name="f91" fmla="*/ f71 1 f49"/>
                <a:gd name="f92" fmla="*/ f72 1 f50"/>
                <a:gd name="f93" fmla="*/ f73 1 f49"/>
                <a:gd name="f94" fmla="*/ f74 1 f50"/>
                <a:gd name="f95" fmla="*/ f75 1 f49"/>
                <a:gd name="f96" fmla="*/ f76 1 f50"/>
                <a:gd name="f97" fmla="*/ f77 1 f49"/>
                <a:gd name="f98" fmla="*/ f78 1 f50"/>
                <a:gd name="f99" fmla="*/ f79 1 f49"/>
                <a:gd name="f100" fmla="*/ f80 1 f50"/>
                <a:gd name="f101" fmla="*/ f81 1 f49"/>
                <a:gd name="f102" fmla="*/ f82 1 f50"/>
                <a:gd name="f103" fmla="*/ f83 1 f49"/>
                <a:gd name="f104" fmla="*/ f84 f40 1"/>
                <a:gd name="f105" fmla="*/ f85 f40 1"/>
                <a:gd name="f106" fmla="*/ f87 f41 1"/>
                <a:gd name="f107" fmla="*/ f86 f41 1"/>
                <a:gd name="f108" fmla="*/ f88 f40 1"/>
                <a:gd name="f109" fmla="*/ f89 f41 1"/>
                <a:gd name="f110" fmla="*/ f90 f40 1"/>
                <a:gd name="f111" fmla="*/ f91 f40 1"/>
                <a:gd name="f112" fmla="*/ f92 f41 1"/>
                <a:gd name="f113" fmla="*/ f93 f40 1"/>
                <a:gd name="f114" fmla="*/ f94 f41 1"/>
                <a:gd name="f115" fmla="*/ f95 f40 1"/>
                <a:gd name="f116" fmla="*/ f96 f41 1"/>
                <a:gd name="f117" fmla="*/ f97 f40 1"/>
                <a:gd name="f118" fmla="*/ f98 f41 1"/>
                <a:gd name="f119" fmla="*/ f99 f40 1"/>
                <a:gd name="f120" fmla="*/ f100 f41 1"/>
                <a:gd name="f121" fmla="*/ f101 f40 1"/>
                <a:gd name="f122" fmla="*/ f102 f41 1"/>
                <a:gd name="f123" fmla="*/ f10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8" y="f109"/>
                </a:cxn>
                <a:cxn ang="f67">
                  <a:pos x="f110" y="f109"/>
                </a:cxn>
                <a:cxn ang="f67">
                  <a:pos x="f111" y="f112"/>
                </a:cxn>
                <a:cxn ang="f67">
                  <a:pos x="f113" y="f114"/>
                </a:cxn>
                <a:cxn ang="f67">
                  <a:pos x="f115" y="f116"/>
                </a:cxn>
                <a:cxn ang="f67">
                  <a:pos x="f117" y="f118"/>
                </a:cxn>
                <a:cxn ang="f67">
                  <a:pos x="f119" y="f120"/>
                </a:cxn>
                <a:cxn ang="f67">
                  <a:pos x="f121" y="f122"/>
                </a:cxn>
                <a:cxn ang="f67">
                  <a:pos x="f123" y="f112"/>
                </a:cxn>
                <a:cxn ang="f67">
                  <a:pos x="f108" y="f109"/>
                </a:cxn>
              </a:cxnLst>
              <a:rect l="f104" t="f107" r="f105" b="f106"/>
              <a:pathLst>
                <a:path w="58" h="35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6" y="f9"/>
                    <a:pt x="f6" y="f13"/>
                    <a:pt x="f14" y="f15"/>
                  </a:cubicBezTo>
                  <a:cubicBezTo>
                    <a:pt x="f16" y="f17"/>
                    <a:pt x="f8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7"/>
                    <a:pt x="f30" y="f28"/>
                  </a:cubicBezTo>
                  <a:cubicBezTo>
                    <a:pt x="f5" y="f26"/>
                    <a:pt x="f5" y="f31"/>
                    <a:pt x="f13" y="f32"/>
                  </a:cubicBezTo>
                  <a:cubicBezTo>
                    <a:pt x="f29" y="f24"/>
                    <a:pt x="f33" y="f20"/>
                    <a:pt x="f20" y="f25"/>
                  </a:cubicBezTo>
                  <a:cubicBezTo>
                    <a:pt x="f34" y="f29"/>
                    <a:pt x="f35" y="f15"/>
                    <a:pt x="f36" y="f15"/>
                  </a:cubicBezTo>
                  <a:cubicBezTo>
                    <a:pt x="f37" y="f30"/>
                    <a:pt x="f38" y="f5"/>
                    <a:pt x="f8" y="f9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Freeform 130">
              <a:extLst>
                <a:ext uri="{FF2B5EF4-FFF2-40B4-BE49-F238E27FC236}">
                  <a16:creationId xmlns:a16="http://schemas.microsoft.com/office/drawing/2014/main" id="{853CDDA2-C788-488E-8C8F-62FE07687C27}"/>
                </a:ext>
              </a:extLst>
            </p:cNvPr>
            <p:cNvSpPr/>
            <p:nvPr/>
          </p:nvSpPr>
          <p:spPr>
            <a:xfrm>
              <a:off x="7595271" y="2488402"/>
              <a:ext cx="150811" cy="219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9"/>
                <a:gd name="f8" fmla="val 34"/>
                <a:gd name="f9" fmla="val 38"/>
                <a:gd name="f10" fmla="val 26"/>
                <a:gd name="f11" fmla="val 23"/>
                <a:gd name="f12" fmla="val 16"/>
                <a:gd name="f13" fmla="val 10"/>
                <a:gd name="f14" fmla="val 37"/>
                <a:gd name="f15" fmla="val 4"/>
                <a:gd name="f16" fmla="val 36"/>
                <a:gd name="f17" fmla="val 1"/>
                <a:gd name="f18" fmla="val 32"/>
                <a:gd name="f19" fmla="val 2"/>
                <a:gd name="f20" fmla="val 22"/>
                <a:gd name="f21" fmla="val 6"/>
                <a:gd name="f22" fmla="val 12"/>
                <a:gd name="f23" fmla="val 13"/>
                <a:gd name="f24" fmla="val 15"/>
                <a:gd name="f25" fmla="val 17"/>
                <a:gd name="f26" fmla="val 3"/>
                <a:gd name="f27" fmla="val 33"/>
                <a:gd name="f28" fmla="+- 0 0 -90"/>
                <a:gd name="f29" fmla="*/ f3 1 27"/>
                <a:gd name="f30" fmla="*/ f4 1 39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7"/>
                <a:gd name="f39" fmla="*/ f35 1 39"/>
                <a:gd name="f40" fmla="*/ 27 f36 1"/>
                <a:gd name="f41" fmla="*/ 34 f35 1"/>
                <a:gd name="f42" fmla="*/ 23 f36 1"/>
                <a:gd name="f43" fmla="*/ 39 f35 1"/>
                <a:gd name="f44" fmla="*/ 4 f36 1"/>
                <a:gd name="f45" fmla="*/ 36 f35 1"/>
                <a:gd name="f46" fmla="*/ 0 f36 1"/>
                <a:gd name="f47" fmla="*/ 32 f35 1"/>
                <a:gd name="f48" fmla="*/ 12 f36 1"/>
                <a:gd name="f49" fmla="*/ 4 f35 1"/>
                <a:gd name="f50" fmla="*/ 17 f36 1"/>
                <a:gd name="f51" fmla="*/ 3 f35 1"/>
                <a:gd name="f52" fmla="*/ 33 f35 1"/>
                <a:gd name="f53" fmla="+- f37 0 f1"/>
                <a:gd name="f54" fmla="*/ f40 1 27"/>
                <a:gd name="f55" fmla="*/ f41 1 39"/>
                <a:gd name="f56" fmla="*/ f42 1 27"/>
                <a:gd name="f57" fmla="*/ f43 1 39"/>
                <a:gd name="f58" fmla="*/ f44 1 27"/>
                <a:gd name="f59" fmla="*/ f45 1 39"/>
                <a:gd name="f60" fmla="*/ f46 1 27"/>
                <a:gd name="f61" fmla="*/ f47 1 39"/>
                <a:gd name="f62" fmla="*/ f48 1 27"/>
                <a:gd name="f63" fmla="*/ f49 1 39"/>
                <a:gd name="f64" fmla="*/ f50 1 27"/>
                <a:gd name="f65" fmla="*/ f51 1 39"/>
                <a:gd name="f66" fmla="*/ f52 1 39"/>
                <a:gd name="f67" fmla="*/ 0 1 f38"/>
                <a:gd name="f68" fmla="*/ f32 1 f38"/>
                <a:gd name="f69" fmla="*/ 0 1 f39"/>
                <a:gd name="f70" fmla="*/ f33 1 f39"/>
                <a:gd name="f71" fmla="*/ f54 1 f38"/>
                <a:gd name="f72" fmla="*/ f55 1 f39"/>
                <a:gd name="f73" fmla="*/ f56 1 f38"/>
                <a:gd name="f74" fmla="*/ f57 1 f39"/>
                <a:gd name="f75" fmla="*/ f58 1 f38"/>
                <a:gd name="f76" fmla="*/ f59 1 f39"/>
                <a:gd name="f77" fmla="*/ f60 1 f38"/>
                <a:gd name="f78" fmla="*/ f61 1 f39"/>
                <a:gd name="f79" fmla="*/ f62 1 f38"/>
                <a:gd name="f80" fmla="*/ f63 1 f39"/>
                <a:gd name="f81" fmla="*/ f64 1 f38"/>
                <a:gd name="f82" fmla="*/ f65 1 f39"/>
                <a:gd name="f83" fmla="*/ f66 1 f39"/>
                <a:gd name="f84" fmla="*/ f67 f29 1"/>
                <a:gd name="f85" fmla="*/ f68 f29 1"/>
                <a:gd name="f86" fmla="*/ f70 f30 1"/>
                <a:gd name="f87" fmla="*/ f69 f30 1"/>
                <a:gd name="f88" fmla="*/ f71 f29 1"/>
                <a:gd name="f89" fmla="*/ f72 f30 1"/>
                <a:gd name="f90" fmla="*/ f73 f29 1"/>
                <a:gd name="f91" fmla="*/ f74 f30 1"/>
                <a:gd name="f92" fmla="*/ f75 f29 1"/>
                <a:gd name="f93" fmla="*/ f76 f30 1"/>
                <a:gd name="f94" fmla="*/ f77 f29 1"/>
                <a:gd name="f95" fmla="*/ f78 f30 1"/>
                <a:gd name="f96" fmla="*/ f79 f29 1"/>
                <a:gd name="f97" fmla="*/ f80 f30 1"/>
                <a:gd name="f98" fmla="*/ f81 f29 1"/>
                <a:gd name="f99" fmla="*/ f82 f30 1"/>
                <a:gd name="f100" fmla="*/ f83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92" y="f93"/>
                </a:cxn>
                <a:cxn ang="f53">
                  <a:pos x="f94" y="f95"/>
                </a:cxn>
                <a:cxn ang="f53">
                  <a:pos x="f96" y="f97"/>
                </a:cxn>
                <a:cxn ang="f53">
                  <a:pos x="f98" y="f99"/>
                </a:cxn>
                <a:cxn ang="f53">
                  <a:pos x="f88" y="f100"/>
                </a:cxn>
                <a:cxn ang="f53">
                  <a:pos x="f88" y="f89"/>
                </a:cxn>
              </a:cxnLst>
              <a:rect l="f84" t="f87" r="f85" b="f86"/>
              <a:pathLst>
                <a:path w="27" h="39">
                  <a:moveTo>
                    <a:pt x="f6" y="f8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12" y="f9"/>
                    <a:pt x="f13" y="f14"/>
                    <a:pt x="f15" y="f16"/>
                  </a:cubicBezTo>
                  <a:cubicBezTo>
                    <a:pt x="f17" y="f16"/>
                    <a:pt x="f5" y="f8"/>
                    <a:pt x="f5" y="f18"/>
                  </a:cubicBezTo>
                  <a:cubicBezTo>
                    <a:pt x="f19" y="f20"/>
                    <a:pt x="f21" y="f22"/>
                    <a:pt x="f22" y="f15"/>
                  </a:cubicBezTo>
                  <a:cubicBezTo>
                    <a:pt x="f23" y="f17"/>
                    <a:pt x="f24" y="f5"/>
                    <a:pt x="f25" y="f26"/>
                  </a:cubicBezTo>
                  <a:cubicBezTo>
                    <a:pt x="f20" y="f23"/>
                    <a:pt x="f10" y="f20"/>
                    <a:pt x="f6" y="f27"/>
                  </a:cubicBezTo>
                  <a:cubicBezTo>
                    <a:pt x="f6" y="f8"/>
                    <a:pt x="f6" y="f8"/>
                    <a:pt x="f6" y="f8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Freeform 131">
              <a:extLst>
                <a:ext uri="{FF2B5EF4-FFF2-40B4-BE49-F238E27FC236}">
                  <a16:creationId xmlns:a16="http://schemas.microsoft.com/office/drawing/2014/main" id="{65550738-9D89-4684-A079-D23E3C92D123}"/>
                </a:ext>
              </a:extLst>
            </p:cNvPr>
            <p:cNvSpPr/>
            <p:nvPr/>
          </p:nvSpPr>
          <p:spPr>
            <a:xfrm>
              <a:off x="8139778" y="2431252"/>
              <a:ext cx="280985" cy="1698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30"/>
                <a:gd name="f8" fmla="val 17"/>
                <a:gd name="f9" fmla="val 48"/>
                <a:gd name="f10" fmla="val 19"/>
                <a:gd name="f11" fmla="val 46"/>
                <a:gd name="f12" fmla="val 20"/>
                <a:gd name="f13" fmla="val 45"/>
                <a:gd name="f14" fmla="val 32"/>
                <a:gd name="f15" fmla="val 24"/>
                <a:gd name="f16" fmla="val 27"/>
                <a:gd name="f17" fmla="val 5"/>
                <a:gd name="f18" fmla="val 29"/>
                <a:gd name="f19" fmla="val 4"/>
                <a:gd name="f20" fmla="val 2"/>
                <a:gd name="f21" fmla="val 1"/>
                <a:gd name="f22" fmla="val 26"/>
                <a:gd name="f23" fmla="val 25"/>
                <a:gd name="f24" fmla="val 7"/>
                <a:gd name="f25" fmla="val 15"/>
                <a:gd name="f26" fmla="val 10"/>
                <a:gd name="f27" fmla="val 8"/>
                <a:gd name="f28" fmla="val 11"/>
                <a:gd name="f29" fmla="val 3"/>
                <a:gd name="f30" fmla="val 9"/>
                <a:gd name="f31" fmla="val 35"/>
                <a:gd name="f32" fmla="val 13"/>
                <a:gd name="f33" fmla="val 47"/>
                <a:gd name="f34" fmla="val 16"/>
                <a:gd name="f35" fmla="val 49"/>
                <a:gd name="f36" fmla="+- 0 0 -90"/>
                <a:gd name="f37" fmla="*/ f3 1 50"/>
                <a:gd name="f38" fmla="*/ f4 1 30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50"/>
                <a:gd name="f47" fmla="*/ f43 1 30"/>
                <a:gd name="f48" fmla="*/ 50 f44 1"/>
                <a:gd name="f49" fmla="*/ 17 f43 1"/>
                <a:gd name="f50" fmla="*/ 45 f44 1"/>
                <a:gd name="f51" fmla="*/ 20 f43 1"/>
                <a:gd name="f52" fmla="*/ 5 f44 1"/>
                <a:gd name="f53" fmla="*/ 29 f43 1"/>
                <a:gd name="f54" fmla="*/ 1 f44 1"/>
                <a:gd name="f55" fmla="*/ 2 f44 1"/>
                <a:gd name="f56" fmla="*/ 25 f43 1"/>
                <a:gd name="f57" fmla="*/ 10 f44 1"/>
                <a:gd name="f58" fmla="*/ 10 f43 1"/>
                <a:gd name="f59" fmla="*/ 11 f44 1"/>
                <a:gd name="f60" fmla="*/ 5 f43 1"/>
                <a:gd name="f61" fmla="*/ 15 f44 1"/>
                <a:gd name="f62" fmla="*/ 3 f43 1"/>
                <a:gd name="f63" fmla="*/ 47 f44 1"/>
                <a:gd name="f64" fmla="*/ 16 f43 1"/>
                <a:gd name="f65" fmla="+- f45 0 f1"/>
                <a:gd name="f66" fmla="*/ f48 1 50"/>
                <a:gd name="f67" fmla="*/ f49 1 30"/>
                <a:gd name="f68" fmla="*/ f50 1 50"/>
                <a:gd name="f69" fmla="*/ f51 1 30"/>
                <a:gd name="f70" fmla="*/ f52 1 50"/>
                <a:gd name="f71" fmla="*/ f53 1 30"/>
                <a:gd name="f72" fmla="*/ f54 1 50"/>
                <a:gd name="f73" fmla="*/ f55 1 50"/>
                <a:gd name="f74" fmla="*/ f56 1 30"/>
                <a:gd name="f75" fmla="*/ f57 1 50"/>
                <a:gd name="f76" fmla="*/ f58 1 30"/>
                <a:gd name="f77" fmla="*/ f59 1 50"/>
                <a:gd name="f78" fmla="*/ f60 1 30"/>
                <a:gd name="f79" fmla="*/ f61 1 50"/>
                <a:gd name="f80" fmla="*/ f62 1 30"/>
                <a:gd name="f81" fmla="*/ f63 1 50"/>
                <a:gd name="f82" fmla="*/ f64 1 30"/>
                <a:gd name="f83" fmla="*/ 0 1 f46"/>
                <a:gd name="f84" fmla="*/ f40 1 f46"/>
                <a:gd name="f85" fmla="*/ 0 1 f47"/>
                <a:gd name="f86" fmla="*/ f41 1 f47"/>
                <a:gd name="f87" fmla="*/ f66 1 f46"/>
                <a:gd name="f88" fmla="*/ f67 1 f47"/>
                <a:gd name="f89" fmla="*/ f68 1 f46"/>
                <a:gd name="f90" fmla="*/ f69 1 f47"/>
                <a:gd name="f91" fmla="*/ f70 1 f46"/>
                <a:gd name="f92" fmla="*/ f71 1 f47"/>
                <a:gd name="f93" fmla="*/ f72 1 f46"/>
                <a:gd name="f94" fmla="*/ f73 1 f46"/>
                <a:gd name="f95" fmla="*/ f74 1 f47"/>
                <a:gd name="f96" fmla="*/ f75 1 f46"/>
                <a:gd name="f97" fmla="*/ f76 1 f47"/>
                <a:gd name="f98" fmla="*/ f77 1 f46"/>
                <a:gd name="f99" fmla="*/ f78 1 f47"/>
                <a:gd name="f100" fmla="*/ f79 1 f46"/>
                <a:gd name="f101" fmla="*/ f80 1 f47"/>
                <a:gd name="f102" fmla="*/ f81 1 f46"/>
                <a:gd name="f103" fmla="*/ f82 1 f47"/>
                <a:gd name="f104" fmla="*/ f83 f37 1"/>
                <a:gd name="f105" fmla="*/ f84 f37 1"/>
                <a:gd name="f106" fmla="*/ f86 f38 1"/>
                <a:gd name="f107" fmla="*/ f85 f38 1"/>
                <a:gd name="f108" fmla="*/ f87 f37 1"/>
                <a:gd name="f109" fmla="*/ f88 f38 1"/>
                <a:gd name="f110" fmla="*/ f89 f37 1"/>
                <a:gd name="f111" fmla="*/ f90 f38 1"/>
                <a:gd name="f112" fmla="*/ f91 f37 1"/>
                <a:gd name="f113" fmla="*/ f92 f38 1"/>
                <a:gd name="f114" fmla="*/ f93 f37 1"/>
                <a:gd name="f115" fmla="*/ f94 f37 1"/>
                <a:gd name="f116" fmla="*/ f95 f38 1"/>
                <a:gd name="f117" fmla="*/ f96 f37 1"/>
                <a:gd name="f118" fmla="*/ f97 f38 1"/>
                <a:gd name="f119" fmla="*/ f98 f37 1"/>
                <a:gd name="f120" fmla="*/ f99 f38 1"/>
                <a:gd name="f121" fmla="*/ f100 f37 1"/>
                <a:gd name="f122" fmla="*/ f101 f38 1"/>
                <a:gd name="f123" fmla="*/ f102 f37 1"/>
                <a:gd name="f124" fmla="*/ f103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3"/>
                </a:cxn>
                <a:cxn ang="f65">
                  <a:pos x="f115" y="f116"/>
                </a:cxn>
                <a:cxn ang="f65">
                  <a:pos x="f117" y="f118"/>
                </a:cxn>
                <a:cxn ang="f65">
                  <a:pos x="f119" y="f120"/>
                </a:cxn>
                <a:cxn ang="f65">
                  <a:pos x="f121" y="f122"/>
                </a:cxn>
                <a:cxn ang="f65">
                  <a:pos x="f123" y="f124"/>
                </a:cxn>
                <a:cxn ang="f65">
                  <a:pos x="f108" y="f109"/>
                </a:cxn>
              </a:cxnLst>
              <a:rect l="f104" t="f107" r="f105" b="f106"/>
              <a:pathLst>
                <a:path w="50" h="30">
                  <a:moveTo>
                    <a:pt x="f6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5"/>
                    <a:pt x="f10" y="f16"/>
                    <a:pt x="f17" y="f18"/>
                  </a:cubicBezTo>
                  <a:cubicBezTo>
                    <a:pt x="f19" y="f18"/>
                    <a:pt x="f20" y="f7"/>
                    <a:pt x="f21" y="f18"/>
                  </a:cubicBezTo>
                  <a:cubicBezTo>
                    <a:pt x="f5" y="f16"/>
                    <a:pt x="f20" y="f22"/>
                    <a:pt x="f20" y="f23"/>
                  </a:cubicBezTo>
                  <a:cubicBezTo>
                    <a:pt x="f17" y="f12"/>
                    <a:pt x="f24" y="f25"/>
                    <a:pt x="f26" y="f26"/>
                  </a:cubicBezTo>
                  <a:cubicBezTo>
                    <a:pt x="f26" y="f27"/>
                    <a:pt x="f28" y="f24"/>
                    <a:pt x="f28" y="f17"/>
                  </a:cubicBezTo>
                  <a:cubicBezTo>
                    <a:pt x="f28" y="f5"/>
                    <a:pt x="f28" y="f5"/>
                    <a:pt x="f25" y="f29"/>
                  </a:cubicBezTo>
                  <a:cubicBezTo>
                    <a:pt x="f23" y="f30"/>
                    <a:pt x="f31" y="f32"/>
                    <a:pt x="f33" y="f34"/>
                  </a:cubicBezTo>
                  <a:cubicBezTo>
                    <a:pt x="f9" y="f34"/>
                    <a:pt x="f35" y="f8"/>
                    <a:pt x="f6" y="f8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Freeform 132">
              <a:extLst>
                <a:ext uri="{FF2B5EF4-FFF2-40B4-BE49-F238E27FC236}">
                  <a16:creationId xmlns:a16="http://schemas.microsoft.com/office/drawing/2014/main" id="{911DEF8A-0A8F-413D-B0AB-1AE5753C1BB2}"/>
                </a:ext>
              </a:extLst>
            </p:cNvPr>
            <p:cNvSpPr/>
            <p:nvPr/>
          </p:nvSpPr>
          <p:spPr>
            <a:xfrm>
              <a:off x="8679530" y="2008982"/>
              <a:ext cx="146047" cy="3047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54"/>
                <a:gd name="f8" fmla="val 38"/>
                <a:gd name="f9" fmla="val 25"/>
                <a:gd name="f10" fmla="val 44"/>
                <a:gd name="f11" fmla="val 22"/>
                <a:gd name="f12" fmla="val 48"/>
                <a:gd name="f13" fmla="val 19"/>
                <a:gd name="f14" fmla="val 52"/>
                <a:gd name="f15" fmla="val 18"/>
                <a:gd name="f16" fmla="val 17"/>
                <a:gd name="f17" fmla="val 53"/>
                <a:gd name="f18" fmla="val 16"/>
                <a:gd name="f19" fmla="val 51"/>
                <a:gd name="f20" fmla="val 50"/>
                <a:gd name="f21" fmla="val 13"/>
                <a:gd name="f22" fmla="val 35"/>
                <a:gd name="f23" fmla="val 10"/>
                <a:gd name="f24" fmla="val 21"/>
                <a:gd name="f25" fmla="val 2"/>
                <a:gd name="f26" fmla="val 9"/>
                <a:gd name="f27" fmla="val 7"/>
                <a:gd name="f28" fmla="val 5"/>
                <a:gd name="f29" fmla="val 3"/>
                <a:gd name="f30" fmla="val 4"/>
                <a:gd name="f31" fmla="val 14"/>
                <a:gd name="f32" fmla="val 20"/>
                <a:gd name="f33" fmla="val 24"/>
                <a:gd name="f34" fmla="val 27"/>
                <a:gd name="f35" fmla="+- 0 0 -90"/>
                <a:gd name="f36" fmla="*/ f3 1 26"/>
                <a:gd name="f37" fmla="*/ f4 1 54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26"/>
                <a:gd name="f46" fmla="*/ f42 1 54"/>
                <a:gd name="f47" fmla="*/ 26 f43 1"/>
                <a:gd name="f48" fmla="*/ 38 f42 1"/>
                <a:gd name="f49" fmla="*/ 19 f43 1"/>
                <a:gd name="f50" fmla="*/ 52 f42 1"/>
                <a:gd name="f51" fmla="*/ 16 f43 1"/>
                <a:gd name="f52" fmla="*/ 48 f42 1"/>
                <a:gd name="f53" fmla="*/ 2 f43 1"/>
                <a:gd name="f54" fmla="*/ 9 f42 1"/>
                <a:gd name="f55" fmla="*/ 3 f43 1"/>
                <a:gd name="f56" fmla="*/ 4 f42 1"/>
                <a:gd name="f57" fmla="*/ 14 f43 1"/>
                <a:gd name="f58" fmla="*/ 7 f42 1"/>
                <a:gd name="f59" fmla="+- f44 0 f1"/>
                <a:gd name="f60" fmla="*/ f47 1 26"/>
                <a:gd name="f61" fmla="*/ f48 1 54"/>
                <a:gd name="f62" fmla="*/ f49 1 26"/>
                <a:gd name="f63" fmla="*/ f50 1 54"/>
                <a:gd name="f64" fmla="*/ f51 1 26"/>
                <a:gd name="f65" fmla="*/ f52 1 54"/>
                <a:gd name="f66" fmla="*/ f53 1 26"/>
                <a:gd name="f67" fmla="*/ f54 1 54"/>
                <a:gd name="f68" fmla="*/ f55 1 26"/>
                <a:gd name="f69" fmla="*/ f56 1 54"/>
                <a:gd name="f70" fmla="*/ f57 1 26"/>
                <a:gd name="f71" fmla="*/ f58 1 54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26" h="54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7"/>
                    <a:pt x="f16" y="f17"/>
                    <a:pt x="f18" y="f14"/>
                  </a:cubicBezTo>
                  <a:cubicBezTo>
                    <a:pt x="f18" y="f19"/>
                    <a:pt x="f18" y="f20"/>
                    <a:pt x="f18" y="f12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5" y="f27"/>
                    <a:pt x="f5" y="f28"/>
                    <a:pt x="f29" y="f30"/>
                  </a:cubicBezTo>
                  <a:cubicBezTo>
                    <a:pt x="f26" y="f5"/>
                    <a:pt x="f23" y="f5"/>
                    <a:pt x="f31" y="f27"/>
                  </a:cubicBezTo>
                  <a:cubicBezTo>
                    <a:pt x="f32" y="f18"/>
                    <a:pt x="f33" y="f34"/>
                    <a:pt x="f6" y="f8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Freeform 133">
              <a:extLst>
                <a:ext uri="{FF2B5EF4-FFF2-40B4-BE49-F238E27FC236}">
                  <a16:creationId xmlns:a16="http://schemas.microsoft.com/office/drawing/2014/main" id="{95E26756-28D3-464B-A2D7-681213D2265E}"/>
                </a:ext>
              </a:extLst>
            </p:cNvPr>
            <p:cNvSpPr/>
            <p:nvPr/>
          </p:nvSpPr>
          <p:spPr>
            <a:xfrm>
              <a:off x="7431758" y="2499521"/>
              <a:ext cx="196852" cy="1793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2"/>
                <a:gd name="f8" fmla="val 20"/>
                <a:gd name="f9" fmla="val 14"/>
                <a:gd name="f10" fmla="val 31"/>
                <a:gd name="f11" fmla="val 8"/>
                <a:gd name="f12" fmla="val 29"/>
                <a:gd name="f13" fmla="val 2"/>
                <a:gd name="f14" fmla="val 27"/>
                <a:gd name="f15" fmla="val 26"/>
                <a:gd name="f16" fmla="val 24"/>
                <a:gd name="f17" fmla="val 1"/>
                <a:gd name="f18" fmla="val 22"/>
                <a:gd name="f19" fmla="val 9"/>
                <a:gd name="f20" fmla="val 12"/>
                <a:gd name="f21" fmla="val 18"/>
                <a:gd name="f22" fmla="val 4"/>
                <a:gd name="f23" fmla="val 33"/>
                <a:gd name="f24" fmla="val 34"/>
                <a:gd name="f25" fmla="val 3"/>
                <a:gd name="f26" fmla="val 23"/>
                <a:gd name="f27" fmla="+- 0 0 -90"/>
                <a:gd name="f28" fmla="*/ f3 1 35"/>
                <a:gd name="f29" fmla="*/ f4 1 32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35"/>
                <a:gd name="f38" fmla="*/ f34 1 32"/>
                <a:gd name="f39" fmla="*/ 20 f35 1"/>
                <a:gd name="f40" fmla="*/ 32 f34 1"/>
                <a:gd name="f41" fmla="*/ 2 f35 1"/>
                <a:gd name="f42" fmla="*/ 27 f34 1"/>
                <a:gd name="f43" fmla="*/ 1 f35 1"/>
                <a:gd name="f44" fmla="*/ 22 f34 1"/>
                <a:gd name="f45" fmla="*/ 31 f35 1"/>
                <a:gd name="f46" fmla="*/ 1 f34 1"/>
                <a:gd name="f47" fmla="*/ 34 f35 1"/>
                <a:gd name="f48" fmla="*/ 33 f35 1"/>
                <a:gd name="f49" fmla="*/ 4 f34 1"/>
                <a:gd name="f50" fmla="*/ 24 f35 1"/>
                <a:gd name="f51" fmla="*/ 29 f34 1"/>
                <a:gd name="f52" fmla="+- f36 0 f1"/>
                <a:gd name="f53" fmla="*/ f39 1 35"/>
                <a:gd name="f54" fmla="*/ f40 1 32"/>
                <a:gd name="f55" fmla="*/ f41 1 35"/>
                <a:gd name="f56" fmla="*/ f42 1 32"/>
                <a:gd name="f57" fmla="*/ f43 1 35"/>
                <a:gd name="f58" fmla="*/ f44 1 32"/>
                <a:gd name="f59" fmla="*/ f45 1 35"/>
                <a:gd name="f60" fmla="*/ f46 1 32"/>
                <a:gd name="f61" fmla="*/ f47 1 35"/>
                <a:gd name="f62" fmla="*/ f48 1 35"/>
                <a:gd name="f63" fmla="*/ f49 1 32"/>
                <a:gd name="f64" fmla="*/ f50 1 35"/>
                <a:gd name="f65" fmla="*/ f51 1 32"/>
                <a:gd name="f66" fmla="*/ 0 1 f37"/>
                <a:gd name="f67" fmla="*/ f31 1 f37"/>
                <a:gd name="f68" fmla="*/ 0 1 f38"/>
                <a:gd name="f69" fmla="*/ f32 1 f38"/>
                <a:gd name="f70" fmla="*/ f53 1 f37"/>
                <a:gd name="f71" fmla="*/ f54 1 f38"/>
                <a:gd name="f72" fmla="*/ f55 1 f37"/>
                <a:gd name="f73" fmla="*/ f56 1 f38"/>
                <a:gd name="f74" fmla="*/ f57 1 f37"/>
                <a:gd name="f75" fmla="*/ f58 1 f38"/>
                <a:gd name="f76" fmla="*/ f59 1 f37"/>
                <a:gd name="f77" fmla="*/ f60 1 f38"/>
                <a:gd name="f78" fmla="*/ f61 1 f37"/>
                <a:gd name="f79" fmla="*/ f62 1 f37"/>
                <a:gd name="f80" fmla="*/ f63 1 f38"/>
                <a:gd name="f81" fmla="*/ f64 1 f37"/>
                <a:gd name="f82" fmla="*/ f65 1 f38"/>
                <a:gd name="f83" fmla="*/ f66 f28 1"/>
                <a:gd name="f84" fmla="*/ f67 f28 1"/>
                <a:gd name="f85" fmla="*/ f69 f29 1"/>
                <a:gd name="f86" fmla="*/ f68 f29 1"/>
                <a:gd name="f87" fmla="*/ f70 f28 1"/>
                <a:gd name="f88" fmla="*/ f71 f29 1"/>
                <a:gd name="f89" fmla="*/ f72 f28 1"/>
                <a:gd name="f90" fmla="*/ f73 f29 1"/>
                <a:gd name="f91" fmla="*/ f74 f28 1"/>
                <a:gd name="f92" fmla="*/ f75 f29 1"/>
                <a:gd name="f93" fmla="*/ f76 f28 1"/>
                <a:gd name="f94" fmla="*/ f77 f29 1"/>
                <a:gd name="f95" fmla="*/ f78 f28 1"/>
                <a:gd name="f96" fmla="*/ f79 f28 1"/>
                <a:gd name="f97" fmla="*/ f80 f29 1"/>
                <a:gd name="f98" fmla="*/ f81 f28 1"/>
                <a:gd name="f99" fmla="*/ f82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91" y="f92"/>
                </a:cxn>
                <a:cxn ang="f52">
                  <a:pos x="f93" y="f94"/>
                </a:cxn>
                <a:cxn ang="f52">
                  <a:pos x="f95" y="f94"/>
                </a:cxn>
                <a:cxn ang="f52">
                  <a:pos x="f96" y="f97"/>
                </a:cxn>
                <a:cxn ang="f52">
                  <a:pos x="f98" y="f99"/>
                </a:cxn>
                <a:cxn ang="f52">
                  <a:pos x="f87" y="f88"/>
                </a:cxn>
              </a:cxnLst>
              <a:rect l="f83" t="f86" r="f84" b="f85"/>
              <a:pathLst>
                <a:path w="35" h="32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5" y="f16"/>
                    <a:pt x="f17" y="f18"/>
                  </a:cubicBezTo>
                  <a:cubicBezTo>
                    <a:pt x="f19" y="f20"/>
                    <a:pt x="f21" y="f22"/>
                    <a:pt x="f10" y="f17"/>
                  </a:cubicBezTo>
                  <a:cubicBezTo>
                    <a:pt x="f7" y="f5"/>
                    <a:pt x="f23" y="f5"/>
                    <a:pt x="f24" y="f17"/>
                  </a:cubicBezTo>
                  <a:cubicBezTo>
                    <a:pt x="f6" y="f13"/>
                    <a:pt x="f24" y="f25"/>
                    <a:pt x="f23" y="f22"/>
                  </a:cubicBezTo>
                  <a:cubicBezTo>
                    <a:pt x="f12" y="f20"/>
                    <a:pt x="f15" y="f8"/>
                    <a:pt x="f16" y="f12"/>
                  </a:cubicBezTo>
                  <a:cubicBezTo>
                    <a:pt x="f16" y="f7"/>
                    <a:pt x="f26" y="f7"/>
                    <a:pt x="f8" y="f7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Freeform 134">
              <a:extLst>
                <a:ext uri="{FF2B5EF4-FFF2-40B4-BE49-F238E27FC236}">
                  <a16:creationId xmlns:a16="http://schemas.microsoft.com/office/drawing/2014/main" id="{05A7CE87-1E2D-468F-A1C4-5F81B7D6D1D4}"/>
                </a:ext>
              </a:extLst>
            </p:cNvPr>
            <p:cNvSpPr/>
            <p:nvPr/>
          </p:nvSpPr>
          <p:spPr>
            <a:xfrm>
              <a:off x="8185818" y="2262984"/>
              <a:ext cx="179386" cy="1857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33"/>
                <a:gd name="f8" fmla="val 3"/>
                <a:gd name="f9" fmla="val 31"/>
                <a:gd name="f10" fmla="val 4"/>
                <a:gd name="f11" fmla="val 5"/>
                <a:gd name="f12" fmla="val 26"/>
                <a:gd name="f13" fmla="val 12"/>
                <a:gd name="f14" fmla="val 22"/>
                <a:gd name="f15" fmla="val 20"/>
                <a:gd name="f16" fmla="val 21"/>
                <a:gd name="f17" fmla="val 29"/>
                <a:gd name="f18" fmla="val 19"/>
                <a:gd name="f19" fmla="val 17"/>
                <a:gd name="f20" fmla="val 28"/>
                <a:gd name="f21" fmla="val 7"/>
                <a:gd name="f22" fmla="val 1"/>
                <a:gd name="f23" fmla="val 18"/>
                <a:gd name="f24" fmla="val 16"/>
                <a:gd name="f25" fmla="val 10"/>
                <a:gd name="f26" fmla="val 9"/>
                <a:gd name="f27" fmla="val 30"/>
                <a:gd name="f28" fmla="+- 0 0 -90"/>
                <a:gd name="f29" fmla="*/ f3 1 32"/>
                <a:gd name="f30" fmla="*/ f4 1 33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32"/>
                <a:gd name="f39" fmla="*/ f35 1 33"/>
                <a:gd name="f40" fmla="*/ 32 f36 1"/>
                <a:gd name="f41" fmla="*/ 3 f35 1"/>
                <a:gd name="f42" fmla="*/ 31 f36 1"/>
                <a:gd name="f43" fmla="*/ 5 f35 1"/>
                <a:gd name="f44" fmla="*/ 21 f36 1"/>
                <a:gd name="f45" fmla="*/ 29 f35 1"/>
                <a:gd name="f46" fmla="*/ 17 f36 1"/>
                <a:gd name="f47" fmla="*/ 31 f35 1"/>
                <a:gd name="f48" fmla="*/ 3 f36 1"/>
                <a:gd name="f49" fmla="*/ 22 f35 1"/>
                <a:gd name="f50" fmla="*/ 16 f35 1"/>
                <a:gd name="f51" fmla="*/ 28 f36 1"/>
                <a:gd name="f52" fmla="*/ 1 f35 1"/>
                <a:gd name="f53" fmla="+- f37 0 f1"/>
                <a:gd name="f54" fmla="*/ f40 1 32"/>
                <a:gd name="f55" fmla="*/ f41 1 33"/>
                <a:gd name="f56" fmla="*/ f42 1 32"/>
                <a:gd name="f57" fmla="*/ f43 1 33"/>
                <a:gd name="f58" fmla="*/ f44 1 32"/>
                <a:gd name="f59" fmla="*/ f45 1 33"/>
                <a:gd name="f60" fmla="*/ f46 1 32"/>
                <a:gd name="f61" fmla="*/ f47 1 33"/>
                <a:gd name="f62" fmla="*/ f48 1 32"/>
                <a:gd name="f63" fmla="*/ f49 1 33"/>
                <a:gd name="f64" fmla="*/ f50 1 33"/>
                <a:gd name="f65" fmla="*/ f51 1 32"/>
                <a:gd name="f66" fmla="*/ f52 1 33"/>
                <a:gd name="f67" fmla="*/ 0 1 f38"/>
                <a:gd name="f68" fmla="*/ f32 1 f38"/>
                <a:gd name="f69" fmla="*/ 0 1 f39"/>
                <a:gd name="f70" fmla="*/ f33 1 f39"/>
                <a:gd name="f71" fmla="*/ f54 1 f38"/>
                <a:gd name="f72" fmla="*/ f55 1 f39"/>
                <a:gd name="f73" fmla="*/ f56 1 f38"/>
                <a:gd name="f74" fmla="*/ f57 1 f39"/>
                <a:gd name="f75" fmla="*/ f58 1 f38"/>
                <a:gd name="f76" fmla="*/ f59 1 f39"/>
                <a:gd name="f77" fmla="*/ f60 1 f38"/>
                <a:gd name="f78" fmla="*/ f61 1 f39"/>
                <a:gd name="f79" fmla="*/ f62 1 f38"/>
                <a:gd name="f80" fmla="*/ f63 1 f39"/>
                <a:gd name="f81" fmla="*/ f64 1 f39"/>
                <a:gd name="f82" fmla="*/ f65 1 f38"/>
                <a:gd name="f83" fmla="*/ f66 1 f39"/>
                <a:gd name="f84" fmla="*/ f67 f29 1"/>
                <a:gd name="f85" fmla="*/ f68 f29 1"/>
                <a:gd name="f86" fmla="*/ f70 f30 1"/>
                <a:gd name="f87" fmla="*/ f69 f30 1"/>
                <a:gd name="f88" fmla="*/ f71 f29 1"/>
                <a:gd name="f89" fmla="*/ f72 f30 1"/>
                <a:gd name="f90" fmla="*/ f73 f29 1"/>
                <a:gd name="f91" fmla="*/ f74 f30 1"/>
                <a:gd name="f92" fmla="*/ f75 f29 1"/>
                <a:gd name="f93" fmla="*/ f76 f30 1"/>
                <a:gd name="f94" fmla="*/ f77 f29 1"/>
                <a:gd name="f95" fmla="*/ f78 f30 1"/>
                <a:gd name="f96" fmla="*/ f79 f29 1"/>
                <a:gd name="f97" fmla="*/ f80 f30 1"/>
                <a:gd name="f98" fmla="*/ f81 f30 1"/>
                <a:gd name="f99" fmla="*/ f82 f29 1"/>
                <a:gd name="f100" fmla="*/ f83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92" y="f93"/>
                </a:cxn>
                <a:cxn ang="f53">
                  <a:pos x="f94" y="f95"/>
                </a:cxn>
                <a:cxn ang="f53">
                  <a:pos x="f96" y="f97"/>
                </a:cxn>
                <a:cxn ang="f53">
                  <a:pos x="f96" y="f98"/>
                </a:cxn>
                <a:cxn ang="f53">
                  <a:pos x="f99" y="f100"/>
                </a:cxn>
                <a:cxn ang="f53">
                  <a:pos x="f88" y="f89"/>
                </a:cxn>
              </a:cxnLst>
              <a:rect l="f84" t="f87" r="f85" b="f86"/>
              <a:pathLst>
                <a:path w="32" h="33">
                  <a:moveTo>
                    <a:pt x="f6" y="f8"/>
                  </a:moveTo>
                  <a:cubicBezTo>
                    <a:pt x="f6" y="f8"/>
                    <a:pt x="f9" y="f10"/>
                    <a:pt x="f9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6" y="f9"/>
                    <a:pt x="f18" y="f7"/>
                    <a:pt x="f19" y="f9"/>
                  </a:cubicBezTo>
                  <a:cubicBezTo>
                    <a:pt x="f13" y="f20"/>
                    <a:pt x="f21" y="f12"/>
                    <a:pt x="f8" y="f14"/>
                  </a:cubicBezTo>
                  <a:cubicBezTo>
                    <a:pt x="f22" y="f15"/>
                    <a:pt x="f5" y="f23"/>
                    <a:pt x="f8" y="f24"/>
                  </a:cubicBezTo>
                  <a:cubicBezTo>
                    <a:pt x="f25" y="f26"/>
                    <a:pt x="f23" y="f10"/>
                    <a:pt x="f20" y="f22"/>
                  </a:cubicBezTo>
                  <a:cubicBezTo>
                    <a:pt x="f27" y="f22"/>
                    <a:pt x="f9" y="f5"/>
                    <a:pt x="f6" y="f8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Freeform 135">
              <a:extLst>
                <a:ext uri="{FF2B5EF4-FFF2-40B4-BE49-F238E27FC236}">
                  <a16:creationId xmlns:a16="http://schemas.microsoft.com/office/drawing/2014/main" id="{D0A05D69-A6F6-4CF6-A4D4-7006A6931454}"/>
                </a:ext>
              </a:extLst>
            </p:cNvPr>
            <p:cNvSpPr/>
            <p:nvPr/>
          </p:nvSpPr>
          <p:spPr>
            <a:xfrm>
              <a:off x="8320756" y="2289968"/>
              <a:ext cx="111127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35"/>
                <a:gd name="f8" fmla="val 26"/>
                <a:gd name="f9" fmla="val 19"/>
                <a:gd name="f10" fmla="val 11"/>
                <a:gd name="f11" fmla="val 33"/>
                <a:gd name="f12" fmla="val 1"/>
                <a:gd name="f13" fmla="val 30"/>
                <a:gd name="f14" fmla="val 29"/>
                <a:gd name="f15" fmla="val 3"/>
                <a:gd name="f16" fmla="val 5"/>
                <a:gd name="f17" fmla="val 13"/>
                <a:gd name="f18" fmla="val 8"/>
                <a:gd name="f19" fmla="val 7"/>
                <a:gd name="f20" fmla="val 12"/>
                <a:gd name="f21" fmla="val 2"/>
                <a:gd name="f22" fmla="val 14"/>
                <a:gd name="f23" fmla="val 15"/>
                <a:gd name="f24" fmla="val 16"/>
                <a:gd name="f25" fmla="val 18"/>
                <a:gd name="f26" fmla="val 10"/>
                <a:gd name="f27" fmla="+- 0 0 -90"/>
                <a:gd name="f28" fmla="*/ f3 1 20"/>
                <a:gd name="f29" fmla="*/ f4 1 3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0"/>
                <a:gd name="f38" fmla="*/ f34 1 35"/>
                <a:gd name="f39" fmla="*/ 20 f35 1"/>
                <a:gd name="f40" fmla="*/ 26 f34 1"/>
                <a:gd name="f41" fmla="*/ 11 f35 1"/>
                <a:gd name="f42" fmla="*/ 33 f34 1"/>
                <a:gd name="f43" fmla="*/ 3 f35 1"/>
                <a:gd name="f44" fmla="*/ 19 f34 1"/>
                <a:gd name="f45" fmla="*/ 12 f35 1"/>
                <a:gd name="f46" fmla="*/ 2 f34 1"/>
                <a:gd name="f47" fmla="*/ 14 f35 1"/>
                <a:gd name="f48" fmla="*/ 0 f34 1"/>
                <a:gd name="f49" fmla="*/ 16 f35 1"/>
                <a:gd name="f50" fmla="*/ 3 f34 1"/>
                <a:gd name="f51" fmla="+- f36 0 f1"/>
                <a:gd name="f52" fmla="*/ f39 1 20"/>
                <a:gd name="f53" fmla="*/ f40 1 35"/>
                <a:gd name="f54" fmla="*/ f41 1 20"/>
                <a:gd name="f55" fmla="*/ f42 1 35"/>
                <a:gd name="f56" fmla="*/ f43 1 20"/>
                <a:gd name="f57" fmla="*/ f44 1 35"/>
                <a:gd name="f58" fmla="*/ f45 1 20"/>
                <a:gd name="f59" fmla="*/ f46 1 35"/>
                <a:gd name="f60" fmla="*/ f47 1 20"/>
                <a:gd name="f61" fmla="*/ f48 1 35"/>
                <a:gd name="f62" fmla="*/ f49 1 20"/>
                <a:gd name="f63" fmla="*/ f50 1 35"/>
                <a:gd name="f64" fmla="*/ 0 1 f37"/>
                <a:gd name="f65" fmla="*/ f31 1 f37"/>
                <a:gd name="f66" fmla="*/ 0 1 f38"/>
                <a:gd name="f67" fmla="*/ f32 1 f38"/>
                <a:gd name="f68" fmla="*/ f52 1 f37"/>
                <a:gd name="f69" fmla="*/ f53 1 f38"/>
                <a:gd name="f70" fmla="*/ f54 1 f37"/>
                <a:gd name="f71" fmla="*/ f55 1 f38"/>
                <a:gd name="f72" fmla="*/ f56 1 f37"/>
                <a:gd name="f73" fmla="*/ f57 1 f38"/>
                <a:gd name="f74" fmla="*/ f58 1 f37"/>
                <a:gd name="f75" fmla="*/ f59 1 f38"/>
                <a:gd name="f76" fmla="*/ f60 1 f37"/>
                <a:gd name="f77" fmla="*/ f61 1 f38"/>
                <a:gd name="f78" fmla="*/ f62 1 f37"/>
                <a:gd name="f79" fmla="*/ f63 1 f38"/>
                <a:gd name="f80" fmla="*/ f64 f28 1"/>
                <a:gd name="f81" fmla="*/ f65 f28 1"/>
                <a:gd name="f82" fmla="*/ f67 f29 1"/>
                <a:gd name="f83" fmla="*/ f66 f29 1"/>
                <a:gd name="f84" fmla="*/ f68 f28 1"/>
                <a:gd name="f85" fmla="*/ f69 f29 1"/>
                <a:gd name="f86" fmla="*/ f70 f28 1"/>
                <a:gd name="f87" fmla="*/ f71 f29 1"/>
                <a:gd name="f88" fmla="*/ f72 f28 1"/>
                <a:gd name="f89" fmla="*/ f73 f29 1"/>
                <a:gd name="f90" fmla="*/ f74 f28 1"/>
                <a:gd name="f91" fmla="*/ f75 f29 1"/>
                <a:gd name="f92" fmla="*/ f76 f28 1"/>
                <a:gd name="f93" fmla="*/ f77 f29 1"/>
                <a:gd name="f94" fmla="*/ f78 f28 1"/>
                <a:gd name="f95" fmla="*/ f7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90" y="f91"/>
                </a:cxn>
                <a:cxn ang="f51">
                  <a:pos x="f92" y="f93"/>
                </a:cxn>
                <a:cxn ang="f51">
                  <a:pos x="f94" y="f95"/>
                </a:cxn>
                <a:cxn ang="f51">
                  <a:pos x="f84" y="f85"/>
                </a:cxn>
              </a:cxnLst>
              <a:rect l="f80" t="f83" r="f81" b="f82"/>
              <a:pathLst>
                <a:path w="20" h="35">
                  <a:moveTo>
                    <a:pt x="f6" y="f8"/>
                  </a:moveTo>
                  <a:cubicBezTo>
                    <a:pt x="f6" y="f7"/>
                    <a:pt x="f9" y="f7"/>
                    <a:pt x="f10" y="f11"/>
                  </a:cubicBezTo>
                  <a:cubicBezTo>
                    <a:pt x="f12" y="f13"/>
                    <a:pt x="f5" y="f14"/>
                    <a:pt x="f15" y="f9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0" y="f12"/>
                    <a:pt x="f17" y="f5"/>
                    <a:pt x="f22" y="f5"/>
                  </a:cubicBezTo>
                  <a:cubicBezTo>
                    <a:pt x="f23" y="f5"/>
                    <a:pt x="f24" y="f21"/>
                    <a:pt x="f24" y="f15"/>
                  </a:cubicBezTo>
                  <a:cubicBezTo>
                    <a:pt x="f25" y="f26"/>
                    <a:pt x="f9" y="f25"/>
                    <a:pt x="f6" y="f8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Freeform 136">
              <a:extLst>
                <a:ext uri="{FF2B5EF4-FFF2-40B4-BE49-F238E27FC236}">
                  <a16:creationId xmlns:a16="http://schemas.microsoft.com/office/drawing/2014/main" id="{854D8A76-2D8D-4012-BD20-403A7A2E693B}"/>
                </a:ext>
              </a:extLst>
            </p:cNvPr>
            <p:cNvSpPr/>
            <p:nvPr/>
          </p:nvSpPr>
          <p:spPr>
            <a:xfrm>
              <a:off x="8314410" y="1315245"/>
              <a:ext cx="123828" cy="163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9"/>
                <a:gd name="f8" fmla="val 17"/>
                <a:gd name="f9" fmla="val 19"/>
                <a:gd name="f10" fmla="val 20"/>
                <a:gd name="f11" fmla="val 21"/>
                <a:gd name="f12" fmla="val 23"/>
                <a:gd name="f13" fmla="val 27"/>
                <a:gd name="f14" fmla="val 16"/>
                <a:gd name="f15" fmla="val 28"/>
                <a:gd name="f16" fmla="val 13"/>
                <a:gd name="f17" fmla="val 12"/>
                <a:gd name="f18" fmla="val 25"/>
                <a:gd name="f19" fmla="val 10"/>
                <a:gd name="f20" fmla="val 7"/>
                <a:gd name="f21" fmla="val 6"/>
                <a:gd name="f22" fmla="val 4"/>
                <a:gd name="f23" fmla="val 18"/>
                <a:gd name="f24" fmla="val 14"/>
                <a:gd name="f25" fmla="val 3"/>
                <a:gd name="f26" fmla="val 11"/>
                <a:gd name="f27" fmla="val 5"/>
                <a:gd name="f28" fmla="val 9"/>
                <a:gd name="f29" fmla="val 1"/>
                <a:gd name="f30" fmla="+- 0 0 -90"/>
                <a:gd name="f31" fmla="*/ f3 1 22"/>
                <a:gd name="f32" fmla="*/ f4 1 29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22"/>
                <a:gd name="f41" fmla="*/ f37 1 29"/>
                <a:gd name="f42" fmla="*/ 22 f38 1"/>
                <a:gd name="f43" fmla="*/ 17 f37 1"/>
                <a:gd name="f44" fmla="*/ 20 f37 1"/>
                <a:gd name="f45" fmla="*/ 16 f38 1"/>
                <a:gd name="f46" fmla="*/ 28 f37 1"/>
                <a:gd name="f47" fmla="*/ 10 f38 1"/>
                <a:gd name="f48" fmla="*/ 23 f37 1"/>
                <a:gd name="f49" fmla="*/ 4 f38 1"/>
                <a:gd name="f50" fmla="*/ 18 f37 1"/>
                <a:gd name="f51" fmla="*/ 3 f38 1"/>
                <a:gd name="f52" fmla="*/ 11 f37 1"/>
                <a:gd name="f53" fmla="*/ 5 f38 1"/>
                <a:gd name="f54" fmla="*/ 9 f37 1"/>
                <a:gd name="f55" fmla="*/ 20 f38 1"/>
                <a:gd name="f56" fmla="*/ 10 f37 1"/>
                <a:gd name="f57" fmla="+- f39 0 f1"/>
                <a:gd name="f58" fmla="*/ f42 1 22"/>
                <a:gd name="f59" fmla="*/ f43 1 29"/>
                <a:gd name="f60" fmla="*/ f44 1 29"/>
                <a:gd name="f61" fmla="*/ f45 1 22"/>
                <a:gd name="f62" fmla="*/ f46 1 29"/>
                <a:gd name="f63" fmla="*/ f47 1 22"/>
                <a:gd name="f64" fmla="*/ f48 1 29"/>
                <a:gd name="f65" fmla="*/ f49 1 22"/>
                <a:gd name="f66" fmla="*/ f50 1 29"/>
                <a:gd name="f67" fmla="*/ f51 1 22"/>
                <a:gd name="f68" fmla="*/ f52 1 29"/>
                <a:gd name="f69" fmla="*/ f53 1 22"/>
                <a:gd name="f70" fmla="*/ f54 1 29"/>
                <a:gd name="f71" fmla="*/ f55 1 22"/>
                <a:gd name="f72" fmla="*/ f56 1 29"/>
                <a:gd name="f73" fmla="*/ 0 1 f40"/>
                <a:gd name="f74" fmla="*/ f34 1 f40"/>
                <a:gd name="f75" fmla="*/ 0 1 f41"/>
                <a:gd name="f76" fmla="*/ f35 1 f41"/>
                <a:gd name="f77" fmla="*/ f58 1 f40"/>
                <a:gd name="f78" fmla="*/ f59 1 f41"/>
                <a:gd name="f79" fmla="*/ f60 1 f41"/>
                <a:gd name="f80" fmla="*/ f61 1 f40"/>
                <a:gd name="f81" fmla="*/ f62 1 f41"/>
                <a:gd name="f82" fmla="*/ f63 1 f40"/>
                <a:gd name="f83" fmla="*/ f64 1 f41"/>
                <a:gd name="f84" fmla="*/ f65 1 f40"/>
                <a:gd name="f85" fmla="*/ f66 1 f41"/>
                <a:gd name="f86" fmla="*/ f67 1 f40"/>
                <a:gd name="f87" fmla="*/ f68 1 f41"/>
                <a:gd name="f88" fmla="*/ f69 1 f40"/>
                <a:gd name="f89" fmla="*/ f70 1 f41"/>
                <a:gd name="f90" fmla="*/ f71 1 f40"/>
                <a:gd name="f91" fmla="*/ f72 1 f41"/>
                <a:gd name="f92" fmla="*/ f73 f31 1"/>
                <a:gd name="f93" fmla="*/ f74 f31 1"/>
                <a:gd name="f94" fmla="*/ f76 f32 1"/>
                <a:gd name="f95" fmla="*/ f75 f32 1"/>
                <a:gd name="f96" fmla="*/ f77 f31 1"/>
                <a:gd name="f97" fmla="*/ f78 f32 1"/>
                <a:gd name="f98" fmla="*/ f79 f32 1"/>
                <a:gd name="f99" fmla="*/ f80 f31 1"/>
                <a:gd name="f100" fmla="*/ f81 f32 1"/>
                <a:gd name="f101" fmla="*/ f82 f31 1"/>
                <a:gd name="f102" fmla="*/ f83 f32 1"/>
                <a:gd name="f103" fmla="*/ f84 f31 1"/>
                <a:gd name="f104" fmla="*/ f85 f32 1"/>
                <a:gd name="f105" fmla="*/ f86 f31 1"/>
                <a:gd name="f106" fmla="*/ f87 f32 1"/>
                <a:gd name="f107" fmla="*/ f88 f31 1"/>
                <a:gd name="f108" fmla="*/ f89 f32 1"/>
                <a:gd name="f109" fmla="*/ f90 f31 1"/>
                <a:gd name="f110" fmla="*/ f9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6" y="f97"/>
                </a:cxn>
                <a:cxn ang="f57">
                  <a:pos x="f96" y="f98"/>
                </a:cxn>
                <a:cxn ang="f57">
                  <a:pos x="f99" y="f100"/>
                </a:cxn>
                <a:cxn ang="f57">
                  <a:pos x="f101" y="f102"/>
                </a:cxn>
                <a:cxn ang="f57">
                  <a:pos x="f103" y="f104"/>
                </a:cxn>
                <a:cxn ang="f57">
                  <a:pos x="f105" y="f106"/>
                </a:cxn>
                <a:cxn ang="f57">
                  <a:pos x="f107" y="f108"/>
                </a:cxn>
                <a:cxn ang="f57">
                  <a:pos x="f109" y="f110"/>
                </a:cxn>
                <a:cxn ang="f57">
                  <a:pos x="f96" y="f97"/>
                </a:cxn>
              </a:cxnLst>
              <a:rect l="f92" t="f95" r="f93" b="f94"/>
              <a:pathLst>
                <a:path w="22" h="29">
                  <a:moveTo>
                    <a:pt x="f6" y="f8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0" y="f13"/>
                    <a:pt x="f14" y="f15"/>
                  </a:cubicBezTo>
                  <a:cubicBezTo>
                    <a:pt x="f16" y="f7"/>
                    <a:pt x="f17" y="f18"/>
                    <a:pt x="f19" y="f12"/>
                  </a:cubicBezTo>
                  <a:cubicBezTo>
                    <a:pt x="f20" y="f6"/>
                    <a:pt x="f21" y="f10"/>
                    <a:pt x="f22" y="f23"/>
                  </a:cubicBezTo>
                  <a:cubicBezTo>
                    <a:pt x="f5" y="f14"/>
                    <a:pt x="f5" y="f24"/>
                    <a:pt x="f25" y="f26"/>
                  </a:cubicBezTo>
                  <a:cubicBezTo>
                    <a:pt x="f25" y="f19"/>
                    <a:pt x="f22" y="f19"/>
                    <a:pt x="f27" y="f28"/>
                  </a:cubicBezTo>
                  <a:cubicBezTo>
                    <a:pt x="f26" y="f5"/>
                    <a:pt x="f24" y="f29"/>
                    <a:pt x="f10" y="f19"/>
                  </a:cubicBezTo>
                  <a:cubicBezTo>
                    <a:pt x="f11" y="f17"/>
                    <a:pt x="f6" y="f24"/>
                    <a:pt x="f6" y="f8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Freeform 137">
              <a:extLst>
                <a:ext uri="{FF2B5EF4-FFF2-40B4-BE49-F238E27FC236}">
                  <a16:creationId xmlns:a16="http://schemas.microsoft.com/office/drawing/2014/main" id="{7D49E8A8-FD1F-485D-8222-88E6DE71400A}"/>
                </a:ext>
              </a:extLst>
            </p:cNvPr>
            <p:cNvSpPr/>
            <p:nvPr/>
          </p:nvSpPr>
          <p:spPr>
            <a:xfrm>
              <a:off x="8500143" y="1924839"/>
              <a:ext cx="207961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7"/>
                <a:gd name="f8" fmla="val 9"/>
                <a:gd name="f9" fmla="val 6"/>
                <a:gd name="f10" fmla="val 16"/>
                <a:gd name="f11" fmla="val 26"/>
                <a:gd name="f12" fmla="val 5"/>
                <a:gd name="f13" fmla="val 28"/>
                <a:gd name="f14" fmla="val 7"/>
                <a:gd name="f15" fmla="val 31"/>
                <a:gd name="f16" fmla="val 8"/>
                <a:gd name="f17" fmla="val 34"/>
                <a:gd name="f18" fmla="val 10"/>
                <a:gd name="f19" fmla="val 12"/>
                <a:gd name="f20" fmla="val 35"/>
                <a:gd name="f21" fmla="val 13"/>
                <a:gd name="f22" fmla="val 15"/>
                <a:gd name="f23" fmla="val 27"/>
                <a:gd name="f24" fmla="val 23"/>
                <a:gd name="f25" fmla="val 11"/>
                <a:gd name="f26" fmla="val 3"/>
                <a:gd name="f27" fmla="val 1"/>
                <a:gd name="f28" fmla="+- 0 0 -90"/>
                <a:gd name="f29" fmla="*/ f3 1 37"/>
                <a:gd name="f30" fmla="*/ f4 1 17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37"/>
                <a:gd name="f39" fmla="*/ f35 1 17"/>
                <a:gd name="f40" fmla="*/ 0 f36 1"/>
                <a:gd name="f41" fmla="*/ 9 f35 1"/>
                <a:gd name="f42" fmla="*/ 26 f36 1"/>
                <a:gd name="f43" fmla="*/ 5 f35 1"/>
                <a:gd name="f44" fmla="*/ 34 f36 1"/>
                <a:gd name="f45" fmla="*/ 35 f36 1"/>
                <a:gd name="f46" fmla="*/ 13 f35 1"/>
                <a:gd name="f47" fmla="*/ 23 f36 1"/>
                <a:gd name="f48" fmla="*/ 15 f35 1"/>
                <a:gd name="f49" fmla="*/ 5 f36 1"/>
                <a:gd name="f50" fmla="*/ 11 f35 1"/>
                <a:gd name="f51" fmla="+- f37 0 f1"/>
                <a:gd name="f52" fmla="*/ f40 1 37"/>
                <a:gd name="f53" fmla="*/ f41 1 17"/>
                <a:gd name="f54" fmla="*/ f42 1 37"/>
                <a:gd name="f55" fmla="*/ f43 1 17"/>
                <a:gd name="f56" fmla="*/ f44 1 37"/>
                <a:gd name="f57" fmla="*/ f45 1 37"/>
                <a:gd name="f58" fmla="*/ f46 1 17"/>
                <a:gd name="f59" fmla="*/ f47 1 37"/>
                <a:gd name="f60" fmla="*/ f48 1 17"/>
                <a:gd name="f61" fmla="*/ f49 1 37"/>
                <a:gd name="f62" fmla="*/ f50 1 17"/>
                <a:gd name="f63" fmla="*/ 0 1 f38"/>
                <a:gd name="f64" fmla="*/ f32 1 f38"/>
                <a:gd name="f65" fmla="*/ 0 1 f39"/>
                <a:gd name="f66" fmla="*/ f33 1 f39"/>
                <a:gd name="f67" fmla="*/ f52 1 f38"/>
                <a:gd name="f68" fmla="*/ f53 1 f39"/>
                <a:gd name="f69" fmla="*/ f54 1 f38"/>
                <a:gd name="f70" fmla="*/ f55 1 f39"/>
                <a:gd name="f71" fmla="*/ f56 1 f38"/>
                <a:gd name="f72" fmla="*/ f57 1 f38"/>
                <a:gd name="f73" fmla="*/ f58 1 f39"/>
                <a:gd name="f74" fmla="*/ f59 1 f38"/>
                <a:gd name="f75" fmla="*/ f60 1 f39"/>
                <a:gd name="f76" fmla="*/ f61 1 f38"/>
                <a:gd name="f77" fmla="*/ f62 1 f39"/>
                <a:gd name="f78" fmla="*/ f63 f29 1"/>
                <a:gd name="f79" fmla="*/ f64 f29 1"/>
                <a:gd name="f80" fmla="*/ f66 f30 1"/>
                <a:gd name="f81" fmla="*/ f65 f30 1"/>
                <a:gd name="f82" fmla="*/ f67 f29 1"/>
                <a:gd name="f83" fmla="*/ f68 f30 1"/>
                <a:gd name="f84" fmla="*/ f69 f29 1"/>
                <a:gd name="f85" fmla="*/ f70 f30 1"/>
                <a:gd name="f86" fmla="*/ f71 f29 1"/>
                <a:gd name="f87" fmla="*/ f72 f29 1"/>
                <a:gd name="f88" fmla="*/ f73 f30 1"/>
                <a:gd name="f89" fmla="*/ f74 f29 1"/>
                <a:gd name="f90" fmla="*/ f75 f30 1"/>
                <a:gd name="f91" fmla="*/ f76 f29 1"/>
                <a:gd name="f92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3"/>
                </a:cxn>
                <a:cxn ang="f51">
                  <a:pos x="f87" y="f88"/>
                </a:cxn>
                <a:cxn ang="f51">
                  <a:pos x="f89" y="f90"/>
                </a:cxn>
                <a:cxn ang="f51">
                  <a:pos x="f91" y="f92"/>
                </a:cxn>
                <a:cxn ang="f51">
                  <a:pos x="f82" y="f83"/>
                </a:cxn>
              </a:cxnLst>
              <a:rect l="f78" t="f81" r="f79" b="f80"/>
              <a:pathLst>
                <a:path w="37" h="17">
                  <a:moveTo>
                    <a:pt x="f5" y="f8"/>
                  </a:moveTo>
                  <a:cubicBezTo>
                    <a:pt x="f8" y="f9"/>
                    <a:pt x="f10" y="f5"/>
                    <a:pt x="f11" y="f12"/>
                  </a:cubicBezTo>
                  <a:cubicBezTo>
                    <a:pt x="f13" y="f14"/>
                    <a:pt x="f15" y="f16"/>
                    <a:pt x="f17" y="f8"/>
                  </a:cubicBezTo>
                  <a:cubicBezTo>
                    <a:pt x="f6" y="f18"/>
                    <a:pt x="f6" y="f19"/>
                    <a:pt x="f20" y="f21"/>
                  </a:cubicBezTo>
                  <a:cubicBezTo>
                    <a:pt x="f15" y="f22"/>
                    <a:pt x="f23" y="f7"/>
                    <a:pt x="f24" y="f22"/>
                  </a:cubicBezTo>
                  <a:cubicBezTo>
                    <a:pt x="f7" y="f19"/>
                    <a:pt x="f25" y="f19"/>
                    <a:pt x="f12" y="f25"/>
                  </a:cubicBezTo>
                  <a:cubicBezTo>
                    <a:pt x="f26" y="f25"/>
                    <a:pt x="f27" y="f25"/>
                    <a:pt x="f5" y="f8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Freeform 138">
              <a:extLst>
                <a:ext uri="{FF2B5EF4-FFF2-40B4-BE49-F238E27FC236}">
                  <a16:creationId xmlns:a16="http://schemas.microsoft.com/office/drawing/2014/main" id="{D822A105-A715-4333-AFD0-49A7558E94A5}"/>
                </a:ext>
              </a:extLst>
            </p:cNvPr>
            <p:cNvSpPr/>
            <p:nvPr/>
          </p:nvSpPr>
          <p:spPr>
            <a:xfrm>
              <a:off x="8084219" y="2364583"/>
              <a:ext cx="88897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27"/>
                <a:gd name="f8" fmla="val 6"/>
                <a:gd name="f9" fmla="val 5"/>
                <a:gd name="f10" fmla="val 10"/>
                <a:gd name="f11" fmla="val 14"/>
                <a:gd name="f12" fmla="val 19"/>
                <a:gd name="f13" fmla="val 22"/>
                <a:gd name="f14" fmla="val 12"/>
                <a:gd name="f15" fmla="val 25"/>
                <a:gd name="f16" fmla="val 11"/>
                <a:gd name="f17" fmla="val 26"/>
                <a:gd name="f18" fmla="val 3"/>
                <a:gd name="f19" fmla="val 8"/>
                <a:gd name="f20" fmla="+- 0 0 -90"/>
                <a:gd name="f21" fmla="*/ f3 1 16"/>
                <a:gd name="f22" fmla="*/ f4 1 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6"/>
                <a:gd name="f31" fmla="*/ f27 1 27"/>
                <a:gd name="f32" fmla="*/ 0 f28 1"/>
                <a:gd name="f33" fmla="*/ 0 f27 1"/>
                <a:gd name="f34" fmla="*/ 14 f28 1"/>
                <a:gd name="f35" fmla="*/ 16 f27 1"/>
                <a:gd name="f36" fmla="*/ 12 f28 1"/>
                <a:gd name="f37" fmla="*/ 25 f27 1"/>
                <a:gd name="f38" fmla="*/ 10 f28 1"/>
                <a:gd name="f39" fmla="+- f29 0 f1"/>
                <a:gd name="f40" fmla="*/ f32 1 16"/>
                <a:gd name="f41" fmla="*/ f33 1 27"/>
                <a:gd name="f42" fmla="*/ f34 1 16"/>
                <a:gd name="f43" fmla="*/ f35 1 27"/>
                <a:gd name="f44" fmla="*/ f36 1 16"/>
                <a:gd name="f45" fmla="*/ f37 1 27"/>
                <a:gd name="f46" fmla="*/ f38 1 16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1"/>
                <a:gd name="f55" fmla="*/ f44 1 f30"/>
                <a:gd name="f56" fmla="*/ f45 1 f31"/>
                <a:gd name="f57" fmla="*/ f46 1 f30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2 1"/>
                <a:gd name="f66" fmla="*/ f55 f21 1"/>
                <a:gd name="f67" fmla="*/ f56 f22 1"/>
                <a:gd name="f68" fmla="*/ f57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7"/>
                </a:cxn>
                <a:cxn ang="f39">
                  <a:pos x="f62" y="f63"/>
                </a:cxn>
              </a:cxnLst>
              <a:rect l="f58" t="f61" r="f59" b="f60"/>
              <a:pathLst>
                <a:path w="16" h="27">
                  <a:moveTo>
                    <a:pt x="f5" y="f5"/>
                  </a:moveTo>
                  <a:cubicBezTo>
                    <a:pt x="f8" y="f9"/>
                    <a:pt x="f10" y="f10"/>
                    <a:pt x="f11" y="f6"/>
                  </a:cubicBezTo>
                  <a:cubicBezTo>
                    <a:pt x="f6" y="f12"/>
                    <a:pt x="f11" y="f13"/>
                    <a:pt x="f14" y="f15"/>
                  </a:cubicBezTo>
                  <a:cubicBezTo>
                    <a:pt x="f16" y="f7"/>
                    <a:pt x="f10" y="f17"/>
                    <a:pt x="f10" y="f15"/>
                  </a:cubicBezTo>
                  <a:cubicBezTo>
                    <a:pt x="f8" y="f6"/>
                    <a:pt x="f18" y="f19"/>
                    <a:pt x="f5" y="f5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t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5" name="Freeform 142">
            <a:extLst>
              <a:ext uri="{FF2B5EF4-FFF2-40B4-BE49-F238E27FC236}">
                <a16:creationId xmlns:a16="http://schemas.microsoft.com/office/drawing/2014/main" id="{DE242D73-D966-49D4-B1C5-BF1A0ACE29D7}"/>
              </a:ext>
            </a:extLst>
          </p:cNvPr>
          <p:cNvSpPr/>
          <p:nvPr/>
        </p:nvSpPr>
        <p:spPr>
          <a:xfrm>
            <a:off x="5076122" y="4686535"/>
            <a:ext cx="3406091" cy="1879491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1602"/>
              <a:gd name="f8" fmla="val 882"/>
              <a:gd name="f9" fmla="val 993"/>
              <a:gd name="f10" fmla="val 844"/>
              <a:gd name="f11" fmla="val 956"/>
              <a:gd name="f12" fmla="val 837"/>
              <a:gd name="f13" fmla="val 919"/>
              <a:gd name="f14" fmla="val 831"/>
              <a:gd name="f15" fmla="val 824"/>
              <a:gd name="f16" fmla="val 859"/>
              <a:gd name="f17" fmla="val 820"/>
              <a:gd name="f18" fmla="val 841"/>
              <a:gd name="f19" fmla="val 806"/>
              <a:gd name="f20" fmla="val 822"/>
              <a:gd name="f21" fmla="val 793"/>
              <a:gd name="f22" fmla="val 787"/>
              <a:gd name="f23" fmla="val 829"/>
              <a:gd name="f24" fmla="val 789"/>
              <a:gd name="f25" fmla="val 833"/>
              <a:gd name="f26" fmla="val 785"/>
              <a:gd name="f27" fmla="val 812"/>
              <a:gd name="f28" fmla="val 780"/>
              <a:gd name="f29" fmla="val 796"/>
              <a:gd name="f30" fmla="val 761"/>
              <a:gd name="f31" fmla="val 773"/>
              <a:gd name="f32" fmla="val 764"/>
              <a:gd name="f33" fmla="val 763"/>
              <a:gd name="f34" fmla="val 755"/>
              <a:gd name="f35" fmla="val 754"/>
              <a:gd name="f36" fmla="val 745"/>
              <a:gd name="f37" fmla="val 757"/>
              <a:gd name="f38" fmla="val 707"/>
              <a:gd name="f39" fmla="val 746"/>
              <a:gd name="f40" fmla="val 674"/>
              <a:gd name="f41" fmla="val 724"/>
              <a:gd name="f42" fmla="val 640"/>
              <a:gd name="f43" fmla="val 704"/>
              <a:gd name="f44" fmla="val 610"/>
              <a:gd name="f45" fmla="val 688"/>
              <a:gd name="f46" fmla="val 579"/>
              <a:gd name="f47" fmla="val 549"/>
              <a:gd name="f48" fmla="val 660"/>
              <a:gd name="f49" fmla="val 532"/>
              <a:gd name="f50" fmla="val 652"/>
              <a:gd name="f51" fmla="val 513"/>
              <a:gd name="f52" fmla="val 659"/>
              <a:gd name="f53" fmla="val 494"/>
              <a:gd name="f54" fmla="val 654"/>
              <a:gd name="f55" fmla="val 470"/>
              <a:gd name="f56" fmla="val 649"/>
              <a:gd name="f57" fmla="val 444"/>
              <a:gd name="f58" fmla="val 648"/>
              <a:gd name="f59" fmla="val 419"/>
              <a:gd name="f60" fmla="val 650"/>
              <a:gd name="f61" fmla="val 388"/>
              <a:gd name="f62" fmla="val 643"/>
              <a:gd name="f63" fmla="val 332"/>
              <a:gd name="f64" fmla="val 634"/>
              <a:gd name="f65" fmla="val 294"/>
              <a:gd name="f66" fmla="val 623"/>
              <a:gd name="f67" fmla="val 257"/>
              <a:gd name="f68" fmla="val 625"/>
              <a:gd name="f69" fmla="val 220"/>
              <a:gd name="f70" fmla="val 629"/>
              <a:gd name="f71" fmla="val 205"/>
              <a:gd name="f72" fmla="val 630"/>
              <a:gd name="f73" fmla="val 197"/>
              <a:gd name="f74" fmla="val 196"/>
              <a:gd name="f75" fmla="val 612"/>
              <a:gd name="f76" fmla="val 192"/>
              <a:gd name="f77" fmla="val 585"/>
              <a:gd name="f78" fmla="val 176"/>
              <a:gd name="f79" fmla="val 570"/>
              <a:gd name="f80" fmla="val 154"/>
              <a:gd name="f81" fmla="val 558"/>
              <a:gd name="f82" fmla="val 126"/>
              <a:gd name="f83" fmla="val 543"/>
              <a:gd name="f84" fmla="val 100"/>
              <a:gd name="f85" fmla="val 524"/>
              <a:gd name="f86" fmla="val 71"/>
              <a:gd name="f87" fmla="val 510"/>
              <a:gd name="f88" fmla="val 55"/>
              <a:gd name="f89" fmla="val 503"/>
              <a:gd name="f90" fmla="val 36"/>
              <a:gd name="f91" fmla="val 500"/>
              <a:gd name="f92" fmla="val 20"/>
              <a:gd name="f93" fmla="val 492"/>
              <a:gd name="f94" fmla="val 14"/>
              <a:gd name="f95" fmla="val 489"/>
              <a:gd name="f96" fmla="val 8"/>
              <a:gd name="f97" fmla="val 486"/>
              <a:gd name="f98" fmla="val 483"/>
              <a:gd name="f99" fmla="val 7"/>
              <a:gd name="f100" fmla="val 478"/>
              <a:gd name="f101" fmla="val 17"/>
              <a:gd name="f102" fmla="val 484"/>
              <a:gd name="f103" fmla="val 19"/>
              <a:gd name="f104" fmla="val 474"/>
              <a:gd name="f105" fmla="val 21"/>
              <a:gd name="f106" fmla="val 466"/>
              <a:gd name="f107" fmla="val 16"/>
              <a:gd name="f108" fmla="val 462"/>
              <a:gd name="f109" fmla="val 12"/>
              <a:gd name="f110" fmla="val 457"/>
              <a:gd name="f111" fmla="val 1"/>
              <a:gd name="f112" fmla="val 445"/>
              <a:gd name="f113" fmla="val 18"/>
              <a:gd name="f114" fmla="val 432"/>
              <a:gd name="f115" fmla="val 10"/>
              <a:gd name="f116" fmla="val 420"/>
              <a:gd name="f117" fmla="val 29"/>
              <a:gd name="f118" fmla="val 410"/>
              <a:gd name="f119" fmla="val 28"/>
              <a:gd name="f120" fmla="val 382"/>
              <a:gd name="f121" fmla="val 52"/>
              <a:gd name="f122" fmla="val 379"/>
              <a:gd name="f123" fmla="val 58"/>
              <a:gd name="f124" fmla="val 378"/>
              <a:gd name="f125" fmla="val 60"/>
              <a:gd name="f126" fmla="val 374"/>
              <a:gd name="f127" fmla="val 61"/>
              <a:gd name="f128" fmla="val 367"/>
              <a:gd name="f129" fmla="val 63"/>
              <a:gd name="f130" fmla="val 351"/>
              <a:gd name="f131" fmla="val 75"/>
              <a:gd name="f132" fmla="val 341"/>
              <a:gd name="f133" fmla="val 89"/>
              <a:gd name="f134" fmla="val 334"/>
              <a:gd name="f135" fmla="val 113"/>
              <a:gd name="f136" fmla="val 323"/>
              <a:gd name="f137" fmla="val 131"/>
              <a:gd name="f138" fmla="val 306"/>
              <a:gd name="f139" fmla="val 148"/>
              <a:gd name="f140" fmla="val 286"/>
              <a:gd name="f141" fmla="val 161"/>
              <a:gd name="f142" fmla="val 270"/>
              <a:gd name="f143" fmla="val 201"/>
              <a:gd name="f144" fmla="val 264"/>
              <a:gd name="f145" fmla="val 218"/>
              <a:gd name="f146" fmla="val 275"/>
              <a:gd name="f147" fmla="val 224"/>
              <a:gd name="f148" fmla="val 278"/>
              <a:gd name="f149" fmla="val 228"/>
              <a:gd name="f150" fmla="val 284"/>
              <a:gd name="f151" fmla="val 237"/>
              <a:gd name="f152" fmla="val 249"/>
              <a:gd name="f153" fmla="val 283"/>
              <a:gd name="f154" fmla="val 253"/>
              <a:gd name="f155" fmla="val 282"/>
              <a:gd name="f156" fmla="val 268"/>
              <a:gd name="f157" fmla="val 252"/>
              <a:gd name="f158" fmla="val 307"/>
              <a:gd name="f159" fmla="val 170"/>
              <a:gd name="f160" fmla="val 171"/>
              <a:gd name="f161" fmla="val 163"/>
              <a:gd name="f162" fmla="val 392"/>
              <a:gd name="f163" fmla="val 158"/>
              <a:gd name="f164" fmla="val 396"/>
              <a:gd name="f165" fmla="val 156"/>
              <a:gd name="f166" fmla="val 399"/>
              <a:gd name="f167" fmla="val 153"/>
              <a:gd name="f168" fmla="val 400"/>
              <a:gd name="f169" fmla="val 149"/>
              <a:gd name="f170" fmla="val 401"/>
              <a:gd name="f171" fmla="val 139"/>
              <a:gd name="f172" fmla="val 99"/>
              <a:gd name="f173" fmla="val 368"/>
              <a:gd name="f174" fmla="val 96"/>
              <a:gd name="f175" fmla="val 352"/>
              <a:gd name="f176" fmla="val 91"/>
              <a:gd name="f177" fmla="val 82"/>
              <a:gd name="f178" fmla="val 363"/>
              <a:gd name="f179" fmla="val 73"/>
              <a:gd name="f180" fmla="val 370"/>
              <a:gd name="f181" fmla="val 68"/>
              <a:gd name="f182" fmla="val 64"/>
              <a:gd name="f183" fmla="val 364"/>
              <a:gd name="f184" fmla="val 53"/>
              <a:gd name="f185" fmla="val 46"/>
              <a:gd name="f186" fmla="val 361"/>
              <a:gd name="f187" fmla="val 39"/>
              <a:gd name="f188" fmla="val 362"/>
              <a:gd name="f189" fmla="val 31"/>
              <a:gd name="f190" fmla="val 375"/>
              <a:gd name="f191" fmla="val 26"/>
              <a:gd name="f192" fmla="val 25"/>
              <a:gd name="f193" fmla="val 387"/>
              <a:gd name="f194" fmla="val 27"/>
              <a:gd name="f195" fmla="val 389"/>
              <a:gd name="f196" fmla="val 34"/>
              <a:gd name="f197" fmla="val 393"/>
              <a:gd name="f198" fmla="val 50"/>
              <a:gd name="f199" fmla="val 407"/>
              <a:gd name="f200" fmla="val 37"/>
              <a:gd name="f201" fmla="val 417"/>
              <a:gd name="f202" fmla="val 430"/>
              <a:gd name="f203" fmla="val 459"/>
              <a:gd name="f204" fmla="val 30"/>
              <a:gd name="f205" fmla="val 467"/>
              <a:gd name="f206" fmla="val 475"/>
              <a:gd name="f207" fmla="val 13"/>
              <a:gd name="f208" fmla="val 479"/>
              <a:gd name="f209" fmla="val 6"/>
              <a:gd name="f210" fmla="val 482"/>
              <a:gd name="f211" fmla="val 490"/>
              <a:gd name="f212" fmla="val 502"/>
              <a:gd name="f213" fmla="val 22"/>
              <a:gd name="f214" fmla="val 538"/>
              <a:gd name="f215" fmla="val 23"/>
              <a:gd name="f216" fmla="val 563"/>
              <a:gd name="f217" fmla="val 35"/>
              <a:gd name="f218" fmla="val 590"/>
              <a:gd name="f219" fmla="val 41"/>
              <a:gd name="f220" fmla="val 603"/>
              <a:gd name="f221" fmla="val 45"/>
              <a:gd name="f222" fmla="val 616"/>
              <a:gd name="f223" fmla="val 59"/>
              <a:gd name="f224" fmla="val 645"/>
              <a:gd name="f225" fmla="val 66"/>
              <a:gd name="f226" fmla="val 656"/>
              <a:gd name="f227" fmla="val 661"/>
              <a:gd name="f228" fmla="val 43"/>
              <a:gd name="f229" fmla="val 663"/>
              <a:gd name="f230" fmla="val 685"/>
              <a:gd name="f231" fmla="val 687"/>
              <a:gd name="f232" fmla="val 74"/>
              <a:gd name="f233" fmla="val 691"/>
              <a:gd name="f234" fmla="val 78"/>
              <a:gd name="f235" fmla="val 703"/>
              <a:gd name="f236" fmla="val 77"/>
              <a:gd name="f237" fmla="val 723"/>
              <a:gd name="f238" fmla="val 731"/>
              <a:gd name="f239" fmla="val 88"/>
              <a:gd name="f240" fmla="val 732"/>
              <a:gd name="f241" fmla="val 104"/>
              <a:gd name="f242" fmla="val 733"/>
              <a:gd name="f243" fmla="val 114"/>
              <a:gd name="f244" fmla="val 736"/>
              <a:gd name="f245" fmla="val 120"/>
              <a:gd name="f246" fmla="val 125"/>
              <a:gd name="f247" fmla="val 759"/>
              <a:gd name="f248" fmla="val 134"/>
              <a:gd name="f249" fmla="val 766"/>
              <a:gd name="f250" fmla="val 767"/>
              <a:gd name="f251" fmla="val 165"/>
              <a:gd name="f252" fmla="val 178"/>
              <a:gd name="f253" fmla="val 772"/>
              <a:gd name="f254" fmla="val 794"/>
              <a:gd name="f255" fmla="val 160"/>
              <a:gd name="f256" fmla="val 807"/>
              <a:gd name="f257" fmla="val 164"/>
              <a:gd name="f258" fmla="val 818"/>
              <a:gd name="f259" fmla="val 174"/>
              <a:gd name="f260" fmla="val 187"/>
              <a:gd name="f261" fmla="val 202"/>
              <a:gd name="f262" fmla="val 850"/>
              <a:gd name="f263" fmla="val 221"/>
              <a:gd name="f264" fmla="val 852"/>
              <a:gd name="f265" fmla="val 230"/>
              <a:gd name="f266" fmla="val 855"/>
              <a:gd name="f267" fmla="val 232"/>
              <a:gd name="f268" fmla="val 865"/>
              <a:gd name="f269" fmla="val 879"/>
              <a:gd name="f270" fmla="val 895"/>
              <a:gd name="f271" fmla="val 239"/>
              <a:gd name="f272" fmla="val 909"/>
              <a:gd name="f273" fmla="val 226"/>
              <a:gd name="f274" fmla="val 913"/>
              <a:gd name="f275" fmla="val 223"/>
              <a:gd name="f276" fmla="val 917"/>
              <a:gd name="f277" fmla="val 227"/>
              <a:gd name="f278" fmla="val 245"/>
              <a:gd name="f279" fmla="val 914"/>
              <a:gd name="f280" fmla="val 910"/>
              <a:gd name="f281" fmla="val 272"/>
              <a:gd name="f282" fmla="val 928"/>
              <a:gd name="f283" fmla="val 274"/>
              <a:gd name="f284" fmla="val 938"/>
              <a:gd name="f285" fmla="val 948"/>
              <a:gd name="f286" fmla="val 276"/>
              <a:gd name="f287" fmla="val 949"/>
              <a:gd name="f288" fmla="val 290"/>
              <a:gd name="f289" fmla="val 297"/>
              <a:gd name="f290" fmla="val 954"/>
              <a:gd name="f291" fmla="val 959"/>
              <a:gd name="f292" fmla="val 296"/>
              <a:gd name="f293" fmla="val 975"/>
              <a:gd name="f294" fmla="val 990"/>
              <a:gd name="f295" fmla="val 298"/>
              <a:gd name="f296" fmla="val 1006"/>
              <a:gd name="f297" fmla="val 305"/>
              <a:gd name="f298" fmla="val 1019"/>
              <a:gd name="f299" fmla="val 312"/>
              <a:gd name="f300" fmla="val 1033"/>
              <a:gd name="f301" fmla="val 319"/>
              <a:gd name="f302" fmla="val 1051"/>
              <a:gd name="f303" fmla="val 315"/>
              <a:gd name="f304" fmla="val 1065"/>
              <a:gd name="f305" fmla="val 311"/>
              <a:gd name="f306" fmla="val 1076"/>
              <a:gd name="f307" fmla="val 322"/>
              <a:gd name="f308" fmla="val 1071"/>
              <a:gd name="f309" fmla="val 338"/>
              <a:gd name="f310" fmla="val 358"/>
              <a:gd name="f311" fmla="val 1078"/>
              <a:gd name="f312" fmla="val 1086"/>
              <a:gd name="f313" fmla="val 403"/>
              <a:gd name="f314" fmla="val 1093"/>
              <a:gd name="f315" fmla="val 1100"/>
              <a:gd name="f316" fmla="val 1107"/>
              <a:gd name="f317" fmla="val 1113"/>
              <a:gd name="f318" fmla="val 1121"/>
              <a:gd name="f319" fmla="val 385"/>
              <a:gd name="f320" fmla="val 1131"/>
              <a:gd name="f321" fmla="val 381"/>
              <a:gd name="f322" fmla="val 1140"/>
              <a:gd name="f323" fmla="val 384"/>
              <a:gd name="f324" fmla="val 1162"/>
              <a:gd name="f325" fmla="val 390"/>
              <a:gd name="f326" fmla="val 1178"/>
              <a:gd name="f327" fmla="val 373"/>
              <a:gd name="f328" fmla="val 1196"/>
              <a:gd name="f329" fmla="val 1216"/>
              <a:gd name="f330" fmla="val 1223"/>
              <a:gd name="f331" fmla="val 343"/>
              <a:gd name="f332" fmla="val 1245"/>
              <a:gd name="f333" fmla="val 346"/>
              <a:gd name="f334" fmla="val 1250"/>
              <a:gd name="f335" fmla="val 347"/>
              <a:gd name="f336" fmla="val 1253"/>
              <a:gd name="f337" fmla="val 339"/>
              <a:gd name="f338" fmla="val 1248"/>
              <a:gd name="f339" fmla="val 1242"/>
              <a:gd name="f340" fmla="val 327"/>
              <a:gd name="f341" fmla="val 1239"/>
              <a:gd name="f342" fmla="val 318"/>
              <a:gd name="f343" fmla="val 1243"/>
              <a:gd name="f344" fmla="val 1247"/>
              <a:gd name="f345" fmla="val 304"/>
              <a:gd name="f346" fmla="val 1259"/>
              <a:gd name="f347" fmla="val 308"/>
              <a:gd name="f348" fmla="val 1265"/>
              <a:gd name="f349" fmla="val 310"/>
              <a:gd name="f350" fmla="val 1285"/>
              <a:gd name="f351" fmla="val 1304"/>
              <a:gd name="f352" fmla="val 313"/>
              <a:gd name="f353" fmla="val 1324"/>
              <a:gd name="f354" fmla="val 1335"/>
              <a:gd name="f355" fmla="val 1347"/>
              <a:gd name="f356" fmla="val 1351"/>
              <a:gd name="f357" fmla="val 1356"/>
              <a:gd name="f358" fmla="val 349"/>
              <a:gd name="f359" fmla="val 1384"/>
              <a:gd name="f360" fmla="val 1393"/>
              <a:gd name="f361" fmla="val 1396"/>
              <a:gd name="f362" fmla="val 395"/>
              <a:gd name="f363" fmla="val 1401"/>
              <a:gd name="f364" fmla="val 1405"/>
              <a:gd name="f365" fmla="val 1419"/>
              <a:gd name="f366" fmla="val 1432"/>
              <a:gd name="f367" fmla="val 369"/>
              <a:gd name="f368" fmla="val 1449"/>
              <a:gd name="f369" fmla="val 1464"/>
              <a:gd name="f370" fmla="val 1491"/>
              <a:gd name="f371" fmla="val 1507"/>
              <a:gd name="f372" fmla="val 365"/>
              <a:gd name="f373" fmla="val 1515"/>
              <a:gd name="f374" fmla="val 353"/>
              <a:gd name="f375" fmla="val 1529"/>
              <a:gd name="f376" fmla="val 1531"/>
              <a:gd name="f377" fmla="val 1532"/>
              <a:gd name="f378" fmla="val 1538"/>
              <a:gd name="f379" fmla="val 1544"/>
              <a:gd name="f380" fmla="val 391"/>
              <a:gd name="f381" fmla="val 1557"/>
              <a:gd name="f382" fmla="val 398"/>
              <a:gd name="f383" fmla="val 1568"/>
              <a:gd name="f384" fmla="val 409"/>
              <a:gd name="f385" fmla="val 1579"/>
              <a:gd name="f386" fmla="val 1590"/>
              <a:gd name="f387" fmla="val 448"/>
              <a:gd name="f388" fmla="val 1585"/>
              <a:gd name="f389" fmla="val 460"/>
              <a:gd name="f390" fmla="val 1570"/>
              <a:gd name="f391" fmla="val 495"/>
              <a:gd name="f392" fmla="val 529"/>
              <a:gd name="f393" fmla="val 568"/>
              <a:gd name="f394" fmla="val 574"/>
              <a:gd name="f395" fmla="val 1554"/>
              <a:gd name="f396" fmla="val 1550"/>
              <a:gd name="f397" fmla="val 584"/>
              <a:gd name="f398" fmla="val 1546"/>
              <a:gd name="f399" fmla="val 591"/>
              <a:gd name="f400" fmla="val 1541"/>
              <a:gd name="f401" fmla="val 599"/>
              <a:gd name="f402" fmla="val 607"/>
              <a:gd name="f403" fmla="val 1530"/>
              <a:gd name="f404" fmla="val 1537"/>
              <a:gd name="f405" fmla="val 639"/>
              <a:gd name="f406" fmla="val 1561"/>
              <a:gd name="f407" fmla="val 641"/>
              <a:gd name="f408" fmla="val 1569"/>
              <a:gd name="f409" fmla="val 1581"/>
              <a:gd name="f410" fmla="val 653"/>
              <a:gd name="f411" fmla="val 1578"/>
              <a:gd name="f412" fmla="val 665"/>
              <a:gd name="f413" fmla="val 1591"/>
              <a:gd name="f414" fmla="val 681"/>
              <a:gd name="f415" fmla="val 1558"/>
              <a:gd name="f416" fmla="val 1547"/>
              <a:gd name="f417" fmla="val 696"/>
              <a:gd name="f418" fmla="val 1524"/>
              <a:gd name="f419" fmla="val 713"/>
              <a:gd name="f420" fmla="val 1513"/>
              <a:gd name="f421" fmla="val 712"/>
              <a:gd name="f422" fmla="val 1502"/>
              <a:gd name="f423" fmla="val 1499"/>
              <a:gd name="f424" fmla="val 700"/>
              <a:gd name="f425" fmla="val 698"/>
              <a:gd name="f426" fmla="val 1494"/>
              <a:gd name="f427" fmla="val 1475"/>
              <a:gd name="f428" fmla="val 710"/>
              <a:gd name="f429" fmla="val 1473"/>
              <a:gd name="f430" fmla="val 1489"/>
              <a:gd name="f431" fmla="val 747"/>
              <a:gd name="f432" fmla="val 1514"/>
              <a:gd name="f433" fmla="val 1527"/>
              <a:gd name="f434" fmla="val 775"/>
              <a:gd name="f435" fmla="val 1542"/>
              <a:gd name="f436" fmla="val 1540"/>
              <a:gd name="f437" fmla="val 802"/>
              <a:gd name="f438" fmla="val 1518"/>
              <a:gd name="f439" fmla="val 1450"/>
              <a:gd name="f440" fmla="val 857"/>
              <a:gd name="f441" fmla="val 1448"/>
              <a:gd name="f442" fmla="val 856"/>
              <a:gd name="f443" fmla="val 1431"/>
              <a:gd name="f444" fmla="val 1398"/>
              <a:gd name="f445" fmla="val 1367"/>
              <a:gd name="f446" fmla="val 873"/>
              <a:gd name="f447" fmla="val 1336"/>
              <a:gd name="f448" fmla="val 866"/>
              <a:gd name="f449" fmla="val 1306"/>
              <a:gd name="f450" fmla="val 872"/>
              <a:gd name="f451" fmla="val 1277"/>
              <a:gd name="f452" fmla="val 875"/>
              <a:gd name="f453" fmla="val 1252"/>
              <a:gd name="f454" fmla="val 877"/>
              <a:gd name="f455" fmla="val 1228"/>
              <a:gd name="f456" fmla="val 871"/>
              <a:gd name="f457" fmla="val 1204"/>
              <a:gd name="f458" fmla="val 1192"/>
              <a:gd name="f459" fmla="val 1180"/>
              <a:gd name="f460" fmla="val 870"/>
              <a:gd name="f461" fmla="val 1168"/>
              <a:gd name="f462" fmla="val 869"/>
              <a:gd name="f463" fmla="val 1166"/>
              <a:gd name="f464" fmla="val 861"/>
              <a:gd name="f465" fmla="val 1181"/>
              <a:gd name="f466" fmla="val 1172"/>
              <a:gd name="f467" fmla="val 848"/>
              <a:gd name="f468" fmla="val 1143"/>
              <a:gd name="f469" fmla="val 1132"/>
              <a:gd name="f470" fmla="val 867"/>
              <a:gd name="f471" fmla="val 1125"/>
              <a:gd name="f472" fmla="val 1117"/>
              <a:gd name="f473" fmla="val 874"/>
              <a:gd name="f474" fmla="val 1110"/>
              <a:gd name="f475" fmla="val 868"/>
              <a:gd name="f476" fmla="val 1103"/>
              <a:gd name="f477" fmla="val 862"/>
              <a:gd name="f478" fmla="val 1108"/>
              <a:gd name="f479" fmla="val 1111"/>
              <a:gd name="f480" fmla="val 838"/>
              <a:gd name="f481" fmla="val 1101"/>
              <a:gd name="f482" fmla="val 1099"/>
              <a:gd name="f483" fmla="val 826"/>
              <a:gd name="f484" fmla="val 1097"/>
              <a:gd name="f485" fmla="val 1106"/>
              <a:gd name="f486" fmla="val 843"/>
              <a:gd name="f487" fmla="val 1089"/>
              <a:gd name="f488" fmla="val 845"/>
              <a:gd name="f489" fmla="val 1068"/>
              <a:gd name="f490" fmla="val 847"/>
              <a:gd name="f491" fmla="val 1052"/>
              <a:gd name="f492" fmla="val 835"/>
              <a:gd name="f493" fmla="val 1040"/>
              <a:gd name="f494" fmla="val 1021"/>
              <a:gd name="f495" fmla="val 800"/>
              <a:gd name="f496" fmla="val 1000"/>
              <a:gd name="f497" fmla="val 799"/>
              <a:gd name="f498" fmla="val 976"/>
              <a:gd name="f499" fmla="val 809"/>
              <a:gd name="f500" fmla="val 963"/>
              <a:gd name="f501" fmla="val 811"/>
              <a:gd name="f502" fmla="val 950"/>
              <a:gd name="f503" fmla="val 937"/>
              <a:gd name="f504" fmla="val 810"/>
              <a:gd name="f505" fmla="val 944"/>
              <a:gd name="f506" fmla="val 957"/>
              <a:gd name="f507" fmla="val 813"/>
              <a:gd name="f508" fmla="val 966"/>
              <a:gd name="f509" fmla="val 817"/>
              <a:gd name="f510" fmla="val 973"/>
              <a:gd name="f511" fmla="val 814"/>
              <a:gd name="f512" fmla="val 981"/>
              <a:gd name="f513" fmla="val 1018"/>
              <a:gd name="f514" fmla="val 804"/>
              <a:gd name="f515" fmla="val 1032"/>
              <a:gd name="f516" fmla="val 821"/>
              <a:gd name="f517" fmla="val 1036"/>
              <a:gd name="f518" fmla="val 1041"/>
              <a:gd name="f519" fmla="val 1038"/>
              <a:gd name="f520" fmla="val 1035"/>
              <a:gd name="f521" fmla="val 1028"/>
              <a:gd name="f522" fmla="val 842"/>
              <a:gd name="f523" fmla="val 1024"/>
              <a:gd name="f524" fmla="val 1020"/>
              <a:gd name="f525" fmla="val 1017"/>
              <a:gd name="f526" fmla="val 1014"/>
              <a:gd name="f527" fmla="val 1007"/>
              <a:gd name="f528" fmla="+- 0 0 -90"/>
              <a:gd name="f529" fmla="*/ f4 1 1602"/>
              <a:gd name="f530" fmla="*/ f5 1 882"/>
              <a:gd name="f531" fmla="val f6"/>
              <a:gd name="f532" fmla="val f7"/>
              <a:gd name="f533" fmla="val f8"/>
              <a:gd name="f534" fmla="*/ f528 f0 1"/>
              <a:gd name="f535" fmla="+- f533 0 f531"/>
              <a:gd name="f536" fmla="+- f532 0 f531"/>
              <a:gd name="f537" fmla="*/ f534 1 f3"/>
              <a:gd name="f538" fmla="*/ f536 1 1602"/>
              <a:gd name="f539" fmla="*/ f535 1 882"/>
              <a:gd name="f540" fmla="*/ 882 f536 1"/>
              <a:gd name="f541" fmla="*/ 824 f535 1"/>
              <a:gd name="f542" fmla="*/ 833 f536 1"/>
              <a:gd name="f543" fmla="*/ 785 f535 1"/>
              <a:gd name="f544" fmla="*/ 745 f536 1"/>
              <a:gd name="f545" fmla="*/ 757 f535 1"/>
              <a:gd name="f546" fmla="*/ 549 f536 1"/>
              <a:gd name="f547" fmla="*/ 660 f535 1"/>
              <a:gd name="f548" fmla="*/ 419 f536 1"/>
              <a:gd name="f549" fmla="*/ 650 f535 1"/>
              <a:gd name="f550" fmla="*/ 220 f536 1"/>
              <a:gd name="f551" fmla="*/ 629 f535 1"/>
              <a:gd name="f552" fmla="*/ 154 f536 1"/>
              <a:gd name="f553" fmla="*/ 558 f535 1"/>
              <a:gd name="f554" fmla="*/ 20 f536 1"/>
              <a:gd name="f555" fmla="*/ 492 f535 1"/>
              <a:gd name="f556" fmla="*/ 19 f536 1"/>
              <a:gd name="f557" fmla="*/ 474 f535 1"/>
              <a:gd name="f558" fmla="*/ 10 f536 1"/>
              <a:gd name="f559" fmla="*/ 420 f535 1"/>
              <a:gd name="f560" fmla="*/ 61 f536 1"/>
              <a:gd name="f561" fmla="*/ 367 f535 1"/>
              <a:gd name="f562" fmla="*/ 148 f536 1"/>
              <a:gd name="f563" fmla="*/ 286 f535 1"/>
              <a:gd name="f564" fmla="*/ 237 f536 1"/>
              <a:gd name="f565" fmla="*/ 284 f535 1"/>
              <a:gd name="f566" fmla="*/ 351 f536 1"/>
              <a:gd name="f567" fmla="*/ 171 f535 1"/>
              <a:gd name="f568" fmla="*/ 400 f536 1"/>
              <a:gd name="f569" fmla="*/ 149 f535 1"/>
              <a:gd name="f570" fmla="*/ 363 f536 1"/>
              <a:gd name="f571" fmla="*/ 73 f535 1"/>
              <a:gd name="f572" fmla="*/ 361 f536 1"/>
              <a:gd name="f573" fmla="*/ 39 f535 1"/>
              <a:gd name="f574" fmla="*/ 389 f536 1"/>
              <a:gd name="f575" fmla="*/ 34 f535 1"/>
              <a:gd name="f576" fmla="*/ 445 f536 1"/>
              <a:gd name="f577" fmla="*/ 25 f535 1"/>
              <a:gd name="f578" fmla="*/ 490 f536 1"/>
              <a:gd name="f579" fmla="*/ 12 f535 1"/>
              <a:gd name="f580" fmla="*/ 590 f536 1"/>
              <a:gd name="f581" fmla="*/ 41 f535 1"/>
              <a:gd name="f582" fmla="*/ 656 f536 1"/>
              <a:gd name="f583" fmla="*/ 50 f535 1"/>
              <a:gd name="f584" fmla="*/ 687 f536 1"/>
              <a:gd name="f585" fmla="*/ 60 f535 1"/>
              <a:gd name="f586" fmla="*/ 732 f536 1"/>
              <a:gd name="f587" fmla="*/ 104 f535 1"/>
              <a:gd name="f588" fmla="*/ 767 f536 1"/>
              <a:gd name="f589" fmla="*/ 165 f535 1"/>
              <a:gd name="f590" fmla="*/ 818 f536 1"/>
              <a:gd name="f591" fmla="*/ 174 f535 1"/>
              <a:gd name="f592" fmla="*/ 865 f536 1"/>
              <a:gd name="f593" fmla="*/ 230 f535 1"/>
              <a:gd name="f594" fmla="*/ 917 f536 1"/>
              <a:gd name="f595" fmla="*/ 232 f535 1"/>
              <a:gd name="f596" fmla="*/ 928 f536 1"/>
              <a:gd name="f597" fmla="*/ 274 f535 1"/>
              <a:gd name="f598" fmla="*/ 959 f536 1"/>
              <a:gd name="f599" fmla="*/ 296 f535 1"/>
              <a:gd name="f600" fmla="*/ 1051 f536 1"/>
              <a:gd name="f601" fmla="*/ 315 f535 1"/>
              <a:gd name="f602" fmla="*/ 1078 f536 1"/>
              <a:gd name="f603" fmla="*/ 392 f535 1"/>
              <a:gd name="f604" fmla="*/ 1113 f536 1"/>
              <a:gd name="f605" fmla="*/ 1196 f536 1"/>
              <a:gd name="f606" fmla="*/ 370 f535 1"/>
              <a:gd name="f607" fmla="*/ 1248 f536 1"/>
              <a:gd name="f608" fmla="*/ 334 f535 1"/>
              <a:gd name="f609" fmla="*/ 1265 f536 1"/>
              <a:gd name="f610" fmla="*/ 310 f535 1"/>
              <a:gd name="f611" fmla="*/ 1351 f536 1"/>
              <a:gd name="f612" fmla="*/ 323 f535 1"/>
              <a:gd name="f613" fmla="*/ 1405 f536 1"/>
              <a:gd name="f614" fmla="*/ 388 f535 1"/>
              <a:gd name="f615" fmla="*/ 1507 f536 1"/>
              <a:gd name="f616" fmla="*/ 365 f535 1"/>
              <a:gd name="f617" fmla="*/ 1544 f536 1"/>
              <a:gd name="f618" fmla="*/ 391 f535 1"/>
              <a:gd name="f619" fmla="*/ 1585 f536 1"/>
              <a:gd name="f620" fmla="*/ 460 f535 1"/>
              <a:gd name="f621" fmla="*/ 1550 f536 1"/>
              <a:gd name="f622" fmla="*/ 584 f535 1"/>
              <a:gd name="f623" fmla="*/ 1561 f536 1"/>
              <a:gd name="f624" fmla="*/ 641 f535 1"/>
              <a:gd name="f625" fmla="*/ 1569 f536 1"/>
              <a:gd name="f626" fmla="*/ 688 f535 1"/>
              <a:gd name="f627" fmla="*/ 1502 f536 1"/>
              <a:gd name="f628" fmla="*/ 703 f535 1"/>
              <a:gd name="f629" fmla="*/ 1489 f536 1"/>
              <a:gd name="f630" fmla="*/ 747 f535 1"/>
              <a:gd name="f631" fmla="*/ 1532 f536 1"/>
              <a:gd name="f632" fmla="*/ 802 f535 1"/>
              <a:gd name="f633" fmla="*/ 1464 f536 1"/>
              <a:gd name="f634" fmla="*/ 882 f535 1"/>
              <a:gd name="f635" fmla="*/ 1277 f536 1"/>
              <a:gd name="f636" fmla="*/ 875 f535 1"/>
              <a:gd name="f637" fmla="*/ 1168 f536 1"/>
              <a:gd name="f638" fmla="*/ 869 f535 1"/>
              <a:gd name="f639" fmla="*/ 1132 f536 1"/>
              <a:gd name="f640" fmla="*/ 867 f535 1"/>
              <a:gd name="f641" fmla="*/ 1111 f536 1"/>
              <a:gd name="f642" fmla="*/ 848 f535 1"/>
              <a:gd name="f643" fmla="*/ 1099 f536 1"/>
              <a:gd name="f644" fmla="*/ 829 f535 1"/>
              <a:gd name="f645" fmla="*/ 1089 f536 1"/>
              <a:gd name="f646" fmla="*/ 845 f535 1"/>
              <a:gd name="f647" fmla="*/ 976 f536 1"/>
              <a:gd name="f648" fmla="*/ 809 f535 1"/>
              <a:gd name="f649" fmla="*/ 957 f536 1"/>
              <a:gd name="f650" fmla="*/ 813 f535 1"/>
              <a:gd name="f651" fmla="*/ 1032 f536 1"/>
              <a:gd name="f652" fmla="*/ 821 f535 1"/>
              <a:gd name="f653" fmla="*/ 1024 f536 1"/>
              <a:gd name="f654" fmla="*/ 842 f535 1"/>
              <a:gd name="f655" fmla="*/ 993 f536 1"/>
              <a:gd name="f656" fmla="*/ 844 f535 1"/>
              <a:gd name="f657" fmla="+- f537 0 f1"/>
              <a:gd name="f658" fmla="*/ f540 1 1602"/>
              <a:gd name="f659" fmla="*/ f541 1 882"/>
              <a:gd name="f660" fmla="*/ f542 1 1602"/>
              <a:gd name="f661" fmla="*/ f543 1 882"/>
              <a:gd name="f662" fmla="*/ f544 1 1602"/>
              <a:gd name="f663" fmla="*/ f545 1 882"/>
              <a:gd name="f664" fmla="*/ f546 1 1602"/>
              <a:gd name="f665" fmla="*/ f547 1 882"/>
              <a:gd name="f666" fmla="*/ f548 1 1602"/>
              <a:gd name="f667" fmla="*/ f549 1 882"/>
              <a:gd name="f668" fmla="*/ f550 1 1602"/>
              <a:gd name="f669" fmla="*/ f551 1 882"/>
              <a:gd name="f670" fmla="*/ f552 1 1602"/>
              <a:gd name="f671" fmla="*/ f553 1 882"/>
              <a:gd name="f672" fmla="*/ f554 1 1602"/>
              <a:gd name="f673" fmla="*/ f555 1 882"/>
              <a:gd name="f674" fmla="*/ f556 1 1602"/>
              <a:gd name="f675" fmla="*/ f557 1 882"/>
              <a:gd name="f676" fmla="*/ f558 1 1602"/>
              <a:gd name="f677" fmla="*/ f559 1 882"/>
              <a:gd name="f678" fmla="*/ f560 1 1602"/>
              <a:gd name="f679" fmla="*/ f561 1 882"/>
              <a:gd name="f680" fmla="*/ f562 1 1602"/>
              <a:gd name="f681" fmla="*/ f563 1 882"/>
              <a:gd name="f682" fmla="*/ f564 1 1602"/>
              <a:gd name="f683" fmla="*/ f565 1 882"/>
              <a:gd name="f684" fmla="*/ f566 1 1602"/>
              <a:gd name="f685" fmla="*/ f567 1 882"/>
              <a:gd name="f686" fmla="*/ f568 1 1602"/>
              <a:gd name="f687" fmla="*/ f569 1 882"/>
              <a:gd name="f688" fmla="*/ f570 1 1602"/>
              <a:gd name="f689" fmla="*/ f571 1 882"/>
              <a:gd name="f690" fmla="*/ f572 1 1602"/>
              <a:gd name="f691" fmla="*/ f573 1 882"/>
              <a:gd name="f692" fmla="*/ f574 1 1602"/>
              <a:gd name="f693" fmla="*/ f575 1 882"/>
              <a:gd name="f694" fmla="*/ f576 1 1602"/>
              <a:gd name="f695" fmla="*/ f577 1 882"/>
              <a:gd name="f696" fmla="*/ f578 1 1602"/>
              <a:gd name="f697" fmla="*/ f579 1 882"/>
              <a:gd name="f698" fmla="*/ f580 1 1602"/>
              <a:gd name="f699" fmla="*/ f581 1 882"/>
              <a:gd name="f700" fmla="*/ f582 1 1602"/>
              <a:gd name="f701" fmla="*/ f583 1 882"/>
              <a:gd name="f702" fmla="*/ f584 1 1602"/>
              <a:gd name="f703" fmla="*/ f585 1 882"/>
              <a:gd name="f704" fmla="*/ f586 1 1602"/>
              <a:gd name="f705" fmla="*/ f587 1 882"/>
              <a:gd name="f706" fmla="*/ f588 1 1602"/>
              <a:gd name="f707" fmla="*/ f589 1 882"/>
              <a:gd name="f708" fmla="*/ f590 1 1602"/>
              <a:gd name="f709" fmla="*/ f591 1 882"/>
              <a:gd name="f710" fmla="*/ f592 1 1602"/>
              <a:gd name="f711" fmla="*/ f593 1 882"/>
              <a:gd name="f712" fmla="*/ f594 1 1602"/>
              <a:gd name="f713" fmla="*/ f595 1 882"/>
              <a:gd name="f714" fmla="*/ f596 1 1602"/>
              <a:gd name="f715" fmla="*/ f597 1 882"/>
              <a:gd name="f716" fmla="*/ f598 1 1602"/>
              <a:gd name="f717" fmla="*/ f599 1 882"/>
              <a:gd name="f718" fmla="*/ f600 1 1602"/>
              <a:gd name="f719" fmla="*/ f601 1 882"/>
              <a:gd name="f720" fmla="*/ f602 1 1602"/>
              <a:gd name="f721" fmla="*/ f603 1 882"/>
              <a:gd name="f722" fmla="*/ f604 1 1602"/>
              <a:gd name="f723" fmla="*/ f605 1 1602"/>
              <a:gd name="f724" fmla="*/ f606 1 882"/>
              <a:gd name="f725" fmla="*/ f607 1 1602"/>
              <a:gd name="f726" fmla="*/ f608 1 882"/>
              <a:gd name="f727" fmla="*/ f609 1 1602"/>
              <a:gd name="f728" fmla="*/ f610 1 882"/>
              <a:gd name="f729" fmla="*/ f611 1 1602"/>
              <a:gd name="f730" fmla="*/ f612 1 882"/>
              <a:gd name="f731" fmla="*/ f613 1 1602"/>
              <a:gd name="f732" fmla="*/ f614 1 882"/>
              <a:gd name="f733" fmla="*/ f615 1 1602"/>
              <a:gd name="f734" fmla="*/ f616 1 882"/>
              <a:gd name="f735" fmla="*/ f617 1 1602"/>
              <a:gd name="f736" fmla="*/ f618 1 882"/>
              <a:gd name="f737" fmla="*/ f619 1 1602"/>
              <a:gd name="f738" fmla="*/ f620 1 882"/>
              <a:gd name="f739" fmla="*/ f621 1 1602"/>
              <a:gd name="f740" fmla="*/ f622 1 882"/>
              <a:gd name="f741" fmla="*/ f623 1 1602"/>
              <a:gd name="f742" fmla="*/ f624 1 882"/>
              <a:gd name="f743" fmla="*/ f625 1 1602"/>
              <a:gd name="f744" fmla="*/ f626 1 882"/>
              <a:gd name="f745" fmla="*/ f627 1 1602"/>
              <a:gd name="f746" fmla="*/ f628 1 882"/>
              <a:gd name="f747" fmla="*/ f629 1 1602"/>
              <a:gd name="f748" fmla="*/ f630 1 882"/>
              <a:gd name="f749" fmla="*/ f631 1 1602"/>
              <a:gd name="f750" fmla="*/ f632 1 882"/>
              <a:gd name="f751" fmla="*/ f633 1 1602"/>
              <a:gd name="f752" fmla="*/ f634 1 882"/>
              <a:gd name="f753" fmla="*/ f635 1 1602"/>
              <a:gd name="f754" fmla="*/ f636 1 882"/>
              <a:gd name="f755" fmla="*/ f637 1 1602"/>
              <a:gd name="f756" fmla="*/ f638 1 882"/>
              <a:gd name="f757" fmla="*/ f639 1 1602"/>
              <a:gd name="f758" fmla="*/ f640 1 882"/>
              <a:gd name="f759" fmla="*/ f641 1 1602"/>
              <a:gd name="f760" fmla="*/ f642 1 882"/>
              <a:gd name="f761" fmla="*/ f643 1 1602"/>
              <a:gd name="f762" fmla="*/ f644 1 882"/>
              <a:gd name="f763" fmla="*/ f645 1 1602"/>
              <a:gd name="f764" fmla="*/ f646 1 882"/>
              <a:gd name="f765" fmla="*/ f647 1 1602"/>
              <a:gd name="f766" fmla="*/ f648 1 882"/>
              <a:gd name="f767" fmla="*/ f649 1 1602"/>
              <a:gd name="f768" fmla="*/ f650 1 882"/>
              <a:gd name="f769" fmla="*/ f651 1 1602"/>
              <a:gd name="f770" fmla="*/ f652 1 882"/>
              <a:gd name="f771" fmla="*/ f653 1 1602"/>
              <a:gd name="f772" fmla="*/ f654 1 882"/>
              <a:gd name="f773" fmla="*/ f655 1 1602"/>
              <a:gd name="f774" fmla="*/ f656 1 882"/>
              <a:gd name="f775" fmla="*/ 0 1 f538"/>
              <a:gd name="f776" fmla="*/ f532 1 f538"/>
              <a:gd name="f777" fmla="*/ 0 1 f539"/>
              <a:gd name="f778" fmla="*/ f533 1 f539"/>
              <a:gd name="f779" fmla="*/ f658 1 f538"/>
              <a:gd name="f780" fmla="*/ f659 1 f539"/>
              <a:gd name="f781" fmla="*/ f660 1 f538"/>
              <a:gd name="f782" fmla="*/ f661 1 f539"/>
              <a:gd name="f783" fmla="*/ f662 1 f538"/>
              <a:gd name="f784" fmla="*/ f663 1 f539"/>
              <a:gd name="f785" fmla="*/ f664 1 f538"/>
              <a:gd name="f786" fmla="*/ f665 1 f539"/>
              <a:gd name="f787" fmla="*/ f666 1 f538"/>
              <a:gd name="f788" fmla="*/ f667 1 f539"/>
              <a:gd name="f789" fmla="*/ f668 1 f538"/>
              <a:gd name="f790" fmla="*/ f669 1 f539"/>
              <a:gd name="f791" fmla="*/ f670 1 f538"/>
              <a:gd name="f792" fmla="*/ f671 1 f539"/>
              <a:gd name="f793" fmla="*/ f672 1 f538"/>
              <a:gd name="f794" fmla="*/ f673 1 f539"/>
              <a:gd name="f795" fmla="*/ f674 1 f538"/>
              <a:gd name="f796" fmla="*/ f675 1 f539"/>
              <a:gd name="f797" fmla="*/ f676 1 f538"/>
              <a:gd name="f798" fmla="*/ f677 1 f539"/>
              <a:gd name="f799" fmla="*/ f678 1 f538"/>
              <a:gd name="f800" fmla="*/ f679 1 f539"/>
              <a:gd name="f801" fmla="*/ f680 1 f538"/>
              <a:gd name="f802" fmla="*/ f681 1 f539"/>
              <a:gd name="f803" fmla="*/ f682 1 f538"/>
              <a:gd name="f804" fmla="*/ f683 1 f539"/>
              <a:gd name="f805" fmla="*/ f684 1 f538"/>
              <a:gd name="f806" fmla="*/ f685 1 f539"/>
              <a:gd name="f807" fmla="*/ f686 1 f538"/>
              <a:gd name="f808" fmla="*/ f687 1 f539"/>
              <a:gd name="f809" fmla="*/ f688 1 f538"/>
              <a:gd name="f810" fmla="*/ f689 1 f539"/>
              <a:gd name="f811" fmla="*/ f690 1 f538"/>
              <a:gd name="f812" fmla="*/ f691 1 f539"/>
              <a:gd name="f813" fmla="*/ f692 1 f538"/>
              <a:gd name="f814" fmla="*/ f693 1 f539"/>
              <a:gd name="f815" fmla="*/ f694 1 f538"/>
              <a:gd name="f816" fmla="*/ f695 1 f539"/>
              <a:gd name="f817" fmla="*/ f696 1 f538"/>
              <a:gd name="f818" fmla="*/ f697 1 f539"/>
              <a:gd name="f819" fmla="*/ f698 1 f538"/>
              <a:gd name="f820" fmla="*/ f699 1 f539"/>
              <a:gd name="f821" fmla="*/ f700 1 f538"/>
              <a:gd name="f822" fmla="*/ f701 1 f539"/>
              <a:gd name="f823" fmla="*/ f702 1 f538"/>
              <a:gd name="f824" fmla="*/ f703 1 f539"/>
              <a:gd name="f825" fmla="*/ f704 1 f538"/>
              <a:gd name="f826" fmla="*/ f705 1 f539"/>
              <a:gd name="f827" fmla="*/ f706 1 f538"/>
              <a:gd name="f828" fmla="*/ f707 1 f539"/>
              <a:gd name="f829" fmla="*/ f708 1 f538"/>
              <a:gd name="f830" fmla="*/ f709 1 f539"/>
              <a:gd name="f831" fmla="*/ f710 1 f538"/>
              <a:gd name="f832" fmla="*/ f711 1 f539"/>
              <a:gd name="f833" fmla="*/ f712 1 f538"/>
              <a:gd name="f834" fmla="*/ f713 1 f539"/>
              <a:gd name="f835" fmla="*/ f714 1 f538"/>
              <a:gd name="f836" fmla="*/ f715 1 f539"/>
              <a:gd name="f837" fmla="*/ f716 1 f538"/>
              <a:gd name="f838" fmla="*/ f717 1 f539"/>
              <a:gd name="f839" fmla="*/ f718 1 f538"/>
              <a:gd name="f840" fmla="*/ f719 1 f539"/>
              <a:gd name="f841" fmla="*/ f720 1 f538"/>
              <a:gd name="f842" fmla="*/ f721 1 f539"/>
              <a:gd name="f843" fmla="*/ f722 1 f538"/>
              <a:gd name="f844" fmla="*/ f723 1 f538"/>
              <a:gd name="f845" fmla="*/ f724 1 f539"/>
              <a:gd name="f846" fmla="*/ f725 1 f538"/>
              <a:gd name="f847" fmla="*/ f726 1 f539"/>
              <a:gd name="f848" fmla="*/ f727 1 f538"/>
              <a:gd name="f849" fmla="*/ f728 1 f539"/>
              <a:gd name="f850" fmla="*/ f729 1 f538"/>
              <a:gd name="f851" fmla="*/ f730 1 f539"/>
              <a:gd name="f852" fmla="*/ f731 1 f538"/>
              <a:gd name="f853" fmla="*/ f732 1 f539"/>
              <a:gd name="f854" fmla="*/ f733 1 f538"/>
              <a:gd name="f855" fmla="*/ f734 1 f539"/>
              <a:gd name="f856" fmla="*/ f735 1 f538"/>
              <a:gd name="f857" fmla="*/ f736 1 f539"/>
              <a:gd name="f858" fmla="*/ f737 1 f538"/>
              <a:gd name="f859" fmla="*/ f738 1 f539"/>
              <a:gd name="f860" fmla="*/ f739 1 f538"/>
              <a:gd name="f861" fmla="*/ f740 1 f539"/>
              <a:gd name="f862" fmla="*/ f741 1 f538"/>
              <a:gd name="f863" fmla="*/ f742 1 f539"/>
              <a:gd name="f864" fmla="*/ f743 1 f538"/>
              <a:gd name="f865" fmla="*/ f744 1 f539"/>
              <a:gd name="f866" fmla="*/ f745 1 f538"/>
              <a:gd name="f867" fmla="*/ f746 1 f539"/>
              <a:gd name="f868" fmla="*/ f747 1 f538"/>
              <a:gd name="f869" fmla="*/ f748 1 f539"/>
              <a:gd name="f870" fmla="*/ f749 1 f538"/>
              <a:gd name="f871" fmla="*/ f750 1 f539"/>
              <a:gd name="f872" fmla="*/ f751 1 f538"/>
              <a:gd name="f873" fmla="*/ f752 1 f539"/>
              <a:gd name="f874" fmla="*/ f753 1 f538"/>
              <a:gd name="f875" fmla="*/ f754 1 f539"/>
              <a:gd name="f876" fmla="*/ f755 1 f538"/>
              <a:gd name="f877" fmla="*/ f756 1 f539"/>
              <a:gd name="f878" fmla="*/ f757 1 f538"/>
              <a:gd name="f879" fmla="*/ f758 1 f539"/>
              <a:gd name="f880" fmla="*/ f759 1 f538"/>
              <a:gd name="f881" fmla="*/ f760 1 f539"/>
              <a:gd name="f882" fmla="*/ f761 1 f538"/>
              <a:gd name="f883" fmla="*/ f762 1 f539"/>
              <a:gd name="f884" fmla="*/ f763 1 f538"/>
              <a:gd name="f885" fmla="*/ f764 1 f539"/>
              <a:gd name="f886" fmla="*/ f765 1 f538"/>
              <a:gd name="f887" fmla="*/ f766 1 f539"/>
              <a:gd name="f888" fmla="*/ f767 1 f538"/>
              <a:gd name="f889" fmla="*/ f768 1 f539"/>
              <a:gd name="f890" fmla="*/ f769 1 f538"/>
              <a:gd name="f891" fmla="*/ f770 1 f539"/>
              <a:gd name="f892" fmla="*/ f771 1 f538"/>
              <a:gd name="f893" fmla="*/ f772 1 f539"/>
              <a:gd name="f894" fmla="*/ f773 1 f538"/>
              <a:gd name="f895" fmla="*/ f774 1 f539"/>
              <a:gd name="f896" fmla="*/ f775 f529 1"/>
              <a:gd name="f897" fmla="*/ f776 f529 1"/>
              <a:gd name="f898" fmla="*/ f778 f530 1"/>
              <a:gd name="f899" fmla="*/ f777 f530 1"/>
              <a:gd name="f900" fmla="*/ f779 f529 1"/>
              <a:gd name="f901" fmla="*/ f780 f530 1"/>
              <a:gd name="f902" fmla="*/ f781 f529 1"/>
              <a:gd name="f903" fmla="*/ f782 f530 1"/>
              <a:gd name="f904" fmla="*/ f783 f529 1"/>
              <a:gd name="f905" fmla="*/ f784 f530 1"/>
              <a:gd name="f906" fmla="*/ f785 f529 1"/>
              <a:gd name="f907" fmla="*/ f786 f530 1"/>
              <a:gd name="f908" fmla="*/ f787 f529 1"/>
              <a:gd name="f909" fmla="*/ f788 f530 1"/>
              <a:gd name="f910" fmla="*/ f789 f529 1"/>
              <a:gd name="f911" fmla="*/ f790 f530 1"/>
              <a:gd name="f912" fmla="*/ f791 f529 1"/>
              <a:gd name="f913" fmla="*/ f792 f530 1"/>
              <a:gd name="f914" fmla="*/ f793 f529 1"/>
              <a:gd name="f915" fmla="*/ f794 f530 1"/>
              <a:gd name="f916" fmla="*/ f795 f529 1"/>
              <a:gd name="f917" fmla="*/ f796 f530 1"/>
              <a:gd name="f918" fmla="*/ f797 f529 1"/>
              <a:gd name="f919" fmla="*/ f798 f530 1"/>
              <a:gd name="f920" fmla="*/ f799 f529 1"/>
              <a:gd name="f921" fmla="*/ f800 f530 1"/>
              <a:gd name="f922" fmla="*/ f801 f529 1"/>
              <a:gd name="f923" fmla="*/ f802 f530 1"/>
              <a:gd name="f924" fmla="*/ f803 f529 1"/>
              <a:gd name="f925" fmla="*/ f804 f530 1"/>
              <a:gd name="f926" fmla="*/ f805 f529 1"/>
              <a:gd name="f927" fmla="*/ f806 f530 1"/>
              <a:gd name="f928" fmla="*/ f807 f529 1"/>
              <a:gd name="f929" fmla="*/ f808 f530 1"/>
              <a:gd name="f930" fmla="*/ f809 f529 1"/>
              <a:gd name="f931" fmla="*/ f810 f530 1"/>
              <a:gd name="f932" fmla="*/ f811 f529 1"/>
              <a:gd name="f933" fmla="*/ f812 f530 1"/>
              <a:gd name="f934" fmla="*/ f813 f529 1"/>
              <a:gd name="f935" fmla="*/ f814 f530 1"/>
              <a:gd name="f936" fmla="*/ f815 f529 1"/>
              <a:gd name="f937" fmla="*/ f816 f530 1"/>
              <a:gd name="f938" fmla="*/ f817 f529 1"/>
              <a:gd name="f939" fmla="*/ f818 f530 1"/>
              <a:gd name="f940" fmla="*/ f819 f529 1"/>
              <a:gd name="f941" fmla="*/ f820 f530 1"/>
              <a:gd name="f942" fmla="*/ f821 f529 1"/>
              <a:gd name="f943" fmla="*/ f822 f530 1"/>
              <a:gd name="f944" fmla="*/ f823 f529 1"/>
              <a:gd name="f945" fmla="*/ f824 f530 1"/>
              <a:gd name="f946" fmla="*/ f825 f529 1"/>
              <a:gd name="f947" fmla="*/ f826 f530 1"/>
              <a:gd name="f948" fmla="*/ f827 f529 1"/>
              <a:gd name="f949" fmla="*/ f828 f530 1"/>
              <a:gd name="f950" fmla="*/ f829 f529 1"/>
              <a:gd name="f951" fmla="*/ f830 f530 1"/>
              <a:gd name="f952" fmla="*/ f831 f529 1"/>
              <a:gd name="f953" fmla="*/ f832 f530 1"/>
              <a:gd name="f954" fmla="*/ f833 f529 1"/>
              <a:gd name="f955" fmla="*/ f834 f530 1"/>
              <a:gd name="f956" fmla="*/ f835 f529 1"/>
              <a:gd name="f957" fmla="*/ f836 f530 1"/>
              <a:gd name="f958" fmla="*/ f837 f529 1"/>
              <a:gd name="f959" fmla="*/ f838 f530 1"/>
              <a:gd name="f960" fmla="*/ f839 f529 1"/>
              <a:gd name="f961" fmla="*/ f840 f530 1"/>
              <a:gd name="f962" fmla="*/ f841 f529 1"/>
              <a:gd name="f963" fmla="*/ f842 f530 1"/>
              <a:gd name="f964" fmla="*/ f843 f529 1"/>
              <a:gd name="f965" fmla="*/ f844 f529 1"/>
              <a:gd name="f966" fmla="*/ f845 f530 1"/>
              <a:gd name="f967" fmla="*/ f846 f529 1"/>
              <a:gd name="f968" fmla="*/ f847 f530 1"/>
              <a:gd name="f969" fmla="*/ f848 f529 1"/>
              <a:gd name="f970" fmla="*/ f849 f530 1"/>
              <a:gd name="f971" fmla="*/ f850 f529 1"/>
              <a:gd name="f972" fmla="*/ f851 f530 1"/>
              <a:gd name="f973" fmla="*/ f852 f529 1"/>
              <a:gd name="f974" fmla="*/ f853 f530 1"/>
              <a:gd name="f975" fmla="*/ f854 f529 1"/>
              <a:gd name="f976" fmla="*/ f855 f530 1"/>
              <a:gd name="f977" fmla="*/ f856 f529 1"/>
              <a:gd name="f978" fmla="*/ f857 f530 1"/>
              <a:gd name="f979" fmla="*/ f858 f529 1"/>
              <a:gd name="f980" fmla="*/ f859 f530 1"/>
              <a:gd name="f981" fmla="*/ f860 f529 1"/>
              <a:gd name="f982" fmla="*/ f861 f530 1"/>
              <a:gd name="f983" fmla="*/ f862 f529 1"/>
              <a:gd name="f984" fmla="*/ f863 f530 1"/>
              <a:gd name="f985" fmla="*/ f864 f529 1"/>
              <a:gd name="f986" fmla="*/ f865 f530 1"/>
              <a:gd name="f987" fmla="*/ f866 f529 1"/>
              <a:gd name="f988" fmla="*/ f867 f530 1"/>
              <a:gd name="f989" fmla="*/ f868 f529 1"/>
              <a:gd name="f990" fmla="*/ f869 f530 1"/>
              <a:gd name="f991" fmla="*/ f870 f529 1"/>
              <a:gd name="f992" fmla="*/ f871 f530 1"/>
              <a:gd name="f993" fmla="*/ f872 f529 1"/>
              <a:gd name="f994" fmla="*/ f873 f530 1"/>
              <a:gd name="f995" fmla="*/ f874 f529 1"/>
              <a:gd name="f996" fmla="*/ f875 f530 1"/>
              <a:gd name="f997" fmla="*/ f876 f529 1"/>
              <a:gd name="f998" fmla="*/ f877 f530 1"/>
              <a:gd name="f999" fmla="*/ f878 f529 1"/>
              <a:gd name="f1000" fmla="*/ f879 f530 1"/>
              <a:gd name="f1001" fmla="*/ f880 f529 1"/>
              <a:gd name="f1002" fmla="*/ f881 f530 1"/>
              <a:gd name="f1003" fmla="*/ f882 f529 1"/>
              <a:gd name="f1004" fmla="*/ f883 f530 1"/>
              <a:gd name="f1005" fmla="*/ f884 f529 1"/>
              <a:gd name="f1006" fmla="*/ f885 f530 1"/>
              <a:gd name="f1007" fmla="*/ f886 f529 1"/>
              <a:gd name="f1008" fmla="*/ f887 f530 1"/>
              <a:gd name="f1009" fmla="*/ f888 f529 1"/>
              <a:gd name="f1010" fmla="*/ f889 f530 1"/>
              <a:gd name="f1011" fmla="*/ f890 f529 1"/>
              <a:gd name="f1012" fmla="*/ f891 f530 1"/>
              <a:gd name="f1013" fmla="*/ f892 f529 1"/>
              <a:gd name="f1014" fmla="*/ f893 f530 1"/>
              <a:gd name="f1015" fmla="*/ f894 f529 1"/>
              <a:gd name="f1016" fmla="*/ f895 f5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57">
                <a:pos x="f900" y="f901"/>
              </a:cxn>
              <a:cxn ang="f657">
                <a:pos x="f902" y="f903"/>
              </a:cxn>
              <a:cxn ang="f657">
                <a:pos x="f904" y="f905"/>
              </a:cxn>
              <a:cxn ang="f657">
                <a:pos x="f906" y="f907"/>
              </a:cxn>
              <a:cxn ang="f657">
                <a:pos x="f908" y="f909"/>
              </a:cxn>
              <a:cxn ang="f657">
                <a:pos x="f910" y="f911"/>
              </a:cxn>
              <a:cxn ang="f657">
                <a:pos x="f912" y="f913"/>
              </a:cxn>
              <a:cxn ang="f657">
                <a:pos x="f914" y="f915"/>
              </a:cxn>
              <a:cxn ang="f657">
                <a:pos x="f916" y="f917"/>
              </a:cxn>
              <a:cxn ang="f657">
                <a:pos x="f918" y="f919"/>
              </a:cxn>
              <a:cxn ang="f657">
                <a:pos x="f920" y="f921"/>
              </a:cxn>
              <a:cxn ang="f657">
                <a:pos x="f922" y="f923"/>
              </a:cxn>
              <a:cxn ang="f657">
                <a:pos x="f924" y="f925"/>
              </a:cxn>
              <a:cxn ang="f657">
                <a:pos x="f926" y="f927"/>
              </a:cxn>
              <a:cxn ang="f657">
                <a:pos x="f928" y="f929"/>
              </a:cxn>
              <a:cxn ang="f657">
                <a:pos x="f930" y="f931"/>
              </a:cxn>
              <a:cxn ang="f657">
                <a:pos x="f932" y="f933"/>
              </a:cxn>
              <a:cxn ang="f657">
                <a:pos x="f934" y="f935"/>
              </a:cxn>
              <a:cxn ang="f657">
                <a:pos x="f936" y="f937"/>
              </a:cxn>
              <a:cxn ang="f657">
                <a:pos x="f938" y="f939"/>
              </a:cxn>
              <a:cxn ang="f657">
                <a:pos x="f940" y="f941"/>
              </a:cxn>
              <a:cxn ang="f657">
                <a:pos x="f942" y="f943"/>
              </a:cxn>
              <a:cxn ang="f657">
                <a:pos x="f944" y="f945"/>
              </a:cxn>
              <a:cxn ang="f657">
                <a:pos x="f946" y="f947"/>
              </a:cxn>
              <a:cxn ang="f657">
                <a:pos x="f948" y="f949"/>
              </a:cxn>
              <a:cxn ang="f657">
                <a:pos x="f950" y="f951"/>
              </a:cxn>
              <a:cxn ang="f657">
                <a:pos x="f952" y="f953"/>
              </a:cxn>
              <a:cxn ang="f657">
                <a:pos x="f954" y="f955"/>
              </a:cxn>
              <a:cxn ang="f657">
                <a:pos x="f956" y="f957"/>
              </a:cxn>
              <a:cxn ang="f657">
                <a:pos x="f958" y="f959"/>
              </a:cxn>
              <a:cxn ang="f657">
                <a:pos x="f960" y="f961"/>
              </a:cxn>
              <a:cxn ang="f657">
                <a:pos x="f962" y="f963"/>
              </a:cxn>
              <a:cxn ang="f657">
                <a:pos x="f964" y="f963"/>
              </a:cxn>
              <a:cxn ang="f657">
                <a:pos x="f965" y="f966"/>
              </a:cxn>
              <a:cxn ang="f657">
                <a:pos x="f967" y="f968"/>
              </a:cxn>
              <a:cxn ang="f657">
                <a:pos x="f969" y="f970"/>
              </a:cxn>
              <a:cxn ang="f657">
                <a:pos x="f971" y="f972"/>
              </a:cxn>
              <a:cxn ang="f657">
                <a:pos x="f973" y="f974"/>
              </a:cxn>
              <a:cxn ang="f657">
                <a:pos x="f975" y="f976"/>
              </a:cxn>
              <a:cxn ang="f657">
                <a:pos x="f977" y="f978"/>
              </a:cxn>
              <a:cxn ang="f657">
                <a:pos x="f979" y="f980"/>
              </a:cxn>
              <a:cxn ang="f657">
                <a:pos x="f981" y="f982"/>
              </a:cxn>
              <a:cxn ang="f657">
                <a:pos x="f983" y="f984"/>
              </a:cxn>
              <a:cxn ang="f657">
                <a:pos x="f985" y="f986"/>
              </a:cxn>
              <a:cxn ang="f657">
                <a:pos x="f987" y="f988"/>
              </a:cxn>
              <a:cxn ang="f657">
                <a:pos x="f989" y="f990"/>
              </a:cxn>
              <a:cxn ang="f657">
                <a:pos x="f991" y="f992"/>
              </a:cxn>
              <a:cxn ang="f657">
                <a:pos x="f993" y="f994"/>
              </a:cxn>
              <a:cxn ang="f657">
                <a:pos x="f995" y="f996"/>
              </a:cxn>
              <a:cxn ang="f657">
                <a:pos x="f997" y="f998"/>
              </a:cxn>
              <a:cxn ang="f657">
                <a:pos x="f999" y="f1000"/>
              </a:cxn>
              <a:cxn ang="f657">
                <a:pos x="f1001" y="f1002"/>
              </a:cxn>
              <a:cxn ang="f657">
                <a:pos x="f1003" y="f1004"/>
              </a:cxn>
              <a:cxn ang="f657">
                <a:pos x="f1005" y="f1006"/>
              </a:cxn>
              <a:cxn ang="f657">
                <a:pos x="f1007" y="f1008"/>
              </a:cxn>
              <a:cxn ang="f657">
                <a:pos x="f1009" y="f1010"/>
              </a:cxn>
              <a:cxn ang="f657">
                <a:pos x="f1011" y="f1012"/>
              </a:cxn>
              <a:cxn ang="f657">
                <a:pos x="f1013" y="f1014"/>
              </a:cxn>
              <a:cxn ang="f657">
                <a:pos x="f1015" y="f1016"/>
              </a:cxn>
            </a:cxnLst>
            <a:rect l="f896" t="f899" r="f897" b="f898"/>
            <a:pathLst>
              <a:path w="1602" h="882">
                <a:moveTo>
                  <a:pt x="f9" y="f10"/>
                </a:moveTo>
                <a:cubicBezTo>
                  <a:pt x="f11" y="f12"/>
                  <a:pt x="f13" y="f14"/>
                  <a:pt x="f8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0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0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50"/>
                  <a:pt x="f2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66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6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0"/>
                </a:cubicBezTo>
                <a:cubicBezTo>
                  <a:pt x="f152" y="f153"/>
                  <a:pt x="f154" y="f155"/>
                  <a:pt x="f154" y="f156"/>
                </a:cubicBezTo>
                <a:cubicBezTo>
                  <a:pt x="f157" y="f147"/>
                  <a:pt x="f158" y="f159"/>
                  <a:pt x="f130" y="f160"/>
                </a:cubicBezTo>
                <a:cubicBezTo>
                  <a:pt x="f128" y="f160"/>
                  <a:pt x="f122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24" y="f172"/>
                  <a:pt x="f173" y="f174"/>
                </a:cubicBezTo>
                <a:cubicBezTo>
                  <a:pt x="f175" y="f176"/>
                  <a:pt x="f130" y="f177"/>
                  <a:pt x="f178" y="f179"/>
                </a:cubicBezTo>
                <a:cubicBezTo>
                  <a:pt x="f180" y="f181"/>
                  <a:pt x="f128" y="f182"/>
                  <a:pt x="f183" y="f125"/>
                </a:cubicBezTo>
                <a:cubicBezTo>
                  <a:pt x="f2" y="f184"/>
                  <a:pt x="f2" y="f185"/>
                  <a:pt x="f186" y="f187"/>
                </a:cubicBezTo>
                <a:cubicBezTo>
                  <a:pt x="f188" y="f189"/>
                  <a:pt x="f173" y="f119"/>
                  <a:pt x="f190" y="f191"/>
                </a:cubicBezTo>
                <a:cubicBezTo>
                  <a:pt x="f120" y="f192"/>
                  <a:pt x="f193" y="f194"/>
                  <a:pt x="f195" y="f196"/>
                </a:cubicBezTo>
                <a:cubicBezTo>
                  <a:pt x="f197" y="f198"/>
                  <a:pt x="f166" y="f185"/>
                  <a:pt x="f199" y="f200"/>
                </a:cubicBezTo>
                <a:cubicBezTo>
                  <a:pt x="f201" y="f192"/>
                  <a:pt x="f202" y="f92"/>
                  <a:pt x="f112" y="f192"/>
                </a:cubicBezTo>
                <a:cubicBezTo>
                  <a:pt x="f203" y="f204"/>
                  <a:pt x="f205" y="f192"/>
                  <a:pt x="f206" y="f207"/>
                </a:cubicBezTo>
                <a:cubicBezTo>
                  <a:pt x="f208" y="f209"/>
                  <a:pt x="f210" y="f6"/>
                  <a:pt x="f211" y="f109"/>
                </a:cubicBezTo>
                <a:cubicBezTo>
                  <a:pt x="f53" y="f113"/>
                  <a:pt x="f212" y="f105"/>
                  <a:pt x="f87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184"/>
                  <a:pt x="f72" y="f223"/>
                </a:cubicBezTo>
                <a:cubicBezTo>
                  <a:pt x="f224" y="f225"/>
                  <a:pt x="f56" y="f223"/>
                  <a:pt x="f226" y="f198"/>
                </a:cubicBezTo>
                <a:cubicBezTo>
                  <a:pt x="f227" y="f228"/>
                  <a:pt x="f229" y="f189"/>
                  <a:pt x="f40" y="f196"/>
                </a:cubicBezTo>
                <a:cubicBezTo>
                  <a:pt x="f230" y="f200"/>
                  <a:pt x="f45" y="f198"/>
                  <a:pt x="f231" y="f125"/>
                </a:cubicBezTo>
                <a:cubicBezTo>
                  <a:pt x="f230" y="f232"/>
                  <a:pt x="f233" y="f234"/>
                  <a:pt x="f235" y="f236"/>
                </a:cubicBezTo>
                <a:cubicBezTo>
                  <a:pt x="f237" y="f131"/>
                  <a:pt x="f238" y="f239"/>
                  <a:pt x="f240" y="f241"/>
                </a:cubicBezTo>
                <a:cubicBezTo>
                  <a:pt x="f242" y="f243"/>
                  <a:pt x="f244" y="f245"/>
                  <a:pt x="f36" y="f246"/>
                </a:cubicBezTo>
                <a:cubicBezTo>
                  <a:pt x="f247" y="f248"/>
                  <a:pt x="f249" y="f139"/>
                  <a:pt x="f250" y="f251"/>
                </a:cubicBezTo>
                <a:cubicBezTo>
                  <a:pt x="f250" y="f252"/>
                  <a:pt x="f253" y="f252"/>
                  <a:pt x="f28" y="f160"/>
                </a:cubicBezTo>
                <a:cubicBezTo>
                  <a:pt x="f254" y="f255"/>
                  <a:pt x="f256" y="f257"/>
                  <a:pt x="f258" y="f259"/>
                </a:cubicBezTo>
                <a:cubicBezTo>
                  <a:pt x="f25" y="f260"/>
                  <a:pt x="f10" y="f261"/>
                  <a:pt x="f262" y="f263"/>
                </a:cubicBezTo>
                <a:cubicBezTo>
                  <a:pt x="f264" y="f265"/>
                  <a:pt x="f266" y="f267"/>
                  <a:pt x="f268" y="f265"/>
                </a:cubicBezTo>
                <a:cubicBezTo>
                  <a:pt x="f269" y="f149"/>
                  <a:pt x="f270" y="f271"/>
                  <a:pt x="f272" y="f273"/>
                </a:cubicBezTo>
                <a:cubicBezTo>
                  <a:pt x="f274" y="f275"/>
                  <a:pt x="f276" y="f277"/>
                  <a:pt x="f276" y="f267"/>
                </a:cubicBezTo>
                <a:cubicBezTo>
                  <a:pt x="f276" y="f271"/>
                  <a:pt x="f276" y="f278"/>
                  <a:pt x="f279" y="f157"/>
                </a:cubicBezTo>
                <a:cubicBezTo>
                  <a:pt x="f280" y="f144"/>
                  <a:pt x="f274" y="f281"/>
                  <a:pt x="f282" y="f283"/>
                </a:cubicBezTo>
                <a:cubicBezTo>
                  <a:pt x="f284" y="f146"/>
                  <a:pt x="f285" y="f286"/>
                  <a:pt x="f287" y="f288"/>
                </a:cubicBezTo>
                <a:cubicBezTo>
                  <a:pt x="f287" y="f289"/>
                  <a:pt x="f290" y="f289"/>
                  <a:pt x="f291" y="f292"/>
                </a:cubicBezTo>
                <a:cubicBezTo>
                  <a:pt x="f293" y="f65"/>
                  <a:pt x="f294" y="f295"/>
                  <a:pt x="f296" y="f297"/>
                </a:cubicBezTo>
                <a:cubicBezTo>
                  <a:pt x="f298" y="f299"/>
                  <a:pt x="f300" y="f301"/>
                  <a:pt x="f302" y="f303"/>
                </a:cubicBezTo>
                <a:cubicBezTo>
                  <a:pt x="f304" y="f305"/>
                  <a:pt x="f306" y="f307"/>
                  <a:pt x="f308" y="f309"/>
                </a:cubicBezTo>
                <a:cubicBezTo>
                  <a:pt x="f304" y="f310"/>
                  <a:pt x="f306" y="f126"/>
                  <a:pt x="f311" y="f162"/>
                </a:cubicBezTo>
                <a:cubicBezTo>
                  <a:pt x="f311" y="f168"/>
                  <a:pt x="f312" y="f313"/>
                  <a:pt x="f314" y="f170"/>
                </a:cubicBezTo>
                <a:cubicBezTo>
                  <a:pt x="f315" y="f166"/>
                  <a:pt x="f316" y="f164"/>
                  <a:pt x="f317" y="f162"/>
                </a:cubicBezTo>
                <a:cubicBezTo>
                  <a:pt x="f318" y="f319"/>
                  <a:pt x="f320" y="f321"/>
                  <a:pt x="f322" y="f323"/>
                </a:cubicBezTo>
                <a:cubicBezTo>
                  <a:pt x="f324" y="f325"/>
                  <a:pt x="f326" y="f327"/>
                  <a:pt x="f328" y="f180"/>
                </a:cubicBezTo>
                <a:cubicBezTo>
                  <a:pt x="f329" y="f173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134"/>
                </a:cubicBezTo>
                <a:cubicBezTo>
                  <a:pt x="f339" y="f340"/>
                  <a:pt x="f341" y="f342"/>
                  <a:pt x="f343" y="f299"/>
                </a:cubicBezTo>
                <a:cubicBezTo>
                  <a:pt x="f344" y="f345"/>
                  <a:pt x="f346" y="f347"/>
                  <a:pt x="f348" y="f349"/>
                </a:cubicBezTo>
                <a:cubicBezTo>
                  <a:pt x="f350" y="f301"/>
                  <a:pt x="f351" y="f352"/>
                  <a:pt x="f353" y="f347"/>
                </a:cubicBezTo>
                <a:cubicBezTo>
                  <a:pt x="f354" y="f297"/>
                  <a:pt x="f355" y="f297"/>
                  <a:pt x="f356" y="f136"/>
                </a:cubicBezTo>
                <a:cubicBezTo>
                  <a:pt x="f357" y="f358"/>
                  <a:pt x="f359" y="f178"/>
                  <a:pt x="f360" y="f61"/>
                </a:cubicBezTo>
                <a:cubicBezTo>
                  <a:pt x="f361" y="f362"/>
                  <a:pt x="f363" y="f195"/>
                  <a:pt x="f364" y="f61"/>
                </a:cubicBezTo>
                <a:cubicBezTo>
                  <a:pt x="f365" y="f120"/>
                  <a:pt x="f366" y="f367"/>
                  <a:pt x="f368" y="f120"/>
                </a:cubicBezTo>
                <a:cubicBezTo>
                  <a:pt x="f369" y="f188"/>
                  <a:pt x="f370" y="f61"/>
                  <a:pt x="f371" y="f372"/>
                </a:cubicBezTo>
                <a:cubicBezTo>
                  <a:pt x="f373" y="f374"/>
                  <a:pt x="f375" y="f2"/>
                  <a:pt x="f376" y="f190"/>
                </a:cubicBezTo>
                <a:cubicBezTo>
                  <a:pt x="f377" y="f323"/>
                  <a:pt x="f378" y="f61"/>
                  <a:pt x="f379" y="f380"/>
                </a:cubicBezTo>
                <a:cubicBezTo>
                  <a:pt x="f381" y="f382"/>
                  <a:pt x="f383" y="f384"/>
                  <a:pt x="f385" y="f201"/>
                </a:cubicBezTo>
                <a:cubicBezTo>
                  <a:pt x="f7" y="f114"/>
                  <a:pt x="f386" y="f387"/>
                  <a:pt x="f388" y="f389"/>
                </a:cubicBezTo>
                <a:cubicBezTo>
                  <a:pt x="f390" y="f391"/>
                  <a:pt x="f381" y="f392"/>
                  <a:pt x="f381" y="f393"/>
                </a:cubicBezTo>
                <a:cubicBezTo>
                  <a:pt x="f381" y="f394"/>
                  <a:pt x="f395" y="f46"/>
                  <a:pt x="f396" y="f397"/>
                </a:cubicBezTo>
                <a:cubicBezTo>
                  <a:pt x="f398" y="f399"/>
                  <a:pt x="f400" y="f401"/>
                  <a:pt x="f378" y="f402"/>
                </a:cubicBezTo>
                <a:cubicBezTo>
                  <a:pt x="f403" y="f72"/>
                  <a:pt x="f404" y="f405"/>
                  <a:pt x="f406" y="f407"/>
                </a:cubicBezTo>
                <a:cubicBezTo>
                  <a:pt x="f408" y="f407"/>
                  <a:pt x="f409" y="f42"/>
                  <a:pt x="f385" y="f410"/>
                </a:cubicBezTo>
                <a:cubicBezTo>
                  <a:pt x="f411" y="f412"/>
                  <a:pt x="f413" y="f414"/>
                  <a:pt x="f408" y="f45"/>
                </a:cubicBezTo>
                <a:cubicBezTo>
                  <a:pt x="f415" y="f233"/>
                  <a:pt x="f416" y="f417"/>
                  <a:pt x="f404" y="f235"/>
                </a:cubicBezTo>
                <a:cubicBezTo>
                  <a:pt x="f418" y="f419"/>
                  <a:pt x="f420" y="f421"/>
                  <a:pt x="f422" y="f235"/>
                </a:cubicBezTo>
                <a:cubicBezTo>
                  <a:pt x="f423" y="f424"/>
                  <a:pt x="f423" y="f425"/>
                  <a:pt x="f426" y="f424"/>
                </a:cubicBezTo>
                <a:cubicBezTo>
                  <a:pt x="f427" y="f428"/>
                  <a:pt x="f429" y="f242"/>
                  <a:pt x="f430" y="f431"/>
                </a:cubicBezTo>
                <a:cubicBezTo>
                  <a:pt x="f422" y="f37"/>
                  <a:pt x="f432" y="f250"/>
                  <a:pt x="f433" y="f434"/>
                </a:cubicBezTo>
                <a:cubicBezTo>
                  <a:pt x="f435" y="f26"/>
                  <a:pt x="f436" y="f24"/>
                  <a:pt x="f377" y="f437"/>
                </a:cubicBezTo>
                <a:cubicBezTo>
                  <a:pt x="f438" y="f15"/>
                  <a:pt x="f426" y="f23"/>
                  <a:pt x="f427" y="f18"/>
                </a:cubicBezTo>
                <a:cubicBezTo>
                  <a:pt x="f439" y="f440"/>
                  <a:pt x="f441" y="f442"/>
                  <a:pt x="f369" y="f8"/>
                </a:cubicBezTo>
                <a:cubicBezTo>
                  <a:pt x="f443" y="f269"/>
                  <a:pt x="f444" y="f269"/>
                  <a:pt x="f445" y="f446"/>
                </a:cubicBezTo>
                <a:cubicBezTo>
                  <a:pt x="f447" y="f448"/>
                  <a:pt x="f449" y="f450"/>
                  <a:pt x="f451" y="f452"/>
                </a:cubicBezTo>
                <a:cubicBezTo>
                  <a:pt x="f453" y="f454"/>
                  <a:pt x="f455" y="f456"/>
                  <a:pt x="f457" y="f450"/>
                </a:cubicBezTo>
                <a:cubicBezTo>
                  <a:pt x="f458" y="f450"/>
                  <a:pt x="f459" y="f460"/>
                  <a:pt x="f461" y="f462"/>
                </a:cubicBezTo>
                <a:cubicBezTo>
                  <a:pt x="f463" y="f464"/>
                  <a:pt x="f465" y="f442"/>
                  <a:pt x="f466" y="f467"/>
                </a:cubicBezTo>
                <a:cubicBezTo>
                  <a:pt x="f463" y="f462"/>
                  <a:pt x="f468" y="f442"/>
                  <a:pt x="f469" y="f470"/>
                </a:cubicBezTo>
                <a:cubicBezTo>
                  <a:pt x="f471" y="f460"/>
                  <a:pt x="f472" y="f473"/>
                  <a:pt x="f474" y="f475"/>
                </a:cubicBezTo>
                <a:cubicBezTo>
                  <a:pt x="f476" y="f477"/>
                  <a:pt x="f478" y="f266"/>
                  <a:pt x="f479" y="f467"/>
                </a:cubicBezTo>
                <a:cubicBezTo>
                  <a:pt x="f317" y="f480"/>
                  <a:pt x="f481" y="f12"/>
                  <a:pt x="f315" y="f23"/>
                </a:cubicBezTo>
                <a:cubicBezTo>
                  <a:pt x="f482" y="f483"/>
                  <a:pt x="f484" y="f14"/>
                  <a:pt x="f482" y="f23"/>
                </a:cubicBezTo>
                <a:cubicBezTo>
                  <a:pt x="f315" y="f23"/>
                  <a:pt x="f315" y="f23"/>
                  <a:pt x="f315" y="f14"/>
                </a:cubicBezTo>
                <a:cubicBezTo>
                  <a:pt x="f485" y="f486"/>
                  <a:pt x="f484" y="f10"/>
                  <a:pt x="f487" y="f488"/>
                </a:cubicBezTo>
                <a:cubicBezTo>
                  <a:pt x="f489" y="f490"/>
                  <a:pt x="f491" y="f492"/>
                  <a:pt x="f493" y="f20"/>
                </a:cubicBezTo>
                <a:cubicBezTo>
                  <a:pt x="f494" y="f495"/>
                  <a:pt x="f496" y="f497"/>
                  <a:pt x="f498" y="f499"/>
                </a:cubicBezTo>
                <a:cubicBezTo>
                  <a:pt x="f500" y="f501"/>
                  <a:pt x="f502" y="f499"/>
                  <a:pt x="f503" y="f504"/>
                </a:cubicBezTo>
                <a:cubicBezTo>
                  <a:pt x="f505" y="f27"/>
                  <a:pt x="f502" y="f27"/>
                  <a:pt x="f506" y="f507"/>
                </a:cubicBezTo>
                <a:cubicBezTo>
                  <a:pt x="f508" y="f509"/>
                  <a:pt x="f510" y="f511"/>
                  <a:pt x="f512" y="f504"/>
                </a:cubicBezTo>
                <a:cubicBezTo>
                  <a:pt x="f496" y="f437"/>
                  <a:pt x="f513" y="f514"/>
                  <a:pt x="f515" y="f516"/>
                </a:cubicBezTo>
                <a:cubicBezTo>
                  <a:pt x="f517" y="f483"/>
                  <a:pt x="f518" y="f14"/>
                  <a:pt x="f519" y="f480"/>
                </a:cubicBezTo>
                <a:cubicBezTo>
                  <a:pt x="f520" y="f488"/>
                  <a:pt x="f521" y="f522"/>
                  <a:pt x="f523" y="f522"/>
                </a:cubicBezTo>
                <a:cubicBezTo>
                  <a:pt x="f524" y="f486"/>
                  <a:pt x="f525" y="f486"/>
                  <a:pt x="f526" y="f10"/>
                </a:cubicBezTo>
                <a:cubicBezTo>
                  <a:pt x="f527" y="f488"/>
                  <a:pt x="f496" y="f18"/>
                  <a:pt x="f9" y="f10"/>
                </a:cubicBezTo>
                <a:close/>
              </a:path>
            </a:pathLst>
          </a:custGeom>
          <a:solidFill>
            <a:srgbClr val="2486C6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2" name="Freeform 5">
            <a:extLst>
              <a:ext uri="{FF2B5EF4-FFF2-40B4-BE49-F238E27FC236}">
                <a16:creationId xmlns:a16="http://schemas.microsoft.com/office/drawing/2014/main" id="{06AC107D-FEDE-42B6-8814-1761E234BA48}"/>
              </a:ext>
            </a:extLst>
          </p:cNvPr>
          <p:cNvSpPr>
            <a:spLocks/>
          </p:cNvSpPr>
          <p:nvPr/>
        </p:nvSpPr>
        <p:spPr bwMode="auto">
          <a:xfrm>
            <a:off x="1075650" y="1689106"/>
            <a:ext cx="2717800" cy="784225"/>
          </a:xfrm>
          <a:custGeom>
            <a:avLst/>
            <a:gdLst>
              <a:gd name="T0" fmla="*/ 2048 w 2048"/>
              <a:gd name="T1" fmla="*/ 11 h 590"/>
              <a:gd name="T2" fmla="*/ 2048 w 2048"/>
              <a:gd name="T3" fmla="*/ 579 h 590"/>
              <a:gd name="T4" fmla="*/ 2025 w 2048"/>
              <a:gd name="T5" fmla="*/ 586 h 590"/>
              <a:gd name="T6" fmla="*/ 2003 w 2048"/>
              <a:gd name="T7" fmla="*/ 586 h 590"/>
              <a:gd name="T8" fmla="*/ 44 w 2048"/>
              <a:gd name="T9" fmla="*/ 586 h 590"/>
              <a:gd name="T10" fmla="*/ 0 w 2048"/>
              <a:gd name="T11" fmla="*/ 579 h 590"/>
              <a:gd name="T12" fmla="*/ 0 w 2048"/>
              <a:gd name="T13" fmla="*/ 11 h 590"/>
              <a:gd name="T14" fmla="*/ 22 w 2048"/>
              <a:gd name="T15" fmla="*/ 4 h 590"/>
              <a:gd name="T16" fmla="*/ 44 w 2048"/>
              <a:gd name="T17" fmla="*/ 3 h 590"/>
              <a:gd name="T18" fmla="*/ 2003 w 2048"/>
              <a:gd name="T19" fmla="*/ 3 h 590"/>
              <a:gd name="T20" fmla="*/ 2048 w 2048"/>
              <a:gd name="T21" fmla="*/ 11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48" h="590">
                <a:moveTo>
                  <a:pt x="2048" y="11"/>
                </a:moveTo>
                <a:cubicBezTo>
                  <a:pt x="2048" y="200"/>
                  <a:pt x="2048" y="389"/>
                  <a:pt x="2048" y="579"/>
                </a:cubicBezTo>
                <a:cubicBezTo>
                  <a:pt x="2041" y="585"/>
                  <a:pt x="2033" y="586"/>
                  <a:pt x="2025" y="586"/>
                </a:cubicBezTo>
                <a:cubicBezTo>
                  <a:pt x="2018" y="586"/>
                  <a:pt x="2011" y="586"/>
                  <a:pt x="2003" y="586"/>
                </a:cubicBezTo>
                <a:cubicBezTo>
                  <a:pt x="1350" y="586"/>
                  <a:pt x="697" y="586"/>
                  <a:pt x="44" y="586"/>
                </a:cubicBezTo>
                <a:cubicBezTo>
                  <a:pt x="30" y="586"/>
                  <a:pt x="14" y="590"/>
                  <a:pt x="0" y="579"/>
                </a:cubicBezTo>
                <a:cubicBezTo>
                  <a:pt x="0" y="389"/>
                  <a:pt x="0" y="200"/>
                  <a:pt x="0" y="11"/>
                </a:cubicBezTo>
                <a:cubicBezTo>
                  <a:pt x="6" y="5"/>
                  <a:pt x="14" y="4"/>
                  <a:pt x="22" y="4"/>
                </a:cubicBezTo>
                <a:cubicBezTo>
                  <a:pt x="30" y="3"/>
                  <a:pt x="37" y="3"/>
                  <a:pt x="44" y="3"/>
                </a:cubicBezTo>
                <a:cubicBezTo>
                  <a:pt x="697" y="3"/>
                  <a:pt x="1350" y="3"/>
                  <a:pt x="2003" y="3"/>
                </a:cubicBezTo>
                <a:cubicBezTo>
                  <a:pt x="2018" y="3"/>
                  <a:pt x="2034" y="0"/>
                  <a:pt x="2048" y="11"/>
                </a:cubicBezTo>
                <a:close/>
              </a:path>
            </a:pathLst>
          </a:custGeom>
          <a:solidFill>
            <a:srgbClr val="EF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" name="Freeform 6">
            <a:extLst>
              <a:ext uri="{FF2B5EF4-FFF2-40B4-BE49-F238E27FC236}">
                <a16:creationId xmlns:a16="http://schemas.microsoft.com/office/drawing/2014/main" id="{5C78CBCB-9D6E-418B-B3E8-8791930875E5}"/>
              </a:ext>
            </a:extLst>
          </p:cNvPr>
          <p:cNvSpPr>
            <a:spLocks/>
          </p:cNvSpPr>
          <p:nvPr/>
        </p:nvSpPr>
        <p:spPr bwMode="auto">
          <a:xfrm>
            <a:off x="1075650" y="1089031"/>
            <a:ext cx="2717800" cy="614363"/>
          </a:xfrm>
          <a:custGeom>
            <a:avLst/>
            <a:gdLst>
              <a:gd name="T0" fmla="*/ 2048 w 2048"/>
              <a:gd name="T1" fmla="*/ 463 h 463"/>
              <a:gd name="T2" fmla="*/ 2032 w 2048"/>
              <a:gd name="T3" fmla="*/ 463 h 463"/>
              <a:gd name="T4" fmla="*/ 16 w 2048"/>
              <a:gd name="T5" fmla="*/ 463 h 463"/>
              <a:gd name="T6" fmla="*/ 0 w 2048"/>
              <a:gd name="T7" fmla="*/ 463 h 463"/>
              <a:gd name="T8" fmla="*/ 0 w 2048"/>
              <a:gd name="T9" fmla="*/ 207 h 463"/>
              <a:gd name="T10" fmla="*/ 33 w 2048"/>
              <a:gd name="T11" fmla="*/ 106 h 463"/>
              <a:gd name="T12" fmla="*/ 225 w 2048"/>
              <a:gd name="T13" fmla="*/ 0 h 463"/>
              <a:gd name="T14" fmla="*/ 243 w 2048"/>
              <a:gd name="T15" fmla="*/ 0 h 463"/>
              <a:gd name="T16" fmla="*/ 1805 w 2048"/>
              <a:gd name="T17" fmla="*/ 0 h 463"/>
              <a:gd name="T18" fmla="*/ 1956 w 2048"/>
              <a:gd name="T19" fmla="*/ 45 h 463"/>
              <a:gd name="T20" fmla="*/ 2046 w 2048"/>
              <a:gd name="T21" fmla="*/ 203 h 463"/>
              <a:gd name="T22" fmla="*/ 2048 w 2048"/>
              <a:gd name="T23" fmla="*/ 207 h 463"/>
              <a:gd name="T24" fmla="*/ 2048 w 2048"/>
              <a:gd name="T25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8" h="463">
                <a:moveTo>
                  <a:pt x="2048" y="463"/>
                </a:moveTo>
                <a:cubicBezTo>
                  <a:pt x="2042" y="463"/>
                  <a:pt x="2037" y="463"/>
                  <a:pt x="2032" y="463"/>
                </a:cubicBezTo>
                <a:cubicBezTo>
                  <a:pt x="1360" y="462"/>
                  <a:pt x="688" y="462"/>
                  <a:pt x="16" y="463"/>
                </a:cubicBezTo>
                <a:cubicBezTo>
                  <a:pt x="11" y="463"/>
                  <a:pt x="6" y="463"/>
                  <a:pt x="0" y="463"/>
                </a:cubicBezTo>
                <a:cubicBezTo>
                  <a:pt x="0" y="378"/>
                  <a:pt x="0" y="292"/>
                  <a:pt x="0" y="207"/>
                </a:cubicBezTo>
                <a:cubicBezTo>
                  <a:pt x="3" y="171"/>
                  <a:pt x="12" y="137"/>
                  <a:pt x="33" y="106"/>
                </a:cubicBezTo>
                <a:cubicBezTo>
                  <a:pt x="79" y="38"/>
                  <a:pt x="144" y="5"/>
                  <a:pt x="225" y="0"/>
                </a:cubicBezTo>
                <a:cubicBezTo>
                  <a:pt x="231" y="0"/>
                  <a:pt x="237" y="0"/>
                  <a:pt x="243" y="0"/>
                </a:cubicBezTo>
                <a:cubicBezTo>
                  <a:pt x="764" y="0"/>
                  <a:pt x="1284" y="0"/>
                  <a:pt x="1805" y="0"/>
                </a:cubicBezTo>
                <a:cubicBezTo>
                  <a:pt x="1860" y="0"/>
                  <a:pt x="1911" y="12"/>
                  <a:pt x="1956" y="45"/>
                </a:cubicBezTo>
                <a:cubicBezTo>
                  <a:pt x="2009" y="84"/>
                  <a:pt x="2045" y="134"/>
                  <a:pt x="2046" y="203"/>
                </a:cubicBezTo>
                <a:cubicBezTo>
                  <a:pt x="2046" y="205"/>
                  <a:pt x="2047" y="206"/>
                  <a:pt x="2048" y="207"/>
                </a:cubicBezTo>
                <a:cubicBezTo>
                  <a:pt x="2048" y="292"/>
                  <a:pt x="2048" y="378"/>
                  <a:pt x="2048" y="463"/>
                </a:cubicBezTo>
                <a:close/>
              </a:path>
            </a:pathLst>
          </a:custGeom>
          <a:solidFill>
            <a:srgbClr val="244D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4" name="Freeform 7">
            <a:extLst>
              <a:ext uri="{FF2B5EF4-FFF2-40B4-BE49-F238E27FC236}">
                <a16:creationId xmlns:a16="http://schemas.microsoft.com/office/drawing/2014/main" id="{D91B751E-492B-4CC9-968C-B7615D2D4C83}"/>
              </a:ext>
            </a:extLst>
          </p:cNvPr>
          <p:cNvSpPr>
            <a:spLocks/>
          </p:cNvSpPr>
          <p:nvPr/>
        </p:nvSpPr>
        <p:spPr bwMode="auto">
          <a:xfrm>
            <a:off x="1075650" y="2457456"/>
            <a:ext cx="2717800" cy="615950"/>
          </a:xfrm>
          <a:custGeom>
            <a:avLst/>
            <a:gdLst>
              <a:gd name="T0" fmla="*/ 0 w 2048"/>
              <a:gd name="T1" fmla="*/ 0 h 463"/>
              <a:gd name="T2" fmla="*/ 28 w 2048"/>
              <a:gd name="T3" fmla="*/ 0 h 463"/>
              <a:gd name="T4" fmla="*/ 2022 w 2048"/>
              <a:gd name="T5" fmla="*/ 0 h 463"/>
              <a:gd name="T6" fmla="*/ 2048 w 2048"/>
              <a:gd name="T7" fmla="*/ 0 h 463"/>
              <a:gd name="T8" fmla="*/ 2048 w 2048"/>
              <a:gd name="T9" fmla="*/ 256 h 463"/>
              <a:gd name="T10" fmla="*/ 2015 w 2048"/>
              <a:gd name="T11" fmla="*/ 357 h 463"/>
              <a:gd name="T12" fmla="*/ 1823 w 2048"/>
              <a:gd name="T13" fmla="*/ 462 h 463"/>
              <a:gd name="T14" fmla="*/ 1805 w 2048"/>
              <a:gd name="T15" fmla="*/ 462 h 463"/>
              <a:gd name="T16" fmla="*/ 243 w 2048"/>
              <a:gd name="T17" fmla="*/ 462 h 463"/>
              <a:gd name="T18" fmla="*/ 92 w 2048"/>
              <a:gd name="T19" fmla="*/ 418 h 463"/>
              <a:gd name="T20" fmla="*/ 2 w 2048"/>
              <a:gd name="T21" fmla="*/ 259 h 463"/>
              <a:gd name="T22" fmla="*/ 0 w 2048"/>
              <a:gd name="T23" fmla="*/ 256 h 463"/>
              <a:gd name="T24" fmla="*/ 0 w 2048"/>
              <a:gd name="T25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8" h="463">
                <a:moveTo>
                  <a:pt x="0" y="0"/>
                </a:moveTo>
                <a:cubicBezTo>
                  <a:pt x="10" y="0"/>
                  <a:pt x="19" y="0"/>
                  <a:pt x="28" y="0"/>
                </a:cubicBezTo>
                <a:cubicBezTo>
                  <a:pt x="693" y="0"/>
                  <a:pt x="1357" y="0"/>
                  <a:pt x="2022" y="0"/>
                </a:cubicBezTo>
                <a:cubicBezTo>
                  <a:pt x="2030" y="0"/>
                  <a:pt x="2039" y="0"/>
                  <a:pt x="2048" y="0"/>
                </a:cubicBezTo>
                <a:cubicBezTo>
                  <a:pt x="2048" y="85"/>
                  <a:pt x="2048" y="170"/>
                  <a:pt x="2048" y="256"/>
                </a:cubicBezTo>
                <a:cubicBezTo>
                  <a:pt x="2045" y="292"/>
                  <a:pt x="2036" y="326"/>
                  <a:pt x="2015" y="357"/>
                </a:cubicBezTo>
                <a:cubicBezTo>
                  <a:pt x="1969" y="424"/>
                  <a:pt x="1904" y="457"/>
                  <a:pt x="1823" y="462"/>
                </a:cubicBezTo>
                <a:cubicBezTo>
                  <a:pt x="1817" y="463"/>
                  <a:pt x="1811" y="462"/>
                  <a:pt x="1805" y="462"/>
                </a:cubicBezTo>
                <a:cubicBezTo>
                  <a:pt x="1284" y="462"/>
                  <a:pt x="764" y="462"/>
                  <a:pt x="243" y="462"/>
                </a:cubicBezTo>
                <a:cubicBezTo>
                  <a:pt x="188" y="463"/>
                  <a:pt x="137" y="451"/>
                  <a:pt x="92" y="418"/>
                </a:cubicBezTo>
                <a:cubicBezTo>
                  <a:pt x="39" y="378"/>
                  <a:pt x="3" y="328"/>
                  <a:pt x="2" y="259"/>
                </a:cubicBezTo>
                <a:cubicBezTo>
                  <a:pt x="2" y="258"/>
                  <a:pt x="1" y="257"/>
                  <a:pt x="0" y="256"/>
                </a:cubicBezTo>
                <a:cubicBezTo>
                  <a:pt x="0" y="170"/>
                  <a:pt x="0" y="85"/>
                  <a:pt x="0" y="0"/>
                </a:cubicBezTo>
                <a:close/>
              </a:path>
            </a:pathLst>
          </a:custGeom>
          <a:solidFill>
            <a:srgbClr val="244D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5" name="Freeform 8">
            <a:extLst>
              <a:ext uri="{FF2B5EF4-FFF2-40B4-BE49-F238E27FC236}">
                <a16:creationId xmlns:a16="http://schemas.microsoft.com/office/drawing/2014/main" id="{A981F2FF-7C7E-4852-8A2A-97560A30D459}"/>
              </a:ext>
            </a:extLst>
          </p:cNvPr>
          <p:cNvSpPr>
            <a:spLocks/>
          </p:cNvSpPr>
          <p:nvPr/>
        </p:nvSpPr>
        <p:spPr bwMode="auto">
          <a:xfrm>
            <a:off x="2229762" y="1876431"/>
            <a:ext cx="385762" cy="331788"/>
          </a:xfrm>
          <a:custGeom>
            <a:avLst/>
            <a:gdLst>
              <a:gd name="T0" fmla="*/ 69 w 290"/>
              <a:gd name="T1" fmla="*/ 126 h 250"/>
              <a:gd name="T2" fmla="*/ 144 w 290"/>
              <a:gd name="T3" fmla="*/ 0 h 250"/>
              <a:gd name="T4" fmla="*/ 198 w 290"/>
              <a:gd name="T5" fmla="*/ 91 h 250"/>
              <a:gd name="T6" fmla="*/ 209 w 290"/>
              <a:gd name="T7" fmla="*/ 110 h 250"/>
              <a:gd name="T8" fmla="*/ 226 w 290"/>
              <a:gd name="T9" fmla="*/ 138 h 250"/>
              <a:gd name="T10" fmla="*/ 242 w 290"/>
              <a:gd name="T11" fmla="*/ 165 h 250"/>
              <a:gd name="T12" fmla="*/ 263 w 290"/>
              <a:gd name="T13" fmla="*/ 203 h 250"/>
              <a:gd name="T14" fmla="*/ 286 w 290"/>
              <a:gd name="T15" fmla="*/ 226 h 250"/>
              <a:gd name="T16" fmla="*/ 285 w 290"/>
              <a:gd name="T17" fmla="*/ 232 h 250"/>
              <a:gd name="T18" fmla="*/ 284 w 290"/>
              <a:gd name="T19" fmla="*/ 230 h 250"/>
              <a:gd name="T20" fmla="*/ 284 w 290"/>
              <a:gd name="T21" fmla="*/ 228 h 250"/>
              <a:gd name="T22" fmla="*/ 281 w 290"/>
              <a:gd name="T23" fmla="*/ 243 h 250"/>
              <a:gd name="T24" fmla="*/ 268 w 290"/>
              <a:gd name="T25" fmla="*/ 243 h 250"/>
              <a:gd name="T26" fmla="*/ 238 w 290"/>
              <a:gd name="T27" fmla="*/ 248 h 250"/>
              <a:gd name="T28" fmla="*/ 190 w 290"/>
              <a:gd name="T29" fmla="*/ 248 h 250"/>
              <a:gd name="T30" fmla="*/ 153 w 290"/>
              <a:gd name="T31" fmla="*/ 243 h 250"/>
              <a:gd name="T32" fmla="*/ 144 w 290"/>
              <a:gd name="T33" fmla="*/ 243 h 250"/>
              <a:gd name="T34" fmla="*/ 107 w 290"/>
              <a:gd name="T35" fmla="*/ 248 h 250"/>
              <a:gd name="T36" fmla="*/ 62 w 290"/>
              <a:gd name="T37" fmla="*/ 248 h 250"/>
              <a:gd name="T38" fmla="*/ 29 w 290"/>
              <a:gd name="T39" fmla="*/ 244 h 250"/>
              <a:gd name="T40" fmla="*/ 18 w 290"/>
              <a:gd name="T41" fmla="*/ 244 h 250"/>
              <a:gd name="T42" fmla="*/ 11 w 290"/>
              <a:gd name="T43" fmla="*/ 223 h 250"/>
              <a:gd name="T44" fmla="*/ 10 w 290"/>
              <a:gd name="T45" fmla="*/ 222 h 250"/>
              <a:gd name="T46" fmla="*/ 31 w 290"/>
              <a:gd name="T47" fmla="*/ 192 h 250"/>
              <a:gd name="T48" fmla="*/ 54 w 290"/>
              <a:gd name="T49" fmla="*/ 152 h 250"/>
              <a:gd name="T50" fmla="*/ 69 w 290"/>
              <a:gd name="T51" fmla="*/ 126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0" h="250">
                <a:moveTo>
                  <a:pt x="69" y="126"/>
                </a:moveTo>
                <a:cubicBezTo>
                  <a:pt x="94" y="85"/>
                  <a:pt x="118" y="43"/>
                  <a:pt x="144" y="0"/>
                </a:cubicBezTo>
                <a:cubicBezTo>
                  <a:pt x="163" y="32"/>
                  <a:pt x="180" y="61"/>
                  <a:pt x="198" y="91"/>
                </a:cubicBezTo>
                <a:cubicBezTo>
                  <a:pt x="207" y="94"/>
                  <a:pt x="207" y="103"/>
                  <a:pt x="209" y="110"/>
                </a:cubicBezTo>
                <a:cubicBezTo>
                  <a:pt x="213" y="120"/>
                  <a:pt x="219" y="130"/>
                  <a:pt x="226" y="138"/>
                </a:cubicBezTo>
                <a:cubicBezTo>
                  <a:pt x="238" y="143"/>
                  <a:pt x="238" y="155"/>
                  <a:pt x="242" y="165"/>
                </a:cubicBezTo>
                <a:cubicBezTo>
                  <a:pt x="247" y="179"/>
                  <a:pt x="255" y="191"/>
                  <a:pt x="263" y="203"/>
                </a:cubicBezTo>
                <a:cubicBezTo>
                  <a:pt x="274" y="207"/>
                  <a:pt x="275" y="221"/>
                  <a:pt x="286" y="226"/>
                </a:cubicBezTo>
                <a:cubicBezTo>
                  <a:pt x="285" y="228"/>
                  <a:pt x="285" y="230"/>
                  <a:pt x="285" y="232"/>
                </a:cubicBezTo>
                <a:cubicBezTo>
                  <a:pt x="282" y="233"/>
                  <a:pt x="287" y="231"/>
                  <a:pt x="284" y="230"/>
                </a:cubicBezTo>
                <a:cubicBezTo>
                  <a:pt x="282" y="229"/>
                  <a:pt x="283" y="226"/>
                  <a:pt x="284" y="228"/>
                </a:cubicBezTo>
                <a:cubicBezTo>
                  <a:pt x="290" y="234"/>
                  <a:pt x="287" y="239"/>
                  <a:pt x="281" y="243"/>
                </a:cubicBezTo>
                <a:cubicBezTo>
                  <a:pt x="277" y="243"/>
                  <a:pt x="272" y="243"/>
                  <a:pt x="268" y="243"/>
                </a:cubicBezTo>
                <a:cubicBezTo>
                  <a:pt x="258" y="244"/>
                  <a:pt x="249" y="250"/>
                  <a:pt x="238" y="248"/>
                </a:cubicBezTo>
                <a:cubicBezTo>
                  <a:pt x="222" y="246"/>
                  <a:pt x="206" y="250"/>
                  <a:pt x="190" y="248"/>
                </a:cubicBezTo>
                <a:cubicBezTo>
                  <a:pt x="178" y="247"/>
                  <a:pt x="165" y="248"/>
                  <a:pt x="153" y="243"/>
                </a:cubicBezTo>
                <a:cubicBezTo>
                  <a:pt x="150" y="243"/>
                  <a:pt x="147" y="243"/>
                  <a:pt x="144" y="243"/>
                </a:cubicBezTo>
                <a:cubicBezTo>
                  <a:pt x="131" y="246"/>
                  <a:pt x="119" y="248"/>
                  <a:pt x="107" y="248"/>
                </a:cubicBezTo>
                <a:cubicBezTo>
                  <a:pt x="92" y="250"/>
                  <a:pt x="77" y="246"/>
                  <a:pt x="62" y="248"/>
                </a:cubicBezTo>
                <a:cubicBezTo>
                  <a:pt x="50" y="250"/>
                  <a:pt x="40" y="246"/>
                  <a:pt x="29" y="244"/>
                </a:cubicBezTo>
                <a:cubicBezTo>
                  <a:pt x="25" y="244"/>
                  <a:pt x="21" y="244"/>
                  <a:pt x="18" y="244"/>
                </a:cubicBezTo>
                <a:cubicBezTo>
                  <a:pt x="1" y="242"/>
                  <a:pt x="0" y="240"/>
                  <a:pt x="11" y="223"/>
                </a:cubicBezTo>
                <a:cubicBezTo>
                  <a:pt x="10" y="222"/>
                  <a:pt x="10" y="222"/>
                  <a:pt x="10" y="222"/>
                </a:cubicBezTo>
                <a:cubicBezTo>
                  <a:pt x="18" y="213"/>
                  <a:pt x="17" y="197"/>
                  <a:pt x="31" y="192"/>
                </a:cubicBezTo>
                <a:cubicBezTo>
                  <a:pt x="40" y="180"/>
                  <a:pt x="48" y="166"/>
                  <a:pt x="54" y="152"/>
                </a:cubicBezTo>
                <a:cubicBezTo>
                  <a:pt x="55" y="141"/>
                  <a:pt x="59" y="132"/>
                  <a:pt x="69" y="126"/>
                </a:cubicBezTo>
                <a:close/>
              </a:path>
            </a:pathLst>
          </a:custGeom>
          <a:solidFill>
            <a:srgbClr val="FCC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6" name="Freeform 9">
            <a:extLst>
              <a:ext uri="{FF2B5EF4-FFF2-40B4-BE49-F238E27FC236}">
                <a16:creationId xmlns:a16="http://schemas.microsoft.com/office/drawing/2014/main" id="{F01DF06F-6F4D-4492-B9AD-41FA68EE6F6D}"/>
              </a:ext>
            </a:extLst>
          </p:cNvPr>
          <p:cNvSpPr>
            <a:spLocks/>
          </p:cNvSpPr>
          <p:nvPr/>
        </p:nvSpPr>
        <p:spPr bwMode="auto">
          <a:xfrm>
            <a:off x="2098000" y="2128843"/>
            <a:ext cx="209550" cy="269875"/>
          </a:xfrm>
          <a:custGeom>
            <a:avLst/>
            <a:gdLst>
              <a:gd name="T0" fmla="*/ 2 w 158"/>
              <a:gd name="T1" fmla="*/ 16 h 203"/>
              <a:gd name="T2" fmla="*/ 14 w 158"/>
              <a:gd name="T3" fmla="*/ 2 h 203"/>
              <a:gd name="T4" fmla="*/ 31 w 158"/>
              <a:gd name="T5" fmla="*/ 12 h 203"/>
              <a:gd name="T6" fmla="*/ 145 w 158"/>
              <a:gd name="T7" fmla="*/ 172 h 203"/>
              <a:gd name="T8" fmla="*/ 146 w 158"/>
              <a:gd name="T9" fmla="*/ 194 h 203"/>
              <a:gd name="T10" fmla="*/ 132 w 158"/>
              <a:gd name="T11" fmla="*/ 199 h 203"/>
              <a:gd name="T12" fmla="*/ 2 w 158"/>
              <a:gd name="T13" fmla="*/ 16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" h="203">
                <a:moveTo>
                  <a:pt x="2" y="16"/>
                </a:moveTo>
                <a:cubicBezTo>
                  <a:pt x="0" y="5"/>
                  <a:pt x="6" y="4"/>
                  <a:pt x="14" y="2"/>
                </a:cubicBezTo>
                <a:cubicBezTo>
                  <a:pt x="23" y="1"/>
                  <a:pt x="29" y="0"/>
                  <a:pt x="31" y="12"/>
                </a:cubicBezTo>
                <a:cubicBezTo>
                  <a:pt x="44" y="83"/>
                  <a:pt x="81" y="137"/>
                  <a:pt x="145" y="172"/>
                </a:cubicBezTo>
                <a:cubicBezTo>
                  <a:pt x="158" y="180"/>
                  <a:pt x="148" y="187"/>
                  <a:pt x="146" y="194"/>
                </a:cubicBezTo>
                <a:cubicBezTo>
                  <a:pt x="144" y="201"/>
                  <a:pt x="140" y="203"/>
                  <a:pt x="132" y="199"/>
                </a:cubicBezTo>
                <a:cubicBezTo>
                  <a:pt x="59" y="159"/>
                  <a:pt x="17" y="97"/>
                  <a:pt x="2" y="16"/>
                </a:cubicBezTo>
                <a:close/>
              </a:path>
            </a:pathLst>
          </a:custGeom>
          <a:solidFill>
            <a:srgbClr val="FFC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7" name="Freeform 10">
            <a:extLst>
              <a:ext uri="{FF2B5EF4-FFF2-40B4-BE49-F238E27FC236}">
                <a16:creationId xmlns:a16="http://schemas.microsoft.com/office/drawing/2014/main" id="{4FF913BB-C226-4492-9D10-210D6C7F560B}"/>
              </a:ext>
            </a:extLst>
          </p:cNvPr>
          <p:cNvSpPr>
            <a:spLocks/>
          </p:cNvSpPr>
          <p:nvPr/>
        </p:nvSpPr>
        <p:spPr bwMode="auto">
          <a:xfrm>
            <a:off x="2164675" y="1760543"/>
            <a:ext cx="274637" cy="155575"/>
          </a:xfrm>
          <a:custGeom>
            <a:avLst/>
            <a:gdLst>
              <a:gd name="T0" fmla="*/ 207 w 208"/>
              <a:gd name="T1" fmla="*/ 16 h 117"/>
              <a:gd name="T2" fmla="*/ 192 w 208"/>
              <a:gd name="T3" fmla="*/ 32 h 117"/>
              <a:gd name="T4" fmla="*/ 36 w 208"/>
              <a:gd name="T5" fmla="*/ 105 h 117"/>
              <a:gd name="T6" fmla="*/ 11 w 208"/>
              <a:gd name="T7" fmla="*/ 105 h 117"/>
              <a:gd name="T8" fmla="*/ 13 w 208"/>
              <a:gd name="T9" fmla="*/ 86 h 117"/>
              <a:gd name="T10" fmla="*/ 190 w 208"/>
              <a:gd name="T11" fmla="*/ 1 h 117"/>
              <a:gd name="T12" fmla="*/ 207 w 208"/>
              <a:gd name="T13" fmla="*/ 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117">
                <a:moveTo>
                  <a:pt x="207" y="16"/>
                </a:moveTo>
                <a:cubicBezTo>
                  <a:pt x="208" y="26"/>
                  <a:pt x="204" y="31"/>
                  <a:pt x="192" y="32"/>
                </a:cubicBezTo>
                <a:cubicBezTo>
                  <a:pt x="129" y="33"/>
                  <a:pt x="77" y="59"/>
                  <a:pt x="36" y="105"/>
                </a:cubicBezTo>
                <a:cubicBezTo>
                  <a:pt x="26" y="117"/>
                  <a:pt x="20" y="110"/>
                  <a:pt x="11" y="105"/>
                </a:cubicBezTo>
                <a:cubicBezTo>
                  <a:pt x="0" y="97"/>
                  <a:pt x="9" y="91"/>
                  <a:pt x="13" y="86"/>
                </a:cubicBezTo>
                <a:cubicBezTo>
                  <a:pt x="61" y="34"/>
                  <a:pt x="119" y="5"/>
                  <a:pt x="190" y="1"/>
                </a:cubicBezTo>
                <a:cubicBezTo>
                  <a:pt x="207" y="0"/>
                  <a:pt x="207" y="1"/>
                  <a:pt x="207" y="16"/>
                </a:cubicBezTo>
                <a:close/>
              </a:path>
            </a:pathLst>
          </a:custGeom>
          <a:solidFill>
            <a:srgbClr val="FFCD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8" name="Freeform 11">
            <a:extLst>
              <a:ext uri="{FF2B5EF4-FFF2-40B4-BE49-F238E27FC236}">
                <a16:creationId xmlns:a16="http://schemas.microsoft.com/office/drawing/2014/main" id="{9F26F8D6-6241-4B2F-ADED-725D896FA0A4}"/>
              </a:ext>
            </a:extLst>
          </p:cNvPr>
          <p:cNvSpPr>
            <a:spLocks/>
          </p:cNvSpPr>
          <p:nvPr/>
        </p:nvSpPr>
        <p:spPr bwMode="auto">
          <a:xfrm>
            <a:off x="2553612" y="2182818"/>
            <a:ext cx="193675" cy="223838"/>
          </a:xfrm>
          <a:custGeom>
            <a:avLst/>
            <a:gdLst>
              <a:gd name="T0" fmla="*/ 146 w 146"/>
              <a:gd name="T1" fmla="*/ 16 h 168"/>
              <a:gd name="T2" fmla="*/ 143 w 146"/>
              <a:gd name="T3" fmla="*/ 26 h 168"/>
              <a:gd name="T4" fmla="*/ 29 w 146"/>
              <a:gd name="T5" fmla="*/ 157 h 168"/>
              <a:gd name="T6" fmla="*/ 10 w 146"/>
              <a:gd name="T7" fmla="*/ 155 h 168"/>
              <a:gd name="T8" fmla="*/ 15 w 146"/>
              <a:gd name="T9" fmla="*/ 130 h 168"/>
              <a:gd name="T10" fmla="*/ 115 w 146"/>
              <a:gd name="T11" fmla="*/ 16 h 168"/>
              <a:gd name="T12" fmla="*/ 130 w 146"/>
              <a:gd name="T13" fmla="*/ 5 h 168"/>
              <a:gd name="T14" fmla="*/ 146 w 146"/>
              <a:gd name="T15" fmla="*/ 1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6" h="168">
                <a:moveTo>
                  <a:pt x="146" y="16"/>
                </a:moveTo>
                <a:cubicBezTo>
                  <a:pt x="145" y="20"/>
                  <a:pt x="144" y="23"/>
                  <a:pt x="143" y="26"/>
                </a:cubicBezTo>
                <a:cubicBezTo>
                  <a:pt x="121" y="83"/>
                  <a:pt x="83" y="127"/>
                  <a:pt x="29" y="157"/>
                </a:cubicBezTo>
                <a:cubicBezTo>
                  <a:pt x="23" y="161"/>
                  <a:pt x="15" y="168"/>
                  <a:pt x="10" y="155"/>
                </a:cubicBezTo>
                <a:cubicBezTo>
                  <a:pt x="6" y="146"/>
                  <a:pt x="0" y="138"/>
                  <a:pt x="15" y="130"/>
                </a:cubicBezTo>
                <a:cubicBezTo>
                  <a:pt x="63" y="105"/>
                  <a:pt x="96" y="66"/>
                  <a:pt x="115" y="16"/>
                </a:cubicBezTo>
                <a:cubicBezTo>
                  <a:pt x="118" y="9"/>
                  <a:pt x="119" y="0"/>
                  <a:pt x="130" y="5"/>
                </a:cubicBezTo>
                <a:cubicBezTo>
                  <a:pt x="136" y="8"/>
                  <a:pt x="145" y="7"/>
                  <a:pt x="146" y="16"/>
                </a:cubicBezTo>
                <a:close/>
              </a:path>
            </a:pathLst>
          </a:custGeom>
          <a:solidFill>
            <a:srgbClr val="FFCD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9" name="Freeform 12">
            <a:extLst>
              <a:ext uri="{FF2B5EF4-FFF2-40B4-BE49-F238E27FC236}">
                <a16:creationId xmlns:a16="http://schemas.microsoft.com/office/drawing/2014/main" id="{9479C646-0957-46FD-B8E3-211993006B8E}"/>
              </a:ext>
            </a:extLst>
          </p:cNvPr>
          <p:cNvSpPr>
            <a:spLocks/>
          </p:cNvSpPr>
          <p:nvPr/>
        </p:nvSpPr>
        <p:spPr bwMode="auto">
          <a:xfrm>
            <a:off x="2675850" y="1905006"/>
            <a:ext cx="93662" cy="236538"/>
          </a:xfrm>
          <a:custGeom>
            <a:avLst/>
            <a:gdLst>
              <a:gd name="T0" fmla="*/ 67 w 70"/>
              <a:gd name="T1" fmla="*/ 137 h 177"/>
              <a:gd name="T2" fmla="*/ 66 w 70"/>
              <a:gd name="T3" fmla="*/ 158 h 177"/>
              <a:gd name="T4" fmla="*/ 56 w 70"/>
              <a:gd name="T5" fmla="*/ 174 h 177"/>
              <a:gd name="T6" fmla="*/ 37 w 70"/>
              <a:gd name="T7" fmla="*/ 155 h 177"/>
              <a:gd name="T8" fmla="*/ 7 w 70"/>
              <a:gd name="T9" fmla="*/ 32 h 177"/>
              <a:gd name="T10" fmla="*/ 13 w 70"/>
              <a:gd name="T11" fmla="*/ 9 h 177"/>
              <a:gd name="T12" fmla="*/ 33 w 70"/>
              <a:gd name="T13" fmla="*/ 18 h 177"/>
              <a:gd name="T14" fmla="*/ 67 w 70"/>
              <a:gd name="T15" fmla="*/ 13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" h="177">
                <a:moveTo>
                  <a:pt x="67" y="137"/>
                </a:moveTo>
                <a:cubicBezTo>
                  <a:pt x="67" y="144"/>
                  <a:pt x="67" y="151"/>
                  <a:pt x="66" y="158"/>
                </a:cubicBezTo>
                <a:cubicBezTo>
                  <a:pt x="65" y="165"/>
                  <a:pt x="70" y="177"/>
                  <a:pt x="56" y="174"/>
                </a:cubicBezTo>
                <a:cubicBezTo>
                  <a:pt x="45" y="172"/>
                  <a:pt x="36" y="172"/>
                  <a:pt x="37" y="155"/>
                </a:cubicBezTo>
                <a:cubicBezTo>
                  <a:pt x="41" y="111"/>
                  <a:pt x="30" y="70"/>
                  <a:pt x="7" y="32"/>
                </a:cubicBezTo>
                <a:cubicBezTo>
                  <a:pt x="0" y="20"/>
                  <a:pt x="3" y="15"/>
                  <a:pt x="13" y="9"/>
                </a:cubicBezTo>
                <a:cubicBezTo>
                  <a:pt x="26" y="0"/>
                  <a:pt x="29" y="10"/>
                  <a:pt x="33" y="18"/>
                </a:cubicBezTo>
                <a:cubicBezTo>
                  <a:pt x="54" y="54"/>
                  <a:pt x="66" y="94"/>
                  <a:pt x="67" y="137"/>
                </a:cubicBezTo>
                <a:close/>
              </a:path>
            </a:pathLst>
          </a:custGeom>
          <a:solidFill>
            <a:srgbClr val="FFCD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0" name="Freeform 13">
            <a:extLst>
              <a:ext uri="{FF2B5EF4-FFF2-40B4-BE49-F238E27FC236}">
                <a16:creationId xmlns:a16="http://schemas.microsoft.com/office/drawing/2014/main" id="{2EA052C6-355D-45CD-BD45-680BADC7CCD4}"/>
              </a:ext>
            </a:extLst>
          </p:cNvPr>
          <p:cNvSpPr>
            <a:spLocks/>
          </p:cNvSpPr>
          <p:nvPr/>
        </p:nvSpPr>
        <p:spPr bwMode="auto">
          <a:xfrm>
            <a:off x="2298025" y="2259018"/>
            <a:ext cx="103187" cy="109538"/>
          </a:xfrm>
          <a:custGeom>
            <a:avLst/>
            <a:gdLst>
              <a:gd name="T0" fmla="*/ 74 w 78"/>
              <a:gd name="T1" fmla="*/ 52 h 82"/>
              <a:gd name="T2" fmla="*/ 13 w 78"/>
              <a:gd name="T3" fmla="*/ 72 h 82"/>
              <a:gd name="T4" fmla="*/ 10 w 78"/>
              <a:gd name="T5" fmla="*/ 59 h 82"/>
              <a:gd name="T6" fmla="*/ 13 w 78"/>
              <a:gd name="T7" fmla="*/ 54 h 82"/>
              <a:gd name="T8" fmla="*/ 37 w 78"/>
              <a:gd name="T9" fmla="*/ 8 h 82"/>
              <a:gd name="T10" fmla="*/ 49 w 78"/>
              <a:gd name="T11" fmla="*/ 5 h 82"/>
              <a:gd name="T12" fmla="*/ 75 w 78"/>
              <a:gd name="T13" fmla="*/ 44 h 82"/>
              <a:gd name="T14" fmla="*/ 74 w 78"/>
              <a:gd name="T15" fmla="*/ 5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" h="82">
                <a:moveTo>
                  <a:pt x="74" y="52"/>
                </a:moveTo>
                <a:cubicBezTo>
                  <a:pt x="59" y="75"/>
                  <a:pt x="35" y="82"/>
                  <a:pt x="13" y="72"/>
                </a:cubicBezTo>
                <a:cubicBezTo>
                  <a:pt x="6" y="68"/>
                  <a:pt x="0" y="65"/>
                  <a:pt x="10" y="59"/>
                </a:cubicBezTo>
                <a:cubicBezTo>
                  <a:pt x="11" y="58"/>
                  <a:pt x="14" y="55"/>
                  <a:pt x="13" y="54"/>
                </a:cubicBezTo>
                <a:cubicBezTo>
                  <a:pt x="7" y="31"/>
                  <a:pt x="31" y="25"/>
                  <a:pt x="37" y="8"/>
                </a:cubicBezTo>
                <a:cubicBezTo>
                  <a:pt x="40" y="0"/>
                  <a:pt x="45" y="3"/>
                  <a:pt x="49" y="5"/>
                </a:cubicBezTo>
                <a:cubicBezTo>
                  <a:pt x="67" y="12"/>
                  <a:pt x="76" y="25"/>
                  <a:pt x="75" y="44"/>
                </a:cubicBezTo>
                <a:cubicBezTo>
                  <a:pt x="78" y="47"/>
                  <a:pt x="78" y="50"/>
                  <a:pt x="74" y="52"/>
                </a:cubicBezTo>
                <a:close/>
              </a:path>
            </a:pathLst>
          </a:custGeom>
          <a:solidFill>
            <a:srgbClr val="256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1" name="Freeform 14">
            <a:extLst>
              <a:ext uri="{FF2B5EF4-FFF2-40B4-BE49-F238E27FC236}">
                <a16:creationId xmlns:a16="http://schemas.microsoft.com/office/drawing/2014/main" id="{5D0E6D32-6600-47DA-B02F-72848E369F2A}"/>
              </a:ext>
            </a:extLst>
          </p:cNvPr>
          <p:cNvSpPr>
            <a:spLocks/>
          </p:cNvSpPr>
          <p:nvPr/>
        </p:nvSpPr>
        <p:spPr bwMode="auto">
          <a:xfrm>
            <a:off x="2455187" y="2262193"/>
            <a:ext cx="112712" cy="104775"/>
          </a:xfrm>
          <a:custGeom>
            <a:avLst/>
            <a:gdLst>
              <a:gd name="T0" fmla="*/ 64 w 85"/>
              <a:gd name="T1" fmla="*/ 41 h 78"/>
              <a:gd name="T2" fmla="*/ 66 w 85"/>
              <a:gd name="T3" fmla="*/ 52 h 78"/>
              <a:gd name="T4" fmla="*/ 56 w 85"/>
              <a:gd name="T5" fmla="*/ 71 h 78"/>
              <a:gd name="T6" fmla="*/ 5 w 85"/>
              <a:gd name="T7" fmla="*/ 48 h 78"/>
              <a:gd name="T8" fmla="*/ 29 w 85"/>
              <a:gd name="T9" fmla="*/ 3 h 78"/>
              <a:gd name="T10" fmla="*/ 36 w 85"/>
              <a:gd name="T11" fmla="*/ 0 h 78"/>
              <a:gd name="T12" fmla="*/ 40 w 85"/>
              <a:gd name="T13" fmla="*/ 1 h 78"/>
              <a:gd name="T14" fmla="*/ 64 w 85"/>
              <a:gd name="T15" fmla="*/ 27 h 78"/>
              <a:gd name="T16" fmla="*/ 64 w 85"/>
              <a:gd name="T17" fmla="*/ 4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" h="78">
                <a:moveTo>
                  <a:pt x="64" y="41"/>
                </a:moveTo>
                <a:cubicBezTo>
                  <a:pt x="64" y="42"/>
                  <a:pt x="63" y="49"/>
                  <a:pt x="66" y="52"/>
                </a:cubicBezTo>
                <a:cubicBezTo>
                  <a:pt x="85" y="70"/>
                  <a:pt x="65" y="69"/>
                  <a:pt x="56" y="71"/>
                </a:cubicBezTo>
                <a:cubicBezTo>
                  <a:pt x="32" y="78"/>
                  <a:pt x="11" y="67"/>
                  <a:pt x="5" y="48"/>
                </a:cubicBezTo>
                <a:cubicBezTo>
                  <a:pt x="0" y="29"/>
                  <a:pt x="9" y="10"/>
                  <a:pt x="29" y="3"/>
                </a:cubicBezTo>
                <a:cubicBezTo>
                  <a:pt x="31" y="2"/>
                  <a:pt x="34" y="1"/>
                  <a:pt x="36" y="0"/>
                </a:cubicBezTo>
                <a:cubicBezTo>
                  <a:pt x="37" y="0"/>
                  <a:pt x="40" y="1"/>
                  <a:pt x="40" y="1"/>
                </a:cubicBezTo>
                <a:cubicBezTo>
                  <a:pt x="42" y="15"/>
                  <a:pt x="53" y="21"/>
                  <a:pt x="64" y="27"/>
                </a:cubicBezTo>
                <a:cubicBezTo>
                  <a:pt x="65" y="27"/>
                  <a:pt x="64" y="33"/>
                  <a:pt x="64" y="41"/>
                </a:cubicBezTo>
                <a:close/>
              </a:path>
            </a:pathLst>
          </a:custGeom>
          <a:solidFill>
            <a:srgbClr val="246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2" name="Freeform 15">
            <a:extLst>
              <a:ext uri="{FF2B5EF4-FFF2-40B4-BE49-F238E27FC236}">
                <a16:creationId xmlns:a16="http://schemas.microsoft.com/office/drawing/2014/main" id="{4179A0D4-4FF6-4384-B063-76E988687EB3}"/>
              </a:ext>
            </a:extLst>
          </p:cNvPr>
          <p:cNvSpPr>
            <a:spLocks/>
          </p:cNvSpPr>
          <p:nvPr/>
        </p:nvSpPr>
        <p:spPr bwMode="auto">
          <a:xfrm>
            <a:off x="2490112" y="1771656"/>
            <a:ext cx="160337" cy="101600"/>
          </a:xfrm>
          <a:custGeom>
            <a:avLst/>
            <a:gdLst>
              <a:gd name="T0" fmla="*/ 13 w 120"/>
              <a:gd name="T1" fmla="*/ 0 h 77"/>
              <a:gd name="T2" fmla="*/ 64 w 120"/>
              <a:gd name="T3" fmla="*/ 19 h 77"/>
              <a:gd name="T4" fmla="*/ 103 w 120"/>
              <a:gd name="T5" fmla="*/ 43 h 77"/>
              <a:gd name="T6" fmla="*/ 110 w 120"/>
              <a:gd name="T7" fmla="*/ 61 h 77"/>
              <a:gd name="T8" fmla="*/ 86 w 120"/>
              <a:gd name="T9" fmla="*/ 67 h 77"/>
              <a:gd name="T10" fmla="*/ 11 w 120"/>
              <a:gd name="T11" fmla="*/ 30 h 77"/>
              <a:gd name="T12" fmla="*/ 3 w 120"/>
              <a:gd name="T13" fmla="*/ 16 h 77"/>
              <a:gd name="T14" fmla="*/ 13 w 120"/>
              <a:gd name="T15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0" h="77">
                <a:moveTo>
                  <a:pt x="13" y="0"/>
                </a:moveTo>
                <a:cubicBezTo>
                  <a:pt x="32" y="4"/>
                  <a:pt x="49" y="10"/>
                  <a:pt x="64" y="19"/>
                </a:cubicBezTo>
                <a:cubicBezTo>
                  <a:pt x="78" y="26"/>
                  <a:pt x="91" y="34"/>
                  <a:pt x="103" y="43"/>
                </a:cubicBezTo>
                <a:cubicBezTo>
                  <a:pt x="109" y="47"/>
                  <a:pt x="120" y="51"/>
                  <a:pt x="110" y="61"/>
                </a:cubicBezTo>
                <a:cubicBezTo>
                  <a:pt x="103" y="68"/>
                  <a:pt x="98" y="77"/>
                  <a:pt x="86" y="67"/>
                </a:cubicBezTo>
                <a:cubicBezTo>
                  <a:pt x="64" y="49"/>
                  <a:pt x="39" y="37"/>
                  <a:pt x="11" y="30"/>
                </a:cubicBezTo>
                <a:cubicBezTo>
                  <a:pt x="3" y="28"/>
                  <a:pt x="0" y="24"/>
                  <a:pt x="3" y="16"/>
                </a:cubicBezTo>
                <a:cubicBezTo>
                  <a:pt x="5" y="10"/>
                  <a:pt x="3" y="0"/>
                  <a:pt x="13" y="0"/>
                </a:cubicBezTo>
                <a:close/>
              </a:path>
            </a:pathLst>
          </a:custGeom>
          <a:solidFill>
            <a:srgbClr val="FFCD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" name="Freeform 16">
            <a:extLst>
              <a:ext uri="{FF2B5EF4-FFF2-40B4-BE49-F238E27FC236}">
                <a16:creationId xmlns:a16="http://schemas.microsoft.com/office/drawing/2014/main" id="{EFF99302-4FDC-4BDE-8A08-62C06F2C94CF}"/>
              </a:ext>
            </a:extLst>
          </p:cNvPr>
          <p:cNvSpPr>
            <a:spLocks/>
          </p:cNvSpPr>
          <p:nvPr/>
        </p:nvSpPr>
        <p:spPr bwMode="auto">
          <a:xfrm>
            <a:off x="2529800" y="1914531"/>
            <a:ext cx="55562" cy="180975"/>
          </a:xfrm>
          <a:custGeom>
            <a:avLst/>
            <a:gdLst>
              <a:gd name="T0" fmla="*/ 16 w 42"/>
              <a:gd name="T1" fmla="*/ 136 h 136"/>
              <a:gd name="T2" fmla="*/ 0 w 42"/>
              <a:gd name="T3" fmla="*/ 109 h 136"/>
              <a:gd name="T4" fmla="*/ 7 w 42"/>
              <a:gd name="T5" fmla="*/ 50 h 136"/>
              <a:gd name="T6" fmla="*/ 34 w 42"/>
              <a:gd name="T7" fmla="*/ 0 h 136"/>
              <a:gd name="T8" fmla="*/ 31 w 42"/>
              <a:gd name="T9" fmla="*/ 94 h 136"/>
              <a:gd name="T10" fmla="*/ 16 w 42"/>
              <a:gd name="T1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136">
                <a:moveTo>
                  <a:pt x="16" y="136"/>
                </a:moveTo>
                <a:cubicBezTo>
                  <a:pt x="8" y="129"/>
                  <a:pt x="3" y="119"/>
                  <a:pt x="0" y="109"/>
                </a:cubicBezTo>
                <a:cubicBezTo>
                  <a:pt x="7" y="90"/>
                  <a:pt x="9" y="70"/>
                  <a:pt x="7" y="50"/>
                </a:cubicBezTo>
                <a:cubicBezTo>
                  <a:pt x="3" y="27"/>
                  <a:pt x="15" y="15"/>
                  <a:pt x="34" y="0"/>
                </a:cubicBezTo>
                <a:cubicBezTo>
                  <a:pt x="37" y="33"/>
                  <a:pt x="42" y="65"/>
                  <a:pt x="31" y="94"/>
                </a:cubicBezTo>
                <a:cubicBezTo>
                  <a:pt x="26" y="108"/>
                  <a:pt x="19" y="122"/>
                  <a:pt x="16" y="136"/>
                </a:cubicBezTo>
                <a:close/>
              </a:path>
            </a:pathLst>
          </a:custGeom>
          <a:solidFill>
            <a:srgbClr val="2A39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" name="Freeform 17">
            <a:extLst>
              <a:ext uri="{FF2B5EF4-FFF2-40B4-BE49-F238E27FC236}">
                <a16:creationId xmlns:a16="http://schemas.microsoft.com/office/drawing/2014/main" id="{0AAAE33F-13BA-41AC-A38A-CD801EB654BD}"/>
              </a:ext>
            </a:extLst>
          </p:cNvPr>
          <p:cNvSpPr>
            <a:spLocks/>
          </p:cNvSpPr>
          <p:nvPr/>
        </p:nvSpPr>
        <p:spPr bwMode="auto">
          <a:xfrm>
            <a:off x="2212300" y="2212981"/>
            <a:ext cx="103187" cy="103188"/>
          </a:xfrm>
          <a:custGeom>
            <a:avLst/>
            <a:gdLst>
              <a:gd name="T0" fmla="*/ 0 w 77"/>
              <a:gd name="T1" fmla="*/ 50 h 78"/>
              <a:gd name="T2" fmla="*/ 20 w 77"/>
              <a:gd name="T3" fmla="*/ 26 h 78"/>
              <a:gd name="T4" fmla="*/ 29 w 77"/>
              <a:gd name="T5" fmla="*/ 21 h 78"/>
              <a:gd name="T6" fmla="*/ 41 w 77"/>
              <a:gd name="T7" fmla="*/ 19 h 78"/>
              <a:gd name="T8" fmla="*/ 62 w 77"/>
              <a:gd name="T9" fmla="*/ 14 h 78"/>
              <a:gd name="T10" fmla="*/ 70 w 77"/>
              <a:gd name="T11" fmla="*/ 52 h 78"/>
              <a:gd name="T12" fmla="*/ 18 w 77"/>
              <a:gd name="T13" fmla="*/ 67 h 78"/>
              <a:gd name="T14" fmla="*/ 0 w 77"/>
              <a:gd name="T15" fmla="*/ 5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" h="78">
                <a:moveTo>
                  <a:pt x="0" y="50"/>
                </a:moveTo>
                <a:cubicBezTo>
                  <a:pt x="11" y="45"/>
                  <a:pt x="20" y="39"/>
                  <a:pt x="20" y="26"/>
                </a:cubicBezTo>
                <a:cubicBezTo>
                  <a:pt x="21" y="20"/>
                  <a:pt x="25" y="21"/>
                  <a:pt x="29" y="21"/>
                </a:cubicBezTo>
                <a:cubicBezTo>
                  <a:pt x="33" y="21"/>
                  <a:pt x="37" y="20"/>
                  <a:pt x="41" y="19"/>
                </a:cubicBezTo>
                <a:cubicBezTo>
                  <a:pt x="48" y="17"/>
                  <a:pt x="51" y="0"/>
                  <a:pt x="62" y="14"/>
                </a:cubicBezTo>
                <a:cubicBezTo>
                  <a:pt x="72" y="25"/>
                  <a:pt x="77" y="37"/>
                  <a:pt x="70" y="52"/>
                </a:cubicBezTo>
                <a:cubicBezTo>
                  <a:pt x="61" y="72"/>
                  <a:pt x="41" y="78"/>
                  <a:pt x="18" y="67"/>
                </a:cubicBezTo>
                <a:cubicBezTo>
                  <a:pt x="11" y="63"/>
                  <a:pt x="5" y="58"/>
                  <a:pt x="0" y="50"/>
                </a:cubicBezTo>
                <a:close/>
              </a:path>
            </a:pathLst>
          </a:custGeom>
          <a:solidFill>
            <a:srgbClr val="2763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5" name="Freeform 18">
            <a:extLst>
              <a:ext uri="{FF2B5EF4-FFF2-40B4-BE49-F238E27FC236}">
                <a16:creationId xmlns:a16="http://schemas.microsoft.com/office/drawing/2014/main" id="{C13CD069-D3B0-4E72-A486-62FD205CB994}"/>
              </a:ext>
            </a:extLst>
          </p:cNvPr>
          <p:cNvSpPr>
            <a:spLocks/>
          </p:cNvSpPr>
          <p:nvPr/>
        </p:nvSpPr>
        <p:spPr bwMode="auto">
          <a:xfrm>
            <a:off x="2269450" y="1916118"/>
            <a:ext cx="52387" cy="161925"/>
          </a:xfrm>
          <a:custGeom>
            <a:avLst/>
            <a:gdLst>
              <a:gd name="T0" fmla="*/ 39 w 39"/>
              <a:gd name="T1" fmla="*/ 96 h 122"/>
              <a:gd name="T2" fmla="*/ 24 w 39"/>
              <a:gd name="T3" fmla="*/ 122 h 122"/>
              <a:gd name="T4" fmla="*/ 8 w 39"/>
              <a:gd name="T5" fmla="*/ 0 h 122"/>
              <a:gd name="T6" fmla="*/ 35 w 39"/>
              <a:gd name="T7" fmla="*/ 47 h 122"/>
              <a:gd name="T8" fmla="*/ 39 w 39"/>
              <a:gd name="T9" fmla="*/ 96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122">
                <a:moveTo>
                  <a:pt x="39" y="96"/>
                </a:moveTo>
                <a:cubicBezTo>
                  <a:pt x="35" y="105"/>
                  <a:pt x="31" y="115"/>
                  <a:pt x="24" y="122"/>
                </a:cubicBezTo>
                <a:cubicBezTo>
                  <a:pt x="0" y="85"/>
                  <a:pt x="2" y="44"/>
                  <a:pt x="8" y="0"/>
                </a:cubicBezTo>
                <a:cubicBezTo>
                  <a:pt x="25" y="13"/>
                  <a:pt x="38" y="24"/>
                  <a:pt x="35" y="47"/>
                </a:cubicBezTo>
                <a:cubicBezTo>
                  <a:pt x="33" y="63"/>
                  <a:pt x="33" y="80"/>
                  <a:pt x="39" y="96"/>
                </a:cubicBezTo>
                <a:close/>
              </a:path>
            </a:pathLst>
          </a:custGeom>
          <a:solidFill>
            <a:srgbClr val="2D3B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6" name="Freeform 19">
            <a:extLst>
              <a:ext uri="{FF2B5EF4-FFF2-40B4-BE49-F238E27FC236}">
                <a16:creationId xmlns:a16="http://schemas.microsoft.com/office/drawing/2014/main" id="{08809F58-8802-4010-989D-B753DA5FF0A2}"/>
              </a:ext>
            </a:extLst>
          </p:cNvPr>
          <p:cNvSpPr>
            <a:spLocks/>
          </p:cNvSpPr>
          <p:nvPr/>
        </p:nvSpPr>
        <p:spPr bwMode="auto">
          <a:xfrm>
            <a:off x="2545675" y="2222506"/>
            <a:ext cx="96837" cy="88900"/>
          </a:xfrm>
          <a:custGeom>
            <a:avLst/>
            <a:gdLst>
              <a:gd name="T0" fmla="*/ 0 w 73"/>
              <a:gd name="T1" fmla="*/ 30 h 68"/>
              <a:gd name="T2" fmla="*/ 16 w 73"/>
              <a:gd name="T3" fmla="*/ 3 h 68"/>
              <a:gd name="T4" fmla="*/ 25 w 73"/>
              <a:gd name="T5" fmla="*/ 4 h 68"/>
              <a:gd name="T6" fmla="*/ 31 w 73"/>
              <a:gd name="T7" fmla="*/ 10 h 68"/>
              <a:gd name="T8" fmla="*/ 69 w 73"/>
              <a:gd name="T9" fmla="*/ 40 h 68"/>
              <a:gd name="T10" fmla="*/ 71 w 73"/>
              <a:gd name="T11" fmla="*/ 48 h 68"/>
              <a:gd name="T12" fmla="*/ 26 w 73"/>
              <a:gd name="T13" fmla="*/ 65 h 68"/>
              <a:gd name="T14" fmla="*/ 0 w 73"/>
              <a:gd name="T15" fmla="*/ 3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68">
                <a:moveTo>
                  <a:pt x="0" y="30"/>
                </a:moveTo>
                <a:cubicBezTo>
                  <a:pt x="1" y="20"/>
                  <a:pt x="7" y="11"/>
                  <a:pt x="16" y="3"/>
                </a:cubicBezTo>
                <a:cubicBezTo>
                  <a:pt x="19" y="0"/>
                  <a:pt x="22" y="0"/>
                  <a:pt x="25" y="4"/>
                </a:cubicBezTo>
                <a:cubicBezTo>
                  <a:pt x="27" y="7"/>
                  <a:pt x="29" y="10"/>
                  <a:pt x="31" y="10"/>
                </a:cubicBezTo>
                <a:cubicBezTo>
                  <a:pt x="54" y="7"/>
                  <a:pt x="53" y="33"/>
                  <a:pt x="69" y="40"/>
                </a:cubicBezTo>
                <a:cubicBezTo>
                  <a:pt x="73" y="41"/>
                  <a:pt x="73" y="44"/>
                  <a:pt x="71" y="48"/>
                </a:cubicBezTo>
                <a:cubicBezTo>
                  <a:pt x="65" y="58"/>
                  <a:pt x="40" y="68"/>
                  <a:pt x="26" y="65"/>
                </a:cubicBezTo>
                <a:cubicBezTo>
                  <a:pt x="12" y="62"/>
                  <a:pt x="1" y="47"/>
                  <a:pt x="0" y="30"/>
                </a:cubicBezTo>
                <a:close/>
              </a:path>
            </a:pathLst>
          </a:custGeom>
          <a:solidFill>
            <a:srgbClr val="256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7" name="Freeform 20">
            <a:extLst>
              <a:ext uri="{FF2B5EF4-FFF2-40B4-BE49-F238E27FC236}">
                <a16:creationId xmlns:a16="http://schemas.microsoft.com/office/drawing/2014/main" id="{F74DD975-5150-45A0-A3B9-E195C1E2E593}"/>
              </a:ext>
            </a:extLst>
          </p:cNvPr>
          <p:cNvSpPr>
            <a:spLocks/>
          </p:cNvSpPr>
          <p:nvPr/>
        </p:nvSpPr>
        <p:spPr bwMode="auto">
          <a:xfrm>
            <a:off x="2098000" y="1946281"/>
            <a:ext cx="71437" cy="133350"/>
          </a:xfrm>
          <a:custGeom>
            <a:avLst/>
            <a:gdLst>
              <a:gd name="T0" fmla="*/ 2 w 54"/>
              <a:gd name="T1" fmla="*/ 81 h 100"/>
              <a:gd name="T2" fmla="*/ 21 w 54"/>
              <a:gd name="T3" fmla="*/ 10 h 100"/>
              <a:gd name="T4" fmla="*/ 38 w 54"/>
              <a:gd name="T5" fmla="*/ 5 h 100"/>
              <a:gd name="T6" fmla="*/ 48 w 54"/>
              <a:gd name="T7" fmla="*/ 22 h 100"/>
              <a:gd name="T8" fmla="*/ 31 w 54"/>
              <a:gd name="T9" fmla="*/ 85 h 100"/>
              <a:gd name="T10" fmla="*/ 11 w 54"/>
              <a:gd name="T11" fmla="*/ 96 h 100"/>
              <a:gd name="T12" fmla="*/ 2 w 54"/>
              <a:gd name="T13" fmla="*/ 8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100">
                <a:moveTo>
                  <a:pt x="2" y="81"/>
                </a:moveTo>
                <a:cubicBezTo>
                  <a:pt x="4" y="56"/>
                  <a:pt x="12" y="33"/>
                  <a:pt x="21" y="10"/>
                </a:cubicBezTo>
                <a:cubicBezTo>
                  <a:pt x="25" y="0"/>
                  <a:pt x="31" y="1"/>
                  <a:pt x="38" y="5"/>
                </a:cubicBezTo>
                <a:cubicBezTo>
                  <a:pt x="45" y="9"/>
                  <a:pt x="54" y="11"/>
                  <a:pt x="48" y="22"/>
                </a:cubicBezTo>
                <a:cubicBezTo>
                  <a:pt x="39" y="42"/>
                  <a:pt x="33" y="64"/>
                  <a:pt x="31" y="85"/>
                </a:cubicBezTo>
                <a:cubicBezTo>
                  <a:pt x="29" y="100"/>
                  <a:pt x="19" y="95"/>
                  <a:pt x="11" y="96"/>
                </a:cubicBezTo>
                <a:cubicBezTo>
                  <a:pt x="0" y="96"/>
                  <a:pt x="1" y="89"/>
                  <a:pt x="2" y="81"/>
                </a:cubicBezTo>
                <a:close/>
              </a:path>
            </a:pathLst>
          </a:custGeom>
          <a:solidFill>
            <a:srgbClr val="FECE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8" name="Freeform 21">
            <a:extLst>
              <a:ext uri="{FF2B5EF4-FFF2-40B4-BE49-F238E27FC236}">
                <a16:creationId xmlns:a16="http://schemas.microsoft.com/office/drawing/2014/main" id="{7A4EA6F8-9B39-4C1E-BD99-80B67DF550DB}"/>
              </a:ext>
            </a:extLst>
          </p:cNvPr>
          <p:cNvSpPr>
            <a:spLocks/>
          </p:cNvSpPr>
          <p:nvPr/>
        </p:nvSpPr>
        <p:spPr bwMode="auto">
          <a:xfrm>
            <a:off x="2579012" y="2017718"/>
            <a:ext cx="55562" cy="166688"/>
          </a:xfrm>
          <a:custGeom>
            <a:avLst/>
            <a:gdLst>
              <a:gd name="T0" fmla="*/ 23 w 42"/>
              <a:gd name="T1" fmla="*/ 120 h 126"/>
              <a:gd name="T2" fmla="*/ 11 w 42"/>
              <a:gd name="T3" fmla="*/ 119 h 126"/>
              <a:gd name="T4" fmla="*/ 0 w 42"/>
              <a:gd name="T5" fmla="*/ 97 h 126"/>
              <a:gd name="T6" fmla="*/ 10 w 42"/>
              <a:gd name="T7" fmla="*/ 41 h 126"/>
              <a:gd name="T8" fmla="*/ 32 w 42"/>
              <a:gd name="T9" fmla="*/ 0 h 126"/>
              <a:gd name="T10" fmla="*/ 36 w 42"/>
              <a:gd name="T11" fmla="*/ 8 h 126"/>
              <a:gd name="T12" fmla="*/ 37 w 42"/>
              <a:gd name="T13" fmla="*/ 25 h 126"/>
              <a:gd name="T14" fmla="*/ 41 w 42"/>
              <a:gd name="T15" fmla="*/ 39 h 126"/>
              <a:gd name="T16" fmla="*/ 40 w 42"/>
              <a:gd name="T17" fmla="*/ 67 h 126"/>
              <a:gd name="T18" fmla="*/ 32 w 42"/>
              <a:gd name="T19" fmla="*/ 87 h 126"/>
              <a:gd name="T20" fmla="*/ 23 w 42"/>
              <a:gd name="T21" fmla="*/ 12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126">
                <a:moveTo>
                  <a:pt x="23" y="120"/>
                </a:moveTo>
                <a:cubicBezTo>
                  <a:pt x="19" y="124"/>
                  <a:pt x="15" y="126"/>
                  <a:pt x="11" y="119"/>
                </a:cubicBezTo>
                <a:cubicBezTo>
                  <a:pt x="7" y="112"/>
                  <a:pt x="4" y="104"/>
                  <a:pt x="0" y="97"/>
                </a:cubicBezTo>
                <a:cubicBezTo>
                  <a:pt x="9" y="79"/>
                  <a:pt x="11" y="60"/>
                  <a:pt x="10" y="41"/>
                </a:cubicBezTo>
                <a:cubicBezTo>
                  <a:pt x="9" y="22"/>
                  <a:pt x="13" y="8"/>
                  <a:pt x="32" y="0"/>
                </a:cubicBezTo>
                <a:cubicBezTo>
                  <a:pt x="38" y="0"/>
                  <a:pt x="37" y="4"/>
                  <a:pt x="36" y="8"/>
                </a:cubicBezTo>
                <a:cubicBezTo>
                  <a:pt x="37" y="14"/>
                  <a:pt x="37" y="19"/>
                  <a:pt x="37" y="25"/>
                </a:cubicBezTo>
                <a:cubicBezTo>
                  <a:pt x="41" y="29"/>
                  <a:pt x="41" y="34"/>
                  <a:pt x="41" y="39"/>
                </a:cubicBezTo>
                <a:cubicBezTo>
                  <a:pt x="40" y="49"/>
                  <a:pt x="42" y="58"/>
                  <a:pt x="40" y="67"/>
                </a:cubicBezTo>
                <a:cubicBezTo>
                  <a:pt x="39" y="75"/>
                  <a:pt x="38" y="82"/>
                  <a:pt x="32" y="87"/>
                </a:cubicBezTo>
                <a:cubicBezTo>
                  <a:pt x="29" y="98"/>
                  <a:pt x="23" y="108"/>
                  <a:pt x="23" y="120"/>
                </a:cubicBezTo>
                <a:close/>
              </a:path>
            </a:pathLst>
          </a:custGeom>
          <a:solidFill>
            <a:srgbClr val="2939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9" name="Freeform 22">
            <a:extLst>
              <a:ext uri="{FF2B5EF4-FFF2-40B4-BE49-F238E27FC236}">
                <a16:creationId xmlns:a16="http://schemas.microsoft.com/office/drawing/2014/main" id="{456A3D08-1315-47F6-88B3-429CCDF7A4D1}"/>
              </a:ext>
            </a:extLst>
          </p:cNvPr>
          <p:cNvSpPr>
            <a:spLocks/>
          </p:cNvSpPr>
          <p:nvPr/>
        </p:nvSpPr>
        <p:spPr bwMode="auto">
          <a:xfrm>
            <a:off x="2218650" y="2014543"/>
            <a:ext cx="52387" cy="157163"/>
          </a:xfrm>
          <a:custGeom>
            <a:avLst/>
            <a:gdLst>
              <a:gd name="T0" fmla="*/ 40 w 40"/>
              <a:gd name="T1" fmla="*/ 88 h 118"/>
              <a:gd name="T2" fmla="*/ 19 w 40"/>
              <a:gd name="T3" fmla="*/ 118 h 118"/>
              <a:gd name="T4" fmla="*/ 12 w 40"/>
              <a:gd name="T5" fmla="*/ 93 h 118"/>
              <a:gd name="T6" fmla="*/ 2 w 40"/>
              <a:gd name="T7" fmla="*/ 69 h 118"/>
              <a:gd name="T8" fmla="*/ 1 w 40"/>
              <a:gd name="T9" fmla="*/ 46 h 118"/>
              <a:gd name="T10" fmla="*/ 6 w 40"/>
              <a:gd name="T11" fmla="*/ 26 h 118"/>
              <a:gd name="T12" fmla="*/ 6 w 40"/>
              <a:gd name="T13" fmla="*/ 11 h 118"/>
              <a:gd name="T14" fmla="*/ 6 w 40"/>
              <a:gd name="T15" fmla="*/ 2 h 118"/>
              <a:gd name="T16" fmla="*/ 12 w 40"/>
              <a:gd name="T17" fmla="*/ 3 h 118"/>
              <a:gd name="T18" fmla="*/ 33 w 40"/>
              <a:gd name="T19" fmla="*/ 39 h 118"/>
              <a:gd name="T20" fmla="*/ 40 w 40"/>
              <a:gd name="T21" fmla="*/ 8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118">
                <a:moveTo>
                  <a:pt x="40" y="88"/>
                </a:moveTo>
                <a:cubicBezTo>
                  <a:pt x="34" y="99"/>
                  <a:pt x="32" y="112"/>
                  <a:pt x="19" y="118"/>
                </a:cubicBezTo>
                <a:cubicBezTo>
                  <a:pt x="19" y="109"/>
                  <a:pt x="15" y="101"/>
                  <a:pt x="12" y="93"/>
                </a:cubicBezTo>
                <a:cubicBezTo>
                  <a:pt x="4" y="87"/>
                  <a:pt x="5" y="77"/>
                  <a:pt x="2" y="69"/>
                </a:cubicBezTo>
                <a:cubicBezTo>
                  <a:pt x="0" y="61"/>
                  <a:pt x="2" y="53"/>
                  <a:pt x="1" y="46"/>
                </a:cubicBezTo>
                <a:cubicBezTo>
                  <a:pt x="1" y="39"/>
                  <a:pt x="1" y="32"/>
                  <a:pt x="6" y="26"/>
                </a:cubicBezTo>
                <a:cubicBezTo>
                  <a:pt x="6" y="21"/>
                  <a:pt x="6" y="16"/>
                  <a:pt x="6" y="11"/>
                </a:cubicBezTo>
                <a:cubicBezTo>
                  <a:pt x="4" y="8"/>
                  <a:pt x="4" y="5"/>
                  <a:pt x="6" y="2"/>
                </a:cubicBezTo>
                <a:cubicBezTo>
                  <a:pt x="9" y="0"/>
                  <a:pt x="11" y="0"/>
                  <a:pt x="12" y="3"/>
                </a:cubicBezTo>
                <a:cubicBezTo>
                  <a:pt x="29" y="10"/>
                  <a:pt x="34" y="21"/>
                  <a:pt x="33" y="39"/>
                </a:cubicBezTo>
                <a:cubicBezTo>
                  <a:pt x="32" y="55"/>
                  <a:pt x="33" y="72"/>
                  <a:pt x="40" y="88"/>
                </a:cubicBezTo>
                <a:close/>
              </a:path>
            </a:pathLst>
          </a:custGeom>
          <a:solidFill>
            <a:srgbClr val="2939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0" name="Freeform 23">
            <a:extLst>
              <a:ext uri="{FF2B5EF4-FFF2-40B4-BE49-F238E27FC236}">
                <a16:creationId xmlns:a16="http://schemas.microsoft.com/office/drawing/2014/main" id="{83A239B3-DCCF-44FF-A3D7-53B09C208681}"/>
              </a:ext>
            </a:extLst>
          </p:cNvPr>
          <p:cNvSpPr>
            <a:spLocks/>
          </p:cNvSpPr>
          <p:nvPr/>
        </p:nvSpPr>
        <p:spPr bwMode="auto">
          <a:xfrm>
            <a:off x="2602825" y="2166943"/>
            <a:ext cx="90487" cy="71438"/>
          </a:xfrm>
          <a:custGeom>
            <a:avLst/>
            <a:gdLst>
              <a:gd name="T0" fmla="*/ 0 w 68"/>
              <a:gd name="T1" fmla="*/ 24 h 54"/>
              <a:gd name="T2" fmla="*/ 4 w 68"/>
              <a:gd name="T3" fmla="*/ 13 h 54"/>
              <a:gd name="T4" fmla="*/ 41 w 68"/>
              <a:gd name="T5" fmla="*/ 10 h 54"/>
              <a:gd name="T6" fmla="*/ 58 w 68"/>
              <a:gd name="T7" fmla="*/ 19 h 54"/>
              <a:gd name="T8" fmla="*/ 61 w 68"/>
              <a:gd name="T9" fmla="*/ 30 h 54"/>
              <a:gd name="T10" fmla="*/ 28 w 68"/>
              <a:gd name="T11" fmla="*/ 53 h 54"/>
              <a:gd name="T12" fmla="*/ 0 w 68"/>
              <a:gd name="T13" fmla="*/ 2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54">
                <a:moveTo>
                  <a:pt x="0" y="24"/>
                </a:moveTo>
                <a:cubicBezTo>
                  <a:pt x="1" y="20"/>
                  <a:pt x="2" y="17"/>
                  <a:pt x="4" y="13"/>
                </a:cubicBezTo>
                <a:cubicBezTo>
                  <a:pt x="15" y="0"/>
                  <a:pt x="29" y="7"/>
                  <a:pt x="41" y="10"/>
                </a:cubicBezTo>
                <a:cubicBezTo>
                  <a:pt x="46" y="11"/>
                  <a:pt x="50" y="19"/>
                  <a:pt x="58" y="19"/>
                </a:cubicBezTo>
                <a:cubicBezTo>
                  <a:pt x="68" y="19"/>
                  <a:pt x="63" y="25"/>
                  <a:pt x="61" y="30"/>
                </a:cubicBezTo>
                <a:cubicBezTo>
                  <a:pt x="55" y="44"/>
                  <a:pt x="44" y="54"/>
                  <a:pt x="28" y="53"/>
                </a:cubicBezTo>
                <a:cubicBezTo>
                  <a:pt x="11" y="52"/>
                  <a:pt x="2" y="41"/>
                  <a:pt x="0" y="24"/>
                </a:cubicBezTo>
                <a:close/>
              </a:path>
            </a:pathLst>
          </a:custGeom>
          <a:solidFill>
            <a:srgbClr val="2964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1" name="Freeform 24">
            <a:extLst>
              <a:ext uri="{FF2B5EF4-FFF2-40B4-BE49-F238E27FC236}">
                <a16:creationId xmlns:a16="http://schemas.microsoft.com/office/drawing/2014/main" id="{DF5A8B73-C7A9-4652-840B-7C48E56E97C7}"/>
              </a:ext>
            </a:extLst>
          </p:cNvPr>
          <p:cNvSpPr>
            <a:spLocks/>
          </p:cNvSpPr>
          <p:nvPr/>
        </p:nvSpPr>
        <p:spPr bwMode="auto">
          <a:xfrm>
            <a:off x="2166262" y="2165356"/>
            <a:ext cx="87312" cy="73025"/>
          </a:xfrm>
          <a:custGeom>
            <a:avLst/>
            <a:gdLst>
              <a:gd name="T0" fmla="*/ 59 w 66"/>
              <a:gd name="T1" fmla="*/ 6 h 56"/>
              <a:gd name="T2" fmla="*/ 66 w 66"/>
              <a:gd name="T3" fmla="*/ 27 h 56"/>
              <a:gd name="T4" fmla="*/ 38 w 66"/>
              <a:gd name="T5" fmla="*/ 55 h 56"/>
              <a:gd name="T6" fmla="*/ 4 w 66"/>
              <a:gd name="T7" fmla="*/ 32 h 56"/>
              <a:gd name="T8" fmla="*/ 5 w 66"/>
              <a:gd name="T9" fmla="*/ 22 h 56"/>
              <a:gd name="T10" fmla="*/ 44 w 66"/>
              <a:gd name="T11" fmla="*/ 10 h 56"/>
              <a:gd name="T12" fmla="*/ 59 w 66"/>
              <a:gd name="T13" fmla="*/ 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" h="56">
                <a:moveTo>
                  <a:pt x="59" y="6"/>
                </a:moveTo>
                <a:cubicBezTo>
                  <a:pt x="62" y="12"/>
                  <a:pt x="45" y="26"/>
                  <a:pt x="66" y="27"/>
                </a:cubicBezTo>
                <a:cubicBezTo>
                  <a:pt x="64" y="43"/>
                  <a:pt x="54" y="54"/>
                  <a:pt x="38" y="55"/>
                </a:cubicBezTo>
                <a:cubicBezTo>
                  <a:pt x="22" y="56"/>
                  <a:pt x="11" y="45"/>
                  <a:pt x="4" y="32"/>
                </a:cubicBezTo>
                <a:cubicBezTo>
                  <a:pt x="3" y="28"/>
                  <a:pt x="0" y="21"/>
                  <a:pt x="5" y="22"/>
                </a:cubicBezTo>
                <a:cubicBezTo>
                  <a:pt x="20" y="24"/>
                  <a:pt x="27" y="0"/>
                  <a:pt x="44" y="10"/>
                </a:cubicBezTo>
                <a:cubicBezTo>
                  <a:pt x="47" y="12"/>
                  <a:pt x="54" y="7"/>
                  <a:pt x="59" y="6"/>
                </a:cubicBezTo>
                <a:close/>
              </a:path>
            </a:pathLst>
          </a:custGeom>
          <a:solidFill>
            <a:srgbClr val="2A6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" name="Freeform 25">
            <a:extLst>
              <a:ext uri="{FF2B5EF4-FFF2-40B4-BE49-F238E27FC236}">
                <a16:creationId xmlns:a16="http://schemas.microsoft.com/office/drawing/2014/main" id="{495A2451-9558-42A5-BD70-AE8D0D9D7FEC}"/>
              </a:ext>
            </a:extLst>
          </p:cNvPr>
          <p:cNvSpPr>
            <a:spLocks/>
          </p:cNvSpPr>
          <p:nvPr/>
        </p:nvSpPr>
        <p:spPr bwMode="auto">
          <a:xfrm>
            <a:off x="2620287" y="2093918"/>
            <a:ext cx="85725" cy="68263"/>
          </a:xfrm>
          <a:custGeom>
            <a:avLst/>
            <a:gdLst>
              <a:gd name="T0" fmla="*/ 1 w 64"/>
              <a:gd name="T1" fmla="*/ 29 h 51"/>
              <a:gd name="T2" fmla="*/ 4 w 64"/>
              <a:gd name="T3" fmla="*/ 8 h 51"/>
              <a:gd name="T4" fmla="*/ 27 w 64"/>
              <a:gd name="T5" fmla="*/ 0 h 51"/>
              <a:gd name="T6" fmla="*/ 32 w 64"/>
              <a:gd name="T7" fmla="*/ 2 h 51"/>
              <a:gd name="T8" fmla="*/ 41 w 64"/>
              <a:gd name="T9" fmla="*/ 9 h 51"/>
              <a:gd name="T10" fmla="*/ 58 w 64"/>
              <a:gd name="T11" fmla="*/ 22 h 51"/>
              <a:gd name="T12" fmla="*/ 24 w 64"/>
              <a:gd name="T13" fmla="*/ 48 h 51"/>
              <a:gd name="T14" fmla="*/ 1 w 64"/>
              <a:gd name="T15" fmla="*/ 2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" h="51">
                <a:moveTo>
                  <a:pt x="1" y="29"/>
                </a:moveTo>
                <a:cubicBezTo>
                  <a:pt x="0" y="22"/>
                  <a:pt x="2" y="15"/>
                  <a:pt x="4" y="8"/>
                </a:cubicBezTo>
                <a:cubicBezTo>
                  <a:pt x="11" y="4"/>
                  <a:pt x="19" y="2"/>
                  <a:pt x="27" y="0"/>
                </a:cubicBezTo>
                <a:cubicBezTo>
                  <a:pt x="29" y="0"/>
                  <a:pt x="30" y="0"/>
                  <a:pt x="32" y="2"/>
                </a:cubicBezTo>
                <a:cubicBezTo>
                  <a:pt x="35" y="4"/>
                  <a:pt x="38" y="6"/>
                  <a:pt x="41" y="9"/>
                </a:cubicBezTo>
                <a:cubicBezTo>
                  <a:pt x="47" y="13"/>
                  <a:pt x="64" y="1"/>
                  <a:pt x="58" y="22"/>
                </a:cubicBezTo>
                <a:cubicBezTo>
                  <a:pt x="52" y="39"/>
                  <a:pt x="39" y="51"/>
                  <a:pt x="24" y="48"/>
                </a:cubicBezTo>
                <a:cubicBezTo>
                  <a:pt x="13" y="46"/>
                  <a:pt x="6" y="39"/>
                  <a:pt x="1" y="29"/>
                </a:cubicBezTo>
                <a:close/>
              </a:path>
            </a:pathLst>
          </a:custGeom>
          <a:solidFill>
            <a:srgbClr val="296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3" name="Freeform 26">
            <a:extLst>
              <a:ext uri="{FF2B5EF4-FFF2-40B4-BE49-F238E27FC236}">
                <a16:creationId xmlns:a16="http://schemas.microsoft.com/office/drawing/2014/main" id="{0947226D-FDD4-4F40-81D1-8C8C2BA2A4F0}"/>
              </a:ext>
            </a:extLst>
          </p:cNvPr>
          <p:cNvSpPr>
            <a:spLocks/>
          </p:cNvSpPr>
          <p:nvPr/>
        </p:nvSpPr>
        <p:spPr bwMode="auto">
          <a:xfrm>
            <a:off x="2156737" y="2097093"/>
            <a:ext cx="79375" cy="65088"/>
          </a:xfrm>
          <a:custGeom>
            <a:avLst/>
            <a:gdLst>
              <a:gd name="T0" fmla="*/ 55 w 60"/>
              <a:gd name="T1" fmla="*/ 7 h 49"/>
              <a:gd name="T2" fmla="*/ 59 w 60"/>
              <a:gd name="T3" fmla="*/ 31 h 49"/>
              <a:gd name="T4" fmla="*/ 28 w 60"/>
              <a:gd name="T5" fmla="*/ 46 h 49"/>
              <a:gd name="T6" fmla="*/ 4 w 60"/>
              <a:gd name="T7" fmla="*/ 22 h 49"/>
              <a:gd name="T8" fmla="*/ 15 w 60"/>
              <a:gd name="T9" fmla="*/ 7 h 49"/>
              <a:gd name="T10" fmla="*/ 26 w 60"/>
              <a:gd name="T11" fmla="*/ 4 h 49"/>
              <a:gd name="T12" fmla="*/ 35 w 60"/>
              <a:gd name="T13" fmla="*/ 0 h 49"/>
              <a:gd name="T14" fmla="*/ 55 w 60"/>
              <a:gd name="T15" fmla="*/ 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" h="49">
                <a:moveTo>
                  <a:pt x="55" y="7"/>
                </a:moveTo>
                <a:cubicBezTo>
                  <a:pt x="60" y="14"/>
                  <a:pt x="58" y="23"/>
                  <a:pt x="59" y="31"/>
                </a:cubicBezTo>
                <a:cubicBezTo>
                  <a:pt x="51" y="42"/>
                  <a:pt x="42" y="49"/>
                  <a:pt x="28" y="46"/>
                </a:cubicBezTo>
                <a:cubicBezTo>
                  <a:pt x="15" y="44"/>
                  <a:pt x="8" y="34"/>
                  <a:pt x="4" y="22"/>
                </a:cubicBezTo>
                <a:cubicBezTo>
                  <a:pt x="0" y="12"/>
                  <a:pt x="0" y="4"/>
                  <a:pt x="15" y="7"/>
                </a:cubicBezTo>
                <a:cubicBezTo>
                  <a:pt x="18" y="8"/>
                  <a:pt x="23" y="5"/>
                  <a:pt x="26" y="4"/>
                </a:cubicBezTo>
                <a:cubicBezTo>
                  <a:pt x="29" y="2"/>
                  <a:pt x="32" y="1"/>
                  <a:pt x="35" y="0"/>
                </a:cubicBezTo>
                <a:cubicBezTo>
                  <a:pt x="42" y="0"/>
                  <a:pt x="49" y="2"/>
                  <a:pt x="55" y="7"/>
                </a:cubicBezTo>
                <a:close/>
              </a:path>
            </a:pathLst>
          </a:custGeom>
          <a:solidFill>
            <a:srgbClr val="2663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" name="Freeform 27">
            <a:extLst>
              <a:ext uri="{FF2B5EF4-FFF2-40B4-BE49-F238E27FC236}">
                <a16:creationId xmlns:a16="http://schemas.microsoft.com/office/drawing/2014/main" id="{33B51A34-5A89-4F4E-AF5C-B0CC518CC274}"/>
              </a:ext>
            </a:extLst>
          </p:cNvPr>
          <p:cNvSpPr>
            <a:spLocks/>
          </p:cNvSpPr>
          <p:nvPr/>
        </p:nvSpPr>
        <p:spPr bwMode="auto">
          <a:xfrm>
            <a:off x="2396450" y="2295531"/>
            <a:ext cx="63500" cy="68263"/>
          </a:xfrm>
          <a:custGeom>
            <a:avLst/>
            <a:gdLst>
              <a:gd name="T0" fmla="*/ 0 w 48"/>
              <a:gd name="T1" fmla="*/ 25 h 52"/>
              <a:gd name="T2" fmla="*/ 1 w 48"/>
              <a:gd name="T3" fmla="*/ 17 h 52"/>
              <a:gd name="T4" fmla="*/ 31 w 48"/>
              <a:gd name="T5" fmla="*/ 5 h 52"/>
              <a:gd name="T6" fmla="*/ 46 w 48"/>
              <a:gd name="T7" fmla="*/ 22 h 52"/>
              <a:gd name="T8" fmla="*/ 28 w 48"/>
              <a:gd name="T9" fmla="*/ 48 h 52"/>
              <a:gd name="T10" fmla="*/ 0 w 48"/>
              <a:gd name="T11" fmla="*/ 2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52">
                <a:moveTo>
                  <a:pt x="0" y="25"/>
                </a:moveTo>
                <a:cubicBezTo>
                  <a:pt x="0" y="22"/>
                  <a:pt x="1" y="20"/>
                  <a:pt x="1" y="17"/>
                </a:cubicBezTo>
                <a:cubicBezTo>
                  <a:pt x="9" y="8"/>
                  <a:pt x="17" y="0"/>
                  <a:pt x="31" y="5"/>
                </a:cubicBezTo>
                <a:cubicBezTo>
                  <a:pt x="38" y="8"/>
                  <a:pt x="45" y="13"/>
                  <a:pt x="46" y="22"/>
                </a:cubicBezTo>
                <a:cubicBezTo>
                  <a:pt x="48" y="35"/>
                  <a:pt x="42" y="46"/>
                  <a:pt x="28" y="48"/>
                </a:cubicBezTo>
                <a:cubicBezTo>
                  <a:pt x="11" y="52"/>
                  <a:pt x="2" y="41"/>
                  <a:pt x="0" y="25"/>
                </a:cubicBezTo>
                <a:close/>
              </a:path>
            </a:pathLst>
          </a:custGeom>
          <a:solidFill>
            <a:srgbClr val="313E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5" name="Freeform 28">
            <a:extLst>
              <a:ext uri="{FF2B5EF4-FFF2-40B4-BE49-F238E27FC236}">
                <a16:creationId xmlns:a16="http://schemas.microsoft.com/office/drawing/2014/main" id="{CC3C85B0-1770-446A-9828-FA2950F94099}"/>
              </a:ext>
            </a:extLst>
          </p:cNvPr>
          <p:cNvSpPr>
            <a:spLocks/>
          </p:cNvSpPr>
          <p:nvPr/>
        </p:nvSpPr>
        <p:spPr bwMode="auto">
          <a:xfrm>
            <a:off x="2155150" y="2033593"/>
            <a:ext cx="71437" cy="68263"/>
          </a:xfrm>
          <a:custGeom>
            <a:avLst/>
            <a:gdLst>
              <a:gd name="T0" fmla="*/ 36 w 54"/>
              <a:gd name="T1" fmla="*/ 51 h 52"/>
              <a:gd name="T2" fmla="*/ 27 w 54"/>
              <a:gd name="T3" fmla="*/ 52 h 52"/>
              <a:gd name="T4" fmla="*/ 24 w 54"/>
              <a:gd name="T5" fmla="*/ 44 h 52"/>
              <a:gd name="T6" fmla="*/ 14 w 54"/>
              <a:gd name="T7" fmla="*/ 38 h 52"/>
              <a:gd name="T8" fmla="*/ 7 w 54"/>
              <a:gd name="T9" fmla="*/ 8 h 52"/>
              <a:gd name="T10" fmla="*/ 37 w 54"/>
              <a:gd name="T11" fmla="*/ 8 h 52"/>
              <a:gd name="T12" fmla="*/ 54 w 54"/>
              <a:gd name="T13" fmla="*/ 12 h 52"/>
              <a:gd name="T14" fmla="*/ 54 w 54"/>
              <a:gd name="T15" fmla="*/ 31 h 52"/>
              <a:gd name="T16" fmla="*/ 36 w 54"/>
              <a:gd name="T17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52">
                <a:moveTo>
                  <a:pt x="36" y="51"/>
                </a:moveTo>
                <a:cubicBezTo>
                  <a:pt x="33" y="52"/>
                  <a:pt x="30" y="52"/>
                  <a:pt x="27" y="52"/>
                </a:cubicBezTo>
                <a:cubicBezTo>
                  <a:pt x="28" y="48"/>
                  <a:pt x="29" y="46"/>
                  <a:pt x="24" y="44"/>
                </a:cubicBezTo>
                <a:cubicBezTo>
                  <a:pt x="21" y="43"/>
                  <a:pt x="17" y="41"/>
                  <a:pt x="14" y="38"/>
                </a:cubicBezTo>
                <a:cubicBezTo>
                  <a:pt x="6" y="29"/>
                  <a:pt x="0" y="17"/>
                  <a:pt x="7" y="8"/>
                </a:cubicBezTo>
                <a:cubicBezTo>
                  <a:pt x="11" y="4"/>
                  <a:pt x="28" y="0"/>
                  <a:pt x="37" y="8"/>
                </a:cubicBezTo>
                <a:cubicBezTo>
                  <a:pt x="43" y="12"/>
                  <a:pt x="48" y="13"/>
                  <a:pt x="54" y="12"/>
                </a:cubicBezTo>
                <a:cubicBezTo>
                  <a:pt x="54" y="19"/>
                  <a:pt x="54" y="25"/>
                  <a:pt x="54" y="31"/>
                </a:cubicBezTo>
                <a:cubicBezTo>
                  <a:pt x="51" y="41"/>
                  <a:pt x="45" y="47"/>
                  <a:pt x="36" y="51"/>
                </a:cubicBezTo>
                <a:close/>
              </a:path>
            </a:pathLst>
          </a:custGeom>
          <a:solidFill>
            <a:srgbClr val="2663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6" name="Freeform 29">
            <a:extLst>
              <a:ext uri="{FF2B5EF4-FFF2-40B4-BE49-F238E27FC236}">
                <a16:creationId xmlns:a16="http://schemas.microsoft.com/office/drawing/2014/main" id="{773804B9-59D6-47D2-B0C8-7AAAD5AE749F}"/>
              </a:ext>
            </a:extLst>
          </p:cNvPr>
          <p:cNvSpPr>
            <a:spLocks/>
          </p:cNvSpPr>
          <p:nvPr/>
        </p:nvSpPr>
        <p:spPr bwMode="auto">
          <a:xfrm>
            <a:off x="2628225" y="2036768"/>
            <a:ext cx="69850" cy="60325"/>
          </a:xfrm>
          <a:custGeom>
            <a:avLst/>
            <a:gdLst>
              <a:gd name="T0" fmla="*/ 26 w 52"/>
              <a:gd name="T1" fmla="*/ 45 h 45"/>
              <a:gd name="T2" fmla="*/ 24 w 52"/>
              <a:gd name="T3" fmla="*/ 45 h 45"/>
              <a:gd name="T4" fmla="*/ 23 w 52"/>
              <a:gd name="T5" fmla="*/ 45 h 45"/>
              <a:gd name="T6" fmla="*/ 0 w 52"/>
              <a:gd name="T7" fmla="*/ 20 h 45"/>
              <a:gd name="T8" fmla="*/ 0 w 52"/>
              <a:gd name="T9" fmla="*/ 10 h 45"/>
              <a:gd name="T10" fmla="*/ 40 w 52"/>
              <a:gd name="T11" fmla="*/ 2 h 45"/>
              <a:gd name="T12" fmla="*/ 51 w 52"/>
              <a:gd name="T13" fmla="*/ 15 h 45"/>
              <a:gd name="T14" fmla="*/ 26 w 52"/>
              <a:gd name="T1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45">
                <a:moveTo>
                  <a:pt x="26" y="45"/>
                </a:moveTo>
                <a:cubicBezTo>
                  <a:pt x="24" y="45"/>
                  <a:pt x="24" y="45"/>
                  <a:pt x="24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6" y="45"/>
                  <a:pt x="0" y="35"/>
                  <a:pt x="0" y="20"/>
                </a:cubicBezTo>
                <a:cubicBezTo>
                  <a:pt x="0" y="17"/>
                  <a:pt x="0" y="14"/>
                  <a:pt x="0" y="10"/>
                </a:cubicBezTo>
                <a:cubicBezTo>
                  <a:pt x="14" y="11"/>
                  <a:pt x="24" y="0"/>
                  <a:pt x="40" y="2"/>
                </a:cubicBezTo>
                <a:cubicBezTo>
                  <a:pt x="52" y="4"/>
                  <a:pt x="51" y="8"/>
                  <a:pt x="51" y="15"/>
                </a:cubicBezTo>
                <a:cubicBezTo>
                  <a:pt x="50" y="31"/>
                  <a:pt x="39" y="39"/>
                  <a:pt x="26" y="45"/>
                </a:cubicBezTo>
                <a:close/>
              </a:path>
            </a:pathLst>
          </a:custGeom>
          <a:solidFill>
            <a:srgbClr val="2B65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7" name="Freeform 30">
            <a:extLst>
              <a:ext uri="{FF2B5EF4-FFF2-40B4-BE49-F238E27FC236}">
                <a16:creationId xmlns:a16="http://schemas.microsoft.com/office/drawing/2014/main" id="{6B6B0FC6-0BAE-48B2-824A-D92A8F0443BD}"/>
              </a:ext>
            </a:extLst>
          </p:cNvPr>
          <p:cNvSpPr>
            <a:spLocks/>
          </p:cNvSpPr>
          <p:nvPr/>
        </p:nvSpPr>
        <p:spPr bwMode="auto">
          <a:xfrm>
            <a:off x="2612350" y="1976443"/>
            <a:ext cx="61912" cy="58738"/>
          </a:xfrm>
          <a:custGeom>
            <a:avLst/>
            <a:gdLst>
              <a:gd name="T0" fmla="*/ 11 w 47"/>
              <a:gd name="T1" fmla="*/ 39 h 45"/>
              <a:gd name="T2" fmla="*/ 7 w 47"/>
              <a:gd name="T3" fmla="*/ 31 h 45"/>
              <a:gd name="T4" fmla="*/ 24 w 47"/>
              <a:gd name="T5" fmla="*/ 6 h 45"/>
              <a:gd name="T6" fmla="*/ 40 w 47"/>
              <a:gd name="T7" fmla="*/ 0 h 45"/>
              <a:gd name="T8" fmla="*/ 37 w 47"/>
              <a:gd name="T9" fmla="*/ 37 h 45"/>
              <a:gd name="T10" fmla="*/ 11 w 47"/>
              <a:gd name="T11" fmla="*/ 3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45">
                <a:moveTo>
                  <a:pt x="11" y="39"/>
                </a:moveTo>
                <a:cubicBezTo>
                  <a:pt x="10" y="36"/>
                  <a:pt x="8" y="34"/>
                  <a:pt x="7" y="31"/>
                </a:cubicBezTo>
                <a:cubicBezTo>
                  <a:pt x="0" y="15"/>
                  <a:pt x="16" y="11"/>
                  <a:pt x="24" y="6"/>
                </a:cubicBezTo>
                <a:cubicBezTo>
                  <a:pt x="27" y="3"/>
                  <a:pt x="34" y="0"/>
                  <a:pt x="40" y="0"/>
                </a:cubicBezTo>
                <a:cubicBezTo>
                  <a:pt x="46" y="13"/>
                  <a:pt x="47" y="26"/>
                  <a:pt x="37" y="37"/>
                </a:cubicBezTo>
                <a:cubicBezTo>
                  <a:pt x="30" y="45"/>
                  <a:pt x="20" y="44"/>
                  <a:pt x="11" y="39"/>
                </a:cubicBezTo>
                <a:close/>
              </a:path>
            </a:pathLst>
          </a:custGeom>
          <a:solidFill>
            <a:srgbClr val="376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8" name="Freeform 31">
            <a:extLst>
              <a:ext uri="{FF2B5EF4-FFF2-40B4-BE49-F238E27FC236}">
                <a16:creationId xmlns:a16="http://schemas.microsoft.com/office/drawing/2014/main" id="{8FB7B361-2C70-4731-AA94-3054DBB875D4}"/>
              </a:ext>
            </a:extLst>
          </p:cNvPr>
          <p:cNvSpPr>
            <a:spLocks/>
          </p:cNvSpPr>
          <p:nvPr/>
        </p:nvSpPr>
        <p:spPr bwMode="auto">
          <a:xfrm>
            <a:off x="2182137" y="1970093"/>
            <a:ext cx="66675" cy="65088"/>
          </a:xfrm>
          <a:custGeom>
            <a:avLst/>
            <a:gdLst>
              <a:gd name="T0" fmla="*/ 39 w 50"/>
              <a:gd name="T1" fmla="*/ 37 h 50"/>
              <a:gd name="T2" fmla="*/ 33 w 50"/>
              <a:gd name="T3" fmla="*/ 45 h 50"/>
              <a:gd name="T4" fmla="*/ 4 w 50"/>
              <a:gd name="T5" fmla="*/ 33 h 50"/>
              <a:gd name="T6" fmla="*/ 6 w 50"/>
              <a:gd name="T7" fmla="*/ 8 h 50"/>
              <a:gd name="T8" fmla="*/ 24 w 50"/>
              <a:gd name="T9" fmla="*/ 10 h 50"/>
              <a:gd name="T10" fmla="*/ 39 w 50"/>
              <a:gd name="T11" fmla="*/ 3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" h="50">
                <a:moveTo>
                  <a:pt x="39" y="37"/>
                </a:moveTo>
                <a:cubicBezTo>
                  <a:pt x="34" y="37"/>
                  <a:pt x="35" y="42"/>
                  <a:pt x="33" y="45"/>
                </a:cubicBezTo>
                <a:cubicBezTo>
                  <a:pt x="20" y="50"/>
                  <a:pt x="10" y="47"/>
                  <a:pt x="4" y="33"/>
                </a:cubicBezTo>
                <a:cubicBezTo>
                  <a:pt x="1" y="25"/>
                  <a:pt x="0" y="15"/>
                  <a:pt x="6" y="8"/>
                </a:cubicBezTo>
                <a:cubicBezTo>
                  <a:pt x="11" y="0"/>
                  <a:pt x="18" y="14"/>
                  <a:pt x="24" y="10"/>
                </a:cubicBezTo>
                <a:cubicBezTo>
                  <a:pt x="28" y="19"/>
                  <a:pt x="50" y="20"/>
                  <a:pt x="39" y="37"/>
                </a:cubicBezTo>
                <a:close/>
              </a:path>
            </a:pathLst>
          </a:custGeom>
          <a:solidFill>
            <a:srgbClr val="376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9" name="Freeform 32">
            <a:extLst>
              <a:ext uri="{FF2B5EF4-FFF2-40B4-BE49-F238E27FC236}">
                <a16:creationId xmlns:a16="http://schemas.microsoft.com/office/drawing/2014/main" id="{043DF33A-CFC9-4E2E-B990-2055DC7D27C1}"/>
              </a:ext>
            </a:extLst>
          </p:cNvPr>
          <p:cNvSpPr>
            <a:spLocks/>
          </p:cNvSpPr>
          <p:nvPr/>
        </p:nvSpPr>
        <p:spPr bwMode="auto">
          <a:xfrm>
            <a:off x="2217062" y="1927231"/>
            <a:ext cx="42862" cy="52388"/>
          </a:xfrm>
          <a:custGeom>
            <a:avLst/>
            <a:gdLst>
              <a:gd name="T0" fmla="*/ 1 w 32"/>
              <a:gd name="T1" fmla="*/ 22 h 40"/>
              <a:gd name="T2" fmla="*/ 13 w 32"/>
              <a:gd name="T3" fmla="*/ 2 h 40"/>
              <a:gd name="T4" fmla="*/ 31 w 32"/>
              <a:gd name="T5" fmla="*/ 24 h 40"/>
              <a:gd name="T6" fmla="*/ 14 w 32"/>
              <a:gd name="T7" fmla="*/ 40 h 40"/>
              <a:gd name="T8" fmla="*/ 1 w 32"/>
              <a:gd name="T9" fmla="*/ 2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40">
                <a:moveTo>
                  <a:pt x="1" y="22"/>
                </a:moveTo>
                <a:cubicBezTo>
                  <a:pt x="5" y="16"/>
                  <a:pt x="0" y="3"/>
                  <a:pt x="13" y="2"/>
                </a:cubicBezTo>
                <a:cubicBezTo>
                  <a:pt x="28" y="0"/>
                  <a:pt x="30" y="15"/>
                  <a:pt x="31" y="24"/>
                </a:cubicBezTo>
                <a:cubicBezTo>
                  <a:pt x="32" y="32"/>
                  <a:pt x="23" y="40"/>
                  <a:pt x="14" y="40"/>
                </a:cubicBezTo>
                <a:cubicBezTo>
                  <a:pt x="3" y="40"/>
                  <a:pt x="3" y="31"/>
                  <a:pt x="1" y="22"/>
                </a:cubicBezTo>
                <a:close/>
              </a:path>
            </a:pathLst>
          </a:custGeom>
          <a:solidFill>
            <a:srgbClr val="2A6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0" name="Freeform 33">
            <a:extLst>
              <a:ext uri="{FF2B5EF4-FFF2-40B4-BE49-F238E27FC236}">
                <a16:creationId xmlns:a16="http://schemas.microsoft.com/office/drawing/2014/main" id="{88E22D69-5ECD-4B93-802D-76AEC1AF4052}"/>
              </a:ext>
            </a:extLst>
          </p:cNvPr>
          <p:cNvSpPr>
            <a:spLocks/>
          </p:cNvSpPr>
          <p:nvPr/>
        </p:nvSpPr>
        <p:spPr bwMode="auto">
          <a:xfrm>
            <a:off x="2596475" y="1927231"/>
            <a:ext cx="42862" cy="50800"/>
          </a:xfrm>
          <a:custGeom>
            <a:avLst/>
            <a:gdLst>
              <a:gd name="T0" fmla="*/ 31 w 32"/>
              <a:gd name="T1" fmla="*/ 20 h 39"/>
              <a:gd name="T2" fmla="*/ 17 w 32"/>
              <a:gd name="T3" fmla="*/ 39 h 39"/>
              <a:gd name="T4" fmla="*/ 2 w 32"/>
              <a:gd name="T5" fmla="*/ 24 h 39"/>
              <a:gd name="T6" fmla="*/ 21 w 32"/>
              <a:gd name="T7" fmla="*/ 1 h 39"/>
              <a:gd name="T8" fmla="*/ 31 w 32"/>
              <a:gd name="T9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9">
                <a:moveTo>
                  <a:pt x="31" y="20"/>
                </a:moveTo>
                <a:cubicBezTo>
                  <a:pt x="32" y="32"/>
                  <a:pt x="26" y="39"/>
                  <a:pt x="17" y="39"/>
                </a:cubicBezTo>
                <a:cubicBezTo>
                  <a:pt x="9" y="39"/>
                  <a:pt x="0" y="32"/>
                  <a:pt x="2" y="24"/>
                </a:cubicBezTo>
                <a:cubicBezTo>
                  <a:pt x="4" y="14"/>
                  <a:pt x="6" y="0"/>
                  <a:pt x="21" y="1"/>
                </a:cubicBezTo>
                <a:cubicBezTo>
                  <a:pt x="32" y="2"/>
                  <a:pt x="29" y="14"/>
                  <a:pt x="31" y="20"/>
                </a:cubicBezTo>
                <a:close/>
              </a:path>
            </a:pathLst>
          </a:custGeom>
          <a:solidFill>
            <a:srgbClr val="2E6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1" name="Freeform 34">
            <a:extLst>
              <a:ext uri="{FF2B5EF4-FFF2-40B4-BE49-F238E27FC236}">
                <a16:creationId xmlns:a16="http://schemas.microsoft.com/office/drawing/2014/main" id="{9C015A11-67FB-4A10-BAAF-82114E84FD12}"/>
              </a:ext>
            </a:extLst>
          </p:cNvPr>
          <p:cNvSpPr>
            <a:spLocks/>
          </p:cNvSpPr>
          <p:nvPr/>
        </p:nvSpPr>
        <p:spPr bwMode="auto">
          <a:xfrm>
            <a:off x="2269450" y="2197106"/>
            <a:ext cx="136525" cy="39688"/>
          </a:xfrm>
          <a:custGeom>
            <a:avLst/>
            <a:gdLst>
              <a:gd name="T0" fmla="*/ 0 w 103"/>
              <a:gd name="T1" fmla="*/ 3 h 30"/>
              <a:gd name="T2" fmla="*/ 33 w 103"/>
              <a:gd name="T3" fmla="*/ 3 h 30"/>
              <a:gd name="T4" fmla="*/ 88 w 103"/>
              <a:gd name="T5" fmla="*/ 8 h 30"/>
              <a:gd name="T6" fmla="*/ 103 w 103"/>
              <a:gd name="T7" fmla="*/ 12 h 30"/>
              <a:gd name="T8" fmla="*/ 0 w 103"/>
              <a:gd name="T9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30">
                <a:moveTo>
                  <a:pt x="0" y="3"/>
                </a:moveTo>
                <a:cubicBezTo>
                  <a:pt x="11" y="0"/>
                  <a:pt x="22" y="0"/>
                  <a:pt x="33" y="3"/>
                </a:cubicBezTo>
                <a:cubicBezTo>
                  <a:pt x="52" y="6"/>
                  <a:pt x="69" y="12"/>
                  <a:pt x="88" y="8"/>
                </a:cubicBezTo>
                <a:cubicBezTo>
                  <a:pt x="94" y="7"/>
                  <a:pt x="99" y="7"/>
                  <a:pt x="103" y="12"/>
                </a:cubicBezTo>
                <a:cubicBezTo>
                  <a:pt x="67" y="30"/>
                  <a:pt x="33" y="26"/>
                  <a:pt x="0" y="3"/>
                </a:cubicBezTo>
                <a:close/>
              </a:path>
            </a:pathLst>
          </a:custGeom>
          <a:solidFill>
            <a:srgbClr val="424F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2" name="Freeform 35">
            <a:extLst>
              <a:ext uri="{FF2B5EF4-FFF2-40B4-BE49-F238E27FC236}">
                <a16:creationId xmlns:a16="http://schemas.microsoft.com/office/drawing/2014/main" id="{7F97FFDD-AC15-417B-B33E-5A572649FFAE}"/>
              </a:ext>
            </a:extLst>
          </p:cNvPr>
          <p:cNvSpPr>
            <a:spLocks/>
          </p:cNvSpPr>
          <p:nvPr/>
        </p:nvSpPr>
        <p:spPr bwMode="auto">
          <a:xfrm>
            <a:off x="2455187" y="2197106"/>
            <a:ext cx="130175" cy="33338"/>
          </a:xfrm>
          <a:custGeom>
            <a:avLst/>
            <a:gdLst>
              <a:gd name="T0" fmla="*/ 66 w 99"/>
              <a:gd name="T1" fmla="*/ 3 h 26"/>
              <a:gd name="T2" fmla="*/ 99 w 99"/>
              <a:gd name="T3" fmla="*/ 2 h 26"/>
              <a:gd name="T4" fmla="*/ 2 w 99"/>
              <a:gd name="T5" fmla="*/ 16 h 26"/>
              <a:gd name="T6" fmla="*/ 10 w 99"/>
              <a:gd name="T7" fmla="*/ 9 h 26"/>
              <a:gd name="T8" fmla="*/ 66 w 99"/>
              <a:gd name="T9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26">
                <a:moveTo>
                  <a:pt x="66" y="3"/>
                </a:moveTo>
                <a:cubicBezTo>
                  <a:pt x="77" y="0"/>
                  <a:pt x="88" y="1"/>
                  <a:pt x="99" y="2"/>
                </a:cubicBezTo>
                <a:cubicBezTo>
                  <a:pt x="69" y="25"/>
                  <a:pt x="36" y="26"/>
                  <a:pt x="2" y="16"/>
                </a:cubicBezTo>
                <a:cubicBezTo>
                  <a:pt x="0" y="9"/>
                  <a:pt x="7" y="9"/>
                  <a:pt x="10" y="9"/>
                </a:cubicBezTo>
                <a:cubicBezTo>
                  <a:pt x="30" y="14"/>
                  <a:pt x="48" y="5"/>
                  <a:pt x="66" y="3"/>
                </a:cubicBezTo>
                <a:close/>
              </a:path>
            </a:pathLst>
          </a:custGeom>
          <a:solidFill>
            <a:srgbClr val="3240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3" name="Freeform 36">
            <a:extLst>
              <a:ext uri="{FF2B5EF4-FFF2-40B4-BE49-F238E27FC236}">
                <a16:creationId xmlns:a16="http://schemas.microsoft.com/office/drawing/2014/main" id="{CA6F5E9A-F53D-446D-8C75-94179044AC07}"/>
              </a:ext>
            </a:extLst>
          </p:cNvPr>
          <p:cNvSpPr>
            <a:spLocks/>
          </p:cNvSpPr>
          <p:nvPr/>
        </p:nvSpPr>
        <p:spPr bwMode="auto">
          <a:xfrm>
            <a:off x="2439312" y="2197106"/>
            <a:ext cx="103187" cy="22225"/>
          </a:xfrm>
          <a:custGeom>
            <a:avLst/>
            <a:gdLst>
              <a:gd name="T0" fmla="*/ 77 w 77"/>
              <a:gd name="T1" fmla="*/ 3 h 17"/>
              <a:gd name="T2" fmla="*/ 27 w 77"/>
              <a:gd name="T3" fmla="*/ 15 h 17"/>
              <a:gd name="T4" fmla="*/ 13 w 77"/>
              <a:gd name="T5" fmla="*/ 16 h 17"/>
              <a:gd name="T6" fmla="*/ 0 w 77"/>
              <a:gd name="T7" fmla="*/ 9 h 17"/>
              <a:gd name="T8" fmla="*/ 31 w 77"/>
              <a:gd name="T9" fmla="*/ 2 h 17"/>
              <a:gd name="T10" fmla="*/ 77 w 77"/>
              <a:gd name="T11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" h="17">
                <a:moveTo>
                  <a:pt x="77" y="3"/>
                </a:moveTo>
                <a:cubicBezTo>
                  <a:pt x="63" y="15"/>
                  <a:pt x="45" y="17"/>
                  <a:pt x="27" y="15"/>
                </a:cubicBezTo>
                <a:cubicBezTo>
                  <a:pt x="23" y="15"/>
                  <a:pt x="17" y="11"/>
                  <a:pt x="13" y="16"/>
                </a:cubicBezTo>
                <a:cubicBezTo>
                  <a:pt x="8" y="15"/>
                  <a:pt x="3" y="13"/>
                  <a:pt x="0" y="9"/>
                </a:cubicBezTo>
                <a:cubicBezTo>
                  <a:pt x="9" y="2"/>
                  <a:pt x="21" y="5"/>
                  <a:pt x="31" y="2"/>
                </a:cubicBezTo>
                <a:cubicBezTo>
                  <a:pt x="47" y="1"/>
                  <a:pt x="62" y="0"/>
                  <a:pt x="77" y="3"/>
                </a:cubicBezTo>
                <a:close/>
              </a:path>
            </a:pathLst>
          </a:custGeom>
          <a:solidFill>
            <a:srgbClr val="D6D6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" name="Freeform 37">
            <a:extLst>
              <a:ext uri="{FF2B5EF4-FFF2-40B4-BE49-F238E27FC236}">
                <a16:creationId xmlns:a16="http://schemas.microsoft.com/office/drawing/2014/main" id="{1EABCF2D-7579-4E90-B9B5-FA894DFB1C3A}"/>
              </a:ext>
            </a:extLst>
          </p:cNvPr>
          <p:cNvSpPr>
            <a:spLocks/>
          </p:cNvSpPr>
          <p:nvPr/>
        </p:nvSpPr>
        <p:spPr bwMode="auto">
          <a:xfrm>
            <a:off x="2312312" y="2197106"/>
            <a:ext cx="95250" cy="25400"/>
          </a:xfrm>
          <a:custGeom>
            <a:avLst/>
            <a:gdLst>
              <a:gd name="T0" fmla="*/ 70 w 72"/>
              <a:gd name="T1" fmla="*/ 12 h 20"/>
              <a:gd name="T2" fmla="*/ 0 w 72"/>
              <a:gd name="T3" fmla="*/ 3 h 20"/>
              <a:gd name="T4" fmla="*/ 45 w 72"/>
              <a:gd name="T5" fmla="*/ 2 h 20"/>
              <a:gd name="T6" fmla="*/ 72 w 72"/>
              <a:gd name="T7" fmla="*/ 11 h 20"/>
              <a:gd name="T8" fmla="*/ 70 w 72"/>
              <a:gd name="T9" fmla="*/ 1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20">
                <a:moveTo>
                  <a:pt x="70" y="12"/>
                </a:moveTo>
                <a:cubicBezTo>
                  <a:pt x="46" y="15"/>
                  <a:pt x="22" y="20"/>
                  <a:pt x="0" y="3"/>
                </a:cubicBezTo>
                <a:cubicBezTo>
                  <a:pt x="15" y="0"/>
                  <a:pt x="30" y="1"/>
                  <a:pt x="45" y="2"/>
                </a:cubicBezTo>
                <a:cubicBezTo>
                  <a:pt x="53" y="7"/>
                  <a:pt x="65" y="0"/>
                  <a:pt x="72" y="11"/>
                </a:cubicBezTo>
                <a:lnTo>
                  <a:pt x="70" y="12"/>
                </a:lnTo>
                <a:close/>
              </a:path>
            </a:pathLst>
          </a:custGeom>
          <a:solidFill>
            <a:srgbClr val="F8F5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5" name="Freeform 38">
            <a:extLst>
              <a:ext uri="{FF2B5EF4-FFF2-40B4-BE49-F238E27FC236}">
                <a16:creationId xmlns:a16="http://schemas.microsoft.com/office/drawing/2014/main" id="{81C73C4C-782D-4B75-A4FC-63C5BFDD60DC}"/>
              </a:ext>
            </a:extLst>
          </p:cNvPr>
          <p:cNvSpPr>
            <a:spLocks/>
          </p:cNvSpPr>
          <p:nvPr/>
        </p:nvSpPr>
        <p:spPr bwMode="auto">
          <a:xfrm>
            <a:off x="2372637" y="2197106"/>
            <a:ext cx="49212" cy="14288"/>
          </a:xfrm>
          <a:custGeom>
            <a:avLst/>
            <a:gdLst>
              <a:gd name="T0" fmla="*/ 27 w 37"/>
              <a:gd name="T1" fmla="*/ 11 h 11"/>
              <a:gd name="T2" fmla="*/ 0 w 37"/>
              <a:gd name="T3" fmla="*/ 2 h 11"/>
              <a:gd name="T4" fmla="*/ 37 w 37"/>
              <a:gd name="T5" fmla="*/ 2 h 11"/>
              <a:gd name="T6" fmla="*/ 27 w 37"/>
              <a:gd name="T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" h="11">
                <a:moveTo>
                  <a:pt x="27" y="11"/>
                </a:moveTo>
                <a:cubicBezTo>
                  <a:pt x="17" y="10"/>
                  <a:pt x="8" y="7"/>
                  <a:pt x="0" y="2"/>
                </a:cubicBezTo>
                <a:cubicBezTo>
                  <a:pt x="12" y="0"/>
                  <a:pt x="24" y="0"/>
                  <a:pt x="37" y="2"/>
                </a:cubicBezTo>
                <a:cubicBezTo>
                  <a:pt x="33" y="5"/>
                  <a:pt x="30" y="8"/>
                  <a:pt x="27" y="11"/>
                </a:cubicBezTo>
                <a:close/>
              </a:path>
            </a:pathLst>
          </a:custGeom>
          <a:solidFill>
            <a:srgbClr val="4F58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6" name="Freeform 39">
            <a:extLst>
              <a:ext uri="{FF2B5EF4-FFF2-40B4-BE49-F238E27FC236}">
                <a16:creationId xmlns:a16="http://schemas.microsoft.com/office/drawing/2014/main" id="{7DA111CC-4F8C-401B-BECF-65DA723CFCC9}"/>
              </a:ext>
            </a:extLst>
          </p:cNvPr>
          <p:cNvSpPr>
            <a:spLocks/>
          </p:cNvSpPr>
          <p:nvPr/>
        </p:nvSpPr>
        <p:spPr bwMode="auto">
          <a:xfrm>
            <a:off x="2432962" y="2197106"/>
            <a:ext cx="47625" cy="15875"/>
          </a:xfrm>
          <a:custGeom>
            <a:avLst/>
            <a:gdLst>
              <a:gd name="T0" fmla="*/ 36 w 36"/>
              <a:gd name="T1" fmla="*/ 2 h 12"/>
              <a:gd name="T2" fmla="*/ 5 w 36"/>
              <a:gd name="T3" fmla="*/ 9 h 12"/>
              <a:gd name="T4" fmla="*/ 0 w 36"/>
              <a:gd name="T5" fmla="*/ 2 h 12"/>
              <a:gd name="T6" fmla="*/ 36 w 36"/>
              <a:gd name="T7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12">
                <a:moveTo>
                  <a:pt x="36" y="2"/>
                </a:moveTo>
                <a:cubicBezTo>
                  <a:pt x="26" y="7"/>
                  <a:pt x="16" y="12"/>
                  <a:pt x="5" y="9"/>
                </a:cubicBezTo>
                <a:cubicBezTo>
                  <a:pt x="3" y="7"/>
                  <a:pt x="2" y="5"/>
                  <a:pt x="0" y="2"/>
                </a:cubicBezTo>
                <a:cubicBezTo>
                  <a:pt x="12" y="0"/>
                  <a:pt x="24" y="0"/>
                  <a:pt x="36" y="2"/>
                </a:cubicBezTo>
                <a:close/>
              </a:path>
            </a:pathLst>
          </a:custGeom>
          <a:solidFill>
            <a:srgbClr val="465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7" name="Freeform 40">
            <a:extLst>
              <a:ext uri="{FF2B5EF4-FFF2-40B4-BE49-F238E27FC236}">
                <a16:creationId xmlns:a16="http://schemas.microsoft.com/office/drawing/2014/main" id="{B4B2B2AE-BEB0-4805-B312-A375A3C6A23A}"/>
              </a:ext>
            </a:extLst>
          </p:cNvPr>
          <p:cNvSpPr>
            <a:spLocks/>
          </p:cNvSpPr>
          <p:nvPr/>
        </p:nvSpPr>
        <p:spPr bwMode="auto">
          <a:xfrm>
            <a:off x="2493287" y="1984381"/>
            <a:ext cx="15875" cy="38100"/>
          </a:xfrm>
          <a:custGeom>
            <a:avLst/>
            <a:gdLst>
              <a:gd name="T0" fmla="*/ 11 w 12"/>
              <a:gd name="T1" fmla="*/ 29 h 29"/>
              <a:gd name="T2" fmla="*/ 0 w 12"/>
              <a:gd name="T3" fmla="*/ 10 h 29"/>
              <a:gd name="T4" fmla="*/ 12 w 12"/>
              <a:gd name="T5" fmla="*/ 13 h 29"/>
              <a:gd name="T6" fmla="*/ 11 w 12"/>
              <a:gd name="T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29">
                <a:moveTo>
                  <a:pt x="11" y="29"/>
                </a:moveTo>
                <a:cubicBezTo>
                  <a:pt x="5" y="24"/>
                  <a:pt x="2" y="17"/>
                  <a:pt x="0" y="10"/>
                </a:cubicBezTo>
                <a:cubicBezTo>
                  <a:pt x="5" y="6"/>
                  <a:pt x="12" y="0"/>
                  <a:pt x="12" y="13"/>
                </a:cubicBezTo>
                <a:cubicBezTo>
                  <a:pt x="12" y="19"/>
                  <a:pt x="12" y="24"/>
                  <a:pt x="11" y="29"/>
                </a:cubicBezTo>
                <a:close/>
              </a:path>
            </a:pathLst>
          </a:custGeom>
          <a:solidFill>
            <a:srgbClr val="3F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8" name="Freeform 41">
            <a:extLst>
              <a:ext uri="{FF2B5EF4-FFF2-40B4-BE49-F238E27FC236}">
                <a16:creationId xmlns:a16="http://schemas.microsoft.com/office/drawing/2014/main" id="{ACEB4A73-B495-437A-BE4F-9BA6D2CA9D10}"/>
              </a:ext>
            </a:extLst>
          </p:cNvPr>
          <p:cNvSpPr>
            <a:spLocks/>
          </p:cNvSpPr>
          <p:nvPr/>
        </p:nvSpPr>
        <p:spPr bwMode="auto">
          <a:xfrm>
            <a:off x="2309137" y="1906593"/>
            <a:ext cx="223837" cy="201613"/>
          </a:xfrm>
          <a:custGeom>
            <a:avLst/>
            <a:gdLst>
              <a:gd name="T0" fmla="*/ 0 w 169"/>
              <a:gd name="T1" fmla="*/ 147 h 151"/>
              <a:gd name="T2" fmla="*/ 85 w 169"/>
              <a:gd name="T3" fmla="*/ 0 h 151"/>
              <a:gd name="T4" fmla="*/ 169 w 169"/>
              <a:gd name="T5" fmla="*/ 147 h 151"/>
              <a:gd name="T6" fmla="*/ 158 w 169"/>
              <a:gd name="T7" fmla="*/ 151 h 151"/>
              <a:gd name="T8" fmla="*/ 133 w 169"/>
              <a:gd name="T9" fmla="*/ 148 h 151"/>
              <a:gd name="T10" fmla="*/ 47 w 169"/>
              <a:gd name="T11" fmla="*/ 131 h 151"/>
              <a:gd name="T12" fmla="*/ 27 w 169"/>
              <a:gd name="T13" fmla="*/ 137 h 151"/>
              <a:gd name="T14" fmla="*/ 8 w 169"/>
              <a:gd name="T15" fmla="*/ 150 h 151"/>
              <a:gd name="T16" fmla="*/ 0 w 169"/>
              <a:gd name="T17" fmla="*/ 1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" h="151">
                <a:moveTo>
                  <a:pt x="0" y="147"/>
                </a:moveTo>
                <a:cubicBezTo>
                  <a:pt x="28" y="99"/>
                  <a:pt x="55" y="51"/>
                  <a:pt x="85" y="0"/>
                </a:cubicBezTo>
                <a:cubicBezTo>
                  <a:pt x="114" y="51"/>
                  <a:pt x="141" y="99"/>
                  <a:pt x="169" y="147"/>
                </a:cubicBezTo>
                <a:cubicBezTo>
                  <a:pt x="166" y="150"/>
                  <a:pt x="162" y="151"/>
                  <a:pt x="158" y="151"/>
                </a:cubicBezTo>
                <a:cubicBezTo>
                  <a:pt x="150" y="149"/>
                  <a:pt x="141" y="149"/>
                  <a:pt x="133" y="148"/>
                </a:cubicBezTo>
                <a:cubicBezTo>
                  <a:pt x="104" y="144"/>
                  <a:pt x="75" y="142"/>
                  <a:pt x="47" y="131"/>
                </a:cubicBezTo>
                <a:cubicBezTo>
                  <a:pt x="40" y="128"/>
                  <a:pt x="33" y="132"/>
                  <a:pt x="27" y="137"/>
                </a:cubicBezTo>
                <a:cubicBezTo>
                  <a:pt x="21" y="141"/>
                  <a:pt x="17" y="148"/>
                  <a:pt x="8" y="150"/>
                </a:cubicBezTo>
                <a:cubicBezTo>
                  <a:pt x="5" y="150"/>
                  <a:pt x="2" y="149"/>
                  <a:pt x="0" y="147"/>
                </a:cubicBezTo>
                <a:close/>
              </a:path>
            </a:pathLst>
          </a:custGeom>
          <a:solidFill>
            <a:srgbClr val="FFFF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9" name="Freeform 42">
            <a:extLst>
              <a:ext uri="{FF2B5EF4-FFF2-40B4-BE49-F238E27FC236}">
                <a16:creationId xmlns:a16="http://schemas.microsoft.com/office/drawing/2014/main" id="{AFCA77E2-FB3E-4C1B-A4D2-C153E1CDA8E6}"/>
              </a:ext>
            </a:extLst>
          </p:cNvPr>
          <p:cNvSpPr>
            <a:spLocks/>
          </p:cNvSpPr>
          <p:nvPr/>
        </p:nvSpPr>
        <p:spPr bwMode="auto">
          <a:xfrm>
            <a:off x="2264687" y="2101856"/>
            <a:ext cx="314325" cy="80963"/>
          </a:xfrm>
          <a:custGeom>
            <a:avLst/>
            <a:gdLst>
              <a:gd name="T0" fmla="*/ 188 w 237"/>
              <a:gd name="T1" fmla="*/ 1 h 61"/>
              <a:gd name="T2" fmla="*/ 202 w 237"/>
              <a:gd name="T3" fmla="*/ 0 h 61"/>
              <a:gd name="T4" fmla="*/ 232 w 237"/>
              <a:gd name="T5" fmla="*/ 49 h 61"/>
              <a:gd name="T6" fmla="*/ 226 w 237"/>
              <a:gd name="T7" fmla="*/ 61 h 61"/>
              <a:gd name="T8" fmla="*/ 0 w 237"/>
              <a:gd name="T9" fmla="*/ 61 h 61"/>
              <a:gd name="T10" fmla="*/ 16 w 237"/>
              <a:gd name="T11" fmla="*/ 28 h 61"/>
              <a:gd name="T12" fmla="*/ 29 w 237"/>
              <a:gd name="T13" fmla="*/ 26 h 61"/>
              <a:gd name="T14" fmla="*/ 190 w 237"/>
              <a:gd name="T15" fmla="*/ 25 h 61"/>
              <a:gd name="T16" fmla="*/ 188 w 237"/>
              <a:gd name="T17" fmla="*/ 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7" h="61">
                <a:moveTo>
                  <a:pt x="188" y="1"/>
                </a:moveTo>
                <a:cubicBezTo>
                  <a:pt x="193" y="1"/>
                  <a:pt x="197" y="0"/>
                  <a:pt x="202" y="0"/>
                </a:cubicBezTo>
                <a:cubicBezTo>
                  <a:pt x="212" y="16"/>
                  <a:pt x="222" y="33"/>
                  <a:pt x="232" y="49"/>
                </a:cubicBezTo>
                <a:cubicBezTo>
                  <a:pt x="236" y="56"/>
                  <a:pt x="237" y="61"/>
                  <a:pt x="226" y="61"/>
                </a:cubicBezTo>
                <a:cubicBezTo>
                  <a:pt x="151" y="61"/>
                  <a:pt x="76" y="61"/>
                  <a:pt x="0" y="61"/>
                </a:cubicBezTo>
                <a:cubicBezTo>
                  <a:pt x="2" y="47"/>
                  <a:pt x="11" y="38"/>
                  <a:pt x="16" y="28"/>
                </a:cubicBezTo>
                <a:cubicBezTo>
                  <a:pt x="20" y="26"/>
                  <a:pt x="25" y="26"/>
                  <a:pt x="29" y="26"/>
                </a:cubicBezTo>
                <a:cubicBezTo>
                  <a:pt x="83" y="24"/>
                  <a:pt x="137" y="26"/>
                  <a:pt x="190" y="25"/>
                </a:cubicBezTo>
                <a:cubicBezTo>
                  <a:pt x="194" y="16"/>
                  <a:pt x="182" y="9"/>
                  <a:pt x="188" y="1"/>
                </a:cubicBezTo>
                <a:close/>
              </a:path>
            </a:pathLst>
          </a:custGeom>
          <a:solidFill>
            <a:srgbClr val="0B7F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0" name="Freeform 43">
            <a:extLst>
              <a:ext uri="{FF2B5EF4-FFF2-40B4-BE49-F238E27FC236}">
                <a16:creationId xmlns:a16="http://schemas.microsoft.com/office/drawing/2014/main" id="{61B58864-C91E-4204-8BD9-18DB47D06101}"/>
              </a:ext>
            </a:extLst>
          </p:cNvPr>
          <p:cNvSpPr>
            <a:spLocks/>
          </p:cNvSpPr>
          <p:nvPr/>
        </p:nvSpPr>
        <p:spPr bwMode="auto">
          <a:xfrm>
            <a:off x="2285325" y="2101856"/>
            <a:ext cx="38100" cy="41275"/>
          </a:xfrm>
          <a:custGeom>
            <a:avLst/>
            <a:gdLst>
              <a:gd name="T0" fmla="*/ 9 w 28"/>
              <a:gd name="T1" fmla="*/ 31 h 31"/>
              <a:gd name="T2" fmla="*/ 0 w 28"/>
              <a:gd name="T3" fmla="*/ 28 h 31"/>
              <a:gd name="T4" fmla="*/ 17 w 28"/>
              <a:gd name="T5" fmla="*/ 0 h 31"/>
              <a:gd name="T6" fmla="*/ 26 w 28"/>
              <a:gd name="T7" fmla="*/ 1 h 31"/>
              <a:gd name="T8" fmla="*/ 9 w 28"/>
              <a:gd name="T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31">
                <a:moveTo>
                  <a:pt x="9" y="31"/>
                </a:moveTo>
                <a:cubicBezTo>
                  <a:pt x="6" y="30"/>
                  <a:pt x="3" y="29"/>
                  <a:pt x="0" y="28"/>
                </a:cubicBezTo>
                <a:cubicBezTo>
                  <a:pt x="4" y="18"/>
                  <a:pt x="10" y="8"/>
                  <a:pt x="17" y="0"/>
                </a:cubicBezTo>
                <a:cubicBezTo>
                  <a:pt x="20" y="0"/>
                  <a:pt x="23" y="1"/>
                  <a:pt x="26" y="1"/>
                </a:cubicBezTo>
                <a:cubicBezTo>
                  <a:pt x="28" y="15"/>
                  <a:pt x="17" y="22"/>
                  <a:pt x="9" y="31"/>
                </a:cubicBezTo>
                <a:close/>
              </a:path>
            </a:pathLst>
          </a:custGeom>
          <a:solidFill>
            <a:srgbClr val="5497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1" name="Freeform 44">
            <a:extLst>
              <a:ext uri="{FF2B5EF4-FFF2-40B4-BE49-F238E27FC236}">
                <a16:creationId xmlns:a16="http://schemas.microsoft.com/office/drawing/2014/main" id="{1A169CBD-3CE1-41EB-ACEF-E55C284637E9}"/>
              </a:ext>
            </a:extLst>
          </p:cNvPr>
          <p:cNvSpPr>
            <a:spLocks/>
          </p:cNvSpPr>
          <p:nvPr/>
        </p:nvSpPr>
        <p:spPr bwMode="auto">
          <a:xfrm>
            <a:off x="2625050" y="2063756"/>
            <a:ext cx="33337" cy="44450"/>
          </a:xfrm>
          <a:custGeom>
            <a:avLst/>
            <a:gdLst>
              <a:gd name="T0" fmla="*/ 2 w 25"/>
              <a:gd name="T1" fmla="*/ 0 h 34"/>
              <a:gd name="T2" fmla="*/ 25 w 25"/>
              <a:gd name="T3" fmla="*/ 25 h 34"/>
              <a:gd name="T4" fmla="*/ 0 w 25"/>
              <a:gd name="T5" fmla="*/ 31 h 34"/>
              <a:gd name="T6" fmla="*/ 2 w 25"/>
              <a:gd name="T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34">
                <a:moveTo>
                  <a:pt x="2" y="0"/>
                </a:moveTo>
                <a:cubicBezTo>
                  <a:pt x="4" y="13"/>
                  <a:pt x="15" y="19"/>
                  <a:pt x="25" y="25"/>
                </a:cubicBezTo>
                <a:cubicBezTo>
                  <a:pt x="18" y="33"/>
                  <a:pt x="10" y="34"/>
                  <a:pt x="0" y="31"/>
                </a:cubicBezTo>
                <a:cubicBezTo>
                  <a:pt x="1" y="21"/>
                  <a:pt x="1" y="11"/>
                  <a:pt x="2" y="0"/>
                </a:cubicBezTo>
                <a:close/>
              </a:path>
            </a:pathLst>
          </a:custGeom>
          <a:solidFill>
            <a:srgbClr val="D4D9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2" name="Freeform 45">
            <a:extLst>
              <a:ext uri="{FF2B5EF4-FFF2-40B4-BE49-F238E27FC236}">
                <a16:creationId xmlns:a16="http://schemas.microsoft.com/office/drawing/2014/main" id="{06DD7155-271D-4064-B720-39E668415603}"/>
              </a:ext>
            </a:extLst>
          </p:cNvPr>
          <p:cNvSpPr>
            <a:spLocks/>
          </p:cNvSpPr>
          <p:nvPr/>
        </p:nvSpPr>
        <p:spPr bwMode="auto">
          <a:xfrm>
            <a:off x="2201187" y="2074868"/>
            <a:ext cx="28575" cy="33338"/>
          </a:xfrm>
          <a:custGeom>
            <a:avLst/>
            <a:gdLst>
              <a:gd name="T0" fmla="*/ 1 w 21"/>
              <a:gd name="T1" fmla="*/ 20 h 26"/>
              <a:gd name="T2" fmla="*/ 19 w 21"/>
              <a:gd name="T3" fmla="*/ 0 h 26"/>
              <a:gd name="T4" fmla="*/ 21 w 21"/>
              <a:gd name="T5" fmla="*/ 24 h 26"/>
              <a:gd name="T6" fmla="*/ 1 w 21"/>
              <a:gd name="T7" fmla="*/ 2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6">
                <a:moveTo>
                  <a:pt x="1" y="20"/>
                </a:moveTo>
                <a:cubicBezTo>
                  <a:pt x="0" y="8"/>
                  <a:pt x="16" y="10"/>
                  <a:pt x="19" y="0"/>
                </a:cubicBezTo>
                <a:cubicBezTo>
                  <a:pt x="20" y="8"/>
                  <a:pt x="20" y="16"/>
                  <a:pt x="21" y="24"/>
                </a:cubicBezTo>
                <a:cubicBezTo>
                  <a:pt x="13" y="26"/>
                  <a:pt x="7" y="24"/>
                  <a:pt x="1" y="20"/>
                </a:cubicBezTo>
                <a:close/>
              </a:path>
            </a:pathLst>
          </a:custGeom>
          <a:solidFill>
            <a:srgbClr val="D9D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3" name="Freeform 46">
            <a:extLst>
              <a:ext uri="{FF2B5EF4-FFF2-40B4-BE49-F238E27FC236}">
                <a16:creationId xmlns:a16="http://schemas.microsoft.com/office/drawing/2014/main" id="{A816CBBF-0859-488D-BB89-FF7F2C2B902C}"/>
              </a:ext>
            </a:extLst>
          </p:cNvPr>
          <p:cNvSpPr>
            <a:spLocks/>
          </p:cNvSpPr>
          <p:nvPr/>
        </p:nvSpPr>
        <p:spPr bwMode="auto">
          <a:xfrm>
            <a:off x="2298025" y="2065343"/>
            <a:ext cx="246062" cy="77788"/>
          </a:xfrm>
          <a:custGeom>
            <a:avLst/>
            <a:gdLst>
              <a:gd name="T0" fmla="*/ 0 w 185"/>
              <a:gd name="T1" fmla="*/ 59 h 59"/>
              <a:gd name="T2" fmla="*/ 17 w 185"/>
              <a:gd name="T3" fmla="*/ 29 h 59"/>
              <a:gd name="T4" fmla="*/ 37 w 185"/>
              <a:gd name="T5" fmla="*/ 9 h 59"/>
              <a:gd name="T6" fmla="*/ 53 w 185"/>
              <a:gd name="T7" fmla="*/ 4 h 59"/>
              <a:gd name="T8" fmla="*/ 120 w 185"/>
              <a:gd name="T9" fmla="*/ 24 h 59"/>
              <a:gd name="T10" fmla="*/ 150 w 185"/>
              <a:gd name="T11" fmla="*/ 22 h 59"/>
              <a:gd name="T12" fmla="*/ 163 w 185"/>
              <a:gd name="T13" fmla="*/ 29 h 59"/>
              <a:gd name="T14" fmla="*/ 185 w 185"/>
              <a:gd name="T15" fmla="*/ 59 h 59"/>
              <a:gd name="T16" fmla="*/ 0 w 185"/>
              <a:gd name="T1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59">
                <a:moveTo>
                  <a:pt x="0" y="59"/>
                </a:moveTo>
                <a:cubicBezTo>
                  <a:pt x="0" y="46"/>
                  <a:pt x="14" y="40"/>
                  <a:pt x="17" y="29"/>
                </a:cubicBezTo>
                <a:cubicBezTo>
                  <a:pt x="24" y="22"/>
                  <a:pt x="30" y="16"/>
                  <a:pt x="37" y="9"/>
                </a:cubicBezTo>
                <a:cubicBezTo>
                  <a:pt x="42" y="5"/>
                  <a:pt x="50" y="0"/>
                  <a:pt x="53" y="4"/>
                </a:cubicBezTo>
                <a:cubicBezTo>
                  <a:pt x="72" y="25"/>
                  <a:pt x="101" y="4"/>
                  <a:pt x="120" y="24"/>
                </a:cubicBezTo>
                <a:cubicBezTo>
                  <a:pt x="123" y="27"/>
                  <a:pt x="141" y="25"/>
                  <a:pt x="150" y="22"/>
                </a:cubicBezTo>
                <a:cubicBezTo>
                  <a:pt x="160" y="19"/>
                  <a:pt x="158" y="28"/>
                  <a:pt x="163" y="29"/>
                </a:cubicBezTo>
                <a:cubicBezTo>
                  <a:pt x="169" y="38"/>
                  <a:pt x="176" y="47"/>
                  <a:pt x="185" y="59"/>
                </a:cubicBezTo>
                <a:cubicBezTo>
                  <a:pt x="121" y="59"/>
                  <a:pt x="61" y="59"/>
                  <a:pt x="0" y="59"/>
                </a:cubicBezTo>
                <a:close/>
              </a:path>
            </a:pathLst>
          </a:custGeom>
          <a:solidFill>
            <a:srgbClr val="FDCC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" name="Freeform 47">
            <a:extLst>
              <a:ext uri="{FF2B5EF4-FFF2-40B4-BE49-F238E27FC236}">
                <a16:creationId xmlns:a16="http://schemas.microsoft.com/office/drawing/2014/main" id="{FBED7C92-E9FE-4670-B3CF-CCD68C60893B}"/>
              </a:ext>
            </a:extLst>
          </p:cNvPr>
          <p:cNvSpPr>
            <a:spLocks/>
          </p:cNvSpPr>
          <p:nvPr/>
        </p:nvSpPr>
        <p:spPr bwMode="auto">
          <a:xfrm>
            <a:off x="2412325" y="2009781"/>
            <a:ext cx="28575" cy="28575"/>
          </a:xfrm>
          <a:custGeom>
            <a:avLst/>
            <a:gdLst>
              <a:gd name="T0" fmla="*/ 9 w 22"/>
              <a:gd name="T1" fmla="*/ 0 h 22"/>
              <a:gd name="T2" fmla="*/ 21 w 22"/>
              <a:gd name="T3" fmla="*/ 8 h 22"/>
              <a:gd name="T4" fmla="*/ 11 w 22"/>
              <a:gd name="T5" fmla="*/ 21 h 22"/>
              <a:gd name="T6" fmla="*/ 0 w 22"/>
              <a:gd name="T7" fmla="*/ 10 h 22"/>
              <a:gd name="T8" fmla="*/ 9 w 22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9" y="0"/>
                </a:moveTo>
                <a:cubicBezTo>
                  <a:pt x="15" y="0"/>
                  <a:pt x="20" y="2"/>
                  <a:pt x="21" y="8"/>
                </a:cubicBezTo>
                <a:cubicBezTo>
                  <a:pt x="22" y="15"/>
                  <a:pt x="18" y="20"/>
                  <a:pt x="11" y="21"/>
                </a:cubicBezTo>
                <a:cubicBezTo>
                  <a:pt x="4" y="22"/>
                  <a:pt x="0" y="17"/>
                  <a:pt x="0" y="10"/>
                </a:cubicBezTo>
                <a:cubicBezTo>
                  <a:pt x="0" y="4"/>
                  <a:pt x="4" y="1"/>
                  <a:pt x="9" y="0"/>
                </a:cubicBezTo>
                <a:close/>
              </a:path>
            </a:pathLst>
          </a:custGeom>
          <a:solidFill>
            <a:srgbClr val="E529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9" name="Freeform 51">
            <a:extLst>
              <a:ext uri="{FF2B5EF4-FFF2-40B4-BE49-F238E27FC236}">
                <a16:creationId xmlns:a16="http://schemas.microsoft.com/office/drawing/2014/main" id="{D2EFDE0E-BC3E-415F-92E6-51AD830A1D93}"/>
              </a:ext>
            </a:extLst>
          </p:cNvPr>
          <p:cNvSpPr>
            <a:spLocks noEditPoints="1"/>
          </p:cNvSpPr>
          <p:nvPr/>
        </p:nvSpPr>
        <p:spPr bwMode="auto">
          <a:xfrm>
            <a:off x="7179129" y="3073406"/>
            <a:ext cx="1382713" cy="1700213"/>
          </a:xfrm>
          <a:custGeom>
            <a:avLst/>
            <a:gdLst>
              <a:gd name="T0" fmla="*/ 699 w 700"/>
              <a:gd name="T1" fmla="*/ 426 h 862"/>
              <a:gd name="T2" fmla="*/ 699 w 700"/>
              <a:gd name="T3" fmla="*/ 426 h 862"/>
              <a:gd name="T4" fmla="*/ 699 w 700"/>
              <a:gd name="T5" fmla="*/ 418 h 862"/>
              <a:gd name="T6" fmla="*/ 699 w 700"/>
              <a:gd name="T7" fmla="*/ 418 h 862"/>
              <a:gd name="T8" fmla="*/ 699 w 700"/>
              <a:gd name="T9" fmla="*/ 107 h 862"/>
              <a:gd name="T10" fmla="*/ 694 w 700"/>
              <a:gd name="T11" fmla="*/ 93 h 862"/>
              <a:gd name="T12" fmla="*/ 639 w 700"/>
              <a:gd name="T13" fmla="*/ 44 h 862"/>
              <a:gd name="T14" fmla="*/ 639 w 700"/>
              <a:gd name="T15" fmla="*/ 44 h 862"/>
              <a:gd name="T16" fmla="*/ 639 w 700"/>
              <a:gd name="T17" fmla="*/ 44 h 862"/>
              <a:gd name="T18" fmla="*/ 577 w 700"/>
              <a:gd name="T19" fmla="*/ 14 h 862"/>
              <a:gd name="T20" fmla="*/ 456 w 700"/>
              <a:gd name="T21" fmla="*/ 14 h 862"/>
              <a:gd name="T22" fmla="*/ 451 w 700"/>
              <a:gd name="T23" fmla="*/ 15 h 862"/>
              <a:gd name="T24" fmla="*/ 451 w 700"/>
              <a:gd name="T25" fmla="*/ 15 h 862"/>
              <a:gd name="T26" fmla="*/ 342 w 700"/>
              <a:gd name="T27" fmla="*/ 54 h 862"/>
              <a:gd name="T28" fmla="*/ 342 w 700"/>
              <a:gd name="T29" fmla="*/ 54 h 862"/>
              <a:gd name="T30" fmla="*/ 321 w 700"/>
              <a:gd name="T31" fmla="*/ 60 h 862"/>
              <a:gd name="T32" fmla="*/ 156 w 700"/>
              <a:gd name="T33" fmla="*/ 94 h 862"/>
              <a:gd name="T34" fmla="*/ 44 w 700"/>
              <a:gd name="T35" fmla="*/ 35 h 862"/>
              <a:gd name="T36" fmla="*/ 29 w 700"/>
              <a:gd name="T37" fmla="*/ 19 h 862"/>
              <a:gd name="T38" fmla="*/ 9 w 700"/>
              <a:gd name="T39" fmla="*/ 7 h 862"/>
              <a:gd name="T40" fmla="*/ 3 w 700"/>
              <a:gd name="T41" fmla="*/ 28 h 862"/>
              <a:gd name="T42" fmla="*/ 3 w 700"/>
              <a:gd name="T43" fmla="*/ 839 h 862"/>
              <a:gd name="T44" fmla="*/ 3 w 700"/>
              <a:gd name="T45" fmla="*/ 851 h 862"/>
              <a:gd name="T46" fmla="*/ 13 w 700"/>
              <a:gd name="T47" fmla="*/ 862 h 862"/>
              <a:gd name="T48" fmla="*/ 23 w 700"/>
              <a:gd name="T49" fmla="*/ 852 h 862"/>
              <a:gd name="T50" fmla="*/ 23 w 700"/>
              <a:gd name="T51" fmla="*/ 838 h 862"/>
              <a:gd name="T52" fmla="*/ 23 w 700"/>
              <a:gd name="T53" fmla="*/ 818 h 862"/>
              <a:gd name="T54" fmla="*/ 23 w 700"/>
              <a:gd name="T55" fmla="*/ 818 h 862"/>
              <a:gd name="T56" fmla="*/ 23 w 700"/>
              <a:gd name="T57" fmla="*/ 818 h 862"/>
              <a:gd name="T58" fmla="*/ 23 w 700"/>
              <a:gd name="T59" fmla="*/ 510 h 862"/>
              <a:gd name="T60" fmla="*/ 23 w 700"/>
              <a:gd name="T61" fmla="*/ 510 h 862"/>
              <a:gd name="T62" fmla="*/ 33 w 700"/>
              <a:gd name="T63" fmla="*/ 513 h 862"/>
              <a:gd name="T64" fmla="*/ 73 w 700"/>
              <a:gd name="T65" fmla="*/ 542 h 862"/>
              <a:gd name="T66" fmla="*/ 247 w 700"/>
              <a:gd name="T67" fmla="*/ 566 h 862"/>
              <a:gd name="T68" fmla="*/ 247 w 700"/>
              <a:gd name="T69" fmla="*/ 566 h 862"/>
              <a:gd name="T70" fmla="*/ 257 w 700"/>
              <a:gd name="T71" fmla="*/ 564 h 862"/>
              <a:gd name="T72" fmla="*/ 448 w 700"/>
              <a:gd name="T73" fmla="*/ 495 h 862"/>
              <a:gd name="T74" fmla="*/ 448 w 700"/>
              <a:gd name="T75" fmla="*/ 495 h 862"/>
              <a:gd name="T76" fmla="*/ 535 w 700"/>
              <a:gd name="T77" fmla="*/ 487 h 862"/>
              <a:gd name="T78" fmla="*/ 535 w 700"/>
              <a:gd name="T79" fmla="*/ 487 h 862"/>
              <a:gd name="T80" fmla="*/ 535 w 700"/>
              <a:gd name="T81" fmla="*/ 487 h 862"/>
              <a:gd name="T82" fmla="*/ 559 w 700"/>
              <a:gd name="T83" fmla="*/ 490 h 862"/>
              <a:gd name="T84" fmla="*/ 559 w 700"/>
              <a:gd name="T85" fmla="*/ 490 h 862"/>
              <a:gd name="T86" fmla="*/ 615 w 700"/>
              <a:gd name="T87" fmla="*/ 515 h 862"/>
              <a:gd name="T88" fmla="*/ 615 w 700"/>
              <a:gd name="T89" fmla="*/ 515 h 862"/>
              <a:gd name="T90" fmla="*/ 615 w 700"/>
              <a:gd name="T91" fmla="*/ 515 h 862"/>
              <a:gd name="T92" fmla="*/ 623 w 700"/>
              <a:gd name="T93" fmla="*/ 522 h 862"/>
              <a:gd name="T94" fmla="*/ 673 w 700"/>
              <a:gd name="T95" fmla="*/ 570 h 862"/>
              <a:gd name="T96" fmla="*/ 692 w 700"/>
              <a:gd name="T97" fmla="*/ 578 h 862"/>
              <a:gd name="T98" fmla="*/ 699 w 700"/>
              <a:gd name="T99" fmla="*/ 561 h 862"/>
              <a:gd name="T100" fmla="*/ 699 w 700"/>
              <a:gd name="T101" fmla="*/ 426 h 862"/>
              <a:gd name="T102" fmla="*/ 535 w 700"/>
              <a:gd name="T103" fmla="*/ 482 h 862"/>
              <a:gd name="T104" fmla="*/ 539 w 700"/>
              <a:gd name="T105" fmla="*/ 480 h 862"/>
              <a:gd name="T106" fmla="*/ 535 w 700"/>
              <a:gd name="T107" fmla="*/ 482 h 862"/>
              <a:gd name="T108" fmla="*/ 627 w 700"/>
              <a:gd name="T109" fmla="*/ 518 h 862"/>
              <a:gd name="T110" fmla="*/ 627 w 700"/>
              <a:gd name="T111" fmla="*/ 517 h 862"/>
              <a:gd name="T112" fmla="*/ 627 w 700"/>
              <a:gd name="T113" fmla="*/ 518 h 862"/>
              <a:gd name="T114" fmla="*/ 627 w 700"/>
              <a:gd name="T115" fmla="*/ 518 h 862"/>
              <a:gd name="T116" fmla="*/ 627 w 700"/>
              <a:gd name="T117" fmla="*/ 518 h 862"/>
              <a:gd name="T118" fmla="*/ 627 w 700"/>
              <a:gd name="T119" fmla="*/ 518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00" h="862">
                <a:moveTo>
                  <a:pt x="699" y="426"/>
                </a:moveTo>
                <a:cubicBezTo>
                  <a:pt x="699" y="426"/>
                  <a:pt x="699" y="426"/>
                  <a:pt x="699" y="426"/>
                </a:cubicBezTo>
                <a:cubicBezTo>
                  <a:pt x="699" y="423"/>
                  <a:pt x="699" y="421"/>
                  <a:pt x="699" y="418"/>
                </a:cubicBezTo>
                <a:cubicBezTo>
                  <a:pt x="699" y="418"/>
                  <a:pt x="699" y="418"/>
                  <a:pt x="699" y="418"/>
                </a:cubicBezTo>
                <a:cubicBezTo>
                  <a:pt x="699" y="315"/>
                  <a:pt x="699" y="211"/>
                  <a:pt x="699" y="107"/>
                </a:cubicBezTo>
                <a:cubicBezTo>
                  <a:pt x="700" y="102"/>
                  <a:pt x="698" y="97"/>
                  <a:pt x="694" y="93"/>
                </a:cubicBezTo>
                <a:cubicBezTo>
                  <a:pt x="677" y="75"/>
                  <a:pt x="661" y="56"/>
                  <a:pt x="639" y="44"/>
                </a:cubicBezTo>
                <a:cubicBezTo>
                  <a:pt x="639" y="44"/>
                  <a:pt x="639" y="44"/>
                  <a:pt x="639" y="44"/>
                </a:cubicBezTo>
                <a:cubicBezTo>
                  <a:pt x="639" y="44"/>
                  <a:pt x="639" y="44"/>
                  <a:pt x="639" y="44"/>
                </a:cubicBezTo>
                <a:cubicBezTo>
                  <a:pt x="621" y="30"/>
                  <a:pt x="601" y="18"/>
                  <a:pt x="577" y="14"/>
                </a:cubicBezTo>
                <a:cubicBezTo>
                  <a:pt x="537" y="0"/>
                  <a:pt x="496" y="3"/>
                  <a:pt x="456" y="14"/>
                </a:cubicBezTo>
                <a:cubicBezTo>
                  <a:pt x="454" y="15"/>
                  <a:pt x="453" y="15"/>
                  <a:pt x="451" y="15"/>
                </a:cubicBezTo>
                <a:cubicBezTo>
                  <a:pt x="451" y="15"/>
                  <a:pt x="451" y="15"/>
                  <a:pt x="451" y="15"/>
                </a:cubicBezTo>
                <a:cubicBezTo>
                  <a:pt x="413" y="24"/>
                  <a:pt x="377" y="37"/>
                  <a:pt x="342" y="54"/>
                </a:cubicBezTo>
                <a:cubicBezTo>
                  <a:pt x="342" y="54"/>
                  <a:pt x="342" y="54"/>
                  <a:pt x="342" y="54"/>
                </a:cubicBezTo>
                <a:cubicBezTo>
                  <a:pt x="335" y="56"/>
                  <a:pt x="328" y="58"/>
                  <a:pt x="321" y="60"/>
                </a:cubicBezTo>
                <a:cubicBezTo>
                  <a:pt x="268" y="81"/>
                  <a:pt x="214" y="98"/>
                  <a:pt x="156" y="94"/>
                </a:cubicBezTo>
                <a:cubicBezTo>
                  <a:pt x="113" y="86"/>
                  <a:pt x="76" y="65"/>
                  <a:pt x="44" y="35"/>
                </a:cubicBezTo>
                <a:cubicBezTo>
                  <a:pt x="39" y="30"/>
                  <a:pt x="34" y="24"/>
                  <a:pt x="29" y="19"/>
                </a:cubicBezTo>
                <a:cubicBezTo>
                  <a:pt x="23" y="13"/>
                  <a:pt x="19" y="2"/>
                  <a:pt x="9" y="7"/>
                </a:cubicBezTo>
                <a:cubicBezTo>
                  <a:pt x="0" y="11"/>
                  <a:pt x="3" y="21"/>
                  <a:pt x="3" y="28"/>
                </a:cubicBezTo>
                <a:cubicBezTo>
                  <a:pt x="3" y="299"/>
                  <a:pt x="3" y="569"/>
                  <a:pt x="3" y="839"/>
                </a:cubicBezTo>
                <a:cubicBezTo>
                  <a:pt x="3" y="843"/>
                  <a:pt x="3" y="847"/>
                  <a:pt x="3" y="851"/>
                </a:cubicBezTo>
                <a:cubicBezTo>
                  <a:pt x="4" y="857"/>
                  <a:pt x="7" y="861"/>
                  <a:pt x="13" y="862"/>
                </a:cubicBezTo>
                <a:cubicBezTo>
                  <a:pt x="20" y="862"/>
                  <a:pt x="23" y="858"/>
                  <a:pt x="23" y="852"/>
                </a:cubicBezTo>
                <a:cubicBezTo>
                  <a:pt x="24" y="848"/>
                  <a:pt x="23" y="843"/>
                  <a:pt x="23" y="838"/>
                </a:cubicBezTo>
                <a:cubicBezTo>
                  <a:pt x="23" y="831"/>
                  <a:pt x="23" y="825"/>
                  <a:pt x="23" y="818"/>
                </a:cubicBezTo>
                <a:cubicBezTo>
                  <a:pt x="23" y="818"/>
                  <a:pt x="23" y="818"/>
                  <a:pt x="23" y="818"/>
                </a:cubicBezTo>
                <a:cubicBezTo>
                  <a:pt x="23" y="818"/>
                  <a:pt x="23" y="818"/>
                  <a:pt x="23" y="818"/>
                </a:cubicBezTo>
                <a:cubicBezTo>
                  <a:pt x="23" y="715"/>
                  <a:pt x="23" y="613"/>
                  <a:pt x="23" y="510"/>
                </a:cubicBezTo>
                <a:cubicBezTo>
                  <a:pt x="23" y="510"/>
                  <a:pt x="23" y="510"/>
                  <a:pt x="23" y="510"/>
                </a:cubicBezTo>
                <a:cubicBezTo>
                  <a:pt x="28" y="503"/>
                  <a:pt x="30" y="510"/>
                  <a:pt x="33" y="513"/>
                </a:cubicBezTo>
                <a:cubicBezTo>
                  <a:pt x="46" y="523"/>
                  <a:pt x="58" y="535"/>
                  <a:pt x="73" y="542"/>
                </a:cubicBezTo>
                <a:cubicBezTo>
                  <a:pt x="127" y="581"/>
                  <a:pt x="186" y="582"/>
                  <a:pt x="247" y="566"/>
                </a:cubicBezTo>
                <a:cubicBezTo>
                  <a:pt x="247" y="566"/>
                  <a:pt x="247" y="566"/>
                  <a:pt x="247" y="566"/>
                </a:cubicBezTo>
                <a:cubicBezTo>
                  <a:pt x="250" y="565"/>
                  <a:pt x="254" y="565"/>
                  <a:pt x="257" y="564"/>
                </a:cubicBezTo>
                <a:cubicBezTo>
                  <a:pt x="322" y="546"/>
                  <a:pt x="383" y="515"/>
                  <a:pt x="448" y="495"/>
                </a:cubicBezTo>
                <a:cubicBezTo>
                  <a:pt x="448" y="495"/>
                  <a:pt x="448" y="495"/>
                  <a:pt x="448" y="495"/>
                </a:cubicBezTo>
                <a:cubicBezTo>
                  <a:pt x="477" y="490"/>
                  <a:pt x="505" y="484"/>
                  <a:pt x="535" y="487"/>
                </a:cubicBezTo>
                <a:cubicBezTo>
                  <a:pt x="535" y="487"/>
                  <a:pt x="535" y="487"/>
                  <a:pt x="535" y="487"/>
                </a:cubicBezTo>
                <a:cubicBezTo>
                  <a:pt x="535" y="487"/>
                  <a:pt x="535" y="487"/>
                  <a:pt x="535" y="487"/>
                </a:cubicBezTo>
                <a:cubicBezTo>
                  <a:pt x="543" y="490"/>
                  <a:pt x="551" y="491"/>
                  <a:pt x="559" y="490"/>
                </a:cubicBezTo>
                <a:cubicBezTo>
                  <a:pt x="559" y="490"/>
                  <a:pt x="559" y="490"/>
                  <a:pt x="559" y="490"/>
                </a:cubicBezTo>
                <a:cubicBezTo>
                  <a:pt x="577" y="499"/>
                  <a:pt x="596" y="507"/>
                  <a:pt x="615" y="515"/>
                </a:cubicBezTo>
                <a:cubicBezTo>
                  <a:pt x="615" y="515"/>
                  <a:pt x="615" y="515"/>
                  <a:pt x="615" y="515"/>
                </a:cubicBezTo>
                <a:cubicBezTo>
                  <a:pt x="615" y="515"/>
                  <a:pt x="615" y="515"/>
                  <a:pt x="615" y="515"/>
                </a:cubicBezTo>
                <a:cubicBezTo>
                  <a:pt x="617" y="518"/>
                  <a:pt x="619" y="521"/>
                  <a:pt x="623" y="522"/>
                </a:cubicBezTo>
                <a:cubicBezTo>
                  <a:pt x="641" y="537"/>
                  <a:pt x="658" y="552"/>
                  <a:pt x="673" y="570"/>
                </a:cubicBezTo>
                <a:cubicBezTo>
                  <a:pt x="678" y="577"/>
                  <a:pt x="684" y="580"/>
                  <a:pt x="692" y="578"/>
                </a:cubicBezTo>
                <a:cubicBezTo>
                  <a:pt x="700" y="575"/>
                  <a:pt x="700" y="568"/>
                  <a:pt x="699" y="561"/>
                </a:cubicBezTo>
                <a:cubicBezTo>
                  <a:pt x="699" y="516"/>
                  <a:pt x="699" y="471"/>
                  <a:pt x="699" y="426"/>
                </a:cubicBezTo>
                <a:close/>
                <a:moveTo>
                  <a:pt x="535" y="482"/>
                </a:moveTo>
                <a:cubicBezTo>
                  <a:pt x="536" y="481"/>
                  <a:pt x="538" y="481"/>
                  <a:pt x="539" y="480"/>
                </a:cubicBezTo>
                <a:cubicBezTo>
                  <a:pt x="539" y="481"/>
                  <a:pt x="537" y="482"/>
                  <a:pt x="535" y="482"/>
                </a:cubicBezTo>
                <a:close/>
                <a:moveTo>
                  <a:pt x="627" y="518"/>
                </a:moveTo>
                <a:cubicBezTo>
                  <a:pt x="627" y="518"/>
                  <a:pt x="627" y="518"/>
                  <a:pt x="627" y="517"/>
                </a:cubicBezTo>
                <a:cubicBezTo>
                  <a:pt x="627" y="518"/>
                  <a:pt x="627" y="518"/>
                  <a:pt x="627" y="518"/>
                </a:cubicBezTo>
                <a:cubicBezTo>
                  <a:pt x="627" y="518"/>
                  <a:pt x="627" y="518"/>
                  <a:pt x="627" y="518"/>
                </a:cubicBezTo>
                <a:cubicBezTo>
                  <a:pt x="627" y="518"/>
                  <a:pt x="627" y="518"/>
                  <a:pt x="627" y="518"/>
                </a:cubicBezTo>
                <a:cubicBezTo>
                  <a:pt x="627" y="518"/>
                  <a:pt x="627" y="518"/>
                  <a:pt x="627" y="518"/>
                </a:cubicBezTo>
                <a:close/>
              </a:path>
            </a:pathLst>
          </a:custGeom>
          <a:solidFill>
            <a:srgbClr val="2647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302" name="Grupo 301">
            <a:extLst>
              <a:ext uri="{FF2B5EF4-FFF2-40B4-BE49-F238E27FC236}">
                <a16:creationId xmlns:a16="http://schemas.microsoft.com/office/drawing/2014/main" id="{1AEB1286-FB13-481C-B882-93418587619B}"/>
              </a:ext>
            </a:extLst>
          </p:cNvPr>
          <p:cNvGrpSpPr/>
          <p:nvPr/>
        </p:nvGrpSpPr>
        <p:grpSpPr>
          <a:xfrm>
            <a:off x="256491" y="3443241"/>
            <a:ext cx="4587876" cy="3091586"/>
            <a:chOff x="6645275" y="-2381251"/>
            <a:chExt cx="3236913" cy="2181226"/>
          </a:xfrm>
        </p:grpSpPr>
        <p:sp>
          <p:nvSpPr>
            <p:cNvPr id="204" name="Freeform 55">
              <a:extLst>
                <a:ext uri="{FF2B5EF4-FFF2-40B4-BE49-F238E27FC236}">
                  <a16:creationId xmlns:a16="http://schemas.microsoft.com/office/drawing/2014/main" id="{74B89C51-D004-4753-981C-887C688EE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5" y="-2381251"/>
              <a:ext cx="3236913" cy="730250"/>
            </a:xfrm>
            <a:custGeom>
              <a:avLst/>
              <a:gdLst>
                <a:gd name="T0" fmla="*/ 1333 w 2665"/>
                <a:gd name="T1" fmla="*/ 595 h 600"/>
                <a:gd name="T2" fmla="*/ 30 w 2665"/>
                <a:gd name="T3" fmla="*/ 595 h 600"/>
                <a:gd name="T4" fmla="*/ 3 w 2665"/>
                <a:gd name="T5" fmla="*/ 569 h 600"/>
                <a:gd name="T6" fmla="*/ 3 w 2665"/>
                <a:gd name="T7" fmla="*/ 21 h 600"/>
                <a:gd name="T8" fmla="*/ 22 w 2665"/>
                <a:gd name="T9" fmla="*/ 0 h 600"/>
                <a:gd name="T10" fmla="*/ 2643 w 2665"/>
                <a:gd name="T11" fmla="*/ 0 h 600"/>
                <a:gd name="T12" fmla="*/ 2665 w 2665"/>
                <a:gd name="T13" fmla="*/ 22 h 600"/>
                <a:gd name="T14" fmla="*/ 2665 w 2665"/>
                <a:gd name="T15" fmla="*/ 571 h 600"/>
                <a:gd name="T16" fmla="*/ 2641 w 2665"/>
                <a:gd name="T17" fmla="*/ 596 h 600"/>
                <a:gd name="T18" fmla="*/ 1333 w 2665"/>
                <a:gd name="T19" fmla="*/ 59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5" h="600">
                  <a:moveTo>
                    <a:pt x="1333" y="595"/>
                  </a:moveTo>
                  <a:cubicBezTo>
                    <a:pt x="899" y="595"/>
                    <a:pt x="464" y="595"/>
                    <a:pt x="30" y="595"/>
                  </a:cubicBezTo>
                  <a:cubicBezTo>
                    <a:pt x="0" y="595"/>
                    <a:pt x="3" y="600"/>
                    <a:pt x="3" y="569"/>
                  </a:cubicBezTo>
                  <a:cubicBezTo>
                    <a:pt x="3" y="386"/>
                    <a:pt x="3" y="203"/>
                    <a:pt x="3" y="21"/>
                  </a:cubicBezTo>
                  <a:cubicBezTo>
                    <a:pt x="3" y="6"/>
                    <a:pt x="6" y="0"/>
                    <a:pt x="22" y="0"/>
                  </a:cubicBezTo>
                  <a:cubicBezTo>
                    <a:pt x="896" y="1"/>
                    <a:pt x="1770" y="1"/>
                    <a:pt x="2643" y="0"/>
                  </a:cubicBezTo>
                  <a:cubicBezTo>
                    <a:pt x="2660" y="0"/>
                    <a:pt x="2665" y="5"/>
                    <a:pt x="2665" y="22"/>
                  </a:cubicBezTo>
                  <a:cubicBezTo>
                    <a:pt x="2664" y="205"/>
                    <a:pt x="2664" y="388"/>
                    <a:pt x="2665" y="571"/>
                  </a:cubicBezTo>
                  <a:cubicBezTo>
                    <a:pt x="2665" y="590"/>
                    <a:pt x="2661" y="596"/>
                    <a:pt x="2641" y="596"/>
                  </a:cubicBezTo>
                  <a:cubicBezTo>
                    <a:pt x="2205" y="595"/>
                    <a:pt x="1769" y="595"/>
                    <a:pt x="1333" y="595"/>
                  </a:cubicBezTo>
                  <a:close/>
                </a:path>
              </a:pathLst>
            </a:custGeom>
            <a:solidFill>
              <a:srgbClr val="406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5" name="Freeform 56">
              <a:extLst>
                <a:ext uri="{FF2B5EF4-FFF2-40B4-BE49-F238E27FC236}">
                  <a16:creationId xmlns:a16="http://schemas.microsoft.com/office/drawing/2014/main" id="{A3B00B6E-D342-4D94-91D4-17F390C1B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863" y="-947738"/>
              <a:ext cx="3235325" cy="747713"/>
            </a:xfrm>
            <a:custGeom>
              <a:avLst/>
              <a:gdLst>
                <a:gd name="T0" fmla="*/ 1985 w 2663"/>
                <a:gd name="T1" fmla="*/ 8 h 615"/>
                <a:gd name="T2" fmla="*/ 2053 w 2663"/>
                <a:gd name="T3" fmla="*/ 9 h 615"/>
                <a:gd name="T4" fmla="*/ 2640 w 2663"/>
                <a:gd name="T5" fmla="*/ 9 h 615"/>
                <a:gd name="T6" fmla="*/ 2663 w 2663"/>
                <a:gd name="T7" fmla="*/ 30 h 615"/>
                <a:gd name="T8" fmla="*/ 2662 w 2663"/>
                <a:gd name="T9" fmla="*/ 584 h 615"/>
                <a:gd name="T10" fmla="*/ 2661 w 2663"/>
                <a:gd name="T11" fmla="*/ 604 h 615"/>
                <a:gd name="T12" fmla="*/ 2640 w 2663"/>
                <a:gd name="T13" fmla="*/ 611 h 615"/>
                <a:gd name="T14" fmla="*/ 2618 w 2663"/>
                <a:gd name="T15" fmla="*/ 611 h 615"/>
                <a:gd name="T16" fmla="*/ 44 w 2663"/>
                <a:gd name="T17" fmla="*/ 611 h 615"/>
                <a:gd name="T18" fmla="*/ 2 w 2663"/>
                <a:gd name="T19" fmla="*/ 604 h 615"/>
                <a:gd name="T20" fmla="*/ 1 w 2663"/>
                <a:gd name="T21" fmla="*/ 266 h 615"/>
                <a:gd name="T22" fmla="*/ 1 w 2663"/>
                <a:gd name="T23" fmla="*/ 32 h 615"/>
                <a:gd name="T24" fmla="*/ 24 w 2663"/>
                <a:gd name="T25" fmla="*/ 9 h 615"/>
                <a:gd name="T26" fmla="*/ 659 w 2663"/>
                <a:gd name="T27" fmla="*/ 9 h 615"/>
                <a:gd name="T28" fmla="*/ 685 w 2663"/>
                <a:gd name="T29" fmla="*/ 8 h 615"/>
                <a:gd name="T30" fmla="*/ 718 w 2663"/>
                <a:gd name="T31" fmla="*/ 2 h 615"/>
                <a:gd name="T32" fmla="*/ 1007 w 2663"/>
                <a:gd name="T33" fmla="*/ 2 h 615"/>
                <a:gd name="T34" fmla="*/ 1595 w 2663"/>
                <a:gd name="T35" fmla="*/ 2 h 615"/>
                <a:gd name="T36" fmla="*/ 1902 w 2663"/>
                <a:gd name="T37" fmla="*/ 2 h 615"/>
                <a:gd name="T38" fmla="*/ 1985 w 2663"/>
                <a:gd name="T39" fmla="*/ 8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63" h="615">
                  <a:moveTo>
                    <a:pt x="1985" y="8"/>
                  </a:moveTo>
                  <a:cubicBezTo>
                    <a:pt x="2008" y="9"/>
                    <a:pt x="2030" y="9"/>
                    <a:pt x="2053" y="9"/>
                  </a:cubicBezTo>
                  <a:cubicBezTo>
                    <a:pt x="2249" y="9"/>
                    <a:pt x="2445" y="9"/>
                    <a:pt x="2640" y="9"/>
                  </a:cubicBezTo>
                  <a:cubicBezTo>
                    <a:pt x="2658" y="9"/>
                    <a:pt x="2663" y="12"/>
                    <a:pt x="2663" y="30"/>
                  </a:cubicBezTo>
                  <a:cubicBezTo>
                    <a:pt x="2662" y="215"/>
                    <a:pt x="2662" y="400"/>
                    <a:pt x="2662" y="584"/>
                  </a:cubicBezTo>
                  <a:cubicBezTo>
                    <a:pt x="2662" y="591"/>
                    <a:pt x="2661" y="597"/>
                    <a:pt x="2661" y="604"/>
                  </a:cubicBezTo>
                  <a:cubicBezTo>
                    <a:pt x="2655" y="610"/>
                    <a:pt x="2648" y="610"/>
                    <a:pt x="2640" y="611"/>
                  </a:cubicBezTo>
                  <a:cubicBezTo>
                    <a:pt x="2633" y="611"/>
                    <a:pt x="2626" y="611"/>
                    <a:pt x="2618" y="611"/>
                  </a:cubicBezTo>
                  <a:cubicBezTo>
                    <a:pt x="1760" y="611"/>
                    <a:pt x="902" y="611"/>
                    <a:pt x="44" y="611"/>
                  </a:cubicBezTo>
                  <a:cubicBezTo>
                    <a:pt x="30" y="611"/>
                    <a:pt x="14" y="615"/>
                    <a:pt x="2" y="604"/>
                  </a:cubicBezTo>
                  <a:cubicBezTo>
                    <a:pt x="2" y="491"/>
                    <a:pt x="1" y="378"/>
                    <a:pt x="1" y="266"/>
                  </a:cubicBezTo>
                  <a:cubicBezTo>
                    <a:pt x="1" y="188"/>
                    <a:pt x="2" y="110"/>
                    <a:pt x="1" y="32"/>
                  </a:cubicBezTo>
                  <a:cubicBezTo>
                    <a:pt x="0" y="13"/>
                    <a:pt x="6" y="9"/>
                    <a:pt x="24" y="9"/>
                  </a:cubicBezTo>
                  <a:cubicBezTo>
                    <a:pt x="236" y="9"/>
                    <a:pt x="447" y="9"/>
                    <a:pt x="659" y="9"/>
                  </a:cubicBezTo>
                  <a:cubicBezTo>
                    <a:pt x="668" y="9"/>
                    <a:pt x="677" y="9"/>
                    <a:pt x="685" y="8"/>
                  </a:cubicBezTo>
                  <a:cubicBezTo>
                    <a:pt x="695" y="0"/>
                    <a:pt x="707" y="2"/>
                    <a:pt x="718" y="2"/>
                  </a:cubicBezTo>
                  <a:cubicBezTo>
                    <a:pt x="814" y="3"/>
                    <a:pt x="911" y="3"/>
                    <a:pt x="1007" y="2"/>
                  </a:cubicBezTo>
                  <a:cubicBezTo>
                    <a:pt x="1203" y="2"/>
                    <a:pt x="1399" y="2"/>
                    <a:pt x="1595" y="2"/>
                  </a:cubicBezTo>
                  <a:cubicBezTo>
                    <a:pt x="1697" y="2"/>
                    <a:pt x="1799" y="1"/>
                    <a:pt x="1902" y="2"/>
                  </a:cubicBezTo>
                  <a:cubicBezTo>
                    <a:pt x="1929" y="3"/>
                    <a:pt x="1958" y="0"/>
                    <a:pt x="1985" y="8"/>
                  </a:cubicBezTo>
                  <a:close/>
                </a:path>
              </a:pathLst>
            </a:custGeom>
            <a:solidFill>
              <a:srgbClr val="254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6" name="Freeform 57">
              <a:extLst>
                <a:ext uri="{FF2B5EF4-FFF2-40B4-BE49-F238E27FC236}">
                  <a16:creationId xmlns:a16="http://schemas.microsoft.com/office/drawing/2014/main" id="{3734FEE5-BA8A-4F95-B896-03B7F5EF6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063" y="-1495425"/>
              <a:ext cx="315913" cy="287338"/>
            </a:xfrm>
            <a:custGeom>
              <a:avLst/>
              <a:gdLst>
                <a:gd name="T0" fmla="*/ 113 w 261"/>
                <a:gd name="T1" fmla="*/ 1 h 237"/>
                <a:gd name="T2" fmla="*/ 128 w 261"/>
                <a:gd name="T3" fmla="*/ 11 h 237"/>
                <a:gd name="T4" fmla="*/ 175 w 261"/>
                <a:gd name="T5" fmla="*/ 88 h 237"/>
                <a:gd name="T6" fmla="*/ 186 w 261"/>
                <a:gd name="T7" fmla="*/ 107 h 237"/>
                <a:gd name="T8" fmla="*/ 205 w 261"/>
                <a:gd name="T9" fmla="*/ 140 h 237"/>
                <a:gd name="T10" fmla="*/ 225 w 261"/>
                <a:gd name="T11" fmla="*/ 173 h 237"/>
                <a:gd name="T12" fmla="*/ 246 w 261"/>
                <a:gd name="T13" fmla="*/ 207 h 237"/>
                <a:gd name="T14" fmla="*/ 257 w 261"/>
                <a:gd name="T15" fmla="*/ 232 h 237"/>
                <a:gd name="T16" fmla="*/ 237 w 261"/>
                <a:gd name="T17" fmla="*/ 220 h 237"/>
                <a:gd name="T18" fmla="*/ 211 w 261"/>
                <a:gd name="T19" fmla="*/ 181 h 237"/>
                <a:gd name="T20" fmla="*/ 136 w 261"/>
                <a:gd name="T21" fmla="*/ 56 h 237"/>
                <a:gd name="T22" fmla="*/ 100 w 261"/>
                <a:gd name="T23" fmla="*/ 54 h 237"/>
                <a:gd name="T24" fmla="*/ 80 w 261"/>
                <a:gd name="T25" fmla="*/ 89 h 237"/>
                <a:gd name="T26" fmla="*/ 72 w 261"/>
                <a:gd name="T27" fmla="*/ 105 h 237"/>
                <a:gd name="T28" fmla="*/ 24 w 261"/>
                <a:gd name="T29" fmla="*/ 182 h 237"/>
                <a:gd name="T30" fmla="*/ 5 w 261"/>
                <a:gd name="T31" fmla="*/ 198 h 237"/>
                <a:gd name="T32" fmla="*/ 0 w 261"/>
                <a:gd name="T33" fmla="*/ 195 h 237"/>
                <a:gd name="T34" fmla="*/ 12 w 261"/>
                <a:gd name="T35" fmla="*/ 172 h 237"/>
                <a:gd name="T36" fmla="*/ 30 w 261"/>
                <a:gd name="T37" fmla="*/ 138 h 237"/>
                <a:gd name="T38" fmla="*/ 50 w 261"/>
                <a:gd name="T39" fmla="*/ 107 h 237"/>
                <a:gd name="T40" fmla="*/ 58 w 261"/>
                <a:gd name="T41" fmla="*/ 84 h 237"/>
                <a:gd name="T42" fmla="*/ 81 w 261"/>
                <a:gd name="T43" fmla="*/ 55 h 237"/>
                <a:gd name="T44" fmla="*/ 101 w 261"/>
                <a:gd name="T45" fmla="*/ 19 h 237"/>
                <a:gd name="T46" fmla="*/ 113 w 261"/>
                <a:gd name="T47" fmla="*/ 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237">
                  <a:moveTo>
                    <a:pt x="113" y="1"/>
                  </a:moveTo>
                  <a:cubicBezTo>
                    <a:pt x="120" y="0"/>
                    <a:pt x="124" y="5"/>
                    <a:pt x="128" y="11"/>
                  </a:cubicBezTo>
                  <a:cubicBezTo>
                    <a:pt x="143" y="37"/>
                    <a:pt x="159" y="62"/>
                    <a:pt x="175" y="88"/>
                  </a:cubicBezTo>
                  <a:cubicBezTo>
                    <a:pt x="182" y="92"/>
                    <a:pt x="182" y="101"/>
                    <a:pt x="186" y="107"/>
                  </a:cubicBezTo>
                  <a:cubicBezTo>
                    <a:pt x="192" y="118"/>
                    <a:pt x="199" y="129"/>
                    <a:pt x="205" y="140"/>
                  </a:cubicBezTo>
                  <a:cubicBezTo>
                    <a:pt x="214" y="149"/>
                    <a:pt x="220" y="161"/>
                    <a:pt x="225" y="173"/>
                  </a:cubicBezTo>
                  <a:cubicBezTo>
                    <a:pt x="232" y="185"/>
                    <a:pt x="239" y="196"/>
                    <a:pt x="246" y="207"/>
                  </a:cubicBezTo>
                  <a:cubicBezTo>
                    <a:pt x="253" y="214"/>
                    <a:pt x="261" y="221"/>
                    <a:pt x="257" y="232"/>
                  </a:cubicBezTo>
                  <a:cubicBezTo>
                    <a:pt x="246" y="237"/>
                    <a:pt x="242" y="227"/>
                    <a:pt x="237" y="220"/>
                  </a:cubicBezTo>
                  <a:cubicBezTo>
                    <a:pt x="229" y="207"/>
                    <a:pt x="221" y="193"/>
                    <a:pt x="211" y="181"/>
                  </a:cubicBezTo>
                  <a:cubicBezTo>
                    <a:pt x="185" y="140"/>
                    <a:pt x="159" y="99"/>
                    <a:pt x="136" y="56"/>
                  </a:cubicBezTo>
                  <a:cubicBezTo>
                    <a:pt x="123" y="42"/>
                    <a:pt x="116" y="41"/>
                    <a:pt x="100" y="54"/>
                  </a:cubicBezTo>
                  <a:cubicBezTo>
                    <a:pt x="95" y="67"/>
                    <a:pt x="86" y="77"/>
                    <a:pt x="80" y="89"/>
                  </a:cubicBezTo>
                  <a:cubicBezTo>
                    <a:pt x="77" y="94"/>
                    <a:pt x="74" y="100"/>
                    <a:pt x="72" y="105"/>
                  </a:cubicBezTo>
                  <a:cubicBezTo>
                    <a:pt x="55" y="131"/>
                    <a:pt x="43" y="158"/>
                    <a:pt x="24" y="182"/>
                  </a:cubicBezTo>
                  <a:cubicBezTo>
                    <a:pt x="18" y="187"/>
                    <a:pt x="15" y="197"/>
                    <a:pt x="5" y="198"/>
                  </a:cubicBezTo>
                  <a:cubicBezTo>
                    <a:pt x="3" y="197"/>
                    <a:pt x="2" y="196"/>
                    <a:pt x="0" y="195"/>
                  </a:cubicBezTo>
                  <a:cubicBezTo>
                    <a:pt x="4" y="187"/>
                    <a:pt x="8" y="180"/>
                    <a:pt x="12" y="172"/>
                  </a:cubicBezTo>
                  <a:cubicBezTo>
                    <a:pt x="15" y="160"/>
                    <a:pt x="17" y="146"/>
                    <a:pt x="30" y="138"/>
                  </a:cubicBezTo>
                  <a:cubicBezTo>
                    <a:pt x="39" y="130"/>
                    <a:pt x="44" y="119"/>
                    <a:pt x="50" y="107"/>
                  </a:cubicBezTo>
                  <a:cubicBezTo>
                    <a:pt x="55" y="101"/>
                    <a:pt x="54" y="91"/>
                    <a:pt x="58" y="84"/>
                  </a:cubicBezTo>
                  <a:cubicBezTo>
                    <a:pt x="72" y="80"/>
                    <a:pt x="75" y="66"/>
                    <a:pt x="81" y="55"/>
                  </a:cubicBezTo>
                  <a:cubicBezTo>
                    <a:pt x="88" y="43"/>
                    <a:pt x="94" y="31"/>
                    <a:pt x="101" y="19"/>
                  </a:cubicBezTo>
                  <a:cubicBezTo>
                    <a:pt x="109" y="16"/>
                    <a:pt x="99" y="0"/>
                    <a:pt x="113" y="1"/>
                  </a:cubicBezTo>
                  <a:close/>
                </a:path>
              </a:pathLst>
            </a:custGeom>
            <a:solidFill>
              <a:srgbClr val="CCC2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7" name="Freeform 58">
              <a:extLst>
                <a:ext uri="{FF2B5EF4-FFF2-40B4-BE49-F238E27FC236}">
                  <a16:creationId xmlns:a16="http://schemas.microsoft.com/office/drawing/2014/main" id="{7B456E6E-3C06-4465-9FF9-B8BB775D6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950" y="-1316038"/>
              <a:ext cx="284163" cy="92075"/>
            </a:xfrm>
            <a:custGeom>
              <a:avLst/>
              <a:gdLst>
                <a:gd name="T0" fmla="*/ 9 w 234"/>
                <a:gd name="T1" fmla="*/ 47 h 76"/>
                <a:gd name="T2" fmla="*/ 15 w 234"/>
                <a:gd name="T3" fmla="*/ 48 h 76"/>
                <a:gd name="T4" fmla="*/ 35 w 234"/>
                <a:gd name="T5" fmla="*/ 32 h 76"/>
                <a:gd name="T6" fmla="*/ 55 w 234"/>
                <a:gd name="T7" fmla="*/ 20 h 76"/>
                <a:gd name="T8" fmla="*/ 41 w 234"/>
                <a:gd name="T9" fmla="*/ 51 h 76"/>
                <a:gd name="T10" fmla="*/ 127 w 234"/>
                <a:gd name="T11" fmla="*/ 56 h 76"/>
                <a:gd name="T12" fmla="*/ 57 w 234"/>
                <a:gd name="T13" fmla="*/ 15 h 76"/>
                <a:gd name="T14" fmla="*/ 81 w 234"/>
                <a:gd name="T15" fmla="*/ 4 h 76"/>
                <a:gd name="T16" fmla="*/ 113 w 234"/>
                <a:gd name="T17" fmla="*/ 12 h 76"/>
                <a:gd name="T18" fmla="*/ 120 w 234"/>
                <a:gd name="T19" fmla="*/ 15 h 76"/>
                <a:gd name="T20" fmla="*/ 149 w 234"/>
                <a:gd name="T21" fmla="*/ 19 h 76"/>
                <a:gd name="T22" fmla="*/ 187 w 234"/>
                <a:gd name="T23" fmla="*/ 28 h 76"/>
                <a:gd name="T24" fmla="*/ 209 w 234"/>
                <a:gd name="T25" fmla="*/ 36 h 76"/>
                <a:gd name="T26" fmla="*/ 230 w 234"/>
                <a:gd name="T27" fmla="*/ 61 h 76"/>
                <a:gd name="T28" fmla="*/ 200 w 234"/>
                <a:gd name="T29" fmla="*/ 69 h 76"/>
                <a:gd name="T30" fmla="*/ 29 w 234"/>
                <a:gd name="T31" fmla="*/ 73 h 76"/>
                <a:gd name="T32" fmla="*/ 3 w 234"/>
                <a:gd name="T33" fmla="*/ 69 h 76"/>
                <a:gd name="T34" fmla="*/ 1 w 234"/>
                <a:gd name="T35" fmla="*/ 63 h 76"/>
                <a:gd name="T36" fmla="*/ 9 w 234"/>
                <a:gd name="T37" fmla="*/ 4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76">
                  <a:moveTo>
                    <a:pt x="9" y="47"/>
                  </a:moveTo>
                  <a:cubicBezTo>
                    <a:pt x="11" y="47"/>
                    <a:pt x="13" y="47"/>
                    <a:pt x="15" y="48"/>
                  </a:cubicBezTo>
                  <a:cubicBezTo>
                    <a:pt x="25" y="47"/>
                    <a:pt x="29" y="38"/>
                    <a:pt x="35" y="32"/>
                  </a:cubicBezTo>
                  <a:cubicBezTo>
                    <a:pt x="41" y="26"/>
                    <a:pt x="44" y="16"/>
                    <a:pt x="55" y="20"/>
                  </a:cubicBezTo>
                  <a:cubicBezTo>
                    <a:pt x="58" y="35"/>
                    <a:pt x="44" y="43"/>
                    <a:pt x="41" y="51"/>
                  </a:cubicBezTo>
                  <a:cubicBezTo>
                    <a:pt x="67" y="51"/>
                    <a:pt x="95" y="63"/>
                    <a:pt x="127" y="56"/>
                  </a:cubicBezTo>
                  <a:cubicBezTo>
                    <a:pt x="108" y="32"/>
                    <a:pt x="85" y="20"/>
                    <a:pt x="57" y="15"/>
                  </a:cubicBezTo>
                  <a:cubicBezTo>
                    <a:pt x="60" y="1"/>
                    <a:pt x="70" y="0"/>
                    <a:pt x="81" y="4"/>
                  </a:cubicBezTo>
                  <a:cubicBezTo>
                    <a:pt x="91" y="8"/>
                    <a:pt x="102" y="10"/>
                    <a:pt x="113" y="12"/>
                  </a:cubicBezTo>
                  <a:cubicBezTo>
                    <a:pt x="115" y="12"/>
                    <a:pt x="118" y="14"/>
                    <a:pt x="120" y="15"/>
                  </a:cubicBezTo>
                  <a:cubicBezTo>
                    <a:pt x="129" y="25"/>
                    <a:pt x="139" y="18"/>
                    <a:pt x="149" y="19"/>
                  </a:cubicBezTo>
                  <a:cubicBezTo>
                    <a:pt x="162" y="22"/>
                    <a:pt x="175" y="22"/>
                    <a:pt x="187" y="28"/>
                  </a:cubicBezTo>
                  <a:cubicBezTo>
                    <a:pt x="194" y="31"/>
                    <a:pt x="202" y="33"/>
                    <a:pt x="209" y="36"/>
                  </a:cubicBezTo>
                  <a:cubicBezTo>
                    <a:pt x="218" y="43"/>
                    <a:pt x="234" y="48"/>
                    <a:pt x="230" y="61"/>
                  </a:cubicBezTo>
                  <a:cubicBezTo>
                    <a:pt x="226" y="74"/>
                    <a:pt x="211" y="68"/>
                    <a:pt x="200" y="69"/>
                  </a:cubicBezTo>
                  <a:cubicBezTo>
                    <a:pt x="143" y="76"/>
                    <a:pt x="86" y="72"/>
                    <a:pt x="29" y="73"/>
                  </a:cubicBezTo>
                  <a:cubicBezTo>
                    <a:pt x="20" y="73"/>
                    <a:pt x="11" y="74"/>
                    <a:pt x="3" y="69"/>
                  </a:cubicBezTo>
                  <a:cubicBezTo>
                    <a:pt x="1" y="67"/>
                    <a:pt x="0" y="65"/>
                    <a:pt x="1" y="63"/>
                  </a:cubicBezTo>
                  <a:cubicBezTo>
                    <a:pt x="7" y="59"/>
                    <a:pt x="1" y="49"/>
                    <a:pt x="9" y="47"/>
                  </a:cubicBezTo>
                  <a:close/>
                </a:path>
              </a:pathLst>
            </a:custGeom>
            <a:solidFill>
              <a:srgbClr val="E1C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8" name="Freeform 59">
              <a:extLst>
                <a:ext uri="{FF2B5EF4-FFF2-40B4-BE49-F238E27FC236}">
                  <a16:creationId xmlns:a16="http://schemas.microsoft.com/office/drawing/2014/main" id="{670BCFFD-3D51-47DA-86E6-89864CFD8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-1350963"/>
              <a:ext cx="84138" cy="150813"/>
            </a:xfrm>
            <a:custGeom>
              <a:avLst/>
              <a:gdLst>
                <a:gd name="T0" fmla="*/ 44 w 70"/>
                <a:gd name="T1" fmla="*/ 0 h 124"/>
                <a:gd name="T2" fmla="*/ 57 w 70"/>
                <a:gd name="T3" fmla="*/ 37 h 124"/>
                <a:gd name="T4" fmla="*/ 56 w 70"/>
                <a:gd name="T5" fmla="*/ 68 h 124"/>
                <a:gd name="T6" fmla="*/ 44 w 70"/>
                <a:gd name="T7" fmla="*/ 109 h 124"/>
                <a:gd name="T8" fmla="*/ 29 w 70"/>
                <a:gd name="T9" fmla="*/ 112 h 124"/>
                <a:gd name="T10" fmla="*/ 21 w 70"/>
                <a:gd name="T11" fmla="*/ 124 h 124"/>
                <a:gd name="T12" fmla="*/ 17 w 70"/>
                <a:gd name="T13" fmla="*/ 120 h 124"/>
                <a:gd name="T14" fmla="*/ 4 w 70"/>
                <a:gd name="T15" fmla="*/ 74 h 124"/>
                <a:gd name="T16" fmla="*/ 11 w 70"/>
                <a:gd name="T17" fmla="*/ 59 h 124"/>
                <a:gd name="T18" fmla="*/ 26 w 70"/>
                <a:gd name="T19" fmla="*/ 61 h 124"/>
                <a:gd name="T20" fmla="*/ 6 w 70"/>
                <a:gd name="T21" fmla="*/ 24 h 124"/>
                <a:gd name="T22" fmla="*/ 7 w 70"/>
                <a:gd name="T23" fmla="*/ 18 h 124"/>
                <a:gd name="T24" fmla="*/ 44 w 70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124">
                  <a:moveTo>
                    <a:pt x="44" y="0"/>
                  </a:moveTo>
                  <a:cubicBezTo>
                    <a:pt x="66" y="15"/>
                    <a:pt x="70" y="24"/>
                    <a:pt x="57" y="37"/>
                  </a:cubicBezTo>
                  <a:cubicBezTo>
                    <a:pt x="46" y="49"/>
                    <a:pt x="45" y="56"/>
                    <a:pt x="56" y="68"/>
                  </a:cubicBezTo>
                  <a:cubicBezTo>
                    <a:pt x="70" y="83"/>
                    <a:pt x="64" y="101"/>
                    <a:pt x="44" y="109"/>
                  </a:cubicBezTo>
                  <a:cubicBezTo>
                    <a:pt x="39" y="111"/>
                    <a:pt x="34" y="111"/>
                    <a:pt x="29" y="112"/>
                  </a:cubicBezTo>
                  <a:cubicBezTo>
                    <a:pt x="26" y="116"/>
                    <a:pt x="29" y="124"/>
                    <a:pt x="21" y="124"/>
                  </a:cubicBezTo>
                  <a:cubicBezTo>
                    <a:pt x="19" y="123"/>
                    <a:pt x="18" y="122"/>
                    <a:pt x="17" y="120"/>
                  </a:cubicBezTo>
                  <a:cubicBezTo>
                    <a:pt x="11" y="105"/>
                    <a:pt x="0" y="92"/>
                    <a:pt x="4" y="74"/>
                  </a:cubicBezTo>
                  <a:cubicBezTo>
                    <a:pt x="6" y="68"/>
                    <a:pt x="5" y="62"/>
                    <a:pt x="11" y="59"/>
                  </a:cubicBezTo>
                  <a:cubicBezTo>
                    <a:pt x="16" y="56"/>
                    <a:pt x="20" y="63"/>
                    <a:pt x="26" y="61"/>
                  </a:cubicBezTo>
                  <a:cubicBezTo>
                    <a:pt x="20" y="48"/>
                    <a:pt x="6" y="39"/>
                    <a:pt x="6" y="24"/>
                  </a:cubicBezTo>
                  <a:cubicBezTo>
                    <a:pt x="6" y="22"/>
                    <a:pt x="6" y="20"/>
                    <a:pt x="7" y="18"/>
                  </a:cubicBezTo>
                  <a:cubicBezTo>
                    <a:pt x="17" y="6"/>
                    <a:pt x="32" y="6"/>
                    <a:pt x="44" y="0"/>
                  </a:cubicBezTo>
                  <a:close/>
                </a:path>
              </a:pathLst>
            </a:custGeom>
            <a:solidFill>
              <a:srgbClr val="4F7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9" name="Freeform 60">
              <a:extLst>
                <a:ext uri="{FF2B5EF4-FFF2-40B4-BE49-F238E27FC236}">
                  <a16:creationId xmlns:a16="http://schemas.microsoft.com/office/drawing/2014/main" id="{91BCB5B0-90F3-49E7-9DBE-244888963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8513" y="-1358900"/>
              <a:ext cx="61913" cy="163513"/>
            </a:xfrm>
            <a:custGeom>
              <a:avLst/>
              <a:gdLst>
                <a:gd name="T0" fmla="*/ 43 w 51"/>
                <a:gd name="T1" fmla="*/ 28 h 134"/>
                <a:gd name="T2" fmla="*/ 43 w 51"/>
                <a:gd name="T3" fmla="*/ 30 h 134"/>
                <a:gd name="T4" fmla="*/ 47 w 51"/>
                <a:gd name="T5" fmla="*/ 61 h 134"/>
                <a:gd name="T6" fmla="*/ 40 w 51"/>
                <a:gd name="T7" fmla="*/ 103 h 134"/>
                <a:gd name="T8" fmla="*/ 30 w 51"/>
                <a:gd name="T9" fmla="*/ 131 h 134"/>
                <a:gd name="T10" fmla="*/ 21 w 51"/>
                <a:gd name="T11" fmla="*/ 134 h 134"/>
                <a:gd name="T12" fmla="*/ 10 w 51"/>
                <a:gd name="T13" fmla="*/ 128 h 134"/>
                <a:gd name="T14" fmla="*/ 9 w 51"/>
                <a:gd name="T15" fmla="*/ 122 h 134"/>
                <a:gd name="T16" fmla="*/ 11 w 51"/>
                <a:gd name="T17" fmla="*/ 117 h 134"/>
                <a:gd name="T18" fmla="*/ 0 w 51"/>
                <a:gd name="T19" fmla="*/ 94 h 134"/>
                <a:gd name="T20" fmla="*/ 8 w 51"/>
                <a:gd name="T21" fmla="*/ 35 h 134"/>
                <a:gd name="T22" fmla="*/ 30 w 51"/>
                <a:gd name="T23" fmla="*/ 1 h 134"/>
                <a:gd name="T24" fmla="*/ 43 w 51"/>
                <a:gd name="T25" fmla="*/ 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34">
                  <a:moveTo>
                    <a:pt x="43" y="28"/>
                  </a:moveTo>
                  <a:cubicBezTo>
                    <a:pt x="43" y="28"/>
                    <a:pt x="43" y="29"/>
                    <a:pt x="43" y="30"/>
                  </a:cubicBezTo>
                  <a:cubicBezTo>
                    <a:pt x="45" y="40"/>
                    <a:pt x="49" y="50"/>
                    <a:pt x="47" y="61"/>
                  </a:cubicBezTo>
                  <a:cubicBezTo>
                    <a:pt x="38" y="74"/>
                    <a:pt x="42" y="89"/>
                    <a:pt x="40" y="103"/>
                  </a:cubicBezTo>
                  <a:cubicBezTo>
                    <a:pt x="39" y="113"/>
                    <a:pt x="37" y="123"/>
                    <a:pt x="30" y="131"/>
                  </a:cubicBezTo>
                  <a:cubicBezTo>
                    <a:pt x="28" y="133"/>
                    <a:pt x="25" y="134"/>
                    <a:pt x="21" y="134"/>
                  </a:cubicBezTo>
                  <a:cubicBezTo>
                    <a:pt x="17" y="134"/>
                    <a:pt x="13" y="132"/>
                    <a:pt x="10" y="128"/>
                  </a:cubicBezTo>
                  <a:cubicBezTo>
                    <a:pt x="9" y="126"/>
                    <a:pt x="9" y="124"/>
                    <a:pt x="9" y="122"/>
                  </a:cubicBezTo>
                  <a:cubicBezTo>
                    <a:pt x="9" y="120"/>
                    <a:pt x="10" y="118"/>
                    <a:pt x="11" y="117"/>
                  </a:cubicBezTo>
                  <a:cubicBezTo>
                    <a:pt x="8" y="109"/>
                    <a:pt x="0" y="103"/>
                    <a:pt x="0" y="94"/>
                  </a:cubicBezTo>
                  <a:cubicBezTo>
                    <a:pt x="12" y="75"/>
                    <a:pt x="11" y="55"/>
                    <a:pt x="8" y="35"/>
                  </a:cubicBezTo>
                  <a:cubicBezTo>
                    <a:pt x="6" y="17"/>
                    <a:pt x="12" y="6"/>
                    <a:pt x="30" y="1"/>
                  </a:cubicBezTo>
                  <a:cubicBezTo>
                    <a:pt x="48" y="0"/>
                    <a:pt x="51" y="6"/>
                    <a:pt x="43" y="28"/>
                  </a:cubicBezTo>
                  <a:close/>
                </a:path>
              </a:pathLst>
            </a:custGeom>
            <a:solidFill>
              <a:srgbClr val="3C5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0" name="Freeform 61">
              <a:extLst>
                <a:ext uri="{FF2B5EF4-FFF2-40B4-BE49-F238E27FC236}">
                  <a16:creationId xmlns:a16="http://schemas.microsoft.com/office/drawing/2014/main" id="{83ABE614-1AAE-48C8-BAAB-1EA676235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4188" y="-1462088"/>
              <a:ext cx="52388" cy="174625"/>
            </a:xfrm>
            <a:custGeom>
              <a:avLst/>
              <a:gdLst>
                <a:gd name="T0" fmla="*/ 43 w 43"/>
                <a:gd name="T1" fmla="*/ 110 h 144"/>
                <a:gd name="T2" fmla="*/ 25 w 43"/>
                <a:gd name="T3" fmla="*/ 144 h 144"/>
                <a:gd name="T4" fmla="*/ 6 w 43"/>
                <a:gd name="T5" fmla="*/ 101 h 144"/>
                <a:gd name="T6" fmla="*/ 3 w 43"/>
                <a:gd name="T7" fmla="*/ 67 h 144"/>
                <a:gd name="T8" fmla="*/ 9 w 43"/>
                <a:gd name="T9" fmla="*/ 4 h 144"/>
                <a:gd name="T10" fmla="*/ 23 w 43"/>
                <a:gd name="T11" fmla="*/ 4 h 144"/>
                <a:gd name="T12" fmla="*/ 37 w 43"/>
                <a:gd name="T13" fmla="*/ 40 h 144"/>
                <a:gd name="T14" fmla="*/ 43 w 43"/>
                <a:gd name="T15" fmla="*/ 11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44">
                  <a:moveTo>
                    <a:pt x="43" y="110"/>
                  </a:moveTo>
                  <a:cubicBezTo>
                    <a:pt x="37" y="122"/>
                    <a:pt x="35" y="135"/>
                    <a:pt x="25" y="144"/>
                  </a:cubicBezTo>
                  <a:cubicBezTo>
                    <a:pt x="19" y="130"/>
                    <a:pt x="23" y="113"/>
                    <a:pt x="6" y="101"/>
                  </a:cubicBezTo>
                  <a:cubicBezTo>
                    <a:pt x="0" y="97"/>
                    <a:pt x="3" y="79"/>
                    <a:pt x="3" y="67"/>
                  </a:cubicBezTo>
                  <a:cubicBezTo>
                    <a:pt x="3" y="46"/>
                    <a:pt x="6" y="25"/>
                    <a:pt x="9" y="4"/>
                  </a:cubicBezTo>
                  <a:cubicBezTo>
                    <a:pt x="14" y="0"/>
                    <a:pt x="18" y="0"/>
                    <a:pt x="23" y="4"/>
                  </a:cubicBezTo>
                  <a:cubicBezTo>
                    <a:pt x="36" y="13"/>
                    <a:pt x="40" y="24"/>
                    <a:pt x="37" y="40"/>
                  </a:cubicBezTo>
                  <a:cubicBezTo>
                    <a:pt x="33" y="64"/>
                    <a:pt x="35" y="87"/>
                    <a:pt x="43" y="110"/>
                  </a:cubicBezTo>
                  <a:close/>
                </a:path>
              </a:pathLst>
            </a:custGeom>
            <a:solidFill>
              <a:srgbClr val="3C5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1" name="Freeform 62">
              <a:extLst>
                <a:ext uri="{FF2B5EF4-FFF2-40B4-BE49-F238E27FC236}">
                  <a16:creationId xmlns:a16="http://schemas.microsoft.com/office/drawing/2014/main" id="{05270E92-6EB4-4673-8187-072D7462E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-1362075"/>
              <a:ext cx="58738" cy="165100"/>
            </a:xfrm>
            <a:custGeom>
              <a:avLst/>
              <a:gdLst>
                <a:gd name="T0" fmla="*/ 49 w 49"/>
                <a:gd name="T1" fmla="*/ 100 h 135"/>
                <a:gd name="T2" fmla="*/ 49 w 49"/>
                <a:gd name="T3" fmla="*/ 104 h 135"/>
                <a:gd name="T4" fmla="*/ 49 w 49"/>
                <a:gd name="T5" fmla="*/ 106 h 135"/>
                <a:gd name="T6" fmla="*/ 23 w 49"/>
                <a:gd name="T7" fmla="*/ 135 h 135"/>
                <a:gd name="T8" fmla="*/ 9 w 49"/>
                <a:gd name="T9" fmla="*/ 112 h 135"/>
                <a:gd name="T10" fmla="*/ 2 w 49"/>
                <a:gd name="T11" fmla="*/ 92 h 135"/>
                <a:gd name="T12" fmla="*/ 1 w 49"/>
                <a:gd name="T13" fmla="*/ 82 h 135"/>
                <a:gd name="T14" fmla="*/ 1 w 49"/>
                <a:gd name="T15" fmla="*/ 35 h 135"/>
                <a:gd name="T16" fmla="*/ 1 w 49"/>
                <a:gd name="T17" fmla="*/ 28 h 135"/>
                <a:gd name="T18" fmla="*/ 5 w 49"/>
                <a:gd name="T19" fmla="*/ 5 h 135"/>
                <a:gd name="T20" fmla="*/ 21 w 49"/>
                <a:gd name="T21" fmla="*/ 4 h 135"/>
                <a:gd name="T22" fmla="*/ 39 w 49"/>
                <a:gd name="T23" fmla="*/ 36 h 135"/>
                <a:gd name="T24" fmla="*/ 49 w 49"/>
                <a:gd name="T25" fmla="*/ 10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35">
                  <a:moveTo>
                    <a:pt x="49" y="100"/>
                  </a:moveTo>
                  <a:cubicBezTo>
                    <a:pt x="49" y="101"/>
                    <a:pt x="49" y="102"/>
                    <a:pt x="49" y="104"/>
                  </a:cubicBezTo>
                  <a:cubicBezTo>
                    <a:pt x="49" y="105"/>
                    <a:pt x="49" y="106"/>
                    <a:pt x="49" y="106"/>
                  </a:cubicBezTo>
                  <a:cubicBezTo>
                    <a:pt x="42" y="118"/>
                    <a:pt x="38" y="131"/>
                    <a:pt x="23" y="135"/>
                  </a:cubicBezTo>
                  <a:cubicBezTo>
                    <a:pt x="11" y="132"/>
                    <a:pt x="11" y="121"/>
                    <a:pt x="9" y="112"/>
                  </a:cubicBezTo>
                  <a:cubicBezTo>
                    <a:pt x="7" y="106"/>
                    <a:pt x="4" y="99"/>
                    <a:pt x="2" y="92"/>
                  </a:cubicBezTo>
                  <a:cubicBezTo>
                    <a:pt x="1" y="89"/>
                    <a:pt x="1" y="86"/>
                    <a:pt x="1" y="82"/>
                  </a:cubicBezTo>
                  <a:cubicBezTo>
                    <a:pt x="0" y="67"/>
                    <a:pt x="1" y="51"/>
                    <a:pt x="1" y="35"/>
                  </a:cubicBezTo>
                  <a:cubicBezTo>
                    <a:pt x="0" y="33"/>
                    <a:pt x="1" y="30"/>
                    <a:pt x="1" y="28"/>
                  </a:cubicBezTo>
                  <a:cubicBezTo>
                    <a:pt x="1" y="20"/>
                    <a:pt x="0" y="12"/>
                    <a:pt x="5" y="5"/>
                  </a:cubicBezTo>
                  <a:cubicBezTo>
                    <a:pt x="10" y="0"/>
                    <a:pt x="15" y="2"/>
                    <a:pt x="21" y="4"/>
                  </a:cubicBezTo>
                  <a:cubicBezTo>
                    <a:pt x="35" y="10"/>
                    <a:pt x="40" y="20"/>
                    <a:pt x="39" y="36"/>
                  </a:cubicBezTo>
                  <a:cubicBezTo>
                    <a:pt x="37" y="58"/>
                    <a:pt x="36" y="80"/>
                    <a:pt x="49" y="100"/>
                  </a:cubicBezTo>
                  <a:close/>
                </a:path>
              </a:pathLst>
            </a:custGeom>
            <a:solidFill>
              <a:srgbClr val="374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2" name="Freeform 63">
              <a:extLst>
                <a:ext uri="{FF2B5EF4-FFF2-40B4-BE49-F238E27FC236}">
                  <a16:creationId xmlns:a16="http://schemas.microsoft.com/office/drawing/2014/main" id="{B57BF1DD-3B03-4B1B-A38F-44AD0A92C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2475" y="-1468438"/>
              <a:ext cx="47625" cy="158750"/>
            </a:xfrm>
            <a:custGeom>
              <a:avLst/>
              <a:gdLst>
                <a:gd name="T0" fmla="*/ 0 w 40"/>
                <a:gd name="T1" fmla="*/ 117 h 131"/>
                <a:gd name="T2" fmla="*/ 4 w 40"/>
                <a:gd name="T3" fmla="*/ 35 h 131"/>
                <a:gd name="T4" fmla="*/ 20 w 40"/>
                <a:gd name="T5" fmla="*/ 5 h 131"/>
                <a:gd name="T6" fmla="*/ 33 w 40"/>
                <a:gd name="T7" fmla="*/ 11 h 131"/>
                <a:gd name="T8" fmla="*/ 38 w 40"/>
                <a:gd name="T9" fmla="*/ 96 h 131"/>
                <a:gd name="T10" fmla="*/ 23 w 40"/>
                <a:gd name="T11" fmla="*/ 117 h 131"/>
                <a:gd name="T12" fmla="*/ 0 w 40"/>
                <a:gd name="T13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31">
                  <a:moveTo>
                    <a:pt x="0" y="117"/>
                  </a:moveTo>
                  <a:cubicBezTo>
                    <a:pt x="7" y="89"/>
                    <a:pt x="8" y="62"/>
                    <a:pt x="4" y="35"/>
                  </a:cubicBezTo>
                  <a:cubicBezTo>
                    <a:pt x="2" y="19"/>
                    <a:pt x="15" y="15"/>
                    <a:pt x="20" y="5"/>
                  </a:cubicBezTo>
                  <a:cubicBezTo>
                    <a:pt x="28" y="0"/>
                    <a:pt x="31" y="5"/>
                    <a:pt x="33" y="11"/>
                  </a:cubicBezTo>
                  <a:cubicBezTo>
                    <a:pt x="36" y="39"/>
                    <a:pt x="40" y="67"/>
                    <a:pt x="38" y="96"/>
                  </a:cubicBezTo>
                  <a:cubicBezTo>
                    <a:pt x="37" y="107"/>
                    <a:pt x="34" y="114"/>
                    <a:pt x="23" y="117"/>
                  </a:cubicBezTo>
                  <a:cubicBezTo>
                    <a:pt x="7" y="131"/>
                    <a:pt x="6" y="131"/>
                    <a:pt x="0" y="117"/>
                  </a:cubicBezTo>
                  <a:close/>
                </a:path>
              </a:pathLst>
            </a:custGeom>
            <a:solidFill>
              <a:srgbClr val="384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3" name="Freeform 64">
              <a:extLst>
                <a:ext uri="{FF2B5EF4-FFF2-40B4-BE49-F238E27FC236}">
                  <a16:creationId xmlns:a16="http://schemas.microsoft.com/office/drawing/2014/main" id="{7975ECFC-2C0B-48FB-B565-82A72B576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8313" y="-1625600"/>
              <a:ext cx="136525" cy="77788"/>
            </a:xfrm>
            <a:custGeom>
              <a:avLst/>
              <a:gdLst>
                <a:gd name="T0" fmla="*/ 110 w 112"/>
                <a:gd name="T1" fmla="*/ 26 h 64"/>
                <a:gd name="T2" fmla="*/ 79 w 112"/>
                <a:gd name="T3" fmla="*/ 42 h 64"/>
                <a:gd name="T4" fmla="*/ 36 w 112"/>
                <a:gd name="T5" fmla="*/ 59 h 64"/>
                <a:gd name="T6" fmla="*/ 20 w 112"/>
                <a:gd name="T7" fmla="*/ 59 h 64"/>
                <a:gd name="T8" fmla="*/ 0 w 112"/>
                <a:gd name="T9" fmla="*/ 35 h 64"/>
                <a:gd name="T10" fmla="*/ 3 w 112"/>
                <a:gd name="T11" fmla="*/ 31 h 64"/>
                <a:gd name="T12" fmla="*/ 32 w 112"/>
                <a:gd name="T13" fmla="*/ 25 h 64"/>
                <a:gd name="T14" fmla="*/ 35 w 112"/>
                <a:gd name="T15" fmla="*/ 40 h 64"/>
                <a:gd name="T16" fmla="*/ 47 w 112"/>
                <a:gd name="T17" fmla="*/ 15 h 64"/>
                <a:gd name="T18" fmla="*/ 72 w 112"/>
                <a:gd name="T19" fmla="*/ 28 h 64"/>
                <a:gd name="T20" fmla="*/ 90 w 112"/>
                <a:gd name="T21" fmla="*/ 0 h 64"/>
                <a:gd name="T22" fmla="*/ 110 w 112"/>
                <a:gd name="T23" fmla="*/ 18 h 64"/>
                <a:gd name="T24" fmla="*/ 110 w 112"/>
                <a:gd name="T25" fmla="*/ 2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64">
                  <a:moveTo>
                    <a:pt x="110" y="26"/>
                  </a:moveTo>
                  <a:cubicBezTo>
                    <a:pt x="103" y="37"/>
                    <a:pt x="95" y="44"/>
                    <a:pt x="79" y="42"/>
                  </a:cubicBezTo>
                  <a:cubicBezTo>
                    <a:pt x="64" y="41"/>
                    <a:pt x="48" y="47"/>
                    <a:pt x="36" y="59"/>
                  </a:cubicBezTo>
                  <a:cubicBezTo>
                    <a:pt x="31" y="64"/>
                    <a:pt x="25" y="64"/>
                    <a:pt x="20" y="59"/>
                  </a:cubicBezTo>
                  <a:cubicBezTo>
                    <a:pt x="13" y="51"/>
                    <a:pt x="3" y="46"/>
                    <a:pt x="0" y="35"/>
                  </a:cubicBezTo>
                  <a:cubicBezTo>
                    <a:pt x="0" y="34"/>
                    <a:pt x="2" y="33"/>
                    <a:pt x="3" y="31"/>
                  </a:cubicBezTo>
                  <a:cubicBezTo>
                    <a:pt x="17" y="47"/>
                    <a:pt x="21" y="19"/>
                    <a:pt x="32" y="25"/>
                  </a:cubicBezTo>
                  <a:cubicBezTo>
                    <a:pt x="36" y="27"/>
                    <a:pt x="28" y="35"/>
                    <a:pt x="35" y="40"/>
                  </a:cubicBezTo>
                  <a:cubicBezTo>
                    <a:pt x="45" y="34"/>
                    <a:pt x="37" y="19"/>
                    <a:pt x="47" y="15"/>
                  </a:cubicBezTo>
                  <a:cubicBezTo>
                    <a:pt x="58" y="11"/>
                    <a:pt x="62" y="23"/>
                    <a:pt x="72" y="28"/>
                  </a:cubicBezTo>
                  <a:cubicBezTo>
                    <a:pt x="67" y="11"/>
                    <a:pt x="70" y="0"/>
                    <a:pt x="90" y="0"/>
                  </a:cubicBezTo>
                  <a:cubicBezTo>
                    <a:pt x="101" y="0"/>
                    <a:pt x="101" y="14"/>
                    <a:pt x="110" y="18"/>
                  </a:cubicBezTo>
                  <a:cubicBezTo>
                    <a:pt x="112" y="20"/>
                    <a:pt x="112" y="23"/>
                    <a:pt x="110" y="26"/>
                  </a:cubicBezTo>
                  <a:close/>
                </a:path>
              </a:pathLst>
            </a:custGeom>
            <a:solidFill>
              <a:srgbClr val="F2E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4" name="Freeform 65">
              <a:extLst>
                <a:ext uri="{FF2B5EF4-FFF2-40B4-BE49-F238E27FC236}">
                  <a16:creationId xmlns:a16="http://schemas.microsoft.com/office/drawing/2014/main" id="{9216F4E2-B208-4965-8FAD-C841F469E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9888" y="-1571625"/>
              <a:ext cx="120650" cy="106363"/>
            </a:xfrm>
            <a:custGeom>
              <a:avLst/>
              <a:gdLst>
                <a:gd name="T0" fmla="*/ 38 w 100"/>
                <a:gd name="T1" fmla="*/ 51 h 87"/>
                <a:gd name="T2" fmla="*/ 40 w 100"/>
                <a:gd name="T3" fmla="*/ 41 h 87"/>
                <a:gd name="T4" fmla="*/ 40 w 100"/>
                <a:gd name="T5" fmla="*/ 19 h 87"/>
                <a:gd name="T6" fmla="*/ 64 w 100"/>
                <a:gd name="T7" fmla="*/ 28 h 87"/>
                <a:gd name="T8" fmla="*/ 70 w 100"/>
                <a:gd name="T9" fmla="*/ 31 h 87"/>
                <a:gd name="T10" fmla="*/ 67 w 100"/>
                <a:gd name="T11" fmla="*/ 22 h 87"/>
                <a:gd name="T12" fmla="*/ 63 w 100"/>
                <a:gd name="T13" fmla="*/ 4 h 87"/>
                <a:gd name="T14" fmla="*/ 78 w 100"/>
                <a:gd name="T15" fmla="*/ 13 h 87"/>
                <a:gd name="T16" fmla="*/ 85 w 100"/>
                <a:gd name="T17" fmla="*/ 20 h 87"/>
                <a:gd name="T18" fmla="*/ 98 w 100"/>
                <a:gd name="T19" fmla="*/ 21 h 87"/>
                <a:gd name="T20" fmla="*/ 87 w 100"/>
                <a:gd name="T21" fmla="*/ 33 h 87"/>
                <a:gd name="T22" fmla="*/ 45 w 100"/>
                <a:gd name="T23" fmla="*/ 68 h 87"/>
                <a:gd name="T24" fmla="*/ 24 w 100"/>
                <a:gd name="T25" fmla="*/ 79 h 87"/>
                <a:gd name="T26" fmla="*/ 7 w 100"/>
                <a:gd name="T27" fmla="*/ 52 h 87"/>
                <a:gd name="T28" fmla="*/ 38 w 100"/>
                <a:gd name="T29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87">
                  <a:moveTo>
                    <a:pt x="38" y="51"/>
                  </a:moveTo>
                  <a:cubicBezTo>
                    <a:pt x="39" y="46"/>
                    <a:pt x="39" y="43"/>
                    <a:pt x="40" y="41"/>
                  </a:cubicBezTo>
                  <a:cubicBezTo>
                    <a:pt x="42" y="33"/>
                    <a:pt x="31" y="24"/>
                    <a:pt x="40" y="19"/>
                  </a:cubicBezTo>
                  <a:cubicBezTo>
                    <a:pt x="48" y="15"/>
                    <a:pt x="56" y="24"/>
                    <a:pt x="64" y="28"/>
                  </a:cubicBezTo>
                  <a:cubicBezTo>
                    <a:pt x="66" y="28"/>
                    <a:pt x="68" y="30"/>
                    <a:pt x="70" y="31"/>
                  </a:cubicBezTo>
                  <a:cubicBezTo>
                    <a:pt x="72" y="26"/>
                    <a:pt x="68" y="24"/>
                    <a:pt x="67" y="22"/>
                  </a:cubicBezTo>
                  <a:cubicBezTo>
                    <a:pt x="64" y="16"/>
                    <a:pt x="56" y="9"/>
                    <a:pt x="63" y="4"/>
                  </a:cubicBezTo>
                  <a:cubicBezTo>
                    <a:pt x="69" y="0"/>
                    <a:pt x="74" y="9"/>
                    <a:pt x="78" y="13"/>
                  </a:cubicBezTo>
                  <a:cubicBezTo>
                    <a:pt x="81" y="16"/>
                    <a:pt x="81" y="20"/>
                    <a:pt x="85" y="20"/>
                  </a:cubicBezTo>
                  <a:cubicBezTo>
                    <a:pt x="90" y="20"/>
                    <a:pt x="96" y="13"/>
                    <a:pt x="98" y="21"/>
                  </a:cubicBezTo>
                  <a:cubicBezTo>
                    <a:pt x="100" y="29"/>
                    <a:pt x="91" y="30"/>
                    <a:pt x="87" y="33"/>
                  </a:cubicBezTo>
                  <a:cubicBezTo>
                    <a:pt x="70" y="42"/>
                    <a:pt x="55" y="52"/>
                    <a:pt x="45" y="68"/>
                  </a:cubicBezTo>
                  <a:cubicBezTo>
                    <a:pt x="40" y="77"/>
                    <a:pt x="32" y="87"/>
                    <a:pt x="24" y="79"/>
                  </a:cubicBezTo>
                  <a:cubicBezTo>
                    <a:pt x="16" y="72"/>
                    <a:pt x="0" y="66"/>
                    <a:pt x="7" y="52"/>
                  </a:cubicBezTo>
                  <a:cubicBezTo>
                    <a:pt x="14" y="39"/>
                    <a:pt x="26" y="39"/>
                    <a:pt x="38" y="51"/>
                  </a:cubicBezTo>
                  <a:close/>
                </a:path>
              </a:pathLst>
            </a:custGeom>
            <a:solidFill>
              <a:srgbClr val="F2E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5" name="Freeform 66">
              <a:extLst>
                <a:ext uri="{FF2B5EF4-FFF2-40B4-BE49-F238E27FC236}">
                  <a16:creationId xmlns:a16="http://schemas.microsoft.com/office/drawing/2014/main" id="{FE226652-7E7F-4BC5-A051-A4F1EA886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688" y="-1376363"/>
              <a:ext cx="66675" cy="92075"/>
            </a:xfrm>
            <a:custGeom>
              <a:avLst/>
              <a:gdLst>
                <a:gd name="T0" fmla="*/ 26 w 54"/>
                <a:gd name="T1" fmla="*/ 70 h 76"/>
                <a:gd name="T2" fmla="*/ 10 w 54"/>
                <a:gd name="T3" fmla="*/ 36 h 76"/>
                <a:gd name="T4" fmla="*/ 10 w 54"/>
                <a:gd name="T5" fmla="*/ 27 h 76"/>
                <a:gd name="T6" fmla="*/ 30 w 54"/>
                <a:gd name="T7" fmla="*/ 6 h 76"/>
                <a:gd name="T8" fmla="*/ 44 w 54"/>
                <a:gd name="T9" fmla="*/ 33 h 76"/>
                <a:gd name="T10" fmla="*/ 40 w 54"/>
                <a:gd name="T11" fmla="*/ 60 h 76"/>
                <a:gd name="T12" fmla="*/ 26 w 54"/>
                <a:gd name="T13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6">
                  <a:moveTo>
                    <a:pt x="26" y="70"/>
                  </a:moveTo>
                  <a:cubicBezTo>
                    <a:pt x="0" y="63"/>
                    <a:pt x="0" y="63"/>
                    <a:pt x="10" y="36"/>
                  </a:cubicBezTo>
                  <a:cubicBezTo>
                    <a:pt x="11" y="33"/>
                    <a:pt x="11" y="31"/>
                    <a:pt x="10" y="27"/>
                  </a:cubicBezTo>
                  <a:cubicBezTo>
                    <a:pt x="4" y="4"/>
                    <a:pt x="8" y="0"/>
                    <a:pt x="30" y="6"/>
                  </a:cubicBezTo>
                  <a:cubicBezTo>
                    <a:pt x="49" y="7"/>
                    <a:pt x="54" y="15"/>
                    <a:pt x="44" y="33"/>
                  </a:cubicBezTo>
                  <a:cubicBezTo>
                    <a:pt x="39" y="42"/>
                    <a:pt x="41" y="51"/>
                    <a:pt x="40" y="60"/>
                  </a:cubicBezTo>
                  <a:cubicBezTo>
                    <a:pt x="40" y="70"/>
                    <a:pt x="37" y="76"/>
                    <a:pt x="26" y="70"/>
                  </a:cubicBezTo>
                  <a:close/>
                </a:path>
              </a:pathLst>
            </a:custGeom>
            <a:solidFill>
              <a:srgbClr val="F1E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6" name="Freeform 67">
              <a:extLst>
                <a:ext uri="{FF2B5EF4-FFF2-40B4-BE49-F238E27FC236}">
                  <a16:creationId xmlns:a16="http://schemas.microsoft.com/office/drawing/2014/main" id="{B9EFB9CF-02EA-4DD1-93AB-641729364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438" y="-1625600"/>
              <a:ext cx="96838" cy="82550"/>
            </a:xfrm>
            <a:custGeom>
              <a:avLst/>
              <a:gdLst>
                <a:gd name="T0" fmla="*/ 55 w 80"/>
                <a:gd name="T1" fmla="*/ 58 h 68"/>
                <a:gd name="T2" fmla="*/ 25 w 80"/>
                <a:gd name="T3" fmla="*/ 46 h 68"/>
                <a:gd name="T4" fmla="*/ 6 w 80"/>
                <a:gd name="T5" fmla="*/ 25 h 68"/>
                <a:gd name="T6" fmla="*/ 39 w 80"/>
                <a:gd name="T7" fmla="*/ 11 h 68"/>
                <a:gd name="T8" fmla="*/ 34 w 80"/>
                <a:gd name="T9" fmla="*/ 36 h 68"/>
                <a:gd name="T10" fmla="*/ 49 w 80"/>
                <a:gd name="T11" fmla="*/ 15 h 68"/>
                <a:gd name="T12" fmla="*/ 68 w 80"/>
                <a:gd name="T13" fmla="*/ 23 h 68"/>
                <a:gd name="T14" fmla="*/ 74 w 80"/>
                <a:gd name="T15" fmla="*/ 23 h 68"/>
                <a:gd name="T16" fmla="*/ 71 w 80"/>
                <a:gd name="T17" fmla="*/ 43 h 68"/>
                <a:gd name="T18" fmla="*/ 71 w 80"/>
                <a:gd name="T19" fmla="*/ 43 h 68"/>
                <a:gd name="T20" fmla="*/ 55 w 80"/>
                <a:gd name="T21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68">
                  <a:moveTo>
                    <a:pt x="55" y="58"/>
                  </a:moveTo>
                  <a:cubicBezTo>
                    <a:pt x="49" y="44"/>
                    <a:pt x="36" y="50"/>
                    <a:pt x="25" y="46"/>
                  </a:cubicBezTo>
                  <a:cubicBezTo>
                    <a:pt x="16" y="43"/>
                    <a:pt x="0" y="46"/>
                    <a:pt x="6" y="25"/>
                  </a:cubicBezTo>
                  <a:cubicBezTo>
                    <a:pt x="13" y="2"/>
                    <a:pt x="16" y="0"/>
                    <a:pt x="39" y="11"/>
                  </a:cubicBezTo>
                  <a:cubicBezTo>
                    <a:pt x="33" y="17"/>
                    <a:pt x="37" y="25"/>
                    <a:pt x="34" y="36"/>
                  </a:cubicBezTo>
                  <a:cubicBezTo>
                    <a:pt x="41" y="27"/>
                    <a:pt x="41" y="19"/>
                    <a:pt x="49" y="15"/>
                  </a:cubicBezTo>
                  <a:cubicBezTo>
                    <a:pt x="60" y="10"/>
                    <a:pt x="59" y="27"/>
                    <a:pt x="68" y="23"/>
                  </a:cubicBezTo>
                  <a:cubicBezTo>
                    <a:pt x="70" y="23"/>
                    <a:pt x="72" y="23"/>
                    <a:pt x="74" y="23"/>
                  </a:cubicBezTo>
                  <a:cubicBezTo>
                    <a:pt x="78" y="30"/>
                    <a:pt x="80" y="37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65" y="47"/>
                    <a:pt x="76" y="68"/>
                    <a:pt x="55" y="58"/>
                  </a:cubicBezTo>
                  <a:close/>
                </a:path>
              </a:pathLst>
            </a:custGeom>
            <a:solidFill>
              <a:srgbClr val="EEE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7" name="Freeform 68">
              <a:extLst>
                <a:ext uri="{FF2B5EF4-FFF2-40B4-BE49-F238E27FC236}">
                  <a16:creationId xmlns:a16="http://schemas.microsoft.com/office/drawing/2014/main" id="{AC0C4311-41C5-47C4-AB34-B66618332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5125" y="-1362075"/>
              <a:ext cx="71438" cy="84138"/>
            </a:xfrm>
            <a:custGeom>
              <a:avLst/>
              <a:gdLst>
                <a:gd name="T0" fmla="*/ 58 w 59"/>
                <a:gd name="T1" fmla="*/ 30 h 69"/>
                <a:gd name="T2" fmla="*/ 59 w 59"/>
                <a:gd name="T3" fmla="*/ 32 h 69"/>
                <a:gd name="T4" fmla="*/ 41 w 59"/>
                <a:gd name="T5" fmla="*/ 63 h 69"/>
                <a:gd name="T6" fmla="*/ 20 w 59"/>
                <a:gd name="T7" fmla="*/ 61 h 69"/>
                <a:gd name="T8" fmla="*/ 5 w 59"/>
                <a:gd name="T9" fmla="*/ 17 h 69"/>
                <a:gd name="T10" fmla="*/ 29 w 59"/>
                <a:gd name="T11" fmla="*/ 20 h 69"/>
                <a:gd name="T12" fmla="*/ 58 w 59"/>
                <a:gd name="T1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9">
                  <a:moveTo>
                    <a:pt x="58" y="30"/>
                  </a:moveTo>
                  <a:cubicBezTo>
                    <a:pt x="59" y="32"/>
                    <a:pt x="59" y="32"/>
                    <a:pt x="59" y="32"/>
                  </a:cubicBezTo>
                  <a:cubicBezTo>
                    <a:pt x="58" y="45"/>
                    <a:pt x="55" y="56"/>
                    <a:pt x="41" y="63"/>
                  </a:cubicBezTo>
                  <a:cubicBezTo>
                    <a:pt x="34" y="66"/>
                    <a:pt x="27" y="69"/>
                    <a:pt x="20" y="61"/>
                  </a:cubicBezTo>
                  <a:cubicBezTo>
                    <a:pt x="8" y="49"/>
                    <a:pt x="0" y="35"/>
                    <a:pt x="5" y="17"/>
                  </a:cubicBezTo>
                  <a:cubicBezTo>
                    <a:pt x="13" y="19"/>
                    <a:pt x="24" y="0"/>
                    <a:pt x="29" y="20"/>
                  </a:cubicBezTo>
                  <a:cubicBezTo>
                    <a:pt x="39" y="25"/>
                    <a:pt x="52" y="16"/>
                    <a:pt x="58" y="30"/>
                  </a:cubicBezTo>
                  <a:close/>
                </a:path>
              </a:pathLst>
            </a:custGeom>
            <a:solidFill>
              <a:srgbClr val="507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8" name="Freeform 69">
              <a:extLst>
                <a:ext uri="{FF2B5EF4-FFF2-40B4-BE49-F238E27FC236}">
                  <a16:creationId xmlns:a16="http://schemas.microsoft.com/office/drawing/2014/main" id="{77583AD9-BA21-47A1-8D59-78DC040EF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5975" y="-1216025"/>
              <a:ext cx="88900" cy="79375"/>
            </a:xfrm>
            <a:custGeom>
              <a:avLst/>
              <a:gdLst>
                <a:gd name="T0" fmla="*/ 2 w 73"/>
                <a:gd name="T1" fmla="*/ 14 h 66"/>
                <a:gd name="T2" fmla="*/ 12 w 73"/>
                <a:gd name="T3" fmla="*/ 15 h 66"/>
                <a:gd name="T4" fmla="*/ 40 w 73"/>
                <a:gd name="T5" fmla="*/ 14 h 66"/>
                <a:gd name="T6" fmla="*/ 40 w 73"/>
                <a:gd name="T7" fmla="*/ 13 h 66"/>
                <a:gd name="T8" fmla="*/ 61 w 73"/>
                <a:gd name="T9" fmla="*/ 14 h 66"/>
                <a:gd name="T10" fmla="*/ 64 w 73"/>
                <a:gd name="T11" fmla="*/ 22 h 66"/>
                <a:gd name="T12" fmla="*/ 40 w 73"/>
                <a:gd name="T13" fmla="*/ 66 h 66"/>
                <a:gd name="T14" fmla="*/ 44 w 73"/>
                <a:gd name="T15" fmla="*/ 41 h 66"/>
                <a:gd name="T16" fmla="*/ 8 w 73"/>
                <a:gd name="T17" fmla="*/ 38 h 66"/>
                <a:gd name="T18" fmla="*/ 3 w 73"/>
                <a:gd name="T19" fmla="*/ 35 h 66"/>
                <a:gd name="T20" fmla="*/ 2 w 73"/>
                <a:gd name="T21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6">
                  <a:moveTo>
                    <a:pt x="2" y="14"/>
                  </a:moveTo>
                  <a:cubicBezTo>
                    <a:pt x="6" y="14"/>
                    <a:pt x="9" y="14"/>
                    <a:pt x="12" y="15"/>
                  </a:cubicBezTo>
                  <a:cubicBezTo>
                    <a:pt x="21" y="0"/>
                    <a:pt x="30" y="3"/>
                    <a:pt x="40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7" y="15"/>
                    <a:pt x="54" y="14"/>
                    <a:pt x="61" y="14"/>
                  </a:cubicBezTo>
                  <a:cubicBezTo>
                    <a:pt x="64" y="15"/>
                    <a:pt x="64" y="19"/>
                    <a:pt x="64" y="22"/>
                  </a:cubicBezTo>
                  <a:cubicBezTo>
                    <a:pt x="73" y="33"/>
                    <a:pt x="59" y="59"/>
                    <a:pt x="40" y="66"/>
                  </a:cubicBezTo>
                  <a:cubicBezTo>
                    <a:pt x="32" y="57"/>
                    <a:pt x="42" y="51"/>
                    <a:pt x="44" y="41"/>
                  </a:cubicBezTo>
                  <a:cubicBezTo>
                    <a:pt x="32" y="41"/>
                    <a:pt x="19" y="47"/>
                    <a:pt x="8" y="38"/>
                  </a:cubicBezTo>
                  <a:cubicBezTo>
                    <a:pt x="6" y="37"/>
                    <a:pt x="5" y="36"/>
                    <a:pt x="3" y="35"/>
                  </a:cubicBezTo>
                  <a:cubicBezTo>
                    <a:pt x="2" y="28"/>
                    <a:pt x="0" y="21"/>
                    <a:pt x="2" y="14"/>
                  </a:cubicBezTo>
                  <a:close/>
                </a:path>
              </a:pathLst>
            </a:custGeom>
            <a:solidFill>
              <a:srgbClr val="537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9" name="Freeform 70">
              <a:extLst>
                <a:ext uri="{FF2B5EF4-FFF2-40B4-BE49-F238E27FC236}">
                  <a16:creationId xmlns:a16="http://schemas.microsoft.com/office/drawing/2014/main" id="{1492546C-6BE4-4EEC-8265-568D9C0AF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0100" y="-1577975"/>
              <a:ext cx="79375" cy="82550"/>
            </a:xfrm>
            <a:custGeom>
              <a:avLst/>
              <a:gdLst>
                <a:gd name="T0" fmla="*/ 25 w 65"/>
                <a:gd name="T1" fmla="*/ 35 h 68"/>
                <a:gd name="T2" fmla="*/ 40 w 65"/>
                <a:gd name="T3" fmla="*/ 34 h 68"/>
                <a:gd name="T4" fmla="*/ 59 w 65"/>
                <a:gd name="T5" fmla="*/ 29 h 68"/>
                <a:gd name="T6" fmla="*/ 59 w 65"/>
                <a:gd name="T7" fmla="*/ 52 h 68"/>
                <a:gd name="T8" fmla="*/ 49 w 65"/>
                <a:gd name="T9" fmla="*/ 68 h 68"/>
                <a:gd name="T10" fmla="*/ 22 w 65"/>
                <a:gd name="T11" fmla="*/ 43 h 68"/>
                <a:gd name="T12" fmla="*/ 5 w 65"/>
                <a:gd name="T13" fmla="*/ 22 h 68"/>
                <a:gd name="T14" fmla="*/ 8 w 65"/>
                <a:gd name="T15" fmla="*/ 15 h 68"/>
                <a:gd name="T16" fmla="*/ 23 w 65"/>
                <a:gd name="T17" fmla="*/ 3 h 68"/>
                <a:gd name="T18" fmla="*/ 24 w 65"/>
                <a:gd name="T19" fmla="*/ 20 h 68"/>
                <a:gd name="T20" fmla="*/ 25 w 65"/>
                <a:gd name="T21" fmla="*/ 3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8">
                  <a:moveTo>
                    <a:pt x="25" y="35"/>
                  </a:moveTo>
                  <a:cubicBezTo>
                    <a:pt x="30" y="41"/>
                    <a:pt x="35" y="37"/>
                    <a:pt x="40" y="34"/>
                  </a:cubicBezTo>
                  <a:cubicBezTo>
                    <a:pt x="46" y="30"/>
                    <a:pt x="53" y="23"/>
                    <a:pt x="59" y="29"/>
                  </a:cubicBezTo>
                  <a:cubicBezTo>
                    <a:pt x="65" y="36"/>
                    <a:pt x="62" y="45"/>
                    <a:pt x="59" y="52"/>
                  </a:cubicBezTo>
                  <a:cubicBezTo>
                    <a:pt x="58" y="57"/>
                    <a:pt x="54" y="61"/>
                    <a:pt x="49" y="68"/>
                  </a:cubicBezTo>
                  <a:cubicBezTo>
                    <a:pt x="45" y="52"/>
                    <a:pt x="33" y="48"/>
                    <a:pt x="22" y="43"/>
                  </a:cubicBezTo>
                  <a:cubicBezTo>
                    <a:pt x="13" y="39"/>
                    <a:pt x="0" y="37"/>
                    <a:pt x="5" y="22"/>
                  </a:cubicBezTo>
                  <a:cubicBezTo>
                    <a:pt x="8" y="20"/>
                    <a:pt x="7" y="17"/>
                    <a:pt x="8" y="15"/>
                  </a:cubicBezTo>
                  <a:cubicBezTo>
                    <a:pt x="11" y="8"/>
                    <a:pt x="16" y="0"/>
                    <a:pt x="23" y="3"/>
                  </a:cubicBezTo>
                  <a:cubicBezTo>
                    <a:pt x="31" y="6"/>
                    <a:pt x="26" y="15"/>
                    <a:pt x="24" y="20"/>
                  </a:cubicBezTo>
                  <a:cubicBezTo>
                    <a:pt x="21" y="26"/>
                    <a:pt x="22" y="30"/>
                    <a:pt x="25" y="35"/>
                  </a:cubicBezTo>
                  <a:close/>
                </a:path>
              </a:pathLst>
            </a:custGeom>
            <a:solidFill>
              <a:srgbClr val="EDD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0" name="Freeform 71">
              <a:extLst>
                <a:ext uri="{FF2B5EF4-FFF2-40B4-BE49-F238E27FC236}">
                  <a16:creationId xmlns:a16="http://schemas.microsoft.com/office/drawing/2014/main" id="{A677C3AE-19AC-4468-9D6E-3789BBBAF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663" y="-1633538"/>
              <a:ext cx="52388" cy="55563"/>
            </a:xfrm>
            <a:custGeom>
              <a:avLst/>
              <a:gdLst>
                <a:gd name="T0" fmla="*/ 1 w 43"/>
                <a:gd name="T1" fmla="*/ 32 h 46"/>
                <a:gd name="T2" fmla="*/ 1 w 43"/>
                <a:gd name="T3" fmla="*/ 24 h 46"/>
                <a:gd name="T4" fmla="*/ 5 w 43"/>
                <a:gd name="T5" fmla="*/ 5 h 46"/>
                <a:gd name="T6" fmla="*/ 15 w 43"/>
                <a:gd name="T7" fmla="*/ 3 h 46"/>
                <a:gd name="T8" fmla="*/ 40 w 43"/>
                <a:gd name="T9" fmla="*/ 13 h 46"/>
                <a:gd name="T10" fmla="*/ 36 w 43"/>
                <a:gd name="T11" fmla="*/ 37 h 46"/>
                <a:gd name="T12" fmla="*/ 9 w 43"/>
                <a:gd name="T13" fmla="*/ 40 h 46"/>
                <a:gd name="T14" fmla="*/ 1 w 43"/>
                <a:gd name="T15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6">
                  <a:moveTo>
                    <a:pt x="1" y="32"/>
                  </a:moveTo>
                  <a:cubicBezTo>
                    <a:pt x="1" y="29"/>
                    <a:pt x="1" y="27"/>
                    <a:pt x="1" y="24"/>
                  </a:cubicBezTo>
                  <a:cubicBezTo>
                    <a:pt x="0" y="17"/>
                    <a:pt x="1" y="11"/>
                    <a:pt x="5" y="5"/>
                  </a:cubicBezTo>
                  <a:cubicBezTo>
                    <a:pt x="8" y="3"/>
                    <a:pt x="11" y="3"/>
                    <a:pt x="15" y="3"/>
                  </a:cubicBezTo>
                  <a:cubicBezTo>
                    <a:pt x="24" y="3"/>
                    <a:pt x="35" y="0"/>
                    <a:pt x="40" y="13"/>
                  </a:cubicBezTo>
                  <a:cubicBezTo>
                    <a:pt x="43" y="21"/>
                    <a:pt x="41" y="30"/>
                    <a:pt x="36" y="37"/>
                  </a:cubicBezTo>
                  <a:cubicBezTo>
                    <a:pt x="28" y="46"/>
                    <a:pt x="19" y="45"/>
                    <a:pt x="9" y="40"/>
                  </a:cubicBezTo>
                  <a:cubicBezTo>
                    <a:pt x="7" y="38"/>
                    <a:pt x="4" y="35"/>
                    <a:pt x="1" y="32"/>
                  </a:cubicBezTo>
                  <a:close/>
                </a:path>
              </a:pathLst>
            </a:custGeom>
            <a:solidFill>
              <a:srgbClr val="F1E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1" name="Freeform 72">
              <a:extLst>
                <a:ext uri="{FF2B5EF4-FFF2-40B4-BE49-F238E27FC236}">
                  <a16:creationId xmlns:a16="http://schemas.microsoft.com/office/drawing/2014/main" id="{77CEDC51-60EE-40B4-B839-B263A38FA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8050" y="-1444625"/>
              <a:ext cx="63500" cy="68263"/>
            </a:xfrm>
            <a:custGeom>
              <a:avLst/>
              <a:gdLst>
                <a:gd name="T0" fmla="*/ 25 w 52"/>
                <a:gd name="T1" fmla="*/ 17 h 56"/>
                <a:gd name="T2" fmla="*/ 36 w 52"/>
                <a:gd name="T3" fmla="*/ 21 h 56"/>
                <a:gd name="T4" fmla="*/ 51 w 52"/>
                <a:gd name="T5" fmla="*/ 32 h 56"/>
                <a:gd name="T6" fmla="*/ 45 w 52"/>
                <a:gd name="T7" fmla="*/ 38 h 56"/>
                <a:gd name="T8" fmla="*/ 38 w 52"/>
                <a:gd name="T9" fmla="*/ 46 h 56"/>
                <a:gd name="T10" fmla="*/ 24 w 52"/>
                <a:gd name="T11" fmla="*/ 38 h 56"/>
                <a:gd name="T12" fmla="*/ 20 w 52"/>
                <a:gd name="T13" fmla="*/ 56 h 56"/>
                <a:gd name="T14" fmla="*/ 0 w 52"/>
                <a:gd name="T15" fmla="*/ 0 h 56"/>
                <a:gd name="T16" fmla="*/ 3 w 52"/>
                <a:gd name="T17" fmla="*/ 0 h 56"/>
                <a:gd name="T18" fmla="*/ 25 w 52"/>
                <a:gd name="T19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6">
                  <a:moveTo>
                    <a:pt x="25" y="17"/>
                  </a:moveTo>
                  <a:cubicBezTo>
                    <a:pt x="25" y="28"/>
                    <a:pt x="31" y="22"/>
                    <a:pt x="36" y="21"/>
                  </a:cubicBezTo>
                  <a:cubicBezTo>
                    <a:pt x="45" y="19"/>
                    <a:pt x="49" y="25"/>
                    <a:pt x="51" y="32"/>
                  </a:cubicBezTo>
                  <a:cubicBezTo>
                    <a:pt x="52" y="37"/>
                    <a:pt x="51" y="40"/>
                    <a:pt x="45" y="38"/>
                  </a:cubicBezTo>
                  <a:cubicBezTo>
                    <a:pt x="39" y="36"/>
                    <a:pt x="38" y="37"/>
                    <a:pt x="38" y="46"/>
                  </a:cubicBezTo>
                  <a:cubicBezTo>
                    <a:pt x="32" y="47"/>
                    <a:pt x="31" y="37"/>
                    <a:pt x="24" y="38"/>
                  </a:cubicBezTo>
                  <a:cubicBezTo>
                    <a:pt x="18" y="43"/>
                    <a:pt x="36" y="53"/>
                    <a:pt x="20" y="56"/>
                  </a:cubicBezTo>
                  <a:cubicBezTo>
                    <a:pt x="16" y="37"/>
                    <a:pt x="2" y="2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2" y="3"/>
                    <a:pt x="21" y="7"/>
                    <a:pt x="25" y="17"/>
                  </a:cubicBezTo>
                  <a:close/>
                </a:path>
              </a:pathLst>
            </a:custGeom>
            <a:solidFill>
              <a:srgbClr val="EBE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2" name="Freeform 73">
              <a:extLst>
                <a:ext uri="{FF2B5EF4-FFF2-40B4-BE49-F238E27FC236}">
                  <a16:creationId xmlns:a16="http://schemas.microsoft.com/office/drawing/2014/main" id="{FE2A593F-389A-415C-A736-F048146FC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-1403350"/>
              <a:ext cx="61913" cy="57150"/>
            </a:xfrm>
            <a:custGeom>
              <a:avLst/>
              <a:gdLst>
                <a:gd name="T0" fmla="*/ 19 w 51"/>
                <a:gd name="T1" fmla="*/ 0 h 47"/>
                <a:gd name="T2" fmla="*/ 37 w 51"/>
                <a:gd name="T3" fmla="*/ 5 h 47"/>
                <a:gd name="T4" fmla="*/ 43 w 51"/>
                <a:gd name="T5" fmla="*/ 36 h 47"/>
                <a:gd name="T6" fmla="*/ 33 w 51"/>
                <a:gd name="T7" fmla="*/ 44 h 47"/>
                <a:gd name="T8" fmla="*/ 11 w 51"/>
                <a:gd name="T9" fmla="*/ 23 h 47"/>
                <a:gd name="T10" fmla="*/ 19 w 51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7">
                  <a:moveTo>
                    <a:pt x="19" y="0"/>
                  </a:moveTo>
                  <a:cubicBezTo>
                    <a:pt x="25" y="1"/>
                    <a:pt x="32" y="4"/>
                    <a:pt x="37" y="5"/>
                  </a:cubicBezTo>
                  <a:cubicBezTo>
                    <a:pt x="51" y="10"/>
                    <a:pt x="49" y="24"/>
                    <a:pt x="43" y="36"/>
                  </a:cubicBezTo>
                  <a:cubicBezTo>
                    <a:pt x="40" y="40"/>
                    <a:pt x="40" y="47"/>
                    <a:pt x="33" y="44"/>
                  </a:cubicBezTo>
                  <a:cubicBezTo>
                    <a:pt x="23" y="40"/>
                    <a:pt x="11" y="38"/>
                    <a:pt x="11" y="23"/>
                  </a:cubicBezTo>
                  <a:cubicBezTo>
                    <a:pt x="0" y="11"/>
                    <a:pt x="20" y="9"/>
                    <a:pt x="19" y="0"/>
                  </a:cubicBezTo>
                  <a:close/>
                </a:path>
              </a:pathLst>
            </a:custGeom>
            <a:solidFill>
              <a:srgbClr val="70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3" name="Freeform 74">
              <a:extLst>
                <a:ext uri="{FF2B5EF4-FFF2-40B4-BE49-F238E27FC236}">
                  <a16:creationId xmlns:a16="http://schemas.microsoft.com/office/drawing/2014/main" id="{8F892601-A1FE-4E3E-B2A1-55F9EDDB9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9725" y="-1135063"/>
              <a:ext cx="55563" cy="58738"/>
            </a:xfrm>
            <a:custGeom>
              <a:avLst/>
              <a:gdLst>
                <a:gd name="T0" fmla="*/ 9 w 45"/>
                <a:gd name="T1" fmla="*/ 34 h 49"/>
                <a:gd name="T2" fmla="*/ 2 w 45"/>
                <a:gd name="T3" fmla="*/ 28 h 49"/>
                <a:gd name="T4" fmla="*/ 0 w 45"/>
                <a:gd name="T5" fmla="*/ 26 h 49"/>
                <a:gd name="T6" fmla="*/ 25 w 45"/>
                <a:gd name="T7" fmla="*/ 2 h 49"/>
                <a:gd name="T8" fmla="*/ 42 w 45"/>
                <a:gd name="T9" fmla="*/ 16 h 49"/>
                <a:gd name="T10" fmla="*/ 40 w 45"/>
                <a:gd name="T11" fmla="*/ 26 h 49"/>
                <a:gd name="T12" fmla="*/ 9 w 45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9">
                  <a:moveTo>
                    <a:pt x="9" y="34"/>
                  </a:moveTo>
                  <a:cubicBezTo>
                    <a:pt x="6" y="32"/>
                    <a:pt x="4" y="30"/>
                    <a:pt x="2" y="28"/>
                  </a:cubicBezTo>
                  <a:cubicBezTo>
                    <a:pt x="1" y="27"/>
                    <a:pt x="1" y="27"/>
                    <a:pt x="0" y="26"/>
                  </a:cubicBezTo>
                  <a:cubicBezTo>
                    <a:pt x="2" y="12"/>
                    <a:pt x="14" y="6"/>
                    <a:pt x="25" y="2"/>
                  </a:cubicBezTo>
                  <a:cubicBezTo>
                    <a:pt x="33" y="0"/>
                    <a:pt x="38" y="10"/>
                    <a:pt x="42" y="16"/>
                  </a:cubicBezTo>
                  <a:cubicBezTo>
                    <a:pt x="45" y="20"/>
                    <a:pt x="43" y="24"/>
                    <a:pt x="40" y="26"/>
                  </a:cubicBezTo>
                  <a:cubicBezTo>
                    <a:pt x="30" y="32"/>
                    <a:pt x="24" y="49"/>
                    <a:pt x="9" y="34"/>
                  </a:cubicBezTo>
                  <a:close/>
                </a:path>
              </a:pathLst>
            </a:custGeom>
            <a:solidFill>
              <a:srgbClr val="EDD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4" name="Freeform 75">
              <a:extLst>
                <a:ext uri="{FF2B5EF4-FFF2-40B4-BE49-F238E27FC236}">
                  <a16:creationId xmlns:a16="http://schemas.microsoft.com/office/drawing/2014/main" id="{892B4532-CC52-4A37-BA9A-643DC8A30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-1450975"/>
              <a:ext cx="49213" cy="63500"/>
            </a:xfrm>
            <a:custGeom>
              <a:avLst/>
              <a:gdLst>
                <a:gd name="T0" fmla="*/ 2 w 40"/>
                <a:gd name="T1" fmla="*/ 42 h 52"/>
                <a:gd name="T2" fmla="*/ 8 w 40"/>
                <a:gd name="T3" fmla="*/ 13 h 52"/>
                <a:gd name="T4" fmla="*/ 28 w 40"/>
                <a:gd name="T5" fmla="*/ 0 h 52"/>
                <a:gd name="T6" fmla="*/ 40 w 40"/>
                <a:gd name="T7" fmla="*/ 12 h 52"/>
                <a:gd name="T8" fmla="*/ 24 w 40"/>
                <a:gd name="T9" fmla="*/ 30 h 52"/>
                <a:gd name="T10" fmla="*/ 8 w 40"/>
                <a:gd name="T11" fmla="*/ 50 h 52"/>
                <a:gd name="T12" fmla="*/ 2 w 40"/>
                <a:gd name="T13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2">
                  <a:moveTo>
                    <a:pt x="2" y="42"/>
                  </a:moveTo>
                  <a:cubicBezTo>
                    <a:pt x="7" y="33"/>
                    <a:pt x="3" y="23"/>
                    <a:pt x="8" y="13"/>
                  </a:cubicBezTo>
                  <a:cubicBezTo>
                    <a:pt x="13" y="3"/>
                    <a:pt x="18" y="0"/>
                    <a:pt x="28" y="0"/>
                  </a:cubicBezTo>
                  <a:cubicBezTo>
                    <a:pt x="39" y="0"/>
                    <a:pt x="31" y="13"/>
                    <a:pt x="40" y="12"/>
                  </a:cubicBezTo>
                  <a:cubicBezTo>
                    <a:pt x="40" y="22"/>
                    <a:pt x="32" y="27"/>
                    <a:pt x="24" y="30"/>
                  </a:cubicBezTo>
                  <a:cubicBezTo>
                    <a:pt x="14" y="34"/>
                    <a:pt x="2" y="34"/>
                    <a:pt x="8" y="50"/>
                  </a:cubicBezTo>
                  <a:cubicBezTo>
                    <a:pt x="0" y="52"/>
                    <a:pt x="0" y="47"/>
                    <a:pt x="2" y="42"/>
                  </a:cubicBezTo>
                  <a:close/>
                </a:path>
              </a:pathLst>
            </a:custGeom>
            <a:solidFill>
              <a:srgbClr val="58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5" name="Freeform 76">
              <a:extLst>
                <a:ext uri="{FF2B5EF4-FFF2-40B4-BE49-F238E27FC236}">
                  <a16:creationId xmlns:a16="http://schemas.microsoft.com/office/drawing/2014/main" id="{0B19770D-657A-4192-8DBF-C01704A97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3125" y="-1506538"/>
              <a:ext cx="50800" cy="61913"/>
            </a:xfrm>
            <a:custGeom>
              <a:avLst/>
              <a:gdLst>
                <a:gd name="T0" fmla="*/ 29 w 42"/>
                <a:gd name="T1" fmla="*/ 51 h 51"/>
                <a:gd name="T2" fmla="*/ 2 w 42"/>
                <a:gd name="T3" fmla="*/ 19 h 51"/>
                <a:gd name="T4" fmla="*/ 6 w 42"/>
                <a:gd name="T5" fmla="*/ 11 h 51"/>
                <a:gd name="T6" fmla="*/ 19 w 42"/>
                <a:gd name="T7" fmla="*/ 7 h 51"/>
                <a:gd name="T8" fmla="*/ 38 w 42"/>
                <a:gd name="T9" fmla="*/ 9 h 51"/>
                <a:gd name="T10" fmla="*/ 32 w 42"/>
                <a:gd name="T11" fmla="*/ 26 h 51"/>
                <a:gd name="T12" fmla="*/ 33 w 42"/>
                <a:gd name="T13" fmla="*/ 39 h 51"/>
                <a:gd name="T14" fmla="*/ 29 w 42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1">
                  <a:moveTo>
                    <a:pt x="29" y="51"/>
                  </a:moveTo>
                  <a:cubicBezTo>
                    <a:pt x="14" y="46"/>
                    <a:pt x="14" y="27"/>
                    <a:pt x="2" y="19"/>
                  </a:cubicBezTo>
                  <a:cubicBezTo>
                    <a:pt x="0" y="16"/>
                    <a:pt x="2" y="12"/>
                    <a:pt x="6" y="11"/>
                  </a:cubicBezTo>
                  <a:cubicBezTo>
                    <a:pt x="10" y="10"/>
                    <a:pt x="14" y="8"/>
                    <a:pt x="19" y="7"/>
                  </a:cubicBezTo>
                  <a:cubicBezTo>
                    <a:pt x="25" y="6"/>
                    <a:pt x="34" y="0"/>
                    <a:pt x="38" y="9"/>
                  </a:cubicBezTo>
                  <a:cubicBezTo>
                    <a:pt x="42" y="16"/>
                    <a:pt x="36" y="21"/>
                    <a:pt x="32" y="26"/>
                  </a:cubicBezTo>
                  <a:cubicBezTo>
                    <a:pt x="28" y="31"/>
                    <a:pt x="20" y="36"/>
                    <a:pt x="33" y="39"/>
                  </a:cubicBezTo>
                  <a:cubicBezTo>
                    <a:pt x="36" y="44"/>
                    <a:pt x="34" y="48"/>
                    <a:pt x="29" y="51"/>
                  </a:cubicBezTo>
                  <a:close/>
                </a:path>
              </a:pathLst>
            </a:custGeom>
            <a:solidFill>
              <a:srgbClr val="EED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6" name="Freeform 77">
              <a:extLst>
                <a:ext uri="{FF2B5EF4-FFF2-40B4-BE49-F238E27FC236}">
                  <a16:creationId xmlns:a16="http://schemas.microsoft.com/office/drawing/2014/main" id="{F4F20CB3-604B-49DA-A2E3-B6BD472B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9763" y="-1633538"/>
              <a:ext cx="52388" cy="53975"/>
            </a:xfrm>
            <a:custGeom>
              <a:avLst/>
              <a:gdLst>
                <a:gd name="T0" fmla="*/ 41 w 43"/>
                <a:gd name="T1" fmla="*/ 5 h 44"/>
                <a:gd name="T2" fmla="*/ 40 w 43"/>
                <a:gd name="T3" fmla="*/ 38 h 44"/>
                <a:gd name="T4" fmla="*/ 17 w 43"/>
                <a:gd name="T5" fmla="*/ 37 h 44"/>
                <a:gd name="T6" fmla="*/ 7 w 43"/>
                <a:gd name="T7" fmla="*/ 18 h 44"/>
                <a:gd name="T8" fmla="*/ 18 w 43"/>
                <a:gd name="T9" fmla="*/ 3 h 44"/>
                <a:gd name="T10" fmla="*/ 41 w 43"/>
                <a:gd name="T11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41" y="5"/>
                  </a:moveTo>
                  <a:cubicBezTo>
                    <a:pt x="43" y="17"/>
                    <a:pt x="37" y="27"/>
                    <a:pt x="40" y="38"/>
                  </a:cubicBezTo>
                  <a:cubicBezTo>
                    <a:pt x="31" y="44"/>
                    <a:pt x="26" y="22"/>
                    <a:pt x="17" y="37"/>
                  </a:cubicBezTo>
                  <a:cubicBezTo>
                    <a:pt x="0" y="38"/>
                    <a:pt x="9" y="25"/>
                    <a:pt x="7" y="18"/>
                  </a:cubicBezTo>
                  <a:cubicBezTo>
                    <a:pt x="6" y="10"/>
                    <a:pt x="8" y="3"/>
                    <a:pt x="18" y="3"/>
                  </a:cubicBezTo>
                  <a:cubicBezTo>
                    <a:pt x="26" y="3"/>
                    <a:pt x="34" y="0"/>
                    <a:pt x="41" y="5"/>
                  </a:cubicBezTo>
                  <a:close/>
                </a:path>
              </a:pathLst>
            </a:custGeom>
            <a:solidFill>
              <a:srgbClr val="F2E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7" name="Freeform 78">
              <a:extLst>
                <a:ext uri="{FF2B5EF4-FFF2-40B4-BE49-F238E27FC236}">
                  <a16:creationId xmlns:a16="http://schemas.microsoft.com/office/drawing/2014/main" id="{32A7D741-0734-4DB2-BAD7-8DA23E659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-1400175"/>
              <a:ext cx="57150" cy="63500"/>
            </a:xfrm>
            <a:custGeom>
              <a:avLst/>
              <a:gdLst>
                <a:gd name="T0" fmla="*/ 26 w 47"/>
                <a:gd name="T1" fmla="*/ 0 h 52"/>
                <a:gd name="T2" fmla="*/ 32 w 47"/>
                <a:gd name="T3" fmla="*/ 8 h 52"/>
                <a:gd name="T4" fmla="*/ 35 w 47"/>
                <a:gd name="T5" fmla="*/ 20 h 52"/>
                <a:gd name="T6" fmla="*/ 24 w 47"/>
                <a:gd name="T7" fmla="*/ 35 h 52"/>
                <a:gd name="T8" fmla="*/ 6 w 47"/>
                <a:gd name="T9" fmla="*/ 52 h 52"/>
                <a:gd name="T10" fmla="*/ 6 w 47"/>
                <a:gd name="T11" fmla="*/ 35 h 52"/>
                <a:gd name="T12" fmla="*/ 26 w 47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2">
                  <a:moveTo>
                    <a:pt x="26" y="0"/>
                  </a:moveTo>
                  <a:cubicBezTo>
                    <a:pt x="26" y="4"/>
                    <a:pt x="27" y="7"/>
                    <a:pt x="32" y="8"/>
                  </a:cubicBezTo>
                  <a:cubicBezTo>
                    <a:pt x="47" y="8"/>
                    <a:pt x="36" y="16"/>
                    <a:pt x="35" y="20"/>
                  </a:cubicBezTo>
                  <a:cubicBezTo>
                    <a:pt x="24" y="19"/>
                    <a:pt x="28" y="30"/>
                    <a:pt x="24" y="35"/>
                  </a:cubicBezTo>
                  <a:cubicBezTo>
                    <a:pt x="17" y="40"/>
                    <a:pt x="18" y="52"/>
                    <a:pt x="6" y="52"/>
                  </a:cubicBezTo>
                  <a:cubicBezTo>
                    <a:pt x="6" y="46"/>
                    <a:pt x="7" y="40"/>
                    <a:pt x="6" y="35"/>
                  </a:cubicBezTo>
                  <a:cubicBezTo>
                    <a:pt x="0" y="7"/>
                    <a:pt x="0" y="7"/>
                    <a:pt x="26" y="0"/>
                  </a:cubicBezTo>
                  <a:close/>
                </a:path>
              </a:pathLst>
            </a:custGeom>
            <a:solidFill>
              <a:srgbClr val="5C7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8" name="Freeform 79">
              <a:extLst>
                <a:ext uri="{FF2B5EF4-FFF2-40B4-BE49-F238E27FC236}">
                  <a16:creationId xmlns:a16="http://schemas.microsoft.com/office/drawing/2014/main" id="{2F6012EF-6E02-4B7C-864D-FED7B393B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975" y="-1271588"/>
              <a:ext cx="52388" cy="47625"/>
            </a:xfrm>
            <a:custGeom>
              <a:avLst/>
              <a:gdLst>
                <a:gd name="T0" fmla="*/ 16 w 43"/>
                <a:gd name="T1" fmla="*/ 6 h 39"/>
                <a:gd name="T2" fmla="*/ 20 w 43"/>
                <a:gd name="T3" fmla="*/ 8 h 39"/>
                <a:gd name="T4" fmla="*/ 40 w 43"/>
                <a:gd name="T5" fmla="*/ 25 h 39"/>
                <a:gd name="T6" fmla="*/ 5 w 43"/>
                <a:gd name="T7" fmla="*/ 35 h 39"/>
                <a:gd name="T8" fmla="*/ 2 w 43"/>
                <a:gd name="T9" fmla="*/ 29 h 39"/>
                <a:gd name="T10" fmla="*/ 8 w 43"/>
                <a:gd name="T11" fmla="*/ 2 h 39"/>
                <a:gd name="T12" fmla="*/ 16 w 43"/>
                <a:gd name="T13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9">
                  <a:moveTo>
                    <a:pt x="16" y="6"/>
                  </a:moveTo>
                  <a:cubicBezTo>
                    <a:pt x="18" y="7"/>
                    <a:pt x="19" y="8"/>
                    <a:pt x="20" y="8"/>
                  </a:cubicBezTo>
                  <a:cubicBezTo>
                    <a:pt x="28" y="13"/>
                    <a:pt x="43" y="9"/>
                    <a:pt x="40" y="25"/>
                  </a:cubicBezTo>
                  <a:cubicBezTo>
                    <a:pt x="38" y="32"/>
                    <a:pt x="13" y="39"/>
                    <a:pt x="5" y="35"/>
                  </a:cubicBezTo>
                  <a:cubicBezTo>
                    <a:pt x="3" y="34"/>
                    <a:pt x="0" y="31"/>
                    <a:pt x="2" y="29"/>
                  </a:cubicBezTo>
                  <a:cubicBezTo>
                    <a:pt x="11" y="22"/>
                    <a:pt x="3" y="11"/>
                    <a:pt x="8" y="2"/>
                  </a:cubicBezTo>
                  <a:cubicBezTo>
                    <a:pt x="13" y="0"/>
                    <a:pt x="14" y="4"/>
                    <a:pt x="16" y="6"/>
                  </a:cubicBezTo>
                  <a:close/>
                </a:path>
              </a:pathLst>
            </a:custGeom>
            <a:solidFill>
              <a:srgbClr val="F2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9" name="Freeform 80">
              <a:extLst>
                <a:ext uri="{FF2B5EF4-FFF2-40B4-BE49-F238E27FC236}">
                  <a16:creationId xmlns:a16="http://schemas.microsoft.com/office/drawing/2014/main" id="{37B48FBA-8A4B-4C0C-A40D-EB640C78E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9088" y="-1438275"/>
              <a:ext cx="61913" cy="50800"/>
            </a:xfrm>
            <a:custGeom>
              <a:avLst/>
              <a:gdLst>
                <a:gd name="T0" fmla="*/ 26 w 51"/>
                <a:gd name="T1" fmla="*/ 38 h 42"/>
                <a:gd name="T2" fmla="*/ 2 w 51"/>
                <a:gd name="T3" fmla="*/ 25 h 42"/>
                <a:gd name="T4" fmla="*/ 11 w 51"/>
                <a:gd name="T5" fmla="*/ 3 h 42"/>
                <a:gd name="T6" fmla="*/ 31 w 51"/>
                <a:gd name="T7" fmla="*/ 10 h 42"/>
                <a:gd name="T8" fmla="*/ 40 w 51"/>
                <a:gd name="T9" fmla="*/ 11 h 42"/>
                <a:gd name="T10" fmla="*/ 46 w 51"/>
                <a:gd name="T11" fmla="*/ 20 h 42"/>
                <a:gd name="T12" fmla="*/ 46 w 51"/>
                <a:gd name="T13" fmla="*/ 20 h 42"/>
                <a:gd name="T14" fmla="*/ 26 w 51"/>
                <a:gd name="T1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2">
                  <a:moveTo>
                    <a:pt x="26" y="38"/>
                  </a:moveTo>
                  <a:cubicBezTo>
                    <a:pt x="16" y="37"/>
                    <a:pt x="8" y="33"/>
                    <a:pt x="2" y="25"/>
                  </a:cubicBezTo>
                  <a:cubicBezTo>
                    <a:pt x="0" y="15"/>
                    <a:pt x="2" y="7"/>
                    <a:pt x="11" y="3"/>
                  </a:cubicBezTo>
                  <a:cubicBezTo>
                    <a:pt x="19" y="0"/>
                    <a:pt x="27" y="2"/>
                    <a:pt x="31" y="10"/>
                  </a:cubicBezTo>
                  <a:cubicBezTo>
                    <a:pt x="35" y="17"/>
                    <a:pt x="37" y="11"/>
                    <a:pt x="40" y="11"/>
                  </a:cubicBezTo>
                  <a:cubicBezTo>
                    <a:pt x="46" y="12"/>
                    <a:pt x="51" y="13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3" y="31"/>
                    <a:pt x="41" y="42"/>
                    <a:pt x="26" y="38"/>
                  </a:cubicBezTo>
                  <a:close/>
                </a:path>
              </a:pathLst>
            </a:custGeom>
            <a:solidFill>
              <a:srgbClr val="ECE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0" name="Freeform 81">
              <a:extLst>
                <a:ext uri="{FF2B5EF4-FFF2-40B4-BE49-F238E27FC236}">
                  <a16:creationId xmlns:a16="http://schemas.microsoft.com/office/drawing/2014/main" id="{E9DAB87A-6D76-4354-AE7C-87472663A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7738" y="-1314450"/>
              <a:ext cx="44450" cy="50800"/>
            </a:xfrm>
            <a:custGeom>
              <a:avLst/>
              <a:gdLst>
                <a:gd name="T0" fmla="*/ 12 w 37"/>
                <a:gd name="T1" fmla="*/ 42 h 42"/>
                <a:gd name="T2" fmla="*/ 4 w 37"/>
                <a:gd name="T3" fmla="*/ 38 h 42"/>
                <a:gd name="T4" fmla="*/ 0 w 37"/>
                <a:gd name="T5" fmla="*/ 30 h 42"/>
                <a:gd name="T6" fmla="*/ 36 w 37"/>
                <a:gd name="T7" fmla="*/ 7 h 42"/>
                <a:gd name="T8" fmla="*/ 36 w 37"/>
                <a:gd name="T9" fmla="*/ 23 h 42"/>
                <a:gd name="T10" fmla="*/ 29 w 37"/>
                <a:gd name="T11" fmla="*/ 32 h 42"/>
                <a:gd name="T12" fmla="*/ 26 w 37"/>
                <a:gd name="T13" fmla="*/ 23 h 42"/>
                <a:gd name="T14" fmla="*/ 19 w 37"/>
                <a:gd name="T15" fmla="*/ 15 h 42"/>
                <a:gd name="T16" fmla="*/ 14 w 37"/>
                <a:gd name="T17" fmla="*/ 23 h 42"/>
                <a:gd name="T18" fmla="*/ 12 w 37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2">
                  <a:moveTo>
                    <a:pt x="12" y="42"/>
                  </a:moveTo>
                  <a:cubicBezTo>
                    <a:pt x="10" y="41"/>
                    <a:pt x="7" y="40"/>
                    <a:pt x="4" y="38"/>
                  </a:cubicBezTo>
                  <a:cubicBezTo>
                    <a:pt x="4" y="35"/>
                    <a:pt x="3" y="32"/>
                    <a:pt x="0" y="30"/>
                  </a:cubicBezTo>
                  <a:cubicBezTo>
                    <a:pt x="1" y="2"/>
                    <a:pt x="4" y="0"/>
                    <a:pt x="36" y="7"/>
                  </a:cubicBezTo>
                  <a:cubicBezTo>
                    <a:pt x="36" y="12"/>
                    <a:pt x="37" y="18"/>
                    <a:pt x="36" y="23"/>
                  </a:cubicBezTo>
                  <a:cubicBezTo>
                    <a:pt x="36" y="28"/>
                    <a:pt x="35" y="33"/>
                    <a:pt x="29" y="32"/>
                  </a:cubicBezTo>
                  <a:cubicBezTo>
                    <a:pt x="23" y="32"/>
                    <a:pt x="25" y="27"/>
                    <a:pt x="26" y="23"/>
                  </a:cubicBezTo>
                  <a:cubicBezTo>
                    <a:pt x="27" y="17"/>
                    <a:pt x="24" y="15"/>
                    <a:pt x="19" y="15"/>
                  </a:cubicBezTo>
                  <a:cubicBezTo>
                    <a:pt x="13" y="16"/>
                    <a:pt x="12" y="19"/>
                    <a:pt x="14" y="23"/>
                  </a:cubicBezTo>
                  <a:cubicBezTo>
                    <a:pt x="18" y="30"/>
                    <a:pt x="12" y="36"/>
                    <a:pt x="12" y="42"/>
                  </a:cubicBezTo>
                  <a:close/>
                </a:path>
              </a:pathLst>
            </a:custGeom>
            <a:solidFill>
              <a:srgbClr val="F1E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1" name="Freeform 82">
              <a:extLst>
                <a:ext uri="{FF2B5EF4-FFF2-40B4-BE49-F238E27FC236}">
                  <a16:creationId xmlns:a16="http://schemas.microsoft.com/office/drawing/2014/main" id="{B50C4B4D-0D8B-4708-A26F-B6EAB26F2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8050" y="-1477963"/>
              <a:ext cx="52388" cy="53975"/>
            </a:xfrm>
            <a:custGeom>
              <a:avLst/>
              <a:gdLst>
                <a:gd name="T0" fmla="*/ 0 w 43"/>
                <a:gd name="T1" fmla="*/ 28 h 45"/>
                <a:gd name="T2" fmla="*/ 4 w 43"/>
                <a:gd name="T3" fmla="*/ 16 h 45"/>
                <a:gd name="T4" fmla="*/ 28 w 43"/>
                <a:gd name="T5" fmla="*/ 13 h 45"/>
                <a:gd name="T6" fmla="*/ 31 w 43"/>
                <a:gd name="T7" fmla="*/ 30 h 45"/>
                <a:gd name="T8" fmla="*/ 25 w 43"/>
                <a:gd name="T9" fmla="*/ 45 h 45"/>
                <a:gd name="T10" fmla="*/ 0 w 43"/>
                <a:gd name="T11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5">
                  <a:moveTo>
                    <a:pt x="0" y="28"/>
                  </a:moveTo>
                  <a:cubicBezTo>
                    <a:pt x="2" y="24"/>
                    <a:pt x="3" y="20"/>
                    <a:pt x="4" y="16"/>
                  </a:cubicBezTo>
                  <a:cubicBezTo>
                    <a:pt x="12" y="12"/>
                    <a:pt x="18" y="0"/>
                    <a:pt x="28" y="13"/>
                  </a:cubicBezTo>
                  <a:cubicBezTo>
                    <a:pt x="27" y="18"/>
                    <a:pt x="13" y="24"/>
                    <a:pt x="31" y="30"/>
                  </a:cubicBezTo>
                  <a:cubicBezTo>
                    <a:pt x="43" y="34"/>
                    <a:pt x="33" y="42"/>
                    <a:pt x="25" y="45"/>
                  </a:cubicBezTo>
                  <a:cubicBezTo>
                    <a:pt x="17" y="39"/>
                    <a:pt x="9" y="34"/>
                    <a:pt x="0" y="28"/>
                  </a:cubicBezTo>
                  <a:close/>
                </a:path>
              </a:pathLst>
            </a:custGeom>
            <a:solidFill>
              <a:srgbClr val="F3E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2" name="Freeform 83">
              <a:extLst>
                <a:ext uri="{FF2B5EF4-FFF2-40B4-BE49-F238E27FC236}">
                  <a16:creationId xmlns:a16="http://schemas.microsoft.com/office/drawing/2014/main" id="{5B644182-CCA4-472B-83D2-8D2EEF676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5275" y="-1274763"/>
              <a:ext cx="47625" cy="55563"/>
            </a:xfrm>
            <a:custGeom>
              <a:avLst/>
              <a:gdLst>
                <a:gd name="T0" fmla="*/ 37 w 39"/>
                <a:gd name="T1" fmla="*/ 46 h 46"/>
                <a:gd name="T2" fmla="*/ 21 w 39"/>
                <a:gd name="T3" fmla="*/ 30 h 46"/>
                <a:gd name="T4" fmla="*/ 14 w 39"/>
                <a:gd name="T5" fmla="*/ 7 h 46"/>
                <a:gd name="T6" fmla="*/ 37 w 39"/>
                <a:gd name="T7" fmla="*/ 5 h 46"/>
                <a:gd name="T8" fmla="*/ 37 w 39"/>
                <a:gd name="T9" fmla="*/ 42 h 46"/>
                <a:gd name="T10" fmla="*/ 38 w 39"/>
                <a:gd name="T11" fmla="*/ 44 h 46"/>
                <a:gd name="T12" fmla="*/ 37 w 39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6">
                  <a:moveTo>
                    <a:pt x="37" y="46"/>
                  </a:moveTo>
                  <a:cubicBezTo>
                    <a:pt x="28" y="44"/>
                    <a:pt x="33" y="29"/>
                    <a:pt x="21" y="30"/>
                  </a:cubicBezTo>
                  <a:cubicBezTo>
                    <a:pt x="1" y="27"/>
                    <a:pt x="0" y="24"/>
                    <a:pt x="14" y="7"/>
                  </a:cubicBezTo>
                  <a:cubicBezTo>
                    <a:pt x="21" y="2"/>
                    <a:pt x="29" y="0"/>
                    <a:pt x="37" y="5"/>
                  </a:cubicBezTo>
                  <a:cubicBezTo>
                    <a:pt x="30" y="18"/>
                    <a:pt x="38" y="30"/>
                    <a:pt x="37" y="42"/>
                  </a:cubicBezTo>
                  <a:cubicBezTo>
                    <a:pt x="38" y="43"/>
                    <a:pt x="39" y="43"/>
                    <a:pt x="38" y="44"/>
                  </a:cubicBezTo>
                  <a:cubicBezTo>
                    <a:pt x="38" y="4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F0E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3" name="Freeform 84">
              <a:extLst>
                <a:ext uri="{FF2B5EF4-FFF2-40B4-BE49-F238E27FC236}">
                  <a16:creationId xmlns:a16="http://schemas.microsoft.com/office/drawing/2014/main" id="{4924CA2B-F835-4D40-8FA6-18B2C9820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863" y="-1452563"/>
              <a:ext cx="46038" cy="49213"/>
            </a:xfrm>
            <a:custGeom>
              <a:avLst/>
              <a:gdLst>
                <a:gd name="T0" fmla="*/ 38 w 38"/>
                <a:gd name="T1" fmla="*/ 40 h 40"/>
                <a:gd name="T2" fmla="*/ 11 w 38"/>
                <a:gd name="T3" fmla="*/ 26 h 40"/>
                <a:gd name="T4" fmla="*/ 4 w 38"/>
                <a:gd name="T5" fmla="*/ 13 h 40"/>
                <a:gd name="T6" fmla="*/ 22 w 38"/>
                <a:gd name="T7" fmla="*/ 1 h 40"/>
                <a:gd name="T8" fmla="*/ 33 w 38"/>
                <a:gd name="T9" fmla="*/ 11 h 40"/>
                <a:gd name="T10" fmla="*/ 38 w 38"/>
                <a:gd name="T11" fmla="*/ 40 h 40"/>
                <a:gd name="T12" fmla="*/ 38 w 3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cubicBezTo>
                    <a:pt x="31" y="31"/>
                    <a:pt x="19" y="34"/>
                    <a:pt x="11" y="26"/>
                  </a:cubicBezTo>
                  <a:cubicBezTo>
                    <a:pt x="7" y="23"/>
                    <a:pt x="0" y="19"/>
                    <a:pt x="4" y="13"/>
                  </a:cubicBezTo>
                  <a:cubicBezTo>
                    <a:pt x="8" y="7"/>
                    <a:pt x="12" y="1"/>
                    <a:pt x="22" y="1"/>
                  </a:cubicBezTo>
                  <a:cubicBezTo>
                    <a:pt x="31" y="0"/>
                    <a:pt x="32" y="6"/>
                    <a:pt x="33" y="11"/>
                  </a:cubicBezTo>
                  <a:cubicBezTo>
                    <a:pt x="36" y="20"/>
                    <a:pt x="37" y="3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lose/>
                </a:path>
              </a:pathLst>
            </a:custGeom>
            <a:solidFill>
              <a:srgbClr val="507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4" name="Freeform 85">
              <a:extLst>
                <a:ext uri="{FF2B5EF4-FFF2-40B4-BE49-F238E27FC236}">
                  <a16:creationId xmlns:a16="http://schemas.microsoft.com/office/drawing/2014/main" id="{92105871-9F24-4F03-AEEC-21D6BA828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0263" y="-1376363"/>
              <a:ext cx="63500" cy="50800"/>
            </a:xfrm>
            <a:custGeom>
              <a:avLst/>
              <a:gdLst>
                <a:gd name="T0" fmla="*/ 9 w 53"/>
                <a:gd name="T1" fmla="*/ 0 h 42"/>
                <a:gd name="T2" fmla="*/ 41 w 53"/>
                <a:gd name="T3" fmla="*/ 13 h 42"/>
                <a:gd name="T4" fmla="*/ 53 w 53"/>
                <a:gd name="T5" fmla="*/ 21 h 42"/>
                <a:gd name="T6" fmla="*/ 17 w 53"/>
                <a:gd name="T7" fmla="*/ 42 h 42"/>
                <a:gd name="T8" fmla="*/ 4 w 53"/>
                <a:gd name="T9" fmla="*/ 15 h 42"/>
                <a:gd name="T10" fmla="*/ 9 w 5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2">
                  <a:moveTo>
                    <a:pt x="9" y="0"/>
                  </a:moveTo>
                  <a:cubicBezTo>
                    <a:pt x="18" y="8"/>
                    <a:pt x="24" y="26"/>
                    <a:pt x="41" y="13"/>
                  </a:cubicBezTo>
                  <a:cubicBezTo>
                    <a:pt x="42" y="21"/>
                    <a:pt x="48" y="20"/>
                    <a:pt x="53" y="21"/>
                  </a:cubicBezTo>
                  <a:cubicBezTo>
                    <a:pt x="42" y="30"/>
                    <a:pt x="31" y="37"/>
                    <a:pt x="17" y="42"/>
                  </a:cubicBezTo>
                  <a:cubicBezTo>
                    <a:pt x="12" y="33"/>
                    <a:pt x="24" y="16"/>
                    <a:pt x="4" y="15"/>
                  </a:cubicBezTo>
                  <a:cubicBezTo>
                    <a:pt x="0" y="8"/>
                    <a:pt x="8" y="5"/>
                    <a:pt x="9" y="0"/>
                  </a:cubicBezTo>
                  <a:close/>
                </a:path>
              </a:pathLst>
            </a:custGeom>
            <a:solidFill>
              <a:srgbClr val="E1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5" name="Freeform 86">
              <a:extLst>
                <a:ext uri="{FF2B5EF4-FFF2-40B4-BE49-F238E27FC236}">
                  <a16:creationId xmlns:a16="http://schemas.microsoft.com/office/drawing/2014/main" id="{9590B750-89C5-4F8F-BA23-3D0541CA4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125" y="-1544638"/>
              <a:ext cx="28575" cy="71438"/>
            </a:xfrm>
            <a:custGeom>
              <a:avLst/>
              <a:gdLst>
                <a:gd name="T0" fmla="*/ 15 w 24"/>
                <a:gd name="T1" fmla="*/ 41 h 59"/>
                <a:gd name="T2" fmla="*/ 3 w 24"/>
                <a:gd name="T3" fmla="*/ 59 h 59"/>
                <a:gd name="T4" fmla="*/ 12 w 24"/>
                <a:gd name="T5" fmla="*/ 4 h 59"/>
                <a:gd name="T6" fmla="*/ 24 w 24"/>
                <a:gd name="T7" fmla="*/ 5 h 59"/>
                <a:gd name="T8" fmla="*/ 15 w 24"/>
                <a:gd name="T9" fmla="*/ 4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9">
                  <a:moveTo>
                    <a:pt x="15" y="41"/>
                  </a:moveTo>
                  <a:cubicBezTo>
                    <a:pt x="8" y="45"/>
                    <a:pt x="15" y="58"/>
                    <a:pt x="3" y="59"/>
                  </a:cubicBezTo>
                  <a:cubicBezTo>
                    <a:pt x="0" y="39"/>
                    <a:pt x="4" y="22"/>
                    <a:pt x="12" y="4"/>
                  </a:cubicBezTo>
                  <a:cubicBezTo>
                    <a:pt x="16" y="0"/>
                    <a:pt x="20" y="0"/>
                    <a:pt x="24" y="5"/>
                  </a:cubicBezTo>
                  <a:cubicBezTo>
                    <a:pt x="21" y="17"/>
                    <a:pt x="18" y="29"/>
                    <a:pt x="15" y="41"/>
                  </a:cubicBezTo>
                  <a:close/>
                </a:path>
              </a:pathLst>
            </a:custGeom>
            <a:solidFill>
              <a:srgbClr val="484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6" name="Freeform 87">
              <a:extLst>
                <a:ext uri="{FF2B5EF4-FFF2-40B4-BE49-F238E27FC236}">
                  <a16:creationId xmlns:a16="http://schemas.microsoft.com/office/drawing/2014/main" id="{A1E20BFA-E46C-4C0B-9B5F-266069143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013" y="-1495425"/>
              <a:ext cx="30163" cy="38100"/>
            </a:xfrm>
            <a:custGeom>
              <a:avLst/>
              <a:gdLst>
                <a:gd name="T0" fmla="*/ 25 w 25"/>
                <a:gd name="T1" fmla="*/ 32 h 32"/>
                <a:gd name="T2" fmla="*/ 11 w 25"/>
                <a:gd name="T3" fmla="*/ 32 h 32"/>
                <a:gd name="T4" fmla="*/ 0 w 25"/>
                <a:gd name="T5" fmla="*/ 15 h 32"/>
                <a:gd name="T6" fmla="*/ 10 w 25"/>
                <a:gd name="T7" fmla="*/ 4 h 32"/>
                <a:gd name="T8" fmla="*/ 22 w 25"/>
                <a:gd name="T9" fmla="*/ 13 h 32"/>
                <a:gd name="T10" fmla="*/ 25 w 25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2">
                  <a:moveTo>
                    <a:pt x="25" y="32"/>
                  </a:moveTo>
                  <a:cubicBezTo>
                    <a:pt x="20" y="32"/>
                    <a:pt x="16" y="32"/>
                    <a:pt x="11" y="32"/>
                  </a:cubicBezTo>
                  <a:cubicBezTo>
                    <a:pt x="6" y="27"/>
                    <a:pt x="0" y="23"/>
                    <a:pt x="0" y="15"/>
                  </a:cubicBezTo>
                  <a:cubicBezTo>
                    <a:pt x="0" y="7"/>
                    <a:pt x="1" y="2"/>
                    <a:pt x="10" y="4"/>
                  </a:cubicBezTo>
                  <a:cubicBezTo>
                    <a:pt x="15" y="5"/>
                    <a:pt x="24" y="0"/>
                    <a:pt x="22" y="13"/>
                  </a:cubicBezTo>
                  <a:cubicBezTo>
                    <a:pt x="21" y="19"/>
                    <a:pt x="24" y="26"/>
                    <a:pt x="25" y="32"/>
                  </a:cubicBezTo>
                  <a:close/>
                </a:path>
              </a:pathLst>
            </a:custGeom>
            <a:solidFill>
              <a:srgbClr val="D7D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7" name="Freeform 88">
              <a:extLst>
                <a:ext uri="{FF2B5EF4-FFF2-40B4-BE49-F238E27FC236}">
                  <a16:creationId xmlns:a16="http://schemas.microsoft.com/office/drawing/2014/main" id="{9575275F-78CC-40C3-9ACD-CEFCDCD1B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50" y="-1362075"/>
              <a:ext cx="38100" cy="36513"/>
            </a:xfrm>
            <a:custGeom>
              <a:avLst/>
              <a:gdLst>
                <a:gd name="T0" fmla="*/ 7 w 32"/>
                <a:gd name="T1" fmla="*/ 21 h 31"/>
                <a:gd name="T2" fmla="*/ 23 w 32"/>
                <a:gd name="T3" fmla="*/ 1 h 31"/>
                <a:gd name="T4" fmla="*/ 31 w 32"/>
                <a:gd name="T5" fmla="*/ 8 h 31"/>
                <a:gd name="T6" fmla="*/ 29 w 32"/>
                <a:gd name="T7" fmla="*/ 31 h 31"/>
                <a:gd name="T8" fmla="*/ 0 w 32"/>
                <a:gd name="T9" fmla="*/ 21 h 31"/>
                <a:gd name="T10" fmla="*/ 7 w 32"/>
                <a:gd name="T11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7" y="21"/>
                  </a:moveTo>
                  <a:cubicBezTo>
                    <a:pt x="10" y="13"/>
                    <a:pt x="13" y="4"/>
                    <a:pt x="23" y="1"/>
                  </a:cubicBezTo>
                  <a:cubicBezTo>
                    <a:pt x="28" y="0"/>
                    <a:pt x="31" y="2"/>
                    <a:pt x="31" y="8"/>
                  </a:cubicBezTo>
                  <a:cubicBezTo>
                    <a:pt x="31" y="15"/>
                    <a:pt x="32" y="23"/>
                    <a:pt x="29" y="31"/>
                  </a:cubicBezTo>
                  <a:cubicBezTo>
                    <a:pt x="21" y="24"/>
                    <a:pt x="8" y="31"/>
                    <a:pt x="0" y="21"/>
                  </a:cubicBezTo>
                  <a:cubicBezTo>
                    <a:pt x="2" y="21"/>
                    <a:pt x="5" y="21"/>
                    <a:pt x="7" y="21"/>
                  </a:cubicBezTo>
                  <a:close/>
                </a:path>
              </a:pathLst>
            </a:custGeom>
            <a:solidFill>
              <a:srgbClr val="C2C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8" name="Freeform 89">
              <a:extLst>
                <a:ext uri="{FF2B5EF4-FFF2-40B4-BE49-F238E27FC236}">
                  <a16:creationId xmlns:a16="http://schemas.microsoft.com/office/drawing/2014/main" id="{61BFD17E-C8BD-4030-81CB-0F088454F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7713" y="-1330325"/>
              <a:ext cx="31750" cy="44450"/>
            </a:xfrm>
            <a:custGeom>
              <a:avLst/>
              <a:gdLst>
                <a:gd name="T0" fmla="*/ 3 w 26"/>
                <a:gd name="T1" fmla="*/ 4 h 37"/>
                <a:gd name="T2" fmla="*/ 26 w 26"/>
                <a:gd name="T3" fmla="*/ 4 h 37"/>
                <a:gd name="T4" fmla="*/ 20 w 26"/>
                <a:gd name="T5" fmla="*/ 37 h 37"/>
                <a:gd name="T6" fmla="*/ 0 w 26"/>
                <a:gd name="T7" fmla="*/ 4 h 37"/>
                <a:gd name="T8" fmla="*/ 3 w 26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7">
                  <a:moveTo>
                    <a:pt x="3" y="4"/>
                  </a:moveTo>
                  <a:cubicBezTo>
                    <a:pt x="10" y="22"/>
                    <a:pt x="18" y="0"/>
                    <a:pt x="26" y="4"/>
                  </a:cubicBezTo>
                  <a:cubicBezTo>
                    <a:pt x="24" y="15"/>
                    <a:pt x="22" y="26"/>
                    <a:pt x="20" y="37"/>
                  </a:cubicBezTo>
                  <a:cubicBezTo>
                    <a:pt x="9" y="29"/>
                    <a:pt x="3" y="17"/>
                    <a:pt x="0" y="4"/>
                  </a:cubicBezTo>
                  <a:cubicBezTo>
                    <a:pt x="1" y="3"/>
                    <a:pt x="2" y="3"/>
                    <a:pt x="3" y="4"/>
                  </a:cubicBezTo>
                  <a:close/>
                </a:path>
              </a:pathLst>
            </a:custGeom>
            <a:solidFill>
              <a:srgbClr val="53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9" name="Freeform 90">
              <a:extLst>
                <a:ext uri="{FF2B5EF4-FFF2-40B4-BE49-F238E27FC236}">
                  <a16:creationId xmlns:a16="http://schemas.microsoft.com/office/drawing/2014/main" id="{E4A47F3B-952F-4E3E-AC8B-1E7ABCFD0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288" y="-1498600"/>
              <a:ext cx="31750" cy="44450"/>
            </a:xfrm>
            <a:custGeom>
              <a:avLst/>
              <a:gdLst>
                <a:gd name="T0" fmla="*/ 13 w 26"/>
                <a:gd name="T1" fmla="*/ 36 h 36"/>
                <a:gd name="T2" fmla="*/ 0 w 26"/>
                <a:gd name="T3" fmla="*/ 30 h 36"/>
                <a:gd name="T4" fmla="*/ 23 w 26"/>
                <a:gd name="T5" fmla="*/ 5 h 36"/>
                <a:gd name="T6" fmla="*/ 13 w 2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6">
                  <a:moveTo>
                    <a:pt x="13" y="36"/>
                  </a:moveTo>
                  <a:cubicBezTo>
                    <a:pt x="10" y="32"/>
                    <a:pt x="6" y="29"/>
                    <a:pt x="0" y="30"/>
                  </a:cubicBezTo>
                  <a:cubicBezTo>
                    <a:pt x="2" y="17"/>
                    <a:pt x="0" y="0"/>
                    <a:pt x="23" y="5"/>
                  </a:cubicBezTo>
                  <a:cubicBezTo>
                    <a:pt x="26" y="17"/>
                    <a:pt x="16" y="25"/>
                    <a:pt x="13" y="36"/>
                  </a:cubicBezTo>
                  <a:close/>
                </a:path>
              </a:pathLst>
            </a:custGeom>
            <a:solidFill>
              <a:srgbClr val="D2C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0" name="Freeform 91">
              <a:extLst>
                <a:ext uri="{FF2B5EF4-FFF2-40B4-BE49-F238E27FC236}">
                  <a16:creationId xmlns:a16="http://schemas.microsoft.com/office/drawing/2014/main" id="{02B96B96-5F87-4A7A-A164-DC4C5E7FC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9725" y="-1458913"/>
              <a:ext cx="53975" cy="30163"/>
            </a:xfrm>
            <a:custGeom>
              <a:avLst/>
              <a:gdLst>
                <a:gd name="T0" fmla="*/ 32 w 44"/>
                <a:gd name="T1" fmla="*/ 24 h 24"/>
                <a:gd name="T2" fmla="*/ 0 w 44"/>
                <a:gd name="T3" fmla="*/ 5 h 24"/>
                <a:gd name="T4" fmla="*/ 39 w 44"/>
                <a:gd name="T5" fmla="*/ 5 h 24"/>
                <a:gd name="T6" fmla="*/ 42 w 44"/>
                <a:gd name="T7" fmla="*/ 12 h 24"/>
                <a:gd name="T8" fmla="*/ 32 w 4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4">
                  <a:moveTo>
                    <a:pt x="32" y="24"/>
                  </a:moveTo>
                  <a:cubicBezTo>
                    <a:pt x="19" y="21"/>
                    <a:pt x="8" y="15"/>
                    <a:pt x="0" y="5"/>
                  </a:cubicBezTo>
                  <a:cubicBezTo>
                    <a:pt x="13" y="0"/>
                    <a:pt x="26" y="18"/>
                    <a:pt x="39" y="5"/>
                  </a:cubicBezTo>
                  <a:cubicBezTo>
                    <a:pt x="41" y="3"/>
                    <a:pt x="44" y="9"/>
                    <a:pt x="42" y="12"/>
                  </a:cubicBezTo>
                  <a:cubicBezTo>
                    <a:pt x="39" y="16"/>
                    <a:pt x="35" y="20"/>
                    <a:pt x="32" y="24"/>
                  </a:cubicBezTo>
                  <a:close/>
                </a:path>
              </a:pathLst>
            </a:custGeom>
            <a:solidFill>
              <a:srgbClr val="EBE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1" name="Freeform 92">
              <a:extLst>
                <a:ext uri="{FF2B5EF4-FFF2-40B4-BE49-F238E27FC236}">
                  <a16:creationId xmlns:a16="http://schemas.microsoft.com/office/drawing/2014/main" id="{46D3427A-FB17-4854-9945-685C9B7F7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238" y="-1574800"/>
              <a:ext cx="33338" cy="36513"/>
            </a:xfrm>
            <a:custGeom>
              <a:avLst/>
              <a:gdLst>
                <a:gd name="T0" fmla="*/ 14 w 27"/>
                <a:gd name="T1" fmla="*/ 30 h 30"/>
                <a:gd name="T2" fmla="*/ 2 w 27"/>
                <a:gd name="T3" fmla="*/ 29 h 30"/>
                <a:gd name="T4" fmla="*/ 0 w 27"/>
                <a:gd name="T5" fmla="*/ 25 h 30"/>
                <a:gd name="T6" fmla="*/ 13 w 27"/>
                <a:gd name="T7" fmla="*/ 0 h 30"/>
                <a:gd name="T8" fmla="*/ 14 w 27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0">
                  <a:moveTo>
                    <a:pt x="14" y="30"/>
                  </a:moveTo>
                  <a:cubicBezTo>
                    <a:pt x="10" y="27"/>
                    <a:pt x="6" y="28"/>
                    <a:pt x="2" y="29"/>
                  </a:cubicBezTo>
                  <a:cubicBezTo>
                    <a:pt x="1" y="28"/>
                    <a:pt x="1" y="26"/>
                    <a:pt x="0" y="25"/>
                  </a:cubicBezTo>
                  <a:cubicBezTo>
                    <a:pt x="2" y="15"/>
                    <a:pt x="4" y="6"/>
                    <a:pt x="13" y="0"/>
                  </a:cubicBezTo>
                  <a:cubicBezTo>
                    <a:pt x="20" y="10"/>
                    <a:pt x="27" y="20"/>
                    <a:pt x="14" y="30"/>
                  </a:cubicBezTo>
                  <a:close/>
                </a:path>
              </a:pathLst>
            </a:custGeom>
            <a:solidFill>
              <a:srgbClr val="D1C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2" name="Freeform 93">
              <a:extLst>
                <a:ext uri="{FF2B5EF4-FFF2-40B4-BE49-F238E27FC236}">
                  <a16:creationId xmlns:a16="http://schemas.microsoft.com/office/drawing/2014/main" id="{E205B310-856A-4F4D-832F-8CEB301BC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975" y="-1331913"/>
              <a:ext cx="42863" cy="15875"/>
            </a:xfrm>
            <a:custGeom>
              <a:avLst/>
              <a:gdLst>
                <a:gd name="T0" fmla="*/ 1 w 35"/>
                <a:gd name="T1" fmla="*/ 5 h 13"/>
                <a:gd name="T2" fmla="*/ 26 w 35"/>
                <a:gd name="T3" fmla="*/ 1 h 13"/>
                <a:gd name="T4" fmla="*/ 34 w 35"/>
                <a:gd name="T5" fmla="*/ 4 h 13"/>
                <a:gd name="T6" fmla="*/ 27 w 35"/>
                <a:gd name="T7" fmla="*/ 12 h 13"/>
                <a:gd name="T8" fmla="*/ 4 w 35"/>
                <a:gd name="T9" fmla="*/ 13 h 13"/>
                <a:gd name="T10" fmla="*/ 1 w 35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3">
                  <a:moveTo>
                    <a:pt x="1" y="5"/>
                  </a:moveTo>
                  <a:cubicBezTo>
                    <a:pt x="9" y="4"/>
                    <a:pt x="17" y="2"/>
                    <a:pt x="26" y="1"/>
                  </a:cubicBezTo>
                  <a:cubicBezTo>
                    <a:pt x="29" y="0"/>
                    <a:pt x="33" y="0"/>
                    <a:pt x="34" y="4"/>
                  </a:cubicBezTo>
                  <a:cubicBezTo>
                    <a:pt x="35" y="9"/>
                    <a:pt x="31" y="11"/>
                    <a:pt x="27" y="12"/>
                  </a:cubicBezTo>
                  <a:cubicBezTo>
                    <a:pt x="20" y="13"/>
                    <a:pt x="12" y="13"/>
                    <a:pt x="4" y="13"/>
                  </a:cubicBezTo>
                  <a:cubicBezTo>
                    <a:pt x="1" y="11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1E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3" name="Freeform 94">
              <a:extLst>
                <a:ext uri="{FF2B5EF4-FFF2-40B4-BE49-F238E27FC236}">
                  <a16:creationId xmlns:a16="http://schemas.microsoft.com/office/drawing/2014/main" id="{60DA831C-4FC6-46F8-850B-BC3EEF580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1200" y="-1404938"/>
              <a:ext cx="20638" cy="38100"/>
            </a:xfrm>
            <a:custGeom>
              <a:avLst/>
              <a:gdLst>
                <a:gd name="T0" fmla="*/ 12 w 17"/>
                <a:gd name="T1" fmla="*/ 32 h 32"/>
                <a:gd name="T2" fmla="*/ 1 w 17"/>
                <a:gd name="T3" fmla="*/ 13 h 32"/>
                <a:gd name="T4" fmla="*/ 13 w 17"/>
                <a:gd name="T5" fmla="*/ 0 h 32"/>
                <a:gd name="T6" fmla="*/ 12 w 17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2">
                  <a:moveTo>
                    <a:pt x="12" y="32"/>
                  </a:moveTo>
                  <a:cubicBezTo>
                    <a:pt x="4" y="28"/>
                    <a:pt x="0" y="22"/>
                    <a:pt x="1" y="13"/>
                  </a:cubicBezTo>
                  <a:cubicBezTo>
                    <a:pt x="5" y="9"/>
                    <a:pt x="8" y="5"/>
                    <a:pt x="13" y="0"/>
                  </a:cubicBezTo>
                  <a:cubicBezTo>
                    <a:pt x="17" y="12"/>
                    <a:pt x="15" y="22"/>
                    <a:pt x="12" y="32"/>
                  </a:cubicBezTo>
                  <a:close/>
                </a:path>
              </a:pathLst>
            </a:custGeom>
            <a:solidFill>
              <a:srgbClr val="575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4" name="Freeform 95">
              <a:extLst>
                <a:ext uri="{FF2B5EF4-FFF2-40B4-BE49-F238E27FC236}">
                  <a16:creationId xmlns:a16="http://schemas.microsoft.com/office/drawing/2014/main" id="{E0FAFADD-E235-4432-8F93-9C28F524A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100" y="-1379538"/>
              <a:ext cx="36513" cy="26988"/>
            </a:xfrm>
            <a:custGeom>
              <a:avLst/>
              <a:gdLst>
                <a:gd name="T0" fmla="*/ 15 w 30"/>
                <a:gd name="T1" fmla="*/ 22 h 22"/>
                <a:gd name="T2" fmla="*/ 7 w 30"/>
                <a:gd name="T3" fmla="*/ 15 h 22"/>
                <a:gd name="T4" fmla="*/ 3 w 30"/>
                <a:gd name="T5" fmla="*/ 0 h 22"/>
                <a:gd name="T6" fmla="*/ 20 w 30"/>
                <a:gd name="T7" fmla="*/ 3 h 22"/>
                <a:gd name="T8" fmla="*/ 30 w 30"/>
                <a:gd name="T9" fmla="*/ 19 h 22"/>
                <a:gd name="T10" fmla="*/ 15 w 3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2">
                  <a:moveTo>
                    <a:pt x="15" y="22"/>
                  </a:moveTo>
                  <a:cubicBezTo>
                    <a:pt x="13" y="19"/>
                    <a:pt x="10" y="17"/>
                    <a:pt x="7" y="15"/>
                  </a:cubicBezTo>
                  <a:cubicBezTo>
                    <a:pt x="13" y="8"/>
                    <a:pt x="0" y="7"/>
                    <a:pt x="3" y="0"/>
                  </a:cubicBezTo>
                  <a:cubicBezTo>
                    <a:pt x="9" y="1"/>
                    <a:pt x="14" y="2"/>
                    <a:pt x="20" y="3"/>
                  </a:cubicBezTo>
                  <a:cubicBezTo>
                    <a:pt x="19" y="12"/>
                    <a:pt x="27" y="13"/>
                    <a:pt x="30" y="19"/>
                  </a:cubicBezTo>
                  <a:cubicBezTo>
                    <a:pt x="25" y="20"/>
                    <a:pt x="20" y="21"/>
                    <a:pt x="15" y="22"/>
                  </a:cubicBezTo>
                  <a:close/>
                </a:path>
              </a:pathLst>
            </a:custGeom>
            <a:solidFill>
              <a:srgbClr val="B2B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5" name="Freeform 96">
              <a:extLst>
                <a:ext uri="{FF2B5EF4-FFF2-40B4-BE49-F238E27FC236}">
                  <a16:creationId xmlns:a16="http://schemas.microsoft.com/office/drawing/2014/main" id="{6B15CD70-81D4-4205-8B9F-781C89887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213" y="-1409700"/>
              <a:ext cx="20638" cy="42863"/>
            </a:xfrm>
            <a:custGeom>
              <a:avLst/>
              <a:gdLst>
                <a:gd name="T0" fmla="*/ 11 w 17"/>
                <a:gd name="T1" fmla="*/ 13 h 36"/>
                <a:gd name="T2" fmla="*/ 3 w 17"/>
                <a:gd name="T3" fmla="*/ 36 h 36"/>
                <a:gd name="T4" fmla="*/ 1 w 17"/>
                <a:gd name="T5" fmla="*/ 13 h 36"/>
                <a:gd name="T6" fmla="*/ 11 w 17"/>
                <a:gd name="T7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6">
                  <a:moveTo>
                    <a:pt x="11" y="13"/>
                  </a:moveTo>
                  <a:cubicBezTo>
                    <a:pt x="17" y="24"/>
                    <a:pt x="12" y="31"/>
                    <a:pt x="3" y="36"/>
                  </a:cubicBezTo>
                  <a:cubicBezTo>
                    <a:pt x="2" y="29"/>
                    <a:pt x="0" y="21"/>
                    <a:pt x="1" y="13"/>
                  </a:cubicBezTo>
                  <a:cubicBezTo>
                    <a:pt x="3" y="0"/>
                    <a:pt x="7" y="11"/>
                    <a:pt x="11" y="13"/>
                  </a:cubicBezTo>
                  <a:close/>
                </a:path>
              </a:pathLst>
            </a:custGeom>
            <a:solidFill>
              <a:srgbClr val="575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6" name="Freeform 97">
              <a:extLst>
                <a:ext uri="{FF2B5EF4-FFF2-40B4-BE49-F238E27FC236}">
                  <a16:creationId xmlns:a16="http://schemas.microsoft.com/office/drawing/2014/main" id="{BFFFA919-C373-47E7-8D91-66AE8D13E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5188" y="-1214438"/>
              <a:ext cx="25400" cy="28575"/>
            </a:xfrm>
            <a:custGeom>
              <a:avLst/>
              <a:gdLst>
                <a:gd name="T0" fmla="*/ 21 w 21"/>
                <a:gd name="T1" fmla="*/ 12 h 24"/>
                <a:gd name="T2" fmla="*/ 0 w 21"/>
                <a:gd name="T3" fmla="*/ 11 h 24"/>
                <a:gd name="T4" fmla="*/ 9 w 21"/>
                <a:gd name="T5" fmla="*/ 0 h 24"/>
                <a:gd name="T6" fmla="*/ 21 w 21"/>
                <a:gd name="T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21" y="12"/>
                  </a:moveTo>
                  <a:cubicBezTo>
                    <a:pt x="14" y="15"/>
                    <a:pt x="6" y="24"/>
                    <a:pt x="0" y="11"/>
                  </a:cubicBezTo>
                  <a:cubicBezTo>
                    <a:pt x="4" y="9"/>
                    <a:pt x="1" y="1"/>
                    <a:pt x="9" y="0"/>
                  </a:cubicBezTo>
                  <a:cubicBezTo>
                    <a:pt x="15" y="1"/>
                    <a:pt x="16" y="9"/>
                    <a:pt x="21" y="12"/>
                  </a:cubicBezTo>
                  <a:close/>
                </a:path>
              </a:pathLst>
            </a:custGeom>
            <a:solidFill>
              <a:srgbClr val="C5C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7" name="Freeform 98">
              <a:extLst>
                <a:ext uri="{FF2B5EF4-FFF2-40B4-BE49-F238E27FC236}">
                  <a16:creationId xmlns:a16="http://schemas.microsoft.com/office/drawing/2014/main" id="{C7BB3079-A519-48B8-9EB7-F6782D0EC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5763" y="-1181100"/>
              <a:ext cx="233363" cy="171450"/>
            </a:xfrm>
            <a:custGeom>
              <a:avLst/>
              <a:gdLst>
                <a:gd name="T0" fmla="*/ 146 w 192"/>
                <a:gd name="T1" fmla="*/ 137 h 141"/>
                <a:gd name="T2" fmla="*/ 119 w 192"/>
                <a:gd name="T3" fmla="*/ 135 h 141"/>
                <a:gd name="T4" fmla="*/ 105 w 192"/>
                <a:gd name="T5" fmla="*/ 117 h 141"/>
                <a:gd name="T6" fmla="*/ 126 w 192"/>
                <a:gd name="T7" fmla="*/ 100 h 141"/>
                <a:gd name="T8" fmla="*/ 89 w 192"/>
                <a:gd name="T9" fmla="*/ 94 h 141"/>
                <a:gd name="T10" fmla="*/ 41 w 192"/>
                <a:gd name="T11" fmla="*/ 81 h 141"/>
                <a:gd name="T12" fmla="*/ 47 w 192"/>
                <a:gd name="T13" fmla="*/ 66 h 141"/>
                <a:gd name="T14" fmla="*/ 45 w 192"/>
                <a:gd name="T15" fmla="*/ 61 h 141"/>
                <a:gd name="T16" fmla="*/ 28 w 192"/>
                <a:gd name="T17" fmla="*/ 38 h 141"/>
                <a:gd name="T18" fmla="*/ 1 w 192"/>
                <a:gd name="T19" fmla="*/ 0 h 141"/>
                <a:gd name="T20" fmla="*/ 7 w 192"/>
                <a:gd name="T21" fmla="*/ 0 h 141"/>
                <a:gd name="T22" fmla="*/ 43 w 192"/>
                <a:gd name="T23" fmla="*/ 3 h 141"/>
                <a:gd name="T24" fmla="*/ 64 w 192"/>
                <a:gd name="T25" fmla="*/ 12 h 141"/>
                <a:gd name="T26" fmla="*/ 65 w 192"/>
                <a:gd name="T27" fmla="*/ 18 h 141"/>
                <a:gd name="T28" fmla="*/ 65 w 192"/>
                <a:gd name="T29" fmla="*/ 40 h 141"/>
                <a:gd name="T30" fmla="*/ 73 w 192"/>
                <a:gd name="T31" fmla="*/ 26 h 141"/>
                <a:gd name="T32" fmla="*/ 101 w 192"/>
                <a:gd name="T33" fmla="*/ 27 h 141"/>
                <a:gd name="T34" fmla="*/ 112 w 192"/>
                <a:gd name="T35" fmla="*/ 47 h 141"/>
                <a:gd name="T36" fmla="*/ 125 w 192"/>
                <a:gd name="T37" fmla="*/ 79 h 141"/>
                <a:gd name="T38" fmla="*/ 147 w 192"/>
                <a:gd name="T39" fmla="*/ 58 h 141"/>
                <a:gd name="T40" fmla="*/ 178 w 192"/>
                <a:gd name="T41" fmla="*/ 77 h 141"/>
                <a:gd name="T42" fmla="*/ 187 w 192"/>
                <a:gd name="T43" fmla="*/ 101 h 141"/>
                <a:gd name="T44" fmla="*/ 189 w 192"/>
                <a:gd name="T45" fmla="*/ 122 h 141"/>
                <a:gd name="T46" fmla="*/ 146 w 192"/>
                <a:gd name="T47" fmla="*/ 1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" h="141">
                  <a:moveTo>
                    <a:pt x="146" y="137"/>
                  </a:moveTo>
                  <a:cubicBezTo>
                    <a:pt x="137" y="136"/>
                    <a:pt x="128" y="136"/>
                    <a:pt x="119" y="135"/>
                  </a:cubicBezTo>
                  <a:cubicBezTo>
                    <a:pt x="108" y="134"/>
                    <a:pt x="112" y="121"/>
                    <a:pt x="105" y="117"/>
                  </a:cubicBezTo>
                  <a:cubicBezTo>
                    <a:pt x="114" y="113"/>
                    <a:pt x="115" y="101"/>
                    <a:pt x="126" y="100"/>
                  </a:cubicBezTo>
                  <a:cubicBezTo>
                    <a:pt x="114" y="89"/>
                    <a:pt x="103" y="88"/>
                    <a:pt x="89" y="94"/>
                  </a:cubicBezTo>
                  <a:cubicBezTo>
                    <a:pt x="71" y="103"/>
                    <a:pt x="56" y="92"/>
                    <a:pt x="41" y="81"/>
                  </a:cubicBezTo>
                  <a:cubicBezTo>
                    <a:pt x="46" y="77"/>
                    <a:pt x="60" y="76"/>
                    <a:pt x="47" y="66"/>
                  </a:cubicBezTo>
                  <a:cubicBezTo>
                    <a:pt x="46" y="65"/>
                    <a:pt x="44" y="62"/>
                    <a:pt x="45" y="61"/>
                  </a:cubicBezTo>
                  <a:cubicBezTo>
                    <a:pt x="63" y="35"/>
                    <a:pt x="41" y="41"/>
                    <a:pt x="28" y="38"/>
                  </a:cubicBezTo>
                  <a:cubicBezTo>
                    <a:pt x="18" y="37"/>
                    <a:pt x="0" y="11"/>
                    <a:pt x="1" y="0"/>
                  </a:cubicBezTo>
                  <a:cubicBezTo>
                    <a:pt x="1" y="0"/>
                    <a:pt x="5" y="0"/>
                    <a:pt x="7" y="0"/>
                  </a:cubicBezTo>
                  <a:cubicBezTo>
                    <a:pt x="19" y="1"/>
                    <a:pt x="31" y="3"/>
                    <a:pt x="43" y="3"/>
                  </a:cubicBezTo>
                  <a:cubicBezTo>
                    <a:pt x="51" y="3"/>
                    <a:pt x="59" y="4"/>
                    <a:pt x="64" y="12"/>
                  </a:cubicBezTo>
                  <a:cubicBezTo>
                    <a:pt x="65" y="14"/>
                    <a:pt x="65" y="16"/>
                    <a:pt x="65" y="18"/>
                  </a:cubicBezTo>
                  <a:cubicBezTo>
                    <a:pt x="66" y="25"/>
                    <a:pt x="59" y="31"/>
                    <a:pt x="65" y="40"/>
                  </a:cubicBezTo>
                  <a:cubicBezTo>
                    <a:pt x="69" y="36"/>
                    <a:pt x="69" y="29"/>
                    <a:pt x="73" y="26"/>
                  </a:cubicBezTo>
                  <a:cubicBezTo>
                    <a:pt x="82" y="20"/>
                    <a:pt x="91" y="27"/>
                    <a:pt x="101" y="27"/>
                  </a:cubicBezTo>
                  <a:cubicBezTo>
                    <a:pt x="107" y="27"/>
                    <a:pt x="111" y="39"/>
                    <a:pt x="112" y="47"/>
                  </a:cubicBezTo>
                  <a:cubicBezTo>
                    <a:pt x="115" y="59"/>
                    <a:pt x="127" y="68"/>
                    <a:pt x="125" y="79"/>
                  </a:cubicBezTo>
                  <a:cubicBezTo>
                    <a:pt x="124" y="68"/>
                    <a:pt x="134" y="60"/>
                    <a:pt x="147" y="58"/>
                  </a:cubicBezTo>
                  <a:cubicBezTo>
                    <a:pt x="162" y="56"/>
                    <a:pt x="170" y="66"/>
                    <a:pt x="178" y="77"/>
                  </a:cubicBezTo>
                  <a:cubicBezTo>
                    <a:pt x="183" y="84"/>
                    <a:pt x="184" y="93"/>
                    <a:pt x="187" y="101"/>
                  </a:cubicBezTo>
                  <a:cubicBezTo>
                    <a:pt x="190" y="108"/>
                    <a:pt x="192" y="114"/>
                    <a:pt x="189" y="122"/>
                  </a:cubicBezTo>
                  <a:cubicBezTo>
                    <a:pt x="179" y="138"/>
                    <a:pt x="164" y="141"/>
                    <a:pt x="146" y="137"/>
                  </a:cubicBezTo>
                  <a:close/>
                </a:path>
              </a:pathLst>
            </a:custGeom>
            <a:solidFill>
              <a:srgbClr val="285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8" name="Freeform 99">
              <a:extLst>
                <a:ext uri="{FF2B5EF4-FFF2-40B4-BE49-F238E27FC236}">
                  <a16:creationId xmlns:a16="http://schemas.microsoft.com/office/drawing/2014/main" id="{18505A68-1F0A-4DC5-B162-96C853DDA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9925" y="-1117600"/>
              <a:ext cx="111125" cy="106363"/>
            </a:xfrm>
            <a:custGeom>
              <a:avLst/>
              <a:gdLst>
                <a:gd name="T0" fmla="*/ 78 w 92"/>
                <a:gd name="T1" fmla="*/ 37 h 88"/>
                <a:gd name="T2" fmla="*/ 77 w 92"/>
                <a:gd name="T3" fmla="*/ 55 h 88"/>
                <a:gd name="T4" fmla="*/ 83 w 92"/>
                <a:gd name="T5" fmla="*/ 70 h 88"/>
                <a:gd name="T6" fmla="*/ 57 w 92"/>
                <a:gd name="T7" fmla="*/ 84 h 88"/>
                <a:gd name="T8" fmla="*/ 54 w 92"/>
                <a:gd name="T9" fmla="*/ 78 h 88"/>
                <a:gd name="T10" fmla="*/ 8 w 92"/>
                <a:gd name="T11" fmla="*/ 81 h 88"/>
                <a:gd name="T12" fmla="*/ 2 w 92"/>
                <a:gd name="T13" fmla="*/ 71 h 88"/>
                <a:gd name="T14" fmla="*/ 2 w 92"/>
                <a:gd name="T15" fmla="*/ 53 h 88"/>
                <a:gd name="T16" fmla="*/ 8 w 92"/>
                <a:gd name="T17" fmla="*/ 36 h 88"/>
                <a:gd name="T18" fmla="*/ 59 w 92"/>
                <a:gd name="T19" fmla="*/ 13 h 88"/>
                <a:gd name="T20" fmla="*/ 65 w 92"/>
                <a:gd name="T21" fmla="*/ 27 h 88"/>
                <a:gd name="T22" fmla="*/ 76 w 92"/>
                <a:gd name="T23" fmla="*/ 35 h 88"/>
                <a:gd name="T24" fmla="*/ 78 w 92"/>
                <a:gd name="T25" fmla="*/ 3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88">
                  <a:moveTo>
                    <a:pt x="78" y="37"/>
                  </a:moveTo>
                  <a:cubicBezTo>
                    <a:pt x="72" y="43"/>
                    <a:pt x="62" y="49"/>
                    <a:pt x="77" y="55"/>
                  </a:cubicBezTo>
                  <a:cubicBezTo>
                    <a:pt x="70" y="64"/>
                    <a:pt x="92" y="57"/>
                    <a:pt x="83" y="70"/>
                  </a:cubicBezTo>
                  <a:cubicBezTo>
                    <a:pt x="76" y="80"/>
                    <a:pt x="70" y="87"/>
                    <a:pt x="57" y="84"/>
                  </a:cubicBezTo>
                  <a:cubicBezTo>
                    <a:pt x="54" y="83"/>
                    <a:pt x="55" y="77"/>
                    <a:pt x="54" y="78"/>
                  </a:cubicBezTo>
                  <a:cubicBezTo>
                    <a:pt x="39" y="88"/>
                    <a:pt x="23" y="82"/>
                    <a:pt x="8" y="81"/>
                  </a:cubicBezTo>
                  <a:cubicBezTo>
                    <a:pt x="5" y="79"/>
                    <a:pt x="3" y="75"/>
                    <a:pt x="2" y="71"/>
                  </a:cubicBezTo>
                  <a:cubicBezTo>
                    <a:pt x="0" y="65"/>
                    <a:pt x="0" y="59"/>
                    <a:pt x="2" y="53"/>
                  </a:cubicBezTo>
                  <a:cubicBezTo>
                    <a:pt x="3" y="47"/>
                    <a:pt x="6" y="42"/>
                    <a:pt x="8" y="36"/>
                  </a:cubicBezTo>
                  <a:cubicBezTo>
                    <a:pt x="17" y="7"/>
                    <a:pt x="32" y="0"/>
                    <a:pt x="59" y="13"/>
                  </a:cubicBezTo>
                  <a:cubicBezTo>
                    <a:pt x="64" y="17"/>
                    <a:pt x="65" y="22"/>
                    <a:pt x="65" y="27"/>
                  </a:cubicBezTo>
                  <a:cubicBezTo>
                    <a:pt x="65" y="35"/>
                    <a:pt x="71" y="34"/>
                    <a:pt x="76" y="35"/>
                  </a:cubicBezTo>
                  <a:cubicBezTo>
                    <a:pt x="76" y="36"/>
                    <a:pt x="77" y="36"/>
                    <a:pt x="78" y="37"/>
                  </a:cubicBezTo>
                  <a:close/>
                </a:path>
              </a:pathLst>
            </a:custGeom>
            <a:solidFill>
              <a:srgbClr val="29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9" name="Freeform 100">
              <a:extLst>
                <a:ext uri="{FF2B5EF4-FFF2-40B4-BE49-F238E27FC236}">
                  <a16:creationId xmlns:a16="http://schemas.microsoft.com/office/drawing/2014/main" id="{E41A81A9-25D9-41F3-918D-FE7B9E2B6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0" y="-1169988"/>
              <a:ext cx="100013" cy="114300"/>
            </a:xfrm>
            <a:custGeom>
              <a:avLst/>
              <a:gdLst>
                <a:gd name="T0" fmla="*/ 70 w 82"/>
                <a:gd name="T1" fmla="*/ 32 h 95"/>
                <a:gd name="T2" fmla="*/ 67 w 82"/>
                <a:gd name="T3" fmla="*/ 67 h 95"/>
                <a:gd name="T4" fmla="*/ 77 w 82"/>
                <a:gd name="T5" fmla="*/ 75 h 95"/>
                <a:gd name="T6" fmla="*/ 7 w 82"/>
                <a:gd name="T7" fmla="*/ 80 h 95"/>
                <a:gd name="T8" fmla="*/ 6 w 82"/>
                <a:gd name="T9" fmla="*/ 80 h 95"/>
                <a:gd name="T10" fmla="*/ 1 w 82"/>
                <a:gd name="T11" fmla="*/ 59 h 95"/>
                <a:gd name="T12" fmla="*/ 10 w 82"/>
                <a:gd name="T13" fmla="*/ 31 h 95"/>
                <a:gd name="T14" fmla="*/ 30 w 82"/>
                <a:gd name="T15" fmla="*/ 20 h 95"/>
                <a:gd name="T16" fmla="*/ 33 w 82"/>
                <a:gd name="T17" fmla="*/ 19 h 95"/>
                <a:gd name="T18" fmla="*/ 52 w 82"/>
                <a:gd name="T19" fmla="*/ 26 h 95"/>
                <a:gd name="T20" fmla="*/ 54 w 82"/>
                <a:gd name="T21" fmla="*/ 34 h 95"/>
                <a:gd name="T22" fmla="*/ 65 w 82"/>
                <a:gd name="T23" fmla="*/ 29 h 95"/>
                <a:gd name="T24" fmla="*/ 70 w 82"/>
                <a:gd name="T25" fmla="*/ 3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95">
                  <a:moveTo>
                    <a:pt x="70" y="32"/>
                  </a:moveTo>
                  <a:cubicBezTo>
                    <a:pt x="61" y="43"/>
                    <a:pt x="82" y="56"/>
                    <a:pt x="67" y="67"/>
                  </a:cubicBezTo>
                  <a:cubicBezTo>
                    <a:pt x="67" y="67"/>
                    <a:pt x="79" y="66"/>
                    <a:pt x="77" y="75"/>
                  </a:cubicBezTo>
                  <a:cubicBezTo>
                    <a:pt x="55" y="95"/>
                    <a:pt x="31" y="85"/>
                    <a:pt x="7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4"/>
                    <a:pt x="1" y="66"/>
                    <a:pt x="1" y="59"/>
                  </a:cubicBezTo>
                  <a:cubicBezTo>
                    <a:pt x="3" y="49"/>
                    <a:pt x="5" y="39"/>
                    <a:pt x="10" y="31"/>
                  </a:cubicBezTo>
                  <a:cubicBezTo>
                    <a:pt x="15" y="24"/>
                    <a:pt x="15" y="8"/>
                    <a:pt x="30" y="20"/>
                  </a:cubicBezTo>
                  <a:cubicBezTo>
                    <a:pt x="32" y="21"/>
                    <a:pt x="32" y="20"/>
                    <a:pt x="33" y="19"/>
                  </a:cubicBezTo>
                  <a:cubicBezTo>
                    <a:pt x="47" y="0"/>
                    <a:pt x="48" y="18"/>
                    <a:pt x="52" y="26"/>
                  </a:cubicBezTo>
                  <a:cubicBezTo>
                    <a:pt x="54" y="28"/>
                    <a:pt x="54" y="31"/>
                    <a:pt x="54" y="34"/>
                  </a:cubicBezTo>
                  <a:cubicBezTo>
                    <a:pt x="58" y="34"/>
                    <a:pt x="61" y="29"/>
                    <a:pt x="65" y="29"/>
                  </a:cubicBezTo>
                  <a:cubicBezTo>
                    <a:pt x="67" y="30"/>
                    <a:pt x="69" y="30"/>
                    <a:pt x="70" y="32"/>
                  </a:cubicBezTo>
                  <a:close/>
                </a:path>
              </a:pathLst>
            </a:custGeom>
            <a:solidFill>
              <a:srgbClr val="285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0" name="Freeform 101">
              <a:extLst>
                <a:ext uri="{FF2B5EF4-FFF2-40B4-BE49-F238E27FC236}">
                  <a16:creationId xmlns:a16="http://schemas.microsoft.com/office/drawing/2014/main" id="{6AAA7FE3-F520-4B2C-B0AB-3E0B5F5E6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7038" y="-1039813"/>
              <a:ext cx="98425" cy="77788"/>
            </a:xfrm>
            <a:custGeom>
              <a:avLst/>
              <a:gdLst>
                <a:gd name="T0" fmla="*/ 56 w 80"/>
                <a:gd name="T1" fmla="*/ 64 h 64"/>
                <a:gd name="T2" fmla="*/ 52 w 80"/>
                <a:gd name="T3" fmla="*/ 63 h 64"/>
                <a:gd name="T4" fmla="*/ 6 w 80"/>
                <a:gd name="T5" fmla="*/ 35 h 64"/>
                <a:gd name="T6" fmla="*/ 4 w 80"/>
                <a:gd name="T7" fmla="*/ 21 h 64"/>
                <a:gd name="T8" fmla="*/ 28 w 80"/>
                <a:gd name="T9" fmla="*/ 1 h 64"/>
                <a:gd name="T10" fmla="*/ 56 w 80"/>
                <a:gd name="T11" fmla="*/ 24 h 64"/>
                <a:gd name="T12" fmla="*/ 68 w 80"/>
                <a:gd name="T13" fmla="*/ 28 h 64"/>
                <a:gd name="T14" fmla="*/ 76 w 80"/>
                <a:gd name="T15" fmla="*/ 31 h 64"/>
                <a:gd name="T16" fmla="*/ 56 w 80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4">
                  <a:moveTo>
                    <a:pt x="56" y="64"/>
                  </a:moveTo>
                  <a:cubicBezTo>
                    <a:pt x="55" y="63"/>
                    <a:pt x="53" y="64"/>
                    <a:pt x="52" y="63"/>
                  </a:cubicBezTo>
                  <a:cubicBezTo>
                    <a:pt x="41" y="47"/>
                    <a:pt x="22" y="43"/>
                    <a:pt x="6" y="35"/>
                  </a:cubicBezTo>
                  <a:cubicBezTo>
                    <a:pt x="0" y="31"/>
                    <a:pt x="0" y="26"/>
                    <a:pt x="4" y="21"/>
                  </a:cubicBezTo>
                  <a:cubicBezTo>
                    <a:pt x="11" y="13"/>
                    <a:pt x="19" y="0"/>
                    <a:pt x="28" y="1"/>
                  </a:cubicBezTo>
                  <a:cubicBezTo>
                    <a:pt x="39" y="2"/>
                    <a:pt x="51" y="11"/>
                    <a:pt x="56" y="24"/>
                  </a:cubicBezTo>
                  <a:cubicBezTo>
                    <a:pt x="59" y="32"/>
                    <a:pt x="59" y="36"/>
                    <a:pt x="68" y="28"/>
                  </a:cubicBezTo>
                  <a:cubicBezTo>
                    <a:pt x="70" y="26"/>
                    <a:pt x="74" y="27"/>
                    <a:pt x="76" y="31"/>
                  </a:cubicBezTo>
                  <a:cubicBezTo>
                    <a:pt x="80" y="38"/>
                    <a:pt x="64" y="64"/>
                    <a:pt x="56" y="64"/>
                  </a:cubicBezTo>
                  <a:close/>
                </a:path>
              </a:pathLst>
            </a:custGeom>
            <a:solidFill>
              <a:srgbClr val="ECD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1" name="Freeform 102">
              <a:extLst>
                <a:ext uri="{FF2B5EF4-FFF2-40B4-BE49-F238E27FC236}">
                  <a16:creationId xmlns:a16="http://schemas.microsoft.com/office/drawing/2014/main" id="{BAD45F7F-0DD0-4C13-9414-A19902571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-1065213"/>
              <a:ext cx="119063" cy="95250"/>
            </a:xfrm>
            <a:custGeom>
              <a:avLst/>
              <a:gdLst>
                <a:gd name="T0" fmla="*/ 70 w 98"/>
                <a:gd name="T1" fmla="*/ 0 h 78"/>
                <a:gd name="T2" fmla="*/ 98 w 98"/>
                <a:gd name="T3" fmla="*/ 29 h 78"/>
                <a:gd name="T4" fmla="*/ 67 w 98"/>
                <a:gd name="T5" fmla="*/ 28 h 78"/>
                <a:gd name="T6" fmla="*/ 58 w 98"/>
                <a:gd name="T7" fmla="*/ 31 h 78"/>
                <a:gd name="T8" fmla="*/ 59 w 98"/>
                <a:gd name="T9" fmla="*/ 41 h 78"/>
                <a:gd name="T10" fmla="*/ 59 w 98"/>
                <a:gd name="T11" fmla="*/ 59 h 78"/>
                <a:gd name="T12" fmla="*/ 42 w 98"/>
                <a:gd name="T13" fmla="*/ 52 h 78"/>
                <a:gd name="T14" fmla="*/ 29 w 98"/>
                <a:gd name="T15" fmla="*/ 50 h 78"/>
                <a:gd name="T16" fmla="*/ 29 w 98"/>
                <a:gd name="T17" fmla="*/ 54 h 78"/>
                <a:gd name="T18" fmla="*/ 33 w 98"/>
                <a:gd name="T19" fmla="*/ 73 h 78"/>
                <a:gd name="T20" fmla="*/ 18 w 98"/>
                <a:gd name="T21" fmla="*/ 61 h 78"/>
                <a:gd name="T22" fmla="*/ 0 w 98"/>
                <a:gd name="T23" fmla="*/ 55 h 78"/>
                <a:gd name="T24" fmla="*/ 14 w 98"/>
                <a:gd name="T25" fmla="*/ 44 h 78"/>
                <a:gd name="T26" fmla="*/ 70 w 98"/>
                <a:gd name="T27" fmla="*/ 14 h 78"/>
                <a:gd name="T28" fmla="*/ 70 w 98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78">
                  <a:moveTo>
                    <a:pt x="70" y="0"/>
                  </a:moveTo>
                  <a:cubicBezTo>
                    <a:pt x="87" y="2"/>
                    <a:pt x="97" y="11"/>
                    <a:pt x="98" y="29"/>
                  </a:cubicBezTo>
                  <a:cubicBezTo>
                    <a:pt x="88" y="36"/>
                    <a:pt x="77" y="52"/>
                    <a:pt x="67" y="28"/>
                  </a:cubicBezTo>
                  <a:cubicBezTo>
                    <a:pt x="65" y="23"/>
                    <a:pt x="59" y="24"/>
                    <a:pt x="58" y="31"/>
                  </a:cubicBezTo>
                  <a:cubicBezTo>
                    <a:pt x="58" y="34"/>
                    <a:pt x="59" y="38"/>
                    <a:pt x="59" y="41"/>
                  </a:cubicBezTo>
                  <a:cubicBezTo>
                    <a:pt x="61" y="47"/>
                    <a:pt x="66" y="54"/>
                    <a:pt x="59" y="59"/>
                  </a:cubicBezTo>
                  <a:cubicBezTo>
                    <a:pt x="52" y="63"/>
                    <a:pt x="47" y="57"/>
                    <a:pt x="42" y="52"/>
                  </a:cubicBezTo>
                  <a:cubicBezTo>
                    <a:pt x="38" y="49"/>
                    <a:pt x="34" y="48"/>
                    <a:pt x="29" y="50"/>
                  </a:cubicBezTo>
                  <a:cubicBezTo>
                    <a:pt x="29" y="52"/>
                    <a:pt x="29" y="53"/>
                    <a:pt x="29" y="54"/>
                  </a:cubicBezTo>
                  <a:cubicBezTo>
                    <a:pt x="30" y="61"/>
                    <a:pt x="43" y="67"/>
                    <a:pt x="33" y="73"/>
                  </a:cubicBezTo>
                  <a:cubicBezTo>
                    <a:pt x="25" y="78"/>
                    <a:pt x="22" y="67"/>
                    <a:pt x="18" y="61"/>
                  </a:cubicBezTo>
                  <a:cubicBezTo>
                    <a:pt x="14" y="54"/>
                    <a:pt x="6" y="59"/>
                    <a:pt x="0" y="55"/>
                  </a:cubicBezTo>
                  <a:cubicBezTo>
                    <a:pt x="1" y="46"/>
                    <a:pt x="9" y="45"/>
                    <a:pt x="14" y="44"/>
                  </a:cubicBezTo>
                  <a:cubicBezTo>
                    <a:pt x="37" y="42"/>
                    <a:pt x="46" y="15"/>
                    <a:pt x="70" y="14"/>
                  </a:cubicBezTo>
                  <a:cubicBezTo>
                    <a:pt x="76" y="14"/>
                    <a:pt x="68" y="5"/>
                    <a:pt x="70" y="0"/>
                  </a:cubicBezTo>
                  <a:close/>
                </a:path>
              </a:pathLst>
            </a:custGeom>
            <a:solidFill>
              <a:srgbClr val="E8D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2" name="Freeform 103">
              <a:extLst>
                <a:ext uri="{FF2B5EF4-FFF2-40B4-BE49-F238E27FC236}">
                  <a16:creationId xmlns:a16="http://schemas.microsoft.com/office/drawing/2014/main" id="{CAFBE000-BB3A-4AFB-8709-C9FEEF969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3538" y="-1284288"/>
              <a:ext cx="77788" cy="74613"/>
            </a:xfrm>
            <a:custGeom>
              <a:avLst/>
              <a:gdLst>
                <a:gd name="T0" fmla="*/ 62 w 64"/>
                <a:gd name="T1" fmla="*/ 22 h 61"/>
                <a:gd name="T2" fmla="*/ 62 w 64"/>
                <a:gd name="T3" fmla="*/ 28 h 61"/>
                <a:gd name="T4" fmla="*/ 48 w 64"/>
                <a:gd name="T5" fmla="*/ 61 h 61"/>
                <a:gd name="T6" fmla="*/ 45 w 64"/>
                <a:gd name="T7" fmla="*/ 61 h 61"/>
                <a:gd name="T8" fmla="*/ 42 w 64"/>
                <a:gd name="T9" fmla="*/ 60 h 61"/>
                <a:gd name="T10" fmla="*/ 3 w 64"/>
                <a:gd name="T11" fmla="*/ 28 h 61"/>
                <a:gd name="T12" fmla="*/ 9 w 64"/>
                <a:gd name="T13" fmla="*/ 16 h 61"/>
                <a:gd name="T14" fmla="*/ 26 w 64"/>
                <a:gd name="T15" fmla="*/ 6 h 61"/>
                <a:gd name="T16" fmla="*/ 49 w 64"/>
                <a:gd name="T17" fmla="*/ 4 h 61"/>
                <a:gd name="T18" fmla="*/ 59 w 64"/>
                <a:gd name="T19" fmla="*/ 9 h 61"/>
                <a:gd name="T20" fmla="*/ 62 w 64"/>
                <a:gd name="T21" fmla="*/ 2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1">
                  <a:moveTo>
                    <a:pt x="62" y="22"/>
                  </a:moveTo>
                  <a:cubicBezTo>
                    <a:pt x="62" y="24"/>
                    <a:pt x="62" y="26"/>
                    <a:pt x="62" y="28"/>
                  </a:cubicBezTo>
                  <a:cubicBezTo>
                    <a:pt x="64" y="42"/>
                    <a:pt x="60" y="53"/>
                    <a:pt x="48" y="61"/>
                  </a:cubicBezTo>
                  <a:cubicBezTo>
                    <a:pt x="47" y="61"/>
                    <a:pt x="46" y="61"/>
                    <a:pt x="45" y="61"/>
                  </a:cubicBezTo>
                  <a:cubicBezTo>
                    <a:pt x="44" y="61"/>
                    <a:pt x="43" y="60"/>
                    <a:pt x="42" y="60"/>
                  </a:cubicBezTo>
                  <a:cubicBezTo>
                    <a:pt x="25" y="54"/>
                    <a:pt x="8" y="49"/>
                    <a:pt x="3" y="28"/>
                  </a:cubicBezTo>
                  <a:cubicBezTo>
                    <a:pt x="1" y="21"/>
                    <a:pt x="0" y="16"/>
                    <a:pt x="9" y="16"/>
                  </a:cubicBezTo>
                  <a:cubicBezTo>
                    <a:pt x="11" y="8"/>
                    <a:pt x="13" y="0"/>
                    <a:pt x="26" y="6"/>
                  </a:cubicBezTo>
                  <a:cubicBezTo>
                    <a:pt x="33" y="9"/>
                    <a:pt x="41" y="14"/>
                    <a:pt x="49" y="4"/>
                  </a:cubicBezTo>
                  <a:cubicBezTo>
                    <a:pt x="52" y="0"/>
                    <a:pt x="58" y="2"/>
                    <a:pt x="59" y="9"/>
                  </a:cubicBezTo>
                  <a:cubicBezTo>
                    <a:pt x="60" y="13"/>
                    <a:pt x="58" y="18"/>
                    <a:pt x="62" y="22"/>
                  </a:cubicBezTo>
                  <a:close/>
                </a:path>
              </a:pathLst>
            </a:custGeom>
            <a:solidFill>
              <a:srgbClr val="4C7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3" name="Freeform 104">
              <a:extLst>
                <a:ext uri="{FF2B5EF4-FFF2-40B4-BE49-F238E27FC236}">
                  <a16:creationId xmlns:a16="http://schemas.microsoft.com/office/drawing/2014/main" id="{E17996F1-7141-490A-8BCE-1E9525485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50" y="-1087438"/>
              <a:ext cx="85725" cy="96838"/>
            </a:xfrm>
            <a:custGeom>
              <a:avLst/>
              <a:gdLst>
                <a:gd name="T0" fmla="*/ 58 w 71"/>
                <a:gd name="T1" fmla="*/ 46 h 79"/>
                <a:gd name="T2" fmla="*/ 64 w 71"/>
                <a:gd name="T3" fmla="*/ 53 h 79"/>
                <a:gd name="T4" fmla="*/ 64 w 71"/>
                <a:gd name="T5" fmla="*/ 60 h 79"/>
                <a:gd name="T6" fmla="*/ 59 w 71"/>
                <a:gd name="T7" fmla="*/ 78 h 79"/>
                <a:gd name="T8" fmla="*/ 48 w 71"/>
                <a:gd name="T9" fmla="*/ 62 h 79"/>
                <a:gd name="T10" fmla="*/ 34 w 71"/>
                <a:gd name="T11" fmla="*/ 50 h 79"/>
                <a:gd name="T12" fmla="*/ 21 w 71"/>
                <a:gd name="T13" fmla="*/ 62 h 79"/>
                <a:gd name="T14" fmla="*/ 12 w 71"/>
                <a:gd name="T15" fmla="*/ 76 h 79"/>
                <a:gd name="T16" fmla="*/ 7 w 71"/>
                <a:gd name="T17" fmla="*/ 60 h 79"/>
                <a:gd name="T18" fmla="*/ 8 w 71"/>
                <a:gd name="T19" fmla="*/ 42 h 79"/>
                <a:gd name="T20" fmla="*/ 4 w 71"/>
                <a:gd name="T21" fmla="*/ 25 h 79"/>
                <a:gd name="T22" fmla="*/ 10 w 71"/>
                <a:gd name="T23" fmla="*/ 4 h 79"/>
                <a:gd name="T24" fmla="*/ 33 w 71"/>
                <a:gd name="T25" fmla="*/ 12 h 79"/>
                <a:gd name="T26" fmla="*/ 40 w 71"/>
                <a:gd name="T27" fmla="*/ 24 h 79"/>
                <a:gd name="T28" fmla="*/ 44 w 71"/>
                <a:gd name="T29" fmla="*/ 28 h 79"/>
                <a:gd name="T30" fmla="*/ 50 w 71"/>
                <a:gd name="T31" fmla="*/ 37 h 79"/>
                <a:gd name="T32" fmla="*/ 58 w 71"/>
                <a:gd name="T33" fmla="*/ 4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9">
                  <a:moveTo>
                    <a:pt x="58" y="46"/>
                  </a:moveTo>
                  <a:cubicBezTo>
                    <a:pt x="60" y="48"/>
                    <a:pt x="62" y="51"/>
                    <a:pt x="64" y="53"/>
                  </a:cubicBezTo>
                  <a:cubicBezTo>
                    <a:pt x="68" y="55"/>
                    <a:pt x="66" y="58"/>
                    <a:pt x="64" y="60"/>
                  </a:cubicBezTo>
                  <a:cubicBezTo>
                    <a:pt x="61" y="66"/>
                    <a:pt x="71" y="76"/>
                    <a:pt x="59" y="78"/>
                  </a:cubicBezTo>
                  <a:cubicBezTo>
                    <a:pt x="49" y="79"/>
                    <a:pt x="49" y="69"/>
                    <a:pt x="48" y="62"/>
                  </a:cubicBezTo>
                  <a:cubicBezTo>
                    <a:pt x="48" y="52"/>
                    <a:pt x="42" y="50"/>
                    <a:pt x="34" y="50"/>
                  </a:cubicBezTo>
                  <a:cubicBezTo>
                    <a:pt x="26" y="49"/>
                    <a:pt x="22" y="54"/>
                    <a:pt x="21" y="62"/>
                  </a:cubicBezTo>
                  <a:cubicBezTo>
                    <a:pt x="20" y="68"/>
                    <a:pt x="21" y="78"/>
                    <a:pt x="12" y="76"/>
                  </a:cubicBezTo>
                  <a:cubicBezTo>
                    <a:pt x="4" y="75"/>
                    <a:pt x="9" y="65"/>
                    <a:pt x="7" y="60"/>
                  </a:cubicBezTo>
                  <a:cubicBezTo>
                    <a:pt x="2" y="53"/>
                    <a:pt x="10" y="48"/>
                    <a:pt x="8" y="42"/>
                  </a:cubicBezTo>
                  <a:cubicBezTo>
                    <a:pt x="7" y="36"/>
                    <a:pt x="6" y="30"/>
                    <a:pt x="4" y="25"/>
                  </a:cubicBezTo>
                  <a:cubicBezTo>
                    <a:pt x="1" y="17"/>
                    <a:pt x="0" y="9"/>
                    <a:pt x="10" y="4"/>
                  </a:cubicBezTo>
                  <a:cubicBezTo>
                    <a:pt x="19" y="0"/>
                    <a:pt x="27" y="4"/>
                    <a:pt x="33" y="12"/>
                  </a:cubicBezTo>
                  <a:cubicBezTo>
                    <a:pt x="36" y="15"/>
                    <a:pt x="37" y="20"/>
                    <a:pt x="40" y="24"/>
                  </a:cubicBezTo>
                  <a:cubicBezTo>
                    <a:pt x="41" y="25"/>
                    <a:pt x="42" y="26"/>
                    <a:pt x="44" y="28"/>
                  </a:cubicBezTo>
                  <a:cubicBezTo>
                    <a:pt x="46" y="31"/>
                    <a:pt x="43" y="37"/>
                    <a:pt x="50" y="37"/>
                  </a:cubicBezTo>
                  <a:cubicBezTo>
                    <a:pt x="53" y="40"/>
                    <a:pt x="56" y="43"/>
                    <a:pt x="58" y="46"/>
                  </a:cubicBezTo>
                  <a:close/>
                </a:path>
              </a:pathLst>
            </a:custGeom>
            <a:solidFill>
              <a:srgbClr val="353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4" name="Freeform 105">
              <a:extLst>
                <a:ext uri="{FF2B5EF4-FFF2-40B4-BE49-F238E27FC236}">
                  <a16:creationId xmlns:a16="http://schemas.microsoft.com/office/drawing/2014/main" id="{60D15D03-7E05-46C3-84FE-4EA5407CC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413" y="-1214438"/>
              <a:ext cx="87313" cy="53975"/>
            </a:xfrm>
            <a:custGeom>
              <a:avLst/>
              <a:gdLst>
                <a:gd name="T0" fmla="*/ 67 w 72"/>
                <a:gd name="T1" fmla="*/ 44 h 44"/>
                <a:gd name="T2" fmla="*/ 39 w 72"/>
                <a:gd name="T3" fmla="*/ 35 h 44"/>
                <a:gd name="T4" fmla="*/ 12 w 72"/>
                <a:gd name="T5" fmla="*/ 27 h 44"/>
                <a:gd name="T6" fmla="*/ 15 w 72"/>
                <a:gd name="T7" fmla="*/ 13 h 44"/>
                <a:gd name="T8" fmla="*/ 32 w 72"/>
                <a:gd name="T9" fmla="*/ 3 h 44"/>
                <a:gd name="T10" fmla="*/ 32 w 72"/>
                <a:gd name="T11" fmla="*/ 4 h 44"/>
                <a:gd name="T12" fmla="*/ 67 w 72"/>
                <a:gd name="T13" fmla="*/ 19 h 44"/>
                <a:gd name="T14" fmla="*/ 72 w 72"/>
                <a:gd name="T15" fmla="*/ 33 h 44"/>
                <a:gd name="T16" fmla="*/ 67 w 72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4">
                  <a:moveTo>
                    <a:pt x="67" y="44"/>
                  </a:moveTo>
                  <a:cubicBezTo>
                    <a:pt x="61" y="32"/>
                    <a:pt x="49" y="36"/>
                    <a:pt x="39" y="35"/>
                  </a:cubicBezTo>
                  <a:cubicBezTo>
                    <a:pt x="30" y="35"/>
                    <a:pt x="18" y="40"/>
                    <a:pt x="12" y="27"/>
                  </a:cubicBezTo>
                  <a:cubicBezTo>
                    <a:pt x="17" y="23"/>
                    <a:pt x="0" y="14"/>
                    <a:pt x="15" y="13"/>
                  </a:cubicBezTo>
                  <a:cubicBezTo>
                    <a:pt x="24" y="14"/>
                    <a:pt x="31" y="15"/>
                    <a:pt x="32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47" y="0"/>
                    <a:pt x="58" y="8"/>
                    <a:pt x="67" y="19"/>
                  </a:cubicBezTo>
                  <a:cubicBezTo>
                    <a:pt x="69" y="23"/>
                    <a:pt x="71" y="28"/>
                    <a:pt x="72" y="33"/>
                  </a:cubicBezTo>
                  <a:cubicBezTo>
                    <a:pt x="72" y="37"/>
                    <a:pt x="72" y="41"/>
                    <a:pt x="67" y="44"/>
                  </a:cubicBezTo>
                  <a:close/>
                </a:path>
              </a:pathLst>
            </a:custGeom>
            <a:solidFill>
              <a:srgbClr val="4F7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5" name="Freeform 106">
              <a:extLst>
                <a:ext uri="{FF2B5EF4-FFF2-40B4-BE49-F238E27FC236}">
                  <a16:creationId xmlns:a16="http://schemas.microsoft.com/office/drawing/2014/main" id="{ED64CA5B-9201-4CF6-A4D0-C9A3E46DB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-1103313"/>
              <a:ext cx="68263" cy="52388"/>
            </a:xfrm>
            <a:custGeom>
              <a:avLst/>
              <a:gdLst>
                <a:gd name="T0" fmla="*/ 0 w 56"/>
                <a:gd name="T1" fmla="*/ 8 h 44"/>
                <a:gd name="T2" fmla="*/ 31 w 56"/>
                <a:gd name="T3" fmla="*/ 0 h 44"/>
                <a:gd name="T4" fmla="*/ 39 w 56"/>
                <a:gd name="T5" fmla="*/ 7 h 44"/>
                <a:gd name="T6" fmla="*/ 54 w 56"/>
                <a:gd name="T7" fmla="*/ 24 h 44"/>
                <a:gd name="T8" fmla="*/ 32 w 56"/>
                <a:gd name="T9" fmla="*/ 44 h 44"/>
                <a:gd name="T10" fmla="*/ 29 w 56"/>
                <a:gd name="T11" fmla="*/ 35 h 44"/>
                <a:gd name="T12" fmla="*/ 41 w 56"/>
                <a:gd name="T13" fmla="*/ 19 h 44"/>
                <a:gd name="T14" fmla="*/ 0 w 56"/>
                <a:gd name="T15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0" y="8"/>
                  </a:moveTo>
                  <a:cubicBezTo>
                    <a:pt x="13" y="18"/>
                    <a:pt x="20" y="1"/>
                    <a:pt x="31" y="0"/>
                  </a:cubicBezTo>
                  <a:cubicBezTo>
                    <a:pt x="27" y="11"/>
                    <a:pt x="34" y="7"/>
                    <a:pt x="39" y="7"/>
                  </a:cubicBezTo>
                  <a:cubicBezTo>
                    <a:pt x="52" y="5"/>
                    <a:pt x="56" y="16"/>
                    <a:pt x="54" y="24"/>
                  </a:cubicBezTo>
                  <a:cubicBezTo>
                    <a:pt x="52" y="34"/>
                    <a:pt x="44" y="43"/>
                    <a:pt x="32" y="44"/>
                  </a:cubicBezTo>
                  <a:cubicBezTo>
                    <a:pt x="27" y="44"/>
                    <a:pt x="27" y="39"/>
                    <a:pt x="29" y="35"/>
                  </a:cubicBezTo>
                  <a:cubicBezTo>
                    <a:pt x="32" y="30"/>
                    <a:pt x="39" y="29"/>
                    <a:pt x="41" y="19"/>
                  </a:cubicBezTo>
                  <a:cubicBezTo>
                    <a:pt x="21" y="32"/>
                    <a:pt x="9" y="25"/>
                    <a:pt x="0" y="8"/>
                  </a:cubicBezTo>
                  <a:close/>
                </a:path>
              </a:pathLst>
            </a:custGeom>
            <a:solidFill>
              <a:srgbClr val="EDD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6" name="Freeform 107">
              <a:extLst>
                <a:ext uri="{FF2B5EF4-FFF2-40B4-BE49-F238E27FC236}">
                  <a16:creationId xmlns:a16="http://schemas.microsoft.com/office/drawing/2014/main" id="{AC0262AD-A463-4747-A421-8669F66A7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475" y="-1322388"/>
              <a:ext cx="66675" cy="65088"/>
            </a:xfrm>
            <a:custGeom>
              <a:avLst/>
              <a:gdLst>
                <a:gd name="T0" fmla="*/ 55 w 55"/>
                <a:gd name="T1" fmla="*/ 54 h 54"/>
                <a:gd name="T2" fmla="*/ 49 w 55"/>
                <a:gd name="T3" fmla="*/ 38 h 54"/>
                <a:gd name="T4" fmla="*/ 46 w 55"/>
                <a:gd name="T5" fmla="*/ 38 h 54"/>
                <a:gd name="T6" fmla="*/ 17 w 55"/>
                <a:gd name="T7" fmla="*/ 43 h 54"/>
                <a:gd name="T8" fmla="*/ 2 w 55"/>
                <a:gd name="T9" fmla="*/ 48 h 54"/>
                <a:gd name="T10" fmla="*/ 14 w 55"/>
                <a:gd name="T11" fmla="*/ 29 h 54"/>
                <a:gd name="T12" fmla="*/ 53 w 55"/>
                <a:gd name="T13" fmla="*/ 0 h 54"/>
                <a:gd name="T14" fmla="*/ 55 w 55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4">
                  <a:moveTo>
                    <a:pt x="55" y="54"/>
                  </a:moveTo>
                  <a:cubicBezTo>
                    <a:pt x="48" y="50"/>
                    <a:pt x="53" y="43"/>
                    <a:pt x="49" y="38"/>
                  </a:cubicBezTo>
                  <a:cubicBezTo>
                    <a:pt x="48" y="38"/>
                    <a:pt x="46" y="38"/>
                    <a:pt x="46" y="38"/>
                  </a:cubicBezTo>
                  <a:cubicBezTo>
                    <a:pt x="38" y="50"/>
                    <a:pt x="29" y="53"/>
                    <a:pt x="17" y="43"/>
                  </a:cubicBezTo>
                  <a:cubicBezTo>
                    <a:pt x="8" y="34"/>
                    <a:pt x="5" y="41"/>
                    <a:pt x="2" y="48"/>
                  </a:cubicBezTo>
                  <a:cubicBezTo>
                    <a:pt x="0" y="38"/>
                    <a:pt x="4" y="31"/>
                    <a:pt x="14" y="29"/>
                  </a:cubicBezTo>
                  <a:cubicBezTo>
                    <a:pt x="39" y="34"/>
                    <a:pt x="45" y="16"/>
                    <a:pt x="53" y="0"/>
                  </a:cubicBezTo>
                  <a:cubicBezTo>
                    <a:pt x="53" y="18"/>
                    <a:pt x="54" y="36"/>
                    <a:pt x="55" y="54"/>
                  </a:cubicBezTo>
                  <a:close/>
                </a:path>
              </a:pathLst>
            </a:custGeom>
            <a:solidFill>
              <a:srgbClr val="C2C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7" name="Freeform 108">
              <a:extLst>
                <a:ext uri="{FF2B5EF4-FFF2-40B4-BE49-F238E27FC236}">
                  <a16:creationId xmlns:a16="http://schemas.microsoft.com/office/drawing/2014/main" id="{22D5720C-B1B9-46CA-9726-876F767A5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3700" y="-1057275"/>
              <a:ext cx="53975" cy="44450"/>
            </a:xfrm>
            <a:custGeom>
              <a:avLst/>
              <a:gdLst>
                <a:gd name="T0" fmla="*/ 43 w 44"/>
                <a:gd name="T1" fmla="*/ 0 h 37"/>
                <a:gd name="T2" fmla="*/ 26 w 44"/>
                <a:gd name="T3" fmla="*/ 33 h 37"/>
                <a:gd name="T4" fmla="*/ 13 w 44"/>
                <a:gd name="T5" fmla="*/ 31 h 37"/>
                <a:gd name="T6" fmla="*/ 6 w 44"/>
                <a:gd name="T7" fmla="*/ 10 h 37"/>
                <a:gd name="T8" fmla="*/ 21 w 44"/>
                <a:gd name="T9" fmla="*/ 3 h 37"/>
                <a:gd name="T10" fmla="*/ 43 w 44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7">
                  <a:moveTo>
                    <a:pt x="43" y="0"/>
                  </a:moveTo>
                  <a:cubicBezTo>
                    <a:pt x="44" y="18"/>
                    <a:pt x="33" y="24"/>
                    <a:pt x="26" y="33"/>
                  </a:cubicBezTo>
                  <a:cubicBezTo>
                    <a:pt x="23" y="37"/>
                    <a:pt x="16" y="36"/>
                    <a:pt x="13" y="31"/>
                  </a:cubicBezTo>
                  <a:cubicBezTo>
                    <a:pt x="9" y="25"/>
                    <a:pt x="0" y="20"/>
                    <a:pt x="6" y="10"/>
                  </a:cubicBezTo>
                  <a:cubicBezTo>
                    <a:pt x="9" y="6"/>
                    <a:pt x="14" y="0"/>
                    <a:pt x="21" y="3"/>
                  </a:cubicBezTo>
                  <a:cubicBezTo>
                    <a:pt x="28" y="7"/>
                    <a:pt x="34" y="13"/>
                    <a:pt x="43" y="0"/>
                  </a:cubicBezTo>
                  <a:close/>
                </a:path>
              </a:pathLst>
            </a:custGeom>
            <a:solidFill>
              <a:srgbClr val="EDD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8" name="Freeform 109">
              <a:extLst>
                <a:ext uri="{FF2B5EF4-FFF2-40B4-BE49-F238E27FC236}">
                  <a16:creationId xmlns:a16="http://schemas.microsoft.com/office/drawing/2014/main" id="{D4824DEE-3125-4188-91E5-08317753E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7413" y="-1128713"/>
              <a:ext cx="57150" cy="47625"/>
            </a:xfrm>
            <a:custGeom>
              <a:avLst/>
              <a:gdLst>
                <a:gd name="T0" fmla="*/ 13 w 46"/>
                <a:gd name="T1" fmla="*/ 13 h 40"/>
                <a:gd name="T2" fmla="*/ 46 w 46"/>
                <a:gd name="T3" fmla="*/ 22 h 40"/>
                <a:gd name="T4" fmla="*/ 45 w 46"/>
                <a:gd name="T5" fmla="*/ 25 h 40"/>
                <a:gd name="T6" fmla="*/ 28 w 46"/>
                <a:gd name="T7" fmla="*/ 24 h 40"/>
                <a:gd name="T8" fmla="*/ 30 w 46"/>
                <a:gd name="T9" fmla="*/ 38 h 40"/>
                <a:gd name="T10" fmla="*/ 5 w 46"/>
                <a:gd name="T11" fmla="*/ 22 h 40"/>
                <a:gd name="T12" fmla="*/ 13 w 46"/>
                <a:gd name="T13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0">
                  <a:moveTo>
                    <a:pt x="13" y="13"/>
                  </a:moveTo>
                  <a:cubicBezTo>
                    <a:pt x="25" y="12"/>
                    <a:pt x="40" y="0"/>
                    <a:pt x="46" y="22"/>
                  </a:cubicBezTo>
                  <a:cubicBezTo>
                    <a:pt x="45" y="23"/>
                    <a:pt x="45" y="24"/>
                    <a:pt x="45" y="25"/>
                  </a:cubicBezTo>
                  <a:cubicBezTo>
                    <a:pt x="39" y="24"/>
                    <a:pt x="34" y="24"/>
                    <a:pt x="28" y="24"/>
                  </a:cubicBezTo>
                  <a:cubicBezTo>
                    <a:pt x="23" y="29"/>
                    <a:pt x="41" y="36"/>
                    <a:pt x="30" y="38"/>
                  </a:cubicBezTo>
                  <a:cubicBezTo>
                    <a:pt x="20" y="40"/>
                    <a:pt x="11" y="30"/>
                    <a:pt x="5" y="22"/>
                  </a:cubicBezTo>
                  <a:cubicBezTo>
                    <a:pt x="0" y="16"/>
                    <a:pt x="9" y="15"/>
                    <a:pt x="13" y="13"/>
                  </a:cubicBezTo>
                  <a:close/>
                </a:path>
              </a:pathLst>
            </a:custGeom>
            <a:solidFill>
              <a:srgbClr val="EA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9" name="Freeform 110">
              <a:extLst>
                <a:ext uri="{FF2B5EF4-FFF2-40B4-BE49-F238E27FC236}">
                  <a16:creationId xmlns:a16="http://schemas.microsoft.com/office/drawing/2014/main" id="{75A43822-5E21-40CD-A9A2-0BD6373ED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975" y="-1035050"/>
              <a:ext cx="71438" cy="47625"/>
            </a:xfrm>
            <a:custGeom>
              <a:avLst/>
              <a:gdLst>
                <a:gd name="T0" fmla="*/ 41 w 58"/>
                <a:gd name="T1" fmla="*/ 0 h 40"/>
                <a:gd name="T2" fmla="*/ 40 w 58"/>
                <a:gd name="T3" fmla="*/ 18 h 40"/>
                <a:gd name="T4" fmla="*/ 24 w 58"/>
                <a:gd name="T5" fmla="*/ 30 h 40"/>
                <a:gd name="T6" fmla="*/ 13 w 58"/>
                <a:gd name="T7" fmla="*/ 24 h 40"/>
                <a:gd name="T8" fmla="*/ 0 w 58"/>
                <a:gd name="T9" fmla="*/ 17 h 40"/>
                <a:gd name="T10" fmla="*/ 41 w 58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40">
                  <a:moveTo>
                    <a:pt x="41" y="0"/>
                  </a:moveTo>
                  <a:cubicBezTo>
                    <a:pt x="58" y="7"/>
                    <a:pt x="36" y="11"/>
                    <a:pt x="40" y="18"/>
                  </a:cubicBezTo>
                  <a:cubicBezTo>
                    <a:pt x="35" y="22"/>
                    <a:pt x="30" y="27"/>
                    <a:pt x="24" y="30"/>
                  </a:cubicBezTo>
                  <a:cubicBezTo>
                    <a:pt x="20" y="32"/>
                    <a:pt x="10" y="40"/>
                    <a:pt x="13" y="24"/>
                  </a:cubicBezTo>
                  <a:cubicBezTo>
                    <a:pt x="15" y="16"/>
                    <a:pt x="3" y="24"/>
                    <a:pt x="0" y="17"/>
                  </a:cubicBezTo>
                  <a:cubicBezTo>
                    <a:pt x="17" y="17"/>
                    <a:pt x="30" y="10"/>
                    <a:pt x="41" y="0"/>
                  </a:cubicBezTo>
                  <a:close/>
                </a:path>
              </a:pathLst>
            </a:custGeom>
            <a:solidFill>
              <a:srgbClr val="769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0" name="Freeform 111">
              <a:extLst>
                <a:ext uri="{FF2B5EF4-FFF2-40B4-BE49-F238E27FC236}">
                  <a16:creationId xmlns:a16="http://schemas.microsoft.com/office/drawing/2014/main" id="{AADB3AAB-2236-44DB-9108-F43E16CA9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1038" y="-1035050"/>
              <a:ext cx="57150" cy="41275"/>
            </a:xfrm>
            <a:custGeom>
              <a:avLst/>
              <a:gdLst>
                <a:gd name="T0" fmla="*/ 0 w 48"/>
                <a:gd name="T1" fmla="*/ 18 h 35"/>
                <a:gd name="T2" fmla="*/ 0 w 48"/>
                <a:gd name="T3" fmla="*/ 11 h 35"/>
                <a:gd name="T4" fmla="*/ 48 w 48"/>
                <a:gd name="T5" fmla="*/ 0 h 35"/>
                <a:gd name="T6" fmla="*/ 48 w 48"/>
                <a:gd name="T7" fmla="*/ 16 h 35"/>
                <a:gd name="T8" fmla="*/ 15 w 48"/>
                <a:gd name="T9" fmla="*/ 17 h 35"/>
                <a:gd name="T10" fmla="*/ 22 w 48"/>
                <a:gd name="T11" fmla="*/ 30 h 35"/>
                <a:gd name="T12" fmla="*/ 8 w 48"/>
                <a:gd name="T13" fmla="*/ 26 h 35"/>
                <a:gd name="T14" fmla="*/ 0 w 48"/>
                <a:gd name="T15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5">
                  <a:moveTo>
                    <a:pt x="0" y="18"/>
                  </a:moveTo>
                  <a:cubicBezTo>
                    <a:pt x="0" y="16"/>
                    <a:pt x="0" y="13"/>
                    <a:pt x="0" y="11"/>
                  </a:cubicBezTo>
                  <a:cubicBezTo>
                    <a:pt x="16" y="9"/>
                    <a:pt x="34" y="21"/>
                    <a:pt x="48" y="0"/>
                  </a:cubicBezTo>
                  <a:cubicBezTo>
                    <a:pt x="48" y="7"/>
                    <a:pt x="48" y="12"/>
                    <a:pt x="48" y="16"/>
                  </a:cubicBezTo>
                  <a:cubicBezTo>
                    <a:pt x="37" y="18"/>
                    <a:pt x="26" y="19"/>
                    <a:pt x="15" y="17"/>
                  </a:cubicBezTo>
                  <a:cubicBezTo>
                    <a:pt x="16" y="23"/>
                    <a:pt x="27" y="24"/>
                    <a:pt x="22" y="30"/>
                  </a:cubicBezTo>
                  <a:cubicBezTo>
                    <a:pt x="18" y="35"/>
                    <a:pt x="12" y="30"/>
                    <a:pt x="8" y="26"/>
                  </a:cubicBezTo>
                  <a:cubicBezTo>
                    <a:pt x="5" y="24"/>
                    <a:pt x="3" y="21"/>
                    <a:pt x="0" y="18"/>
                  </a:cubicBezTo>
                  <a:close/>
                </a:path>
              </a:pathLst>
            </a:custGeom>
            <a:solidFill>
              <a:srgbClr val="446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1" name="Freeform 112">
              <a:extLst>
                <a:ext uri="{FF2B5EF4-FFF2-40B4-BE49-F238E27FC236}">
                  <a16:creationId xmlns:a16="http://schemas.microsoft.com/office/drawing/2014/main" id="{10DBB78E-BB43-4589-9CD7-20E1E0E08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-1223963"/>
              <a:ext cx="47625" cy="34925"/>
            </a:xfrm>
            <a:custGeom>
              <a:avLst/>
              <a:gdLst>
                <a:gd name="T0" fmla="*/ 30 w 39"/>
                <a:gd name="T1" fmla="*/ 4 h 29"/>
                <a:gd name="T2" fmla="*/ 30 w 39"/>
                <a:gd name="T3" fmla="*/ 0 h 29"/>
                <a:gd name="T4" fmla="*/ 38 w 39"/>
                <a:gd name="T5" fmla="*/ 4 h 29"/>
                <a:gd name="T6" fmla="*/ 20 w 39"/>
                <a:gd name="T7" fmla="*/ 28 h 29"/>
                <a:gd name="T8" fmla="*/ 5 w 39"/>
                <a:gd name="T9" fmla="*/ 4 h 29"/>
                <a:gd name="T10" fmla="*/ 23 w 39"/>
                <a:gd name="T11" fmla="*/ 19 h 29"/>
                <a:gd name="T12" fmla="*/ 30 w 39"/>
                <a:gd name="T13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9">
                  <a:moveTo>
                    <a:pt x="30" y="4"/>
                  </a:moveTo>
                  <a:cubicBezTo>
                    <a:pt x="30" y="2"/>
                    <a:pt x="30" y="1"/>
                    <a:pt x="30" y="0"/>
                  </a:cubicBezTo>
                  <a:cubicBezTo>
                    <a:pt x="33" y="1"/>
                    <a:pt x="35" y="3"/>
                    <a:pt x="38" y="4"/>
                  </a:cubicBezTo>
                  <a:cubicBezTo>
                    <a:pt x="39" y="17"/>
                    <a:pt x="38" y="29"/>
                    <a:pt x="20" y="28"/>
                  </a:cubicBezTo>
                  <a:cubicBezTo>
                    <a:pt x="7" y="27"/>
                    <a:pt x="0" y="20"/>
                    <a:pt x="5" y="4"/>
                  </a:cubicBezTo>
                  <a:cubicBezTo>
                    <a:pt x="12" y="10"/>
                    <a:pt x="10" y="23"/>
                    <a:pt x="23" y="19"/>
                  </a:cubicBezTo>
                  <a:cubicBezTo>
                    <a:pt x="33" y="17"/>
                    <a:pt x="29" y="10"/>
                    <a:pt x="30" y="4"/>
                  </a:cubicBezTo>
                  <a:close/>
                </a:path>
              </a:pathLst>
            </a:custGeom>
            <a:solidFill>
              <a:srgbClr val="E7D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2" name="Freeform 113">
              <a:extLst>
                <a:ext uri="{FF2B5EF4-FFF2-40B4-BE49-F238E27FC236}">
                  <a16:creationId xmlns:a16="http://schemas.microsoft.com/office/drawing/2014/main" id="{04C0064A-E7D7-4D8F-92BE-7FB45BC4D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-1174750"/>
              <a:ext cx="38100" cy="46038"/>
            </a:xfrm>
            <a:custGeom>
              <a:avLst/>
              <a:gdLst>
                <a:gd name="T0" fmla="*/ 31 w 31"/>
                <a:gd name="T1" fmla="*/ 11 h 38"/>
                <a:gd name="T2" fmla="*/ 0 w 31"/>
                <a:gd name="T3" fmla="*/ 38 h 38"/>
                <a:gd name="T4" fmla="*/ 15 w 31"/>
                <a:gd name="T5" fmla="*/ 22 h 38"/>
                <a:gd name="T6" fmla="*/ 18 w 31"/>
                <a:gd name="T7" fmla="*/ 12 h 38"/>
                <a:gd name="T8" fmla="*/ 22 w 31"/>
                <a:gd name="T9" fmla="*/ 1 h 38"/>
                <a:gd name="T10" fmla="*/ 31 w 31"/>
                <a:gd name="T11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8">
                  <a:moveTo>
                    <a:pt x="31" y="11"/>
                  </a:moveTo>
                  <a:cubicBezTo>
                    <a:pt x="31" y="29"/>
                    <a:pt x="29" y="31"/>
                    <a:pt x="0" y="38"/>
                  </a:cubicBezTo>
                  <a:cubicBezTo>
                    <a:pt x="0" y="27"/>
                    <a:pt x="9" y="26"/>
                    <a:pt x="15" y="22"/>
                  </a:cubicBezTo>
                  <a:cubicBezTo>
                    <a:pt x="18" y="19"/>
                    <a:pt x="19" y="16"/>
                    <a:pt x="18" y="12"/>
                  </a:cubicBezTo>
                  <a:cubicBezTo>
                    <a:pt x="17" y="7"/>
                    <a:pt x="16" y="2"/>
                    <a:pt x="22" y="1"/>
                  </a:cubicBezTo>
                  <a:cubicBezTo>
                    <a:pt x="30" y="0"/>
                    <a:pt x="28" y="7"/>
                    <a:pt x="31" y="11"/>
                  </a:cubicBezTo>
                  <a:close/>
                </a:path>
              </a:pathLst>
            </a:custGeom>
            <a:solidFill>
              <a:srgbClr val="E2D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3" name="Freeform 114">
              <a:extLst>
                <a:ext uri="{FF2B5EF4-FFF2-40B4-BE49-F238E27FC236}">
                  <a16:creationId xmlns:a16="http://schemas.microsoft.com/office/drawing/2014/main" id="{AF437B6B-91EB-4AF4-AF0D-57C3C2380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0" y="-1189038"/>
              <a:ext cx="38100" cy="25400"/>
            </a:xfrm>
            <a:custGeom>
              <a:avLst/>
              <a:gdLst>
                <a:gd name="T0" fmla="*/ 30 w 31"/>
                <a:gd name="T1" fmla="*/ 3 h 21"/>
                <a:gd name="T2" fmla="*/ 19 w 31"/>
                <a:gd name="T3" fmla="*/ 15 h 21"/>
                <a:gd name="T4" fmla="*/ 0 w 31"/>
                <a:gd name="T5" fmla="*/ 17 h 21"/>
                <a:gd name="T6" fmla="*/ 30 w 31"/>
                <a:gd name="T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1">
                  <a:moveTo>
                    <a:pt x="30" y="3"/>
                  </a:moveTo>
                  <a:cubicBezTo>
                    <a:pt x="31" y="12"/>
                    <a:pt x="22" y="10"/>
                    <a:pt x="19" y="15"/>
                  </a:cubicBezTo>
                  <a:cubicBezTo>
                    <a:pt x="13" y="16"/>
                    <a:pt x="7" y="21"/>
                    <a:pt x="0" y="17"/>
                  </a:cubicBezTo>
                  <a:cubicBezTo>
                    <a:pt x="4" y="0"/>
                    <a:pt x="20" y="9"/>
                    <a:pt x="30" y="3"/>
                  </a:cubicBezTo>
                  <a:close/>
                </a:path>
              </a:pathLst>
            </a:custGeom>
            <a:solidFill>
              <a:srgbClr val="E5D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4" name="Freeform 115">
              <a:extLst>
                <a:ext uri="{FF2B5EF4-FFF2-40B4-BE49-F238E27FC236}">
                  <a16:creationId xmlns:a16="http://schemas.microsoft.com/office/drawing/2014/main" id="{B361BC7E-2901-432D-9096-F71A5A89A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875" y="-1214438"/>
              <a:ext cx="25400" cy="28575"/>
            </a:xfrm>
            <a:custGeom>
              <a:avLst/>
              <a:gdLst>
                <a:gd name="T0" fmla="*/ 17 w 21"/>
                <a:gd name="T1" fmla="*/ 3 h 24"/>
                <a:gd name="T2" fmla="*/ 0 w 21"/>
                <a:gd name="T3" fmla="*/ 13 h 24"/>
                <a:gd name="T4" fmla="*/ 14 w 21"/>
                <a:gd name="T5" fmla="*/ 3 h 24"/>
                <a:gd name="T6" fmla="*/ 17 w 21"/>
                <a:gd name="T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17" y="3"/>
                  </a:moveTo>
                  <a:cubicBezTo>
                    <a:pt x="21" y="24"/>
                    <a:pt x="10" y="16"/>
                    <a:pt x="0" y="13"/>
                  </a:cubicBezTo>
                  <a:cubicBezTo>
                    <a:pt x="4" y="8"/>
                    <a:pt x="5" y="0"/>
                    <a:pt x="14" y="3"/>
                  </a:cubicBezTo>
                  <a:cubicBezTo>
                    <a:pt x="15" y="2"/>
                    <a:pt x="16" y="3"/>
                    <a:pt x="17" y="3"/>
                  </a:cubicBezTo>
                  <a:close/>
                </a:path>
              </a:pathLst>
            </a:custGeom>
            <a:solidFill>
              <a:srgbClr val="C2C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5" name="Freeform 116">
              <a:extLst>
                <a:ext uri="{FF2B5EF4-FFF2-40B4-BE49-F238E27FC236}">
                  <a16:creationId xmlns:a16="http://schemas.microsoft.com/office/drawing/2014/main" id="{8E142D38-7168-48D0-AC74-090DC9820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5975" y="-1177925"/>
              <a:ext cx="68263" cy="47625"/>
            </a:xfrm>
            <a:custGeom>
              <a:avLst/>
              <a:gdLst>
                <a:gd name="T0" fmla="*/ 21 w 57"/>
                <a:gd name="T1" fmla="*/ 38 h 39"/>
                <a:gd name="T2" fmla="*/ 15 w 57"/>
                <a:gd name="T3" fmla="*/ 37 h 39"/>
                <a:gd name="T4" fmla="*/ 8 w 57"/>
                <a:gd name="T5" fmla="*/ 2 h 39"/>
                <a:gd name="T6" fmla="*/ 39 w 57"/>
                <a:gd name="T7" fmla="*/ 4 h 39"/>
                <a:gd name="T8" fmla="*/ 53 w 57"/>
                <a:gd name="T9" fmla="*/ 5 h 39"/>
                <a:gd name="T10" fmla="*/ 48 w 57"/>
                <a:gd name="T11" fmla="*/ 17 h 39"/>
                <a:gd name="T12" fmla="*/ 41 w 57"/>
                <a:gd name="T13" fmla="*/ 34 h 39"/>
                <a:gd name="T14" fmla="*/ 21 w 57"/>
                <a:gd name="T15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39">
                  <a:moveTo>
                    <a:pt x="21" y="38"/>
                  </a:moveTo>
                  <a:cubicBezTo>
                    <a:pt x="19" y="37"/>
                    <a:pt x="17" y="37"/>
                    <a:pt x="15" y="37"/>
                  </a:cubicBezTo>
                  <a:cubicBezTo>
                    <a:pt x="7" y="27"/>
                    <a:pt x="0" y="16"/>
                    <a:pt x="8" y="2"/>
                  </a:cubicBezTo>
                  <a:cubicBezTo>
                    <a:pt x="18" y="8"/>
                    <a:pt x="29" y="7"/>
                    <a:pt x="39" y="4"/>
                  </a:cubicBezTo>
                  <a:cubicBezTo>
                    <a:pt x="44" y="3"/>
                    <a:pt x="50" y="0"/>
                    <a:pt x="53" y="5"/>
                  </a:cubicBezTo>
                  <a:cubicBezTo>
                    <a:pt x="57" y="10"/>
                    <a:pt x="50" y="12"/>
                    <a:pt x="48" y="17"/>
                  </a:cubicBezTo>
                  <a:cubicBezTo>
                    <a:pt x="46" y="22"/>
                    <a:pt x="39" y="26"/>
                    <a:pt x="41" y="34"/>
                  </a:cubicBezTo>
                  <a:cubicBezTo>
                    <a:pt x="35" y="39"/>
                    <a:pt x="28" y="38"/>
                    <a:pt x="21" y="38"/>
                  </a:cubicBezTo>
                  <a:close/>
                </a:path>
              </a:pathLst>
            </a:custGeom>
            <a:solidFill>
              <a:srgbClr val="285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6" name="Freeform 117">
              <a:extLst>
                <a:ext uri="{FF2B5EF4-FFF2-40B4-BE49-F238E27FC236}">
                  <a16:creationId xmlns:a16="http://schemas.microsoft.com/office/drawing/2014/main" id="{4395C9BC-C2AF-441C-A426-F3337236D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8688" y="-1206500"/>
              <a:ext cx="53975" cy="42863"/>
            </a:xfrm>
            <a:custGeom>
              <a:avLst/>
              <a:gdLst>
                <a:gd name="T0" fmla="*/ 31 w 44"/>
                <a:gd name="T1" fmla="*/ 1 h 35"/>
                <a:gd name="T2" fmla="*/ 40 w 44"/>
                <a:gd name="T3" fmla="*/ 11 h 35"/>
                <a:gd name="T4" fmla="*/ 35 w 44"/>
                <a:gd name="T5" fmla="*/ 31 h 35"/>
                <a:gd name="T6" fmla="*/ 27 w 44"/>
                <a:gd name="T7" fmla="*/ 20 h 35"/>
                <a:gd name="T8" fmla="*/ 19 w 44"/>
                <a:gd name="T9" fmla="*/ 13 h 35"/>
                <a:gd name="T10" fmla="*/ 7 w 44"/>
                <a:gd name="T11" fmla="*/ 26 h 35"/>
                <a:gd name="T12" fmla="*/ 31 w 44"/>
                <a:gd name="T13" fmla="*/ 1 h 35"/>
                <a:gd name="T14" fmla="*/ 31 w 44"/>
                <a:gd name="T1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5">
                  <a:moveTo>
                    <a:pt x="31" y="1"/>
                  </a:moveTo>
                  <a:cubicBezTo>
                    <a:pt x="34" y="4"/>
                    <a:pt x="37" y="7"/>
                    <a:pt x="40" y="11"/>
                  </a:cubicBezTo>
                  <a:cubicBezTo>
                    <a:pt x="44" y="19"/>
                    <a:pt x="41" y="28"/>
                    <a:pt x="35" y="31"/>
                  </a:cubicBezTo>
                  <a:cubicBezTo>
                    <a:pt x="26" y="35"/>
                    <a:pt x="28" y="25"/>
                    <a:pt x="27" y="20"/>
                  </a:cubicBezTo>
                  <a:cubicBezTo>
                    <a:pt x="26" y="15"/>
                    <a:pt x="24" y="13"/>
                    <a:pt x="19" y="13"/>
                  </a:cubicBezTo>
                  <a:cubicBezTo>
                    <a:pt x="10" y="12"/>
                    <a:pt x="14" y="24"/>
                    <a:pt x="7" y="26"/>
                  </a:cubicBezTo>
                  <a:cubicBezTo>
                    <a:pt x="0" y="6"/>
                    <a:pt x="6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lose/>
                </a:path>
              </a:pathLst>
            </a:custGeom>
            <a:solidFill>
              <a:srgbClr val="EAD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7" name="Freeform 118">
              <a:extLst>
                <a:ext uri="{FF2B5EF4-FFF2-40B4-BE49-F238E27FC236}">
                  <a16:creationId xmlns:a16="http://schemas.microsoft.com/office/drawing/2014/main" id="{20DABEA0-A006-4F95-9352-09E3953F3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925" y="-1169988"/>
              <a:ext cx="44450" cy="42863"/>
            </a:xfrm>
            <a:custGeom>
              <a:avLst/>
              <a:gdLst>
                <a:gd name="T0" fmla="*/ 28 w 37"/>
                <a:gd name="T1" fmla="*/ 35 h 35"/>
                <a:gd name="T2" fmla="*/ 9 w 37"/>
                <a:gd name="T3" fmla="*/ 32 h 35"/>
                <a:gd name="T4" fmla="*/ 0 w 37"/>
                <a:gd name="T5" fmla="*/ 7 h 35"/>
                <a:gd name="T6" fmla="*/ 29 w 37"/>
                <a:gd name="T7" fmla="*/ 12 h 35"/>
                <a:gd name="T8" fmla="*/ 28 w 3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28" y="35"/>
                  </a:moveTo>
                  <a:cubicBezTo>
                    <a:pt x="22" y="33"/>
                    <a:pt x="25" y="7"/>
                    <a:pt x="9" y="32"/>
                  </a:cubicBezTo>
                  <a:cubicBezTo>
                    <a:pt x="19" y="16"/>
                    <a:pt x="0" y="16"/>
                    <a:pt x="0" y="7"/>
                  </a:cubicBezTo>
                  <a:cubicBezTo>
                    <a:pt x="11" y="0"/>
                    <a:pt x="21" y="5"/>
                    <a:pt x="29" y="12"/>
                  </a:cubicBezTo>
                  <a:cubicBezTo>
                    <a:pt x="37" y="18"/>
                    <a:pt x="33" y="27"/>
                    <a:pt x="28" y="35"/>
                  </a:cubicBezTo>
                  <a:close/>
                </a:path>
              </a:pathLst>
            </a:custGeom>
            <a:solidFill>
              <a:srgbClr val="E2C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8" name="Freeform 119">
              <a:extLst>
                <a:ext uri="{FF2B5EF4-FFF2-40B4-BE49-F238E27FC236}">
                  <a16:creationId xmlns:a16="http://schemas.microsoft.com/office/drawing/2014/main" id="{5614DEA0-2DBB-4223-8F2D-37FCF46C6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825" y="-1084263"/>
              <a:ext cx="33338" cy="65088"/>
            </a:xfrm>
            <a:custGeom>
              <a:avLst/>
              <a:gdLst>
                <a:gd name="T0" fmla="*/ 27 w 28"/>
                <a:gd name="T1" fmla="*/ 17 h 54"/>
                <a:gd name="T2" fmla="*/ 0 w 28"/>
                <a:gd name="T3" fmla="*/ 3 h 54"/>
                <a:gd name="T4" fmla="*/ 28 w 28"/>
                <a:gd name="T5" fmla="*/ 17 h 54"/>
                <a:gd name="T6" fmla="*/ 27 w 28"/>
                <a:gd name="T7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7" y="17"/>
                  </a:moveTo>
                  <a:cubicBezTo>
                    <a:pt x="0" y="54"/>
                    <a:pt x="8" y="0"/>
                    <a:pt x="0" y="3"/>
                  </a:cubicBezTo>
                  <a:cubicBezTo>
                    <a:pt x="6" y="6"/>
                    <a:pt x="17" y="11"/>
                    <a:pt x="28" y="17"/>
                  </a:cubicBezTo>
                  <a:cubicBezTo>
                    <a:pt x="28" y="17"/>
                    <a:pt x="27" y="17"/>
                    <a:pt x="27" y="17"/>
                  </a:cubicBezTo>
                  <a:close/>
                </a:path>
              </a:pathLst>
            </a:custGeom>
            <a:solidFill>
              <a:srgbClr val="DDD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9" name="Freeform 120">
              <a:extLst>
                <a:ext uri="{FF2B5EF4-FFF2-40B4-BE49-F238E27FC236}">
                  <a16:creationId xmlns:a16="http://schemas.microsoft.com/office/drawing/2014/main" id="{6FBA0E76-E804-4302-83B9-82203C76A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725" y="-1447800"/>
              <a:ext cx="165100" cy="179388"/>
            </a:xfrm>
            <a:custGeom>
              <a:avLst/>
              <a:gdLst>
                <a:gd name="T0" fmla="*/ 99 w 136"/>
                <a:gd name="T1" fmla="*/ 139 h 148"/>
                <a:gd name="T2" fmla="*/ 59 w 136"/>
                <a:gd name="T3" fmla="*/ 132 h 148"/>
                <a:gd name="T4" fmla="*/ 52 w 136"/>
                <a:gd name="T5" fmla="*/ 127 h 148"/>
                <a:gd name="T6" fmla="*/ 58 w 136"/>
                <a:gd name="T7" fmla="*/ 103 h 148"/>
                <a:gd name="T8" fmla="*/ 68 w 136"/>
                <a:gd name="T9" fmla="*/ 51 h 148"/>
                <a:gd name="T10" fmla="*/ 15 w 136"/>
                <a:gd name="T11" fmla="*/ 44 h 148"/>
                <a:gd name="T12" fmla="*/ 0 w 136"/>
                <a:gd name="T13" fmla="*/ 48 h 148"/>
                <a:gd name="T14" fmla="*/ 19 w 136"/>
                <a:gd name="T15" fmla="*/ 13 h 148"/>
                <a:gd name="T16" fmla="*/ 62 w 136"/>
                <a:gd name="T17" fmla="*/ 13 h 148"/>
                <a:gd name="T18" fmla="*/ 136 w 136"/>
                <a:gd name="T19" fmla="*/ 140 h 148"/>
                <a:gd name="T20" fmla="*/ 134 w 136"/>
                <a:gd name="T21" fmla="*/ 142 h 148"/>
                <a:gd name="T22" fmla="*/ 99 w 136"/>
                <a:gd name="T23" fmla="*/ 13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148">
                  <a:moveTo>
                    <a:pt x="99" y="139"/>
                  </a:moveTo>
                  <a:cubicBezTo>
                    <a:pt x="86" y="137"/>
                    <a:pt x="72" y="134"/>
                    <a:pt x="59" y="132"/>
                  </a:cubicBezTo>
                  <a:cubicBezTo>
                    <a:pt x="57" y="130"/>
                    <a:pt x="54" y="129"/>
                    <a:pt x="52" y="127"/>
                  </a:cubicBezTo>
                  <a:cubicBezTo>
                    <a:pt x="46" y="117"/>
                    <a:pt x="49" y="109"/>
                    <a:pt x="58" y="103"/>
                  </a:cubicBezTo>
                  <a:cubicBezTo>
                    <a:pt x="75" y="90"/>
                    <a:pt x="79" y="68"/>
                    <a:pt x="68" y="51"/>
                  </a:cubicBezTo>
                  <a:cubicBezTo>
                    <a:pt x="57" y="36"/>
                    <a:pt x="33" y="33"/>
                    <a:pt x="15" y="44"/>
                  </a:cubicBezTo>
                  <a:cubicBezTo>
                    <a:pt x="11" y="47"/>
                    <a:pt x="8" y="58"/>
                    <a:pt x="0" y="48"/>
                  </a:cubicBezTo>
                  <a:cubicBezTo>
                    <a:pt x="2" y="33"/>
                    <a:pt x="15" y="26"/>
                    <a:pt x="19" y="13"/>
                  </a:cubicBezTo>
                  <a:cubicBezTo>
                    <a:pt x="35" y="0"/>
                    <a:pt x="46" y="0"/>
                    <a:pt x="62" y="13"/>
                  </a:cubicBezTo>
                  <a:cubicBezTo>
                    <a:pt x="87" y="55"/>
                    <a:pt x="112" y="98"/>
                    <a:pt x="136" y="140"/>
                  </a:cubicBezTo>
                  <a:cubicBezTo>
                    <a:pt x="136" y="140"/>
                    <a:pt x="135" y="141"/>
                    <a:pt x="134" y="142"/>
                  </a:cubicBezTo>
                  <a:cubicBezTo>
                    <a:pt x="122" y="148"/>
                    <a:pt x="111" y="140"/>
                    <a:pt x="99" y="139"/>
                  </a:cubicBezTo>
                  <a:close/>
                </a:path>
              </a:pathLst>
            </a:custGeom>
            <a:solidFill>
              <a:srgbClr val="F9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0" name="Freeform 121">
              <a:extLst>
                <a:ext uri="{FF2B5EF4-FFF2-40B4-BE49-F238E27FC236}">
                  <a16:creationId xmlns:a16="http://schemas.microsoft.com/office/drawing/2014/main" id="{B9FC28F5-F401-4C3B-860D-6507FAE16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2613" y="-1408113"/>
              <a:ext cx="109538" cy="120650"/>
            </a:xfrm>
            <a:custGeom>
              <a:avLst/>
              <a:gdLst>
                <a:gd name="T0" fmla="*/ 10 w 91"/>
                <a:gd name="T1" fmla="*/ 15 h 99"/>
                <a:gd name="T2" fmla="*/ 41 w 91"/>
                <a:gd name="T3" fmla="*/ 1 h 99"/>
                <a:gd name="T4" fmla="*/ 86 w 91"/>
                <a:gd name="T5" fmla="*/ 20 h 99"/>
                <a:gd name="T6" fmla="*/ 82 w 91"/>
                <a:gd name="T7" fmla="*/ 72 h 99"/>
                <a:gd name="T8" fmla="*/ 65 w 91"/>
                <a:gd name="T9" fmla="*/ 94 h 99"/>
                <a:gd name="T10" fmla="*/ 52 w 91"/>
                <a:gd name="T11" fmla="*/ 85 h 99"/>
                <a:gd name="T12" fmla="*/ 52 w 91"/>
                <a:gd name="T13" fmla="*/ 57 h 99"/>
                <a:gd name="T14" fmla="*/ 52 w 91"/>
                <a:gd name="T15" fmla="*/ 42 h 99"/>
                <a:gd name="T16" fmla="*/ 50 w 91"/>
                <a:gd name="T17" fmla="*/ 57 h 99"/>
                <a:gd name="T18" fmla="*/ 41 w 91"/>
                <a:gd name="T19" fmla="*/ 95 h 99"/>
                <a:gd name="T20" fmla="*/ 37 w 91"/>
                <a:gd name="T21" fmla="*/ 90 h 99"/>
                <a:gd name="T22" fmla="*/ 27 w 91"/>
                <a:gd name="T23" fmla="*/ 80 h 99"/>
                <a:gd name="T24" fmla="*/ 9 w 91"/>
                <a:gd name="T25" fmla="*/ 49 h 99"/>
                <a:gd name="T26" fmla="*/ 0 w 91"/>
                <a:gd name="T27" fmla="*/ 30 h 99"/>
                <a:gd name="T28" fmla="*/ 10 w 91"/>
                <a:gd name="T2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9">
                  <a:moveTo>
                    <a:pt x="10" y="15"/>
                  </a:moveTo>
                  <a:cubicBezTo>
                    <a:pt x="22" y="14"/>
                    <a:pt x="26" y="1"/>
                    <a:pt x="41" y="1"/>
                  </a:cubicBezTo>
                  <a:cubicBezTo>
                    <a:pt x="59" y="0"/>
                    <a:pt x="77" y="4"/>
                    <a:pt x="86" y="20"/>
                  </a:cubicBezTo>
                  <a:cubicBezTo>
                    <a:pt x="91" y="28"/>
                    <a:pt x="87" y="72"/>
                    <a:pt x="82" y="72"/>
                  </a:cubicBezTo>
                  <a:cubicBezTo>
                    <a:pt x="63" y="71"/>
                    <a:pt x="60" y="80"/>
                    <a:pt x="65" y="94"/>
                  </a:cubicBezTo>
                  <a:cubicBezTo>
                    <a:pt x="54" y="99"/>
                    <a:pt x="54" y="91"/>
                    <a:pt x="52" y="85"/>
                  </a:cubicBezTo>
                  <a:cubicBezTo>
                    <a:pt x="50" y="76"/>
                    <a:pt x="51" y="66"/>
                    <a:pt x="52" y="57"/>
                  </a:cubicBezTo>
                  <a:cubicBezTo>
                    <a:pt x="53" y="52"/>
                    <a:pt x="55" y="47"/>
                    <a:pt x="52" y="42"/>
                  </a:cubicBezTo>
                  <a:cubicBezTo>
                    <a:pt x="45" y="46"/>
                    <a:pt x="50" y="52"/>
                    <a:pt x="50" y="57"/>
                  </a:cubicBezTo>
                  <a:cubicBezTo>
                    <a:pt x="49" y="70"/>
                    <a:pt x="57" y="85"/>
                    <a:pt x="41" y="95"/>
                  </a:cubicBezTo>
                  <a:cubicBezTo>
                    <a:pt x="40" y="93"/>
                    <a:pt x="38" y="91"/>
                    <a:pt x="37" y="90"/>
                  </a:cubicBezTo>
                  <a:cubicBezTo>
                    <a:pt x="33" y="87"/>
                    <a:pt x="32" y="81"/>
                    <a:pt x="27" y="80"/>
                  </a:cubicBezTo>
                  <a:cubicBezTo>
                    <a:pt x="11" y="76"/>
                    <a:pt x="2" y="68"/>
                    <a:pt x="9" y="49"/>
                  </a:cubicBezTo>
                  <a:cubicBezTo>
                    <a:pt x="10" y="47"/>
                    <a:pt x="1" y="38"/>
                    <a:pt x="0" y="30"/>
                  </a:cubicBezTo>
                  <a:cubicBezTo>
                    <a:pt x="2" y="24"/>
                    <a:pt x="4" y="18"/>
                    <a:pt x="10" y="15"/>
                  </a:cubicBezTo>
                  <a:close/>
                </a:path>
              </a:pathLst>
            </a:custGeom>
            <a:solidFill>
              <a:srgbClr val="EAC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1" name="Freeform 122">
              <a:extLst>
                <a:ext uri="{FF2B5EF4-FFF2-40B4-BE49-F238E27FC236}">
                  <a16:creationId xmlns:a16="http://schemas.microsoft.com/office/drawing/2014/main" id="{280DC6A8-0BC7-476A-B9FE-9E740092C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25" y="-1282700"/>
              <a:ext cx="333375" cy="79375"/>
            </a:xfrm>
            <a:custGeom>
              <a:avLst/>
              <a:gdLst>
                <a:gd name="T0" fmla="*/ 273 w 274"/>
                <a:gd name="T1" fmla="*/ 54 h 65"/>
                <a:gd name="T2" fmla="*/ 274 w 274"/>
                <a:gd name="T3" fmla="*/ 58 h 65"/>
                <a:gd name="T4" fmla="*/ 268 w 274"/>
                <a:gd name="T5" fmla="*/ 65 h 65"/>
                <a:gd name="T6" fmla="*/ 257 w 274"/>
                <a:gd name="T7" fmla="*/ 61 h 65"/>
                <a:gd name="T8" fmla="*/ 212 w 274"/>
                <a:gd name="T9" fmla="*/ 47 h 65"/>
                <a:gd name="T10" fmla="*/ 129 w 274"/>
                <a:gd name="T11" fmla="*/ 50 h 65"/>
                <a:gd name="T12" fmla="*/ 91 w 274"/>
                <a:gd name="T13" fmla="*/ 51 h 65"/>
                <a:gd name="T14" fmla="*/ 69 w 274"/>
                <a:gd name="T15" fmla="*/ 52 h 65"/>
                <a:gd name="T16" fmla="*/ 10 w 274"/>
                <a:gd name="T17" fmla="*/ 57 h 65"/>
                <a:gd name="T18" fmla="*/ 4 w 274"/>
                <a:gd name="T19" fmla="*/ 55 h 65"/>
                <a:gd name="T20" fmla="*/ 8 w 274"/>
                <a:gd name="T21" fmla="*/ 39 h 65"/>
                <a:gd name="T22" fmla="*/ 8 w 274"/>
                <a:gd name="T23" fmla="*/ 39 h 65"/>
                <a:gd name="T24" fmla="*/ 238 w 274"/>
                <a:gd name="T25" fmla="*/ 34 h 65"/>
                <a:gd name="T26" fmla="*/ 211 w 274"/>
                <a:gd name="T27" fmla="*/ 11 h 65"/>
                <a:gd name="T28" fmla="*/ 227 w 274"/>
                <a:gd name="T29" fmla="*/ 6 h 65"/>
                <a:gd name="T30" fmla="*/ 230 w 274"/>
                <a:gd name="T31" fmla="*/ 4 h 65"/>
                <a:gd name="T32" fmla="*/ 259 w 274"/>
                <a:gd name="T33" fmla="*/ 44 h 65"/>
                <a:gd name="T34" fmla="*/ 273 w 274"/>
                <a:gd name="T35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65">
                  <a:moveTo>
                    <a:pt x="273" y="54"/>
                  </a:moveTo>
                  <a:cubicBezTo>
                    <a:pt x="273" y="55"/>
                    <a:pt x="273" y="57"/>
                    <a:pt x="274" y="58"/>
                  </a:cubicBezTo>
                  <a:cubicBezTo>
                    <a:pt x="272" y="60"/>
                    <a:pt x="271" y="64"/>
                    <a:pt x="268" y="65"/>
                  </a:cubicBezTo>
                  <a:cubicBezTo>
                    <a:pt x="264" y="65"/>
                    <a:pt x="260" y="63"/>
                    <a:pt x="257" y="61"/>
                  </a:cubicBezTo>
                  <a:cubicBezTo>
                    <a:pt x="246" y="43"/>
                    <a:pt x="230" y="44"/>
                    <a:pt x="212" y="47"/>
                  </a:cubicBezTo>
                  <a:cubicBezTo>
                    <a:pt x="184" y="52"/>
                    <a:pt x="157" y="54"/>
                    <a:pt x="129" y="50"/>
                  </a:cubicBezTo>
                  <a:cubicBezTo>
                    <a:pt x="116" y="48"/>
                    <a:pt x="104" y="55"/>
                    <a:pt x="91" y="51"/>
                  </a:cubicBezTo>
                  <a:cubicBezTo>
                    <a:pt x="84" y="48"/>
                    <a:pt x="76" y="51"/>
                    <a:pt x="69" y="52"/>
                  </a:cubicBezTo>
                  <a:cubicBezTo>
                    <a:pt x="49" y="55"/>
                    <a:pt x="29" y="47"/>
                    <a:pt x="10" y="57"/>
                  </a:cubicBezTo>
                  <a:cubicBezTo>
                    <a:pt x="8" y="57"/>
                    <a:pt x="6" y="56"/>
                    <a:pt x="4" y="55"/>
                  </a:cubicBezTo>
                  <a:cubicBezTo>
                    <a:pt x="0" y="49"/>
                    <a:pt x="7" y="45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4" y="42"/>
                    <a:pt x="159" y="41"/>
                    <a:pt x="238" y="34"/>
                  </a:cubicBezTo>
                  <a:cubicBezTo>
                    <a:pt x="228" y="23"/>
                    <a:pt x="221" y="15"/>
                    <a:pt x="211" y="11"/>
                  </a:cubicBezTo>
                  <a:cubicBezTo>
                    <a:pt x="213" y="0"/>
                    <a:pt x="222" y="9"/>
                    <a:pt x="227" y="6"/>
                  </a:cubicBezTo>
                  <a:cubicBezTo>
                    <a:pt x="228" y="5"/>
                    <a:pt x="229" y="4"/>
                    <a:pt x="230" y="4"/>
                  </a:cubicBezTo>
                  <a:cubicBezTo>
                    <a:pt x="244" y="14"/>
                    <a:pt x="249" y="31"/>
                    <a:pt x="259" y="44"/>
                  </a:cubicBezTo>
                  <a:cubicBezTo>
                    <a:pt x="262" y="49"/>
                    <a:pt x="263" y="58"/>
                    <a:pt x="273" y="54"/>
                  </a:cubicBezTo>
                  <a:close/>
                </a:path>
              </a:pathLst>
            </a:custGeom>
            <a:solidFill>
              <a:srgbClr val="558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2" name="Freeform 123">
              <a:extLst>
                <a:ext uri="{FF2B5EF4-FFF2-40B4-BE49-F238E27FC236}">
                  <a16:creationId xmlns:a16="http://schemas.microsoft.com/office/drawing/2014/main" id="{2E34E14A-9C46-4E7A-A3E3-3E74BBD7C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5463" y="-1371600"/>
              <a:ext cx="103188" cy="103188"/>
            </a:xfrm>
            <a:custGeom>
              <a:avLst/>
              <a:gdLst>
                <a:gd name="T0" fmla="*/ 47 w 85"/>
                <a:gd name="T1" fmla="*/ 1 h 86"/>
                <a:gd name="T2" fmla="*/ 54 w 85"/>
                <a:gd name="T3" fmla="*/ 13 h 86"/>
                <a:gd name="T4" fmla="*/ 59 w 85"/>
                <a:gd name="T5" fmla="*/ 27 h 86"/>
                <a:gd name="T6" fmla="*/ 71 w 85"/>
                <a:gd name="T7" fmla="*/ 43 h 86"/>
                <a:gd name="T8" fmla="*/ 84 w 85"/>
                <a:gd name="T9" fmla="*/ 61 h 86"/>
                <a:gd name="T10" fmla="*/ 54 w 85"/>
                <a:gd name="T11" fmla="*/ 56 h 86"/>
                <a:gd name="T12" fmla="*/ 26 w 85"/>
                <a:gd name="T13" fmla="*/ 61 h 86"/>
                <a:gd name="T14" fmla="*/ 24 w 85"/>
                <a:gd name="T15" fmla="*/ 64 h 86"/>
                <a:gd name="T16" fmla="*/ 8 w 85"/>
                <a:gd name="T17" fmla="*/ 79 h 86"/>
                <a:gd name="T18" fmla="*/ 0 w 85"/>
                <a:gd name="T19" fmla="*/ 78 h 86"/>
                <a:gd name="T20" fmla="*/ 47 w 85"/>
                <a:gd name="T21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6">
                  <a:moveTo>
                    <a:pt x="47" y="1"/>
                  </a:moveTo>
                  <a:cubicBezTo>
                    <a:pt x="58" y="0"/>
                    <a:pt x="56" y="7"/>
                    <a:pt x="54" y="13"/>
                  </a:cubicBezTo>
                  <a:cubicBezTo>
                    <a:pt x="72" y="12"/>
                    <a:pt x="59" y="22"/>
                    <a:pt x="59" y="27"/>
                  </a:cubicBezTo>
                  <a:cubicBezTo>
                    <a:pt x="59" y="36"/>
                    <a:pt x="56" y="45"/>
                    <a:pt x="71" y="43"/>
                  </a:cubicBezTo>
                  <a:cubicBezTo>
                    <a:pt x="82" y="42"/>
                    <a:pt x="85" y="51"/>
                    <a:pt x="84" y="61"/>
                  </a:cubicBezTo>
                  <a:cubicBezTo>
                    <a:pt x="73" y="63"/>
                    <a:pt x="63" y="62"/>
                    <a:pt x="54" y="56"/>
                  </a:cubicBezTo>
                  <a:cubicBezTo>
                    <a:pt x="43" y="49"/>
                    <a:pt x="34" y="51"/>
                    <a:pt x="26" y="61"/>
                  </a:cubicBezTo>
                  <a:cubicBezTo>
                    <a:pt x="26" y="63"/>
                    <a:pt x="25" y="64"/>
                    <a:pt x="24" y="64"/>
                  </a:cubicBezTo>
                  <a:cubicBezTo>
                    <a:pt x="18" y="69"/>
                    <a:pt x="13" y="74"/>
                    <a:pt x="8" y="79"/>
                  </a:cubicBezTo>
                  <a:cubicBezTo>
                    <a:pt x="4" y="86"/>
                    <a:pt x="2" y="84"/>
                    <a:pt x="0" y="78"/>
                  </a:cubicBezTo>
                  <a:cubicBezTo>
                    <a:pt x="16" y="52"/>
                    <a:pt x="32" y="27"/>
                    <a:pt x="47" y="1"/>
                  </a:cubicBezTo>
                  <a:close/>
                </a:path>
              </a:pathLst>
            </a:custGeom>
            <a:solidFill>
              <a:srgbClr val="FA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3" name="Freeform 124">
              <a:extLst>
                <a:ext uri="{FF2B5EF4-FFF2-40B4-BE49-F238E27FC236}">
                  <a16:creationId xmlns:a16="http://schemas.microsoft.com/office/drawing/2014/main" id="{2DB696B5-147A-4E87-B539-90BEAD12A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7538" y="-1454150"/>
              <a:ext cx="52388" cy="22225"/>
            </a:xfrm>
            <a:custGeom>
              <a:avLst/>
              <a:gdLst>
                <a:gd name="T0" fmla="*/ 43 w 43"/>
                <a:gd name="T1" fmla="*/ 18 h 18"/>
                <a:gd name="T2" fmla="*/ 0 w 43"/>
                <a:gd name="T3" fmla="*/ 18 h 18"/>
                <a:gd name="T4" fmla="*/ 43 w 43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18">
                  <a:moveTo>
                    <a:pt x="43" y="18"/>
                  </a:moveTo>
                  <a:cubicBezTo>
                    <a:pt x="29" y="11"/>
                    <a:pt x="15" y="9"/>
                    <a:pt x="0" y="18"/>
                  </a:cubicBezTo>
                  <a:cubicBezTo>
                    <a:pt x="9" y="0"/>
                    <a:pt x="32" y="1"/>
                    <a:pt x="43" y="18"/>
                  </a:cubicBezTo>
                  <a:close/>
                </a:path>
              </a:pathLst>
            </a:custGeom>
            <a:solidFill>
              <a:srgbClr val="6F7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4" name="Freeform 125">
              <a:extLst>
                <a:ext uri="{FF2B5EF4-FFF2-40B4-BE49-F238E27FC236}">
                  <a16:creationId xmlns:a16="http://schemas.microsoft.com/office/drawing/2014/main" id="{1C29269B-CA69-4E96-9969-F6E486B03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6413" y="-1277938"/>
              <a:ext cx="28575" cy="23813"/>
            </a:xfrm>
            <a:custGeom>
              <a:avLst/>
              <a:gdLst>
                <a:gd name="T0" fmla="*/ 15 w 23"/>
                <a:gd name="T1" fmla="*/ 0 h 19"/>
                <a:gd name="T2" fmla="*/ 23 w 23"/>
                <a:gd name="T3" fmla="*/ 1 h 19"/>
                <a:gd name="T4" fmla="*/ 0 w 23"/>
                <a:gd name="T5" fmla="*/ 16 h 19"/>
                <a:gd name="T6" fmla="*/ 15 w 2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5" y="0"/>
                  </a:moveTo>
                  <a:cubicBezTo>
                    <a:pt x="17" y="3"/>
                    <a:pt x="20" y="2"/>
                    <a:pt x="23" y="1"/>
                  </a:cubicBezTo>
                  <a:cubicBezTo>
                    <a:pt x="14" y="15"/>
                    <a:pt x="8" y="19"/>
                    <a:pt x="0" y="16"/>
                  </a:cubicBezTo>
                  <a:cubicBezTo>
                    <a:pt x="5" y="11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7B7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5" name="Freeform 126">
              <a:extLst>
                <a:ext uri="{FF2B5EF4-FFF2-40B4-BE49-F238E27FC236}">
                  <a16:creationId xmlns:a16="http://schemas.microsoft.com/office/drawing/2014/main" id="{4C86D74D-8B86-4748-A7F8-CF154470E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7063" y="-1465263"/>
              <a:ext cx="36513" cy="12700"/>
            </a:xfrm>
            <a:custGeom>
              <a:avLst/>
              <a:gdLst>
                <a:gd name="T0" fmla="*/ 30 w 30"/>
                <a:gd name="T1" fmla="*/ 7 h 10"/>
                <a:gd name="T2" fmla="*/ 0 w 30"/>
                <a:gd name="T3" fmla="*/ 6 h 10"/>
                <a:gd name="T4" fmla="*/ 30 w 30"/>
                <a:gd name="T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0">
                  <a:moveTo>
                    <a:pt x="30" y="7"/>
                  </a:moveTo>
                  <a:cubicBezTo>
                    <a:pt x="17" y="9"/>
                    <a:pt x="9" y="10"/>
                    <a:pt x="0" y="6"/>
                  </a:cubicBezTo>
                  <a:cubicBezTo>
                    <a:pt x="9" y="0"/>
                    <a:pt x="17" y="1"/>
                    <a:pt x="30" y="7"/>
                  </a:cubicBezTo>
                  <a:close/>
                </a:path>
              </a:pathLst>
            </a:custGeom>
            <a:solidFill>
              <a:srgbClr val="D08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6" name="Freeform 127">
              <a:extLst>
                <a:ext uri="{FF2B5EF4-FFF2-40B4-BE49-F238E27FC236}">
                  <a16:creationId xmlns:a16="http://schemas.microsoft.com/office/drawing/2014/main" id="{8DBDB03A-0FD9-4C25-B9E8-264AC9B72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288" y="-1304925"/>
              <a:ext cx="133350" cy="77788"/>
            </a:xfrm>
            <a:custGeom>
              <a:avLst/>
              <a:gdLst>
                <a:gd name="T0" fmla="*/ 26 w 110"/>
                <a:gd name="T1" fmla="*/ 9 h 65"/>
                <a:gd name="T2" fmla="*/ 28 w 110"/>
                <a:gd name="T3" fmla="*/ 6 h 65"/>
                <a:gd name="T4" fmla="*/ 104 w 110"/>
                <a:gd name="T5" fmla="*/ 43 h 65"/>
                <a:gd name="T6" fmla="*/ 101 w 110"/>
                <a:gd name="T7" fmla="*/ 54 h 65"/>
                <a:gd name="T8" fmla="*/ 30 w 110"/>
                <a:gd name="T9" fmla="*/ 45 h 65"/>
                <a:gd name="T10" fmla="*/ 18 w 110"/>
                <a:gd name="T11" fmla="*/ 48 h 65"/>
                <a:gd name="T12" fmla="*/ 0 w 110"/>
                <a:gd name="T13" fmla="*/ 52 h 65"/>
                <a:gd name="T14" fmla="*/ 26 w 110"/>
                <a:gd name="T15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65">
                  <a:moveTo>
                    <a:pt x="26" y="9"/>
                  </a:moveTo>
                  <a:cubicBezTo>
                    <a:pt x="26" y="7"/>
                    <a:pt x="27" y="6"/>
                    <a:pt x="28" y="6"/>
                  </a:cubicBezTo>
                  <a:cubicBezTo>
                    <a:pt x="62" y="0"/>
                    <a:pt x="82" y="24"/>
                    <a:pt x="104" y="43"/>
                  </a:cubicBezTo>
                  <a:cubicBezTo>
                    <a:pt x="110" y="48"/>
                    <a:pt x="107" y="55"/>
                    <a:pt x="101" y="54"/>
                  </a:cubicBezTo>
                  <a:cubicBezTo>
                    <a:pt x="78" y="49"/>
                    <a:pt x="52" y="65"/>
                    <a:pt x="30" y="45"/>
                  </a:cubicBezTo>
                  <a:cubicBezTo>
                    <a:pt x="26" y="42"/>
                    <a:pt x="21" y="42"/>
                    <a:pt x="18" y="48"/>
                  </a:cubicBezTo>
                  <a:cubicBezTo>
                    <a:pt x="14" y="57"/>
                    <a:pt x="8" y="55"/>
                    <a:pt x="0" y="52"/>
                  </a:cubicBezTo>
                  <a:cubicBezTo>
                    <a:pt x="9" y="37"/>
                    <a:pt x="23" y="27"/>
                    <a:pt x="26" y="9"/>
                  </a:cubicBezTo>
                  <a:close/>
                </a:path>
              </a:pathLst>
            </a:custGeom>
            <a:solidFill>
              <a:srgbClr val="F7D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7" name="Freeform 128">
              <a:extLst>
                <a:ext uri="{FF2B5EF4-FFF2-40B4-BE49-F238E27FC236}">
                  <a16:creationId xmlns:a16="http://schemas.microsoft.com/office/drawing/2014/main" id="{D02D5660-514D-46AF-B719-B1E2BA45F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1825" y="-1350963"/>
              <a:ext cx="33338" cy="77788"/>
            </a:xfrm>
            <a:custGeom>
              <a:avLst/>
              <a:gdLst>
                <a:gd name="T0" fmla="*/ 16 w 28"/>
                <a:gd name="T1" fmla="*/ 5 h 63"/>
                <a:gd name="T2" fmla="*/ 16 w 28"/>
                <a:gd name="T3" fmla="*/ 34 h 63"/>
                <a:gd name="T4" fmla="*/ 24 w 28"/>
                <a:gd name="T5" fmla="*/ 47 h 63"/>
                <a:gd name="T6" fmla="*/ 28 w 28"/>
                <a:gd name="T7" fmla="*/ 52 h 63"/>
                <a:gd name="T8" fmla="*/ 0 w 28"/>
                <a:gd name="T9" fmla="*/ 48 h 63"/>
                <a:gd name="T10" fmla="*/ 4 w 28"/>
                <a:gd name="T11" fmla="*/ 5 h 63"/>
                <a:gd name="T12" fmla="*/ 16 w 28"/>
                <a:gd name="T13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63">
                  <a:moveTo>
                    <a:pt x="16" y="5"/>
                  </a:moveTo>
                  <a:cubicBezTo>
                    <a:pt x="16" y="15"/>
                    <a:pt x="16" y="25"/>
                    <a:pt x="16" y="34"/>
                  </a:cubicBezTo>
                  <a:cubicBezTo>
                    <a:pt x="16" y="40"/>
                    <a:pt x="15" y="47"/>
                    <a:pt x="24" y="47"/>
                  </a:cubicBezTo>
                  <a:cubicBezTo>
                    <a:pt x="25" y="49"/>
                    <a:pt x="27" y="50"/>
                    <a:pt x="28" y="52"/>
                  </a:cubicBezTo>
                  <a:cubicBezTo>
                    <a:pt x="19" y="49"/>
                    <a:pt x="8" y="63"/>
                    <a:pt x="0" y="48"/>
                  </a:cubicBezTo>
                  <a:cubicBezTo>
                    <a:pt x="8" y="34"/>
                    <a:pt x="3" y="19"/>
                    <a:pt x="4" y="5"/>
                  </a:cubicBezTo>
                  <a:cubicBezTo>
                    <a:pt x="8" y="0"/>
                    <a:pt x="12" y="0"/>
                    <a:pt x="16" y="5"/>
                  </a:cubicBezTo>
                  <a:close/>
                </a:path>
              </a:pathLst>
            </a:custGeom>
            <a:solidFill>
              <a:srgbClr val="BDA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8" name="Freeform 129">
              <a:extLst>
                <a:ext uri="{FF2B5EF4-FFF2-40B4-BE49-F238E27FC236}">
                  <a16:creationId xmlns:a16="http://schemas.microsoft.com/office/drawing/2014/main" id="{9DB66F3D-2B59-41BB-9C94-A80CF8616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5" y="-1282700"/>
              <a:ext cx="41275" cy="14288"/>
            </a:xfrm>
            <a:custGeom>
              <a:avLst/>
              <a:gdLst>
                <a:gd name="T0" fmla="*/ 34 w 34"/>
                <a:gd name="T1" fmla="*/ 6 h 11"/>
                <a:gd name="T2" fmla="*/ 18 w 34"/>
                <a:gd name="T3" fmla="*/ 11 h 11"/>
                <a:gd name="T4" fmla="*/ 0 w 34"/>
                <a:gd name="T5" fmla="*/ 3 h 11"/>
                <a:gd name="T6" fmla="*/ 34 w 34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1">
                  <a:moveTo>
                    <a:pt x="34" y="6"/>
                  </a:moveTo>
                  <a:cubicBezTo>
                    <a:pt x="29" y="9"/>
                    <a:pt x="21" y="4"/>
                    <a:pt x="18" y="11"/>
                  </a:cubicBezTo>
                  <a:cubicBezTo>
                    <a:pt x="11" y="9"/>
                    <a:pt x="4" y="9"/>
                    <a:pt x="0" y="3"/>
                  </a:cubicBezTo>
                  <a:cubicBezTo>
                    <a:pt x="11" y="0"/>
                    <a:pt x="23" y="5"/>
                    <a:pt x="34" y="6"/>
                  </a:cubicBezTo>
                  <a:close/>
                </a:path>
              </a:pathLst>
            </a:custGeom>
            <a:solidFill>
              <a:srgbClr val="CCC2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9" name="Freeform 130">
              <a:extLst>
                <a:ext uri="{FF2B5EF4-FFF2-40B4-BE49-F238E27FC236}">
                  <a16:creationId xmlns:a16="http://schemas.microsoft.com/office/drawing/2014/main" id="{04136BD4-8B2B-4B9A-8FB7-0800D8A95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0263" y="-1284288"/>
              <a:ext cx="36513" cy="85725"/>
            </a:xfrm>
            <a:custGeom>
              <a:avLst/>
              <a:gdLst>
                <a:gd name="T0" fmla="*/ 28 w 30"/>
                <a:gd name="T1" fmla="*/ 70 h 71"/>
                <a:gd name="T2" fmla="*/ 0 w 30"/>
                <a:gd name="T3" fmla="*/ 71 h 71"/>
                <a:gd name="T4" fmla="*/ 16 w 30"/>
                <a:gd name="T5" fmla="*/ 1 h 71"/>
                <a:gd name="T6" fmla="*/ 20 w 30"/>
                <a:gd name="T7" fmla="*/ 5 h 71"/>
                <a:gd name="T8" fmla="*/ 26 w 30"/>
                <a:gd name="T9" fmla="*/ 55 h 71"/>
                <a:gd name="T10" fmla="*/ 28 w 30"/>
                <a:gd name="T11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1">
                  <a:moveTo>
                    <a:pt x="28" y="70"/>
                  </a:moveTo>
                  <a:cubicBezTo>
                    <a:pt x="19" y="70"/>
                    <a:pt x="9" y="64"/>
                    <a:pt x="0" y="71"/>
                  </a:cubicBezTo>
                  <a:cubicBezTo>
                    <a:pt x="10" y="49"/>
                    <a:pt x="10" y="24"/>
                    <a:pt x="16" y="1"/>
                  </a:cubicBezTo>
                  <a:cubicBezTo>
                    <a:pt x="20" y="0"/>
                    <a:pt x="21" y="2"/>
                    <a:pt x="20" y="5"/>
                  </a:cubicBezTo>
                  <a:cubicBezTo>
                    <a:pt x="16" y="22"/>
                    <a:pt x="11" y="39"/>
                    <a:pt x="26" y="55"/>
                  </a:cubicBezTo>
                  <a:cubicBezTo>
                    <a:pt x="30" y="59"/>
                    <a:pt x="30" y="64"/>
                    <a:pt x="28" y="70"/>
                  </a:cubicBezTo>
                  <a:close/>
                </a:path>
              </a:pathLst>
            </a:custGeom>
            <a:solidFill>
              <a:srgbClr val="C5C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0" name="Freeform 131">
              <a:extLst>
                <a:ext uri="{FF2B5EF4-FFF2-40B4-BE49-F238E27FC236}">
                  <a16:creationId xmlns:a16="http://schemas.microsoft.com/office/drawing/2014/main" id="{0AF8212D-8434-43E9-8915-37D4D15DA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-1322388"/>
              <a:ext cx="36513" cy="63500"/>
            </a:xfrm>
            <a:custGeom>
              <a:avLst/>
              <a:gdLst>
                <a:gd name="T0" fmla="*/ 4 w 30"/>
                <a:gd name="T1" fmla="*/ 36 h 52"/>
                <a:gd name="T2" fmla="*/ 0 w 30"/>
                <a:gd name="T3" fmla="*/ 32 h 52"/>
                <a:gd name="T4" fmla="*/ 0 w 30"/>
                <a:gd name="T5" fmla="*/ 0 h 52"/>
                <a:gd name="T6" fmla="*/ 19 w 30"/>
                <a:gd name="T7" fmla="*/ 26 h 52"/>
                <a:gd name="T8" fmla="*/ 25 w 30"/>
                <a:gd name="T9" fmla="*/ 52 h 52"/>
                <a:gd name="T10" fmla="*/ 4 w 30"/>
                <a:gd name="T11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2">
                  <a:moveTo>
                    <a:pt x="4" y="36"/>
                  </a:moveTo>
                  <a:cubicBezTo>
                    <a:pt x="3" y="35"/>
                    <a:pt x="2" y="34"/>
                    <a:pt x="0" y="32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5" y="10"/>
                    <a:pt x="7" y="21"/>
                    <a:pt x="19" y="26"/>
                  </a:cubicBezTo>
                  <a:cubicBezTo>
                    <a:pt x="30" y="32"/>
                    <a:pt x="22" y="42"/>
                    <a:pt x="25" y="52"/>
                  </a:cubicBezTo>
                  <a:cubicBezTo>
                    <a:pt x="13" y="50"/>
                    <a:pt x="13" y="38"/>
                    <a:pt x="4" y="36"/>
                  </a:cubicBezTo>
                  <a:close/>
                </a:path>
              </a:pathLst>
            </a:custGeom>
            <a:solidFill>
              <a:srgbClr val="D2D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1" name="Freeform 132">
              <a:extLst>
                <a:ext uri="{FF2B5EF4-FFF2-40B4-BE49-F238E27FC236}">
                  <a16:creationId xmlns:a16="http://schemas.microsoft.com/office/drawing/2014/main" id="{D870E926-87F4-4EAB-AF36-28240F4BC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0" y="-1235075"/>
              <a:ext cx="373063" cy="66675"/>
            </a:xfrm>
            <a:custGeom>
              <a:avLst/>
              <a:gdLst>
                <a:gd name="T0" fmla="*/ 27 w 308"/>
                <a:gd name="T1" fmla="*/ 0 h 55"/>
                <a:gd name="T2" fmla="*/ 23 w 308"/>
                <a:gd name="T3" fmla="*/ 16 h 55"/>
                <a:gd name="T4" fmla="*/ 40 w 308"/>
                <a:gd name="T5" fmla="*/ 35 h 55"/>
                <a:gd name="T6" fmla="*/ 267 w 308"/>
                <a:gd name="T7" fmla="*/ 35 h 55"/>
                <a:gd name="T8" fmla="*/ 293 w 308"/>
                <a:gd name="T9" fmla="*/ 24 h 55"/>
                <a:gd name="T10" fmla="*/ 298 w 308"/>
                <a:gd name="T11" fmla="*/ 29 h 55"/>
                <a:gd name="T12" fmla="*/ 301 w 308"/>
                <a:gd name="T13" fmla="*/ 49 h 55"/>
                <a:gd name="T14" fmla="*/ 289 w 308"/>
                <a:gd name="T15" fmla="*/ 52 h 55"/>
                <a:gd name="T16" fmla="*/ 243 w 308"/>
                <a:gd name="T17" fmla="*/ 55 h 55"/>
                <a:gd name="T18" fmla="*/ 197 w 308"/>
                <a:gd name="T19" fmla="*/ 53 h 55"/>
                <a:gd name="T20" fmla="*/ 156 w 308"/>
                <a:gd name="T21" fmla="*/ 51 h 55"/>
                <a:gd name="T22" fmla="*/ 104 w 308"/>
                <a:gd name="T23" fmla="*/ 54 h 55"/>
                <a:gd name="T24" fmla="*/ 63 w 308"/>
                <a:gd name="T25" fmla="*/ 54 h 55"/>
                <a:gd name="T26" fmla="*/ 19 w 308"/>
                <a:gd name="T27" fmla="*/ 52 h 55"/>
                <a:gd name="T28" fmla="*/ 5 w 308"/>
                <a:gd name="T29" fmla="*/ 49 h 55"/>
                <a:gd name="T30" fmla="*/ 2 w 308"/>
                <a:gd name="T31" fmla="*/ 36 h 55"/>
                <a:gd name="T32" fmla="*/ 3 w 308"/>
                <a:gd name="T33" fmla="*/ 29 h 55"/>
                <a:gd name="T34" fmla="*/ 27 w 308"/>
                <a:gd name="T3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8" h="55">
                  <a:moveTo>
                    <a:pt x="27" y="0"/>
                  </a:moveTo>
                  <a:cubicBezTo>
                    <a:pt x="30" y="7"/>
                    <a:pt x="23" y="11"/>
                    <a:pt x="23" y="16"/>
                  </a:cubicBezTo>
                  <a:cubicBezTo>
                    <a:pt x="19" y="31"/>
                    <a:pt x="24" y="35"/>
                    <a:pt x="40" y="35"/>
                  </a:cubicBezTo>
                  <a:cubicBezTo>
                    <a:pt x="115" y="34"/>
                    <a:pt x="191" y="35"/>
                    <a:pt x="267" y="35"/>
                  </a:cubicBezTo>
                  <a:cubicBezTo>
                    <a:pt x="278" y="35"/>
                    <a:pt x="287" y="33"/>
                    <a:pt x="293" y="24"/>
                  </a:cubicBezTo>
                  <a:cubicBezTo>
                    <a:pt x="295" y="26"/>
                    <a:pt x="297" y="27"/>
                    <a:pt x="298" y="29"/>
                  </a:cubicBezTo>
                  <a:cubicBezTo>
                    <a:pt x="301" y="35"/>
                    <a:pt x="308" y="41"/>
                    <a:pt x="301" y="49"/>
                  </a:cubicBezTo>
                  <a:cubicBezTo>
                    <a:pt x="297" y="52"/>
                    <a:pt x="293" y="53"/>
                    <a:pt x="289" y="52"/>
                  </a:cubicBezTo>
                  <a:cubicBezTo>
                    <a:pt x="273" y="47"/>
                    <a:pt x="258" y="52"/>
                    <a:pt x="243" y="55"/>
                  </a:cubicBezTo>
                  <a:cubicBezTo>
                    <a:pt x="228" y="53"/>
                    <a:pt x="212" y="55"/>
                    <a:pt x="197" y="53"/>
                  </a:cubicBezTo>
                  <a:cubicBezTo>
                    <a:pt x="184" y="49"/>
                    <a:pt x="170" y="50"/>
                    <a:pt x="156" y="51"/>
                  </a:cubicBezTo>
                  <a:cubicBezTo>
                    <a:pt x="138" y="51"/>
                    <a:pt x="121" y="46"/>
                    <a:pt x="104" y="54"/>
                  </a:cubicBezTo>
                  <a:cubicBezTo>
                    <a:pt x="90" y="55"/>
                    <a:pt x="77" y="53"/>
                    <a:pt x="63" y="54"/>
                  </a:cubicBezTo>
                  <a:cubicBezTo>
                    <a:pt x="48" y="54"/>
                    <a:pt x="34" y="49"/>
                    <a:pt x="19" y="52"/>
                  </a:cubicBezTo>
                  <a:cubicBezTo>
                    <a:pt x="14" y="53"/>
                    <a:pt x="9" y="53"/>
                    <a:pt x="5" y="49"/>
                  </a:cubicBezTo>
                  <a:cubicBezTo>
                    <a:pt x="2" y="45"/>
                    <a:pt x="0" y="41"/>
                    <a:pt x="2" y="36"/>
                  </a:cubicBezTo>
                  <a:cubicBezTo>
                    <a:pt x="1" y="33"/>
                    <a:pt x="2" y="31"/>
                    <a:pt x="3" y="29"/>
                  </a:cubicBezTo>
                  <a:cubicBezTo>
                    <a:pt x="12" y="20"/>
                    <a:pt x="16" y="7"/>
                    <a:pt x="27" y="0"/>
                  </a:cubicBezTo>
                  <a:close/>
                </a:path>
              </a:pathLst>
            </a:custGeom>
            <a:solidFill>
              <a:srgbClr val="CFD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2" name="Freeform 133">
              <a:extLst>
                <a:ext uri="{FF2B5EF4-FFF2-40B4-BE49-F238E27FC236}">
                  <a16:creationId xmlns:a16="http://schemas.microsoft.com/office/drawing/2014/main" id="{0101E6C0-D13F-481D-8B29-71573D440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9900" y="-1216025"/>
              <a:ext cx="347663" cy="30163"/>
            </a:xfrm>
            <a:custGeom>
              <a:avLst/>
              <a:gdLst>
                <a:gd name="T0" fmla="*/ 282 w 286"/>
                <a:gd name="T1" fmla="*/ 8 h 25"/>
                <a:gd name="T2" fmla="*/ 267 w 286"/>
                <a:gd name="T3" fmla="*/ 25 h 25"/>
                <a:gd name="T4" fmla="*/ 0 w 286"/>
                <a:gd name="T5" fmla="*/ 24 h 25"/>
                <a:gd name="T6" fmla="*/ 12 w 286"/>
                <a:gd name="T7" fmla="*/ 0 h 25"/>
                <a:gd name="T8" fmla="*/ 14 w 286"/>
                <a:gd name="T9" fmla="*/ 0 h 25"/>
                <a:gd name="T10" fmla="*/ 16 w 286"/>
                <a:gd name="T11" fmla="*/ 7 h 25"/>
                <a:gd name="T12" fmla="*/ 20 w 286"/>
                <a:gd name="T13" fmla="*/ 12 h 25"/>
                <a:gd name="T14" fmla="*/ 109 w 286"/>
                <a:gd name="T15" fmla="*/ 12 h 25"/>
                <a:gd name="T16" fmla="*/ 156 w 286"/>
                <a:gd name="T17" fmla="*/ 14 h 25"/>
                <a:gd name="T18" fmla="*/ 233 w 286"/>
                <a:gd name="T19" fmla="*/ 15 h 25"/>
                <a:gd name="T20" fmla="*/ 272 w 286"/>
                <a:gd name="T21" fmla="*/ 17 h 25"/>
                <a:gd name="T22" fmla="*/ 277 w 286"/>
                <a:gd name="T23" fmla="*/ 9 h 25"/>
                <a:gd name="T24" fmla="*/ 282 w 286"/>
                <a:gd name="T25" fmla="*/ 3 h 25"/>
                <a:gd name="T26" fmla="*/ 282 w 286"/>
                <a:gd name="T2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5">
                  <a:moveTo>
                    <a:pt x="282" y="8"/>
                  </a:moveTo>
                  <a:cubicBezTo>
                    <a:pt x="286" y="21"/>
                    <a:pt x="282" y="25"/>
                    <a:pt x="267" y="25"/>
                  </a:cubicBezTo>
                  <a:cubicBezTo>
                    <a:pt x="179" y="24"/>
                    <a:pt x="90" y="24"/>
                    <a:pt x="0" y="24"/>
                  </a:cubicBezTo>
                  <a:cubicBezTo>
                    <a:pt x="1" y="14"/>
                    <a:pt x="6" y="7"/>
                    <a:pt x="12" y="0"/>
                  </a:cubicBezTo>
                  <a:cubicBezTo>
                    <a:pt x="12" y="0"/>
                    <a:pt x="14" y="0"/>
                    <a:pt x="14" y="0"/>
                  </a:cubicBezTo>
                  <a:cubicBezTo>
                    <a:pt x="16" y="2"/>
                    <a:pt x="16" y="5"/>
                    <a:pt x="16" y="7"/>
                  </a:cubicBezTo>
                  <a:cubicBezTo>
                    <a:pt x="16" y="9"/>
                    <a:pt x="17" y="11"/>
                    <a:pt x="20" y="12"/>
                  </a:cubicBezTo>
                  <a:cubicBezTo>
                    <a:pt x="50" y="17"/>
                    <a:pt x="79" y="14"/>
                    <a:pt x="109" y="12"/>
                  </a:cubicBezTo>
                  <a:cubicBezTo>
                    <a:pt x="125" y="11"/>
                    <a:pt x="140" y="13"/>
                    <a:pt x="156" y="14"/>
                  </a:cubicBezTo>
                  <a:cubicBezTo>
                    <a:pt x="181" y="15"/>
                    <a:pt x="207" y="8"/>
                    <a:pt x="233" y="15"/>
                  </a:cubicBezTo>
                  <a:cubicBezTo>
                    <a:pt x="246" y="18"/>
                    <a:pt x="260" y="3"/>
                    <a:pt x="272" y="17"/>
                  </a:cubicBezTo>
                  <a:cubicBezTo>
                    <a:pt x="275" y="15"/>
                    <a:pt x="274" y="11"/>
                    <a:pt x="277" y="9"/>
                  </a:cubicBezTo>
                  <a:cubicBezTo>
                    <a:pt x="278" y="7"/>
                    <a:pt x="280" y="5"/>
                    <a:pt x="282" y="3"/>
                  </a:cubicBezTo>
                  <a:cubicBezTo>
                    <a:pt x="282" y="5"/>
                    <a:pt x="282" y="6"/>
                    <a:pt x="282" y="8"/>
                  </a:cubicBezTo>
                  <a:close/>
                </a:path>
              </a:pathLst>
            </a:custGeom>
            <a:solidFill>
              <a:srgbClr val="6D8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3" name="Freeform 134">
              <a:extLst>
                <a:ext uri="{FF2B5EF4-FFF2-40B4-BE49-F238E27FC236}">
                  <a16:creationId xmlns:a16="http://schemas.microsoft.com/office/drawing/2014/main" id="{78BED28B-ACE3-470B-B100-BA163E15A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7513" y="-1249363"/>
              <a:ext cx="44450" cy="58738"/>
            </a:xfrm>
            <a:custGeom>
              <a:avLst/>
              <a:gdLst>
                <a:gd name="T0" fmla="*/ 35 w 36"/>
                <a:gd name="T1" fmla="*/ 41 h 49"/>
                <a:gd name="T2" fmla="*/ 34 w 36"/>
                <a:gd name="T3" fmla="*/ 48 h 49"/>
                <a:gd name="T4" fmla="*/ 19 w 36"/>
                <a:gd name="T5" fmla="*/ 31 h 49"/>
                <a:gd name="T6" fmla="*/ 0 w 36"/>
                <a:gd name="T7" fmla="*/ 33 h 49"/>
                <a:gd name="T8" fmla="*/ 17 w 36"/>
                <a:gd name="T9" fmla="*/ 0 h 49"/>
                <a:gd name="T10" fmla="*/ 35 w 36"/>
                <a:gd name="T11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9">
                  <a:moveTo>
                    <a:pt x="35" y="41"/>
                  </a:moveTo>
                  <a:cubicBezTo>
                    <a:pt x="36" y="44"/>
                    <a:pt x="36" y="46"/>
                    <a:pt x="34" y="48"/>
                  </a:cubicBezTo>
                  <a:cubicBezTo>
                    <a:pt x="25" y="47"/>
                    <a:pt x="20" y="43"/>
                    <a:pt x="19" y="31"/>
                  </a:cubicBezTo>
                  <a:cubicBezTo>
                    <a:pt x="12" y="44"/>
                    <a:pt x="5" y="49"/>
                    <a:pt x="0" y="33"/>
                  </a:cubicBezTo>
                  <a:cubicBezTo>
                    <a:pt x="8" y="23"/>
                    <a:pt x="14" y="12"/>
                    <a:pt x="17" y="0"/>
                  </a:cubicBezTo>
                  <a:cubicBezTo>
                    <a:pt x="27" y="12"/>
                    <a:pt x="19" y="32"/>
                    <a:pt x="35" y="41"/>
                  </a:cubicBezTo>
                  <a:close/>
                </a:path>
              </a:pathLst>
            </a:custGeom>
            <a:solidFill>
              <a:srgbClr val="C2C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4" name="Freeform 135">
              <a:extLst>
                <a:ext uri="{FF2B5EF4-FFF2-40B4-BE49-F238E27FC236}">
                  <a16:creationId xmlns:a16="http://schemas.microsoft.com/office/drawing/2014/main" id="{AE98B8F7-C3AA-493B-ACD1-381904E2B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8213" y="-1376363"/>
              <a:ext cx="42863" cy="44450"/>
            </a:xfrm>
            <a:custGeom>
              <a:avLst/>
              <a:gdLst>
                <a:gd name="T0" fmla="*/ 36 w 36"/>
                <a:gd name="T1" fmla="*/ 0 h 36"/>
                <a:gd name="T2" fmla="*/ 36 w 36"/>
                <a:gd name="T3" fmla="*/ 24 h 36"/>
                <a:gd name="T4" fmla="*/ 25 w 36"/>
                <a:gd name="T5" fmla="*/ 33 h 36"/>
                <a:gd name="T6" fmla="*/ 7 w 36"/>
                <a:gd name="T7" fmla="*/ 30 h 36"/>
                <a:gd name="T8" fmla="*/ 22 w 36"/>
                <a:gd name="T9" fmla="*/ 1 h 36"/>
                <a:gd name="T10" fmla="*/ 36 w 36"/>
                <a:gd name="T11" fmla="*/ 0 h 36"/>
                <a:gd name="T12" fmla="*/ 36 w 3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cubicBezTo>
                    <a:pt x="36" y="8"/>
                    <a:pt x="36" y="16"/>
                    <a:pt x="36" y="24"/>
                  </a:cubicBezTo>
                  <a:cubicBezTo>
                    <a:pt x="36" y="31"/>
                    <a:pt x="31" y="33"/>
                    <a:pt x="25" y="33"/>
                  </a:cubicBezTo>
                  <a:cubicBezTo>
                    <a:pt x="19" y="32"/>
                    <a:pt x="11" y="36"/>
                    <a:pt x="7" y="30"/>
                  </a:cubicBezTo>
                  <a:cubicBezTo>
                    <a:pt x="0" y="21"/>
                    <a:pt x="11" y="2"/>
                    <a:pt x="22" y="1"/>
                  </a:cubicBezTo>
                  <a:cubicBezTo>
                    <a:pt x="27" y="0"/>
                    <a:pt x="32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1E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5" name="Freeform 136">
              <a:extLst>
                <a:ext uri="{FF2B5EF4-FFF2-40B4-BE49-F238E27FC236}">
                  <a16:creationId xmlns:a16="http://schemas.microsoft.com/office/drawing/2014/main" id="{52ABCCDD-A31C-40B7-9ECF-64AAF6D52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675" y="-1157288"/>
              <a:ext cx="26988" cy="34925"/>
            </a:xfrm>
            <a:custGeom>
              <a:avLst/>
              <a:gdLst>
                <a:gd name="T0" fmla="*/ 12 w 23"/>
                <a:gd name="T1" fmla="*/ 0 h 29"/>
                <a:gd name="T2" fmla="*/ 23 w 23"/>
                <a:gd name="T3" fmla="*/ 8 h 29"/>
                <a:gd name="T4" fmla="*/ 19 w 23"/>
                <a:gd name="T5" fmla="*/ 29 h 29"/>
                <a:gd name="T6" fmla="*/ 12 w 23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9">
                  <a:moveTo>
                    <a:pt x="12" y="0"/>
                  </a:moveTo>
                  <a:cubicBezTo>
                    <a:pt x="12" y="8"/>
                    <a:pt x="17" y="8"/>
                    <a:pt x="23" y="8"/>
                  </a:cubicBezTo>
                  <a:cubicBezTo>
                    <a:pt x="22" y="15"/>
                    <a:pt x="20" y="22"/>
                    <a:pt x="19" y="29"/>
                  </a:cubicBezTo>
                  <a:cubicBezTo>
                    <a:pt x="0" y="19"/>
                    <a:pt x="0" y="19"/>
                    <a:pt x="12" y="0"/>
                  </a:cubicBezTo>
                  <a:close/>
                </a:path>
              </a:pathLst>
            </a:custGeom>
            <a:solidFill>
              <a:srgbClr val="CA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6" name="Freeform 137">
              <a:extLst>
                <a:ext uri="{FF2B5EF4-FFF2-40B4-BE49-F238E27FC236}">
                  <a16:creationId xmlns:a16="http://schemas.microsoft.com/office/drawing/2014/main" id="{B0C482CC-B83E-4562-BB66-C3AC1160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9288" y="-1076325"/>
              <a:ext cx="31750" cy="46038"/>
            </a:xfrm>
            <a:custGeom>
              <a:avLst/>
              <a:gdLst>
                <a:gd name="T0" fmla="*/ 2 w 27"/>
                <a:gd name="T1" fmla="*/ 20 h 39"/>
                <a:gd name="T2" fmla="*/ 14 w 27"/>
                <a:gd name="T3" fmla="*/ 0 h 39"/>
                <a:gd name="T4" fmla="*/ 23 w 27"/>
                <a:gd name="T5" fmla="*/ 18 h 39"/>
                <a:gd name="T6" fmla="*/ 20 w 27"/>
                <a:gd name="T7" fmla="*/ 38 h 39"/>
                <a:gd name="T8" fmla="*/ 9 w 27"/>
                <a:gd name="T9" fmla="*/ 30 h 39"/>
                <a:gd name="T10" fmla="*/ 10 w 27"/>
                <a:gd name="T11" fmla="*/ 20 h 39"/>
                <a:gd name="T12" fmla="*/ 5 w 27"/>
                <a:gd name="T13" fmla="*/ 22 h 39"/>
                <a:gd name="T14" fmla="*/ 2 w 27"/>
                <a:gd name="T15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9">
                  <a:moveTo>
                    <a:pt x="2" y="20"/>
                  </a:moveTo>
                  <a:cubicBezTo>
                    <a:pt x="2" y="11"/>
                    <a:pt x="0" y="0"/>
                    <a:pt x="14" y="0"/>
                  </a:cubicBezTo>
                  <a:cubicBezTo>
                    <a:pt x="27" y="1"/>
                    <a:pt x="22" y="11"/>
                    <a:pt x="23" y="18"/>
                  </a:cubicBezTo>
                  <a:cubicBezTo>
                    <a:pt x="22" y="25"/>
                    <a:pt x="21" y="32"/>
                    <a:pt x="20" y="38"/>
                  </a:cubicBezTo>
                  <a:cubicBezTo>
                    <a:pt x="15" y="39"/>
                    <a:pt x="9" y="38"/>
                    <a:pt x="9" y="30"/>
                  </a:cubicBezTo>
                  <a:cubicBezTo>
                    <a:pt x="7" y="26"/>
                    <a:pt x="14" y="23"/>
                    <a:pt x="10" y="20"/>
                  </a:cubicBezTo>
                  <a:cubicBezTo>
                    <a:pt x="10" y="19"/>
                    <a:pt x="7" y="22"/>
                    <a:pt x="5" y="22"/>
                  </a:cubicBez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1F2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7" name="Freeform 138">
              <a:extLst>
                <a:ext uri="{FF2B5EF4-FFF2-40B4-BE49-F238E27FC236}">
                  <a16:creationId xmlns:a16="http://schemas.microsoft.com/office/drawing/2014/main" id="{A27E8BB3-3A7B-4912-8A4F-3F1799CDD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188" y="-1101725"/>
              <a:ext cx="25400" cy="36513"/>
            </a:xfrm>
            <a:custGeom>
              <a:avLst/>
              <a:gdLst>
                <a:gd name="T0" fmla="*/ 5 w 20"/>
                <a:gd name="T1" fmla="*/ 4 h 30"/>
                <a:gd name="T2" fmla="*/ 20 w 20"/>
                <a:gd name="T3" fmla="*/ 0 h 30"/>
                <a:gd name="T4" fmla="*/ 20 w 20"/>
                <a:gd name="T5" fmla="*/ 24 h 30"/>
                <a:gd name="T6" fmla="*/ 0 w 20"/>
                <a:gd name="T7" fmla="*/ 30 h 30"/>
                <a:gd name="T8" fmla="*/ 5 w 20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0">
                  <a:moveTo>
                    <a:pt x="5" y="4"/>
                  </a:moveTo>
                  <a:cubicBezTo>
                    <a:pt x="11" y="8"/>
                    <a:pt x="16" y="5"/>
                    <a:pt x="20" y="0"/>
                  </a:cubicBezTo>
                  <a:cubicBezTo>
                    <a:pt x="20" y="8"/>
                    <a:pt x="20" y="16"/>
                    <a:pt x="20" y="24"/>
                  </a:cubicBezTo>
                  <a:cubicBezTo>
                    <a:pt x="13" y="21"/>
                    <a:pt x="9" y="29"/>
                    <a:pt x="0" y="30"/>
                  </a:cubicBezTo>
                  <a:cubicBezTo>
                    <a:pt x="7" y="21"/>
                    <a:pt x="1" y="12"/>
                    <a:pt x="5" y="4"/>
                  </a:cubicBezTo>
                  <a:close/>
                </a:path>
              </a:pathLst>
            </a:custGeom>
            <a:solidFill>
              <a:srgbClr val="C4D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8" name="Freeform 139">
              <a:extLst>
                <a:ext uri="{FF2B5EF4-FFF2-40B4-BE49-F238E27FC236}">
                  <a16:creationId xmlns:a16="http://schemas.microsoft.com/office/drawing/2014/main" id="{FFE7213F-CF38-4DC5-A7FC-14E28A765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0875" y="-1068388"/>
              <a:ext cx="23813" cy="28575"/>
            </a:xfrm>
            <a:custGeom>
              <a:avLst/>
              <a:gdLst>
                <a:gd name="T0" fmla="*/ 3 w 19"/>
                <a:gd name="T1" fmla="*/ 15 h 24"/>
                <a:gd name="T2" fmla="*/ 11 w 19"/>
                <a:gd name="T3" fmla="*/ 0 h 24"/>
                <a:gd name="T4" fmla="*/ 7 w 19"/>
                <a:gd name="T5" fmla="*/ 23 h 24"/>
                <a:gd name="T6" fmla="*/ 3 w 19"/>
                <a:gd name="T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4">
                  <a:moveTo>
                    <a:pt x="3" y="15"/>
                  </a:moveTo>
                  <a:cubicBezTo>
                    <a:pt x="5" y="10"/>
                    <a:pt x="4" y="3"/>
                    <a:pt x="11" y="0"/>
                  </a:cubicBezTo>
                  <a:cubicBezTo>
                    <a:pt x="19" y="9"/>
                    <a:pt x="16" y="17"/>
                    <a:pt x="7" y="23"/>
                  </a:cubicBezTo>
                  <a:cubicBezTo>
                    <a:pt x="0" y="24"/>
                    <a:pt x="4" y="18"/>
                    <a:pt x="3" y="15"/>
                  </a:cubicBezTo>
                  <a:close/>
                </a:path>
              </a:pathLst>
            </a:custGeom>
            <a:solidFill>
              <a:srgbClr val="9AA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9" name="Freeform 140">
              <a:extLst>
                <a:ext uri="{FF2B5EF4-FFF2-40B4-BE49-F238E27FC236}">
                  <a16:creationId xmlns:a16="http://schemas.microsoft.com/office/drawing/2014/main" id="{522B189A-D754-4008-BBA0-A11A1067C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8650" y="-1370013"/>
              <a:ext cx="30163" cy="25400"/>
            </a:xfrm>
            <a:custGeom>
              <a:avLst/>
              <a:gdLst>
                <a:gd name="T0" fmla="*/ 19 w 25"/>
                <a:gd name="T1" fmla="*/ 21 h 21"/>
                <a:gd name="T2" fmla="*/ 7 w 25"/>
                <a:gd name="T3" fmla="*/ 21 h 21"/>
                <a:gd name="T4" fmla="*/ 5 w 25"/>
                <a:gd name="T5" fmla="*/ 16 h 21"/>
                <a:gd name="T6" fmla="*/ 11 w 25"/>
                <a:gd name="T7" fmla="*/ 1 h 21"/>
                <a:gd name="T8" fmla="*/ 19 w 2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1">
                  <a:moveTo>
                    <a:pt x="19" y="21"/>
                  </a:moveTo>
                  <a:cubicBezTo>
                    <a:pt x="15" y="21"/>
                    <a:pt x="11" y="21"/>
                    <a:pt x="7" y="21"/>
                  </a:cubicBezTo>
                  <a:cubicBezTo>
                    <a:pt x="6" y="19"/>
                    <a:pt x="4" y="17"/>
                    <a:pt x="5" y="16"/>
                  </a:cubicBezTo>
                  <a:cubicBezTo>
                    <a:pt x="8" y="11"/>
                    <a:pt x="0" y="0"/>
                    <a:pt x="11" y="1"/>
                  </a:cubicBezTo>
                  <a:cubicBezTo>
                    <a:pt x="19" y="2"/>
                    <a:pt x="25" y="10"/>
                    <a:pt x="19" y="21"/>
                  </a:cubicBezTo>
                  <a:close/>
                </a:path>
              </a:pathLst>
            </a:custGeom>
            <a:solidFill>
              <a:srgbClr val="B85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0" name="Freeform 141">
              <a:extLst>
                <a:ext uri="{FF2B5EF4-FFF2-40B4-BE49-F238E27FC236}">
                  <a16:creationId xmlns:a16="http://schemas.microsoft.com/office/drawing/2014/main" id="{BCA5FDF0-5A2D-4388-81F4-E28C49892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013" y="-1231900"/>
              <a:ext cx="327025" cy="41275"/>
            </a:xfrm>
            <a:custGeom>
              <a:avLst/>
              <a:gdLst>
                <a:gd name="T0" fmla="*/ 268 w 269"/>
                <a:gd name="T1" fmla="*/ 22 h 33"/>
                <a:gd name="T2" fmla="*/ 264 w 269"/>
                <a:gd name="T3" fmla="*/ 30 h 33"/>
                <a:gd name="T4" fmla="*/ 228 w 269"/>
                <a:gd name="T5" fmla="*/ 32 h 33"/>
                <a:gd name="T6" fmla="*/ 144 w 269"/>
                <a:gd name="T7" fmla="*/ 29 h 33"/>
                <a:gd name="T8" fmla="*/ 68 w 269"/>
                <a:gd name="T9" fmla="*/ 29 h 33"/>
                <a:gd name="T10" fmla="*/ 0 w 269"/>
                <a:gd name="T11" fmla="*/ 26 h 33"/>
                <a:gd name="T12" fmla="*/ 4 w 269"/>
                <a:gd name="T13" fmla="*/ 21 h 33"/>
                <a:gd name="T14" fmla="*/ 41 w 269"/>
                <a:gd name="T15" fmla="*/ 12 h 33"/>
                <a:gd name="T16" fmla="*/ 74 w 269"/>
                <a:gd name="T17" fmla="*/ 11 h 33"/>
                <a:gd name="T18" fmla="*/ 137 w 269"/>
                <a:gd name="T19" fmla="*/ 11 h 33"/>
                <a:gd name="T20" fmla="*/ 199 w 269"/>
                <a:gd name="T21" fmla="*/ 12 h 33"/>
                <a:gd name="T22" fmla="*/ 203 w 269"/>
                <a:gd name="T23" fmla="*/ 9 h 33"/>
                <a:gd name="T24" fmla="*/ 221 w 269"/>
                <a:gd name="T25" fmla="*/ 3 h 33"/>
                <a:gd name="T26" fmla="*/ 260 w 269"/>
                <a:gd name="T27" fmla="*/ 18 h 33"/>
                <a:gd name="T28" fmla="*/ 268 w 269"/>
                <a:gd name="T2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9" h="33">
                  <a:moveTo>
                    <a:pt x="268" y="22"/>
                  </a:moveTo>
                  <a:cubicBezTo>
                    <a:pt x="267" y="25"/>
                    <a:pt x="269" y="32"/>
                    <a:pt x="264" y="30"/>
                  </a:cubicBezTo>
                  <a:cubicBezTo>
                    <a:pt x="251" y="25"/>
                    <a:pt x="240" y="33"/>
                    <a:pt x="228" y="32"/>
                  </a:cubicBezTo>
                  <a:cubicBezTo>
                    <a:pt x="201" y="23"/>
                    <a:pt x="172" y="31"/>
                    <a:pt x="144" y="29"/>
                  </a:cubicBezTo>
                  <a:cubicBezTo>
                    <a:pt x="119" y="26"/>
                    <a:pt x="94" y="29"/>
                    <a:pt x="68" y="29"/>
                  </a:cubicBezTo>
                  <a:cubicBezTo>
                    <a:pt x="45" y="28"/>
                    <a:pt x="22" y="31"/>
                    <a:pt x="0" y="26"/>
                  </a:cubicBezTo>
                  <a:cubicBezTo>
                    <a:pt x="1" y="25"/>
                    <a:pt x="2" y="23"/>
                    <a:pt x="4" y="21"/>
                  </a:cubicBezTo>
                  <a:cubicBezTo>
                    <a:pt x="15" y="12"/>
                    <a:pt x="28" y="12"/>
                    <a:pt x="41" y="12"/>
                  </a:cubicBezTo>
                  <a:cubicBezTo>
                    <a:pt x="52" y="12"/>
                    <a:pt x="63" y="13"/>
                    <a:pt x="74" y="11"/>
                  </a:cubicBezTo>
                  <a:cubicBezTo>
                    <a:pt x="95" y="9"/>
                    <a:pt x="117" y="9"/>
                    <a:pt x="137" y="11"/>
                  </a:cubicBezTo>
                  <a:cubicBezTo>
                    <a:pt x="158" y="12"/>
                    <a:pt x="179" y="5"/>
                    <a:pt x="199" y="12"/>
                  </a:cubicBezTo>
                  <a:cubicBezTo>
                    <a:pt x="203" y="14"/>
                    <a:pt x="202" y="11"/>
                    <a:pt x="203" y="9"/>
                  </a:cubicBezTo>
                  <a:cubicBezTo>
                    <a:pt x="207" y="1"/>
                    <a:pt x="218" y="0"/>
                    <a:pt x="221" y="3"/>
                  </a:cubicBezTo>
                  <a:cubicBezTo>
                    <a:pt x="232" y="14"/>
                    <a:pt x="248" y="10"/>
                    <a:pt x="260" y="18"/>
                  </a:cubicBezTo>
                  <a:cubicBezTo>
                    <a:pt x="263" y="19"/>
                    <a:pt x="265" y="20"/>
                    <a:pt x="268" y="22"/>
                  </a:cubicBezTo>
                  <a:close/>
                </a:path>
              </a:pathLst>
            </a:custGeom>
            <a:solidFill>
              <a:srgbClr val="42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1" name="Freeform 142">
              <a:extLst>
                <a:ext uri="{FF2B5EF4-FFF2-40B4-BE49-F238E27FC236}">
                  <a16:creationId xmlns:a16="http://schemas.microsoft.com/office/drawing/2014/main" id="{B3ADD1F4-976F-49A6-A839-90EDDC0FD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0" y="-1239838"/>
              <a:ext cx="225425" cy="38100"/>
            </a:xfrm>
            <a:custGeom>
              <a:avLst/>
              <a:gdLst>
                <a:gd name="T0" fmla="*/ 185 w 185"/>
                <a:gd name="T1" fmla="*/ 25 h 31"/>
                <a:gd name="T2" fmla="*/ 147 w 185"/>
                <a:gd name="T3" fmla="*/ 13 h 31"/>
                <a:gd name="T4" fmla="*/ 137 w 185"/>
                <a:gd name="T5" fmla="*/ 21 h 31"/>
                <a:gd name="T6" fmla="*/ 128 w 185"/>
                <a:gd name="T7" fmla="*/ 24 h 31"/>
                <a:gd name="T8" fmla="*/ 1 w 185"/>
                <a:gd name="T9" fmla="*/ 21 h 31"/>
                <a:gd name="T10" fmla="*/ 0 w 185"/>
                <a:gd name="T11" fmla="*/ 18 h 31"/>
                <a:gd name="T12" fmla="*/ 13 w 185"/>
                <a:gd name="T13" fmla="*/ 12 h 31"/>
                <a:gd name="T14" fmla="*/ 143 w 185"/>
                <a:gd name="T15" fmla="*/ 5 h 31"/>
                <a:gd name="T16" fmla="*/ 185 w 185"/>
                <a:gd name="T17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31">
                  <a:moveTo>
                    <a:pt x="185" y="25"/>
                  </a:moveTo>
                  <a:cubicBezTo>
                    <a:pt x="172" y="22"/>
                    <a:pt x="156" y="31"/>
                    <a:pt x="147" y="13"/>
                  </a:cubicBezTo>
                  <a:cubicBezTo>
                    <a:pt x="145" y="9"/>
                    <a:pt x="138" y="14"/>
                    <a:pt x="137" y="21"/>
                  </a:cubicBezTo>
                  <a:cubicBezTo>
                    <a:pt x="135" y="27"/>
                    <a:pt x="130" y="24"/>
                    <a:pt x="128" y="24"/>
                  </a:cubicBezTo>
                  <a:cubicBezTo>
                    <a:pt x="86" y="20"/>
                    <a:pt x="43" y="27"/>
                    <a:pt x="1" y="21"/>
                  </a:cubicBezTo>
                  <a:cubicBezTo>
                    <a:pt x="1" y="20"/>
                    <a:pt x="1" y="19"/>
                    <a:pt x="0" y="18"/>
                  </a:cubicBezTo>
                  <a:cubicBezTo>
                    <a:pt x="3" y="13"/>
                    <a:pt x="7" y="11"/>
                    <a:pt x="13" y="12"/>
                  </a:cubicBezTo>
                  <a:cubicBezTo>
                    <a:pt x="56" y="9"/>
                    <a:pt x="100" y="16"/>
                    <a:pt x="143" y="5"/>
                  </a:cubicBezTo>
                  <a:cubicBezTo>
                    <a:pt x="162" y="0"/>
                    <a:pt x="176" y="7"/>
                    <a:pt x="185" y="25"/>
                  </a:cubicBezTo>
                  <a:close/>
                </a:path>
              </a:pathLst>
            </a:custGeom>
            <a:solidFill>
              <a:srgbClr val="5C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2" name="Freeform 143">
              <a:extLst>
                <a:ext uri="{FF2B5EF4-FFF2-40B4-BE49-F238E27FC236}">
                  <a16:creationId xmlns:a16="http://schemas.microsoft.com/office/drawing/2014/main" id="{CF1146CF-D89F-4ECF-86A2-CF3CBE3EC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5775" y="-1236663"/>
              <a:ext cx="87313" cy="30163"/>
            </a:xfrm>
            <a:custGeom>
              <a:avLst/>
              <a:gdLst>
                <a:gd name="T0" fmla="*/ 72 w 72"/>
                <a:gd name="T1" fmla="*/ 18 h 25"/>
                <a:gd name="T2" fmla="*/ 48 w 72"/>
                <a:gd name="T3" fmla="*/ 21 h 25"/>
                <a:gd name="T4" fmla="*/ 0 w 72"/>
                <a:gd name="T5" fmla="*/ 25 h 25"/>
                <a:gd name="T6" fmla="*/ 1 w 72"/>
                <a:gd name="T7" fmla="*/ 17 h 25"/>
                <a:gd name="T8" fmla="*/ 64 w 72"/>
                <a:gd name="T9" fmla="*/ 10 h 25"/>
                <a:gd name="T10" fmla="*/ 72 w 72"/>
                <a:gd name="T1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25">
                  <a:moveTo>
                    <a:pt x="72" y="18"/>
                  </a:moveTo>
                  <a:cubicBezTo>
                    <a:pt x="65" y="25"/>
                    <a:pt x="56" y="21"/>
                    <a:pt x="48" y="21"/>
                  </a:cubicBezTo>
                  <a:cubicBezTo>
                    <a:pt x="32" y="22"/>
                    <a:pt x="16" y="22"/>
                    <a:pt x="0" y="25"/>
                  </a:cubicBezTo>
                  <a:cubicBezTo>
                    <a:pt x="0" y="23"/>
                    <a:pt x="1" y="20"/>
                    <a:pt x="1" y="17"/>
                  </a:cubicBezTo>
                  <a:cubicBezTo>
                    <a:pt x="20" y="0"/>
                    <a:pt x="43" y="13"/>
                    <a:pt x="64" y="10"/>
                  </a:cubicBezTo>
                  <a:cubicBezTo>
                    <a:pt x="62" y="12"/>
                    <a:pt x="65" y="16"/>
                    <a:pt x="72" y="18"/>
                  </a:cubicBezTo>
                  <a:close/>
                </a:path>
              </a:pathLst>
            </a:custGeom>
            <a:solidFill>
              <a:srgbClr val="5AA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3" name="Freeform 144">
              <a:extLst>
                <a:ext uri="{FF2B5EF4-FFF2-40B4-BE49-F238E27FC236}">
                  <a16:creationId xmlns:a16="http://schemas.microsoft.com/office/drawing/2014/main" id="{9D564C64-E2D7-4F24-B136-3D3DA4BDE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2450" y="-1233488"/>
              <a:ext cx="34925" cy="19050"/>
            </a:xfrm>
            <a:custGeom>
              <a:avLst/>
              <a:gdLst>
                <a:gd name="T0" fmla="*/ 17 w 29"/>
                <a:gd name="T1" fmla="*/ 16 h 16"/>
                <a:gd name="T2" fmla="*/ 0 w 29"/>
                <a:gd name="T3" fmla="*/ 16 h 16"/>
                <a:gd name="T4" fmla="*/ 9 w 29"/>
                <a:gd name="T5" fmla="*/ 8 h 16"/>
                <a:gd name="T6" fmla="*/ 29 w 29"/>
                <a:gd name="T7" fmla="*/ 7 h 16"/>
                <a:gd name="T8" fmla="*/ 17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17" y="16"/>
                  </a:moveTo>
                  <a:cubicBezTo>
                    <a:pt x="12" y="16"/>
                    <a:pt x="7" y="16"/>
                    <a:pt x="0" y="16"/>
                  </a:cubicBezTo>
                  <a:cubicBezTo>
                    <a:pt x="4" y="12"/>
                    <a:pt x="6" y="10"/>
                    <a:pt x="9" y="8"/>
                  </a:cubicBezTo>
                  <a:cubicBezTo>
                    <a:pt x="16" y="8"/>
                    <a:pt x="22" y="0"/>
                    <a:pt x="29" y="7"/>
                  </a:cubicBezTo>
                  <a:cubicBezTo>
                    <a:pt x="25" y="10"/>
                    <a:pt x="21" y="13"/>
                    <a:pt x="17" y="16"/>
                  </a:cubicBezTo>
                  <a:close/>
                </a:path>
              </a:pathLst>
            </a:custGeom>
            <a:solidFill>
              <a:srgbClr val="42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4" name="Freeform 145">
              <a:extLst>
                <a:ext uri="{FF2B5EF4-FFF2-40B4-BE49-F238E27FC236}">
                  <a16:creationId xmlns:a16="http://schemas.microsoft.com/office/drawing/2014/main" id="{4BF263F0-5EC5-4997-832A-4A7C03068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600" y="-1185863"/>
              <a:ext cx="166688" cy="53975"/>
            </a:xfrm>
            <a:custGeom>
              <a:avLst/>
              <a:gdLst>
                <a:gd name="T0" fmla="*/ 135 w 137"/>
                <a:gd name="T1" fmla="*/ 13 h 45"/>
                <a:gd name="T2" fmla="*/ 127 w 137"/>
                <a:gd name="T3" fmla="*/ 32 h 45"/>
                <a:gd name="T4" fmla="*/ 120 w 137"/>
                <a:gd name="T5" fmla="*/ 43 h 45"/>
                <a:gd name="T6" fmla="*/ 114 w 137"/>
                <a:gd name="T7" fmla="*/ 29 h 45"/>
                <a:gd name="T8" fmla="*/ 114 w 137"/>
                <a:gd name="T9" fmla="*/ 21 h 45"/>
                <a:gd name="T10" fmla="*/ 0 w 137"/>
                <a:gd name="T11" fmla="*/ 11 h 45"/>
                <a:gd name="T12" fmla="*/ 39 w 137"/>
                <a:gd name="T13" fmla="*/ 8 h 45"/>
                <a:gd name="T14" fmla="*/ 93 w 137"/>
                <a:gd name="T15" fmla="*/ 18 h 45"/>
                <a:gd name="T16" fmla="*/ 83 w 137"/>
                <a:gd name="T17" fmla="*/ 12 h 45"/>
                <a:gd name="T18" fmla="*/ 135 w 137"/>
                <a:gd name="T19" fmla="*/ 9 h 45"/>
                <a:gd name="T20" fmla="*/ 136 w 137"/>
                <a:gd name="T21" fmla="*/ 10 h 45"/>
                <a:gd name="T22" fmla="*/ 135 w 137"/>
                <a:gd name="T23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45">
                  <a:moveTo>
                    <a:pt x="135" y="13"/>
                  </a:moveTo>
                  <a:cubicBezTo>
                    <a:pt x="128" y="18"/>
                    <a:pt x="130" y="26"/>
                    <a:pt x="127" y="32"/>
                  </a:cubicBezTo>
                  <a:cubicBezTo>
                    <a:pt x="125" y="36"/>
                    <a:pt x="129" y="45"/>
                    <a:pt x="120" y="43"/>
                  </a:cubicBezTo>
                  <a:cubicBezTo>
                    <a:pt x="114" y="42"/>
                    <a:pt x="110" y="36"/>
                    <a:pt x="114" y="29"/>
                  </a:cubicBezTo>
                  <a:cubicBezTo>
                    <a:pt x="115" y="28"/>
                    <a:pt x="114" y="26"/>
                    <a:pt x="114" y="21"/>
                  </a:cubicBezTo>
                  <a:cubicBezTo>
                    <a:pt x="73" y="44"/>
                    <a:pt x="36" y="32"/>
                    <a:pt x="0" y="11"/>
                  </a:cubicBezTo>
                  <a:cubicBezTo>
                    <a:pt x="12" y="2"/>
                    <a:pt x="26" y="8"/>
                    <a:pt x="39" y="8"/>
                  </a:cubicBezTo>
                  <a:cubicBezTo>
                    <a:pt x="57" y="15"/>
                    <a:pt x="75" y="22"/>
                    <a:pt x="93" y="18"/>
                  </a:cubicBezTo>
                  <a:cubicBezTo>
                    <a:pt x="91" y="17"/>
                    <a:pt x="86" y="17"/>
                    <a:pt x="83" y="12"/>
                  </a:cubicBezTo>
                  <a:cubicBezTo>
                    <a:pt x="100" y="0"/>
                    <a:pt x="118" y="7"/>
                    <a:pt x="135" y="9"/>
                  </a:cubicBezTo>
                  <a:cubicBezTo>
                    <a:pt x="135" y="9"/>
                    <a:pt x="136" y="10"/>
                    <a:pt x="136" y="10"/>
                  </a:cubicBezTo>
                  <a:cubicBezTo>
                    <a:pt x="137" y="11"/>
                    <a:pt x="136" y="12"/>
                    <a:pt x="135" y="13"/>
                  </a:cubicBezTo>
                  <a:close/>
                </a:path>
              </a:pathLst>
            </a:custGeom>
            <a:solidFill>
              <a:srgbClr val="3C4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5" name="Freeform 146">
              <a:extLst>
                <a:ext uri="{FF2B5EF4-FFF2-40B4-BE49-F238E27FC236}">
                  <a16:creationId xmlns:a16="http://schemas.microsoft.com/office/drawing/2014/main" id="{B10EEECB-6D27-4273-90E5-19BBF1642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988" y="-1184275"/>
              <a:ext cx="142875" cy="49213"/>
            </a:xfrm>
            <a:custGeom>
              <a:avLst/>
              <a:gdLst>
                <a:gd name="T0" fmla="*/ 117 w 117"/>
                <a:gd name="T1" fmla="*/ 8 h 40"/>
                <a:gd name="T2" fmla="*/ 0 w 117"/>
                <a:gd name="T3" fmla="*/ 19 h 40"/>
                <a:gd name="T4" fmla="*/ 16 w 117"/>
                <a:gd name="T5" fmla="*/ 13 h 40"/>
                <a:gd name="T6" fmla="*/ 76 w 117"/>
                <a:gd name="T7" fmla="*/ 9 h 40"/>
                <a:gd name="T8" fmla="*/ 117 w 117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0">
                  <a:moveTo>
                    <a:pt x="117" y="8"/>
                  </a:moveTo>
                  <a:cubicBezTo>
                    <a:pt x="80" y="33"/>
                    <a:pt x="41" y="40"/>
                    <a:pt x="0" y="19"/>
                  </a:cubicBezTo>
                  <a:cubicBezTo>
                    <a:pt x="3" y="10"/>
                    <a:pt x="3" y="10"/>
                    <a:pt x="16" y="13"/>
                  </a:cubicBezTo>
                  <a:cubicBezTo>
                    <a:pt x="37" y="21"/>
                    <a:pt x="56" y="13"/>
                    <a:pt x="76" y="9"/>
                  </a:cubicBezTo>
                  <a:cubicBezTo>
                    <a:pt x="89" y="3"/>
                    <a:pt x="103" y="0"/>
                    <a:pt x="117" y="8"/>
                  </a:cubicBezTo>
                  <a:close/>
                </a:path>
              </a:pathLst>
            </a:custGeom>
            <a:solidFill>
              <a:srgbClr val="353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6" name="Freeform 147">
              <a:extLst>
                <a:ext uri="{FF2B5EF4-FFF2-40B4-BE49-F238E27FC236}">
                  <a16:creationId xmlns:a16="http://schemas.microsoft.com/office/drawing/2014/main" id="{FFA4AFE3-CF87-411D-B1DF-1D2E10803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6113" y="-1181100"/>
              <a:ext cx="50800" cy="25400"/>
            </a:xfrm>
            <a:custGeom>
              <a:avLst/>
              <a:gdLst>
                <a:gd name="T0" fmla="*/ 39 w 41"/>
                <a:gd name="T1" fmla="*/ 4 h 21"/>
                <a:gd name="T2" fmla="*/ 29 w 41"/>
                <a:gd name="T3" fmla="*/ 16 h 21"/>
                <a:gd name="T4" fmla="*/ 13 w 41"/>
                <a:gd name="T5" fmla="*/ 17 h 21"/>
                <a:gd name="T6" fmla="*/ 12 w 41"/>
                <a:gd name="T7" fmla="*/ 20 h 21"/>
                <a:gd name="T8" fmla="*/ 1 w 41"/>
                <a:gd name="T9" fmla="*/ 6 h 21"/>
                <a:gd name="T10" fmla="*/ 0 w 41"/>
                <a:gd name="T11" fmla="*/ 5 h 21"/>
                <a:gd name="T12" fmla="*/ 39 w 4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1">
                  <a:moveTo>
                    <a:pt x="39" y="4"/>
                  </a:moveTo>
                  <a:cubicBezTo>
                    <a:pt x="41" y="13"/>
                    <a:pt x="30" y="10"/>
                    <a:pt x="29" y="16"/>
                  </a:cubicBezTo>
                  <a:cubicBezTo>
                    <a:pt x="24" y="16"/>
                    <a:pt x="18" y="8"/>
                    <a:pt x="13" y="17"/>
                  </a:cubicBezTo>
                  <a:cubicBezTo>
                    <a:pt x="13" y="18"/>
                    <a:pt x="12" y="19"/>
                    <a:pt x="12" y="20"/>
                  </a:cubicBezTo>
                  <a:cubicBezTo>
                    <a:pt x="1" y="21"/>
                    <a:pt x="6" y="10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0"/>
                    <a:pt x="26" y="1"/>
                    <a:pt x="39" y="4"/>
                  </a:cubicBezTo>
                  <a:close/>
                </a:path>
              </a:pathLst>
            </a:custGeom>
            <a:solidFill>
              <a:srgbClr val="3C4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7" name="Freeform 148">
              <a:extLst>
                <a:ext uri="{FF2B5EF4-FFF2-40B4-BE49-F238E27FC236}">
                  <a16:creationId xmlns:a16="http://schemas.microsoft.com/office/drawing/2014/main" id="{99B0C55E-C193-49A5-988C-C43B17C1D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013" y="-1201738"/>
              <a:ext cx="277813" cy="11113"/>
            </a:xfrm>
            <a:custGeom>
              <a:avLst/>
              <a:gdLst>
                <a:gd name="T0" fmla="*/ 0 w 228"/>
                <a:gd name="T1" fmla="*/ 2 h 10"/>
                <a:gd name="T2" fmla="*/ 130 w 228"/>
                <a:gd name="T3" fmla="*/ 2 h 10"/>
                <a:gd name="T4" fmla="*/ 205 w 228"/>
                <a:gd name="T5" fmla="*/ 1 h 10"/>
                <a:gd name="T6" fmla="*/ 228 w 228"/>
                <a:gd name="T7" fmla="*/ 8 h 10"/>
                <a:gd name="T8" fmla="*/ 88 w 228"/>
                <a:gd name="T9" fmla="*/ 9 h 10"/>
                <a:gd name="T10" fmla="*/ 3 w 228"/>
                <a:gd name="T11" fmla="*/ 8 h 10"/>
                <a:gd name="T12" fmla="*/ 0 w 22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">
                  <a:moveTo>
                    <a:pt x="0" y="2"/>
                  </a:moveTo>
                  <a:cubicBezTo>
                    <a:pt x="43" y="2"/>
                    <a:pt x="86" y="3"/>
                    <a:pt x="130" y="2"/>
                  </a:cubicBezTo>
                  <a:cubicBezTo>
                    <a:pt x="155" y="2"/>
                    <a:pt x="180" y="2"/>
                    <a:pt x="205" y="1"/>
                  </a:cubicBezTo>
                  <a:cubicBezTo>
                    <a:pt x="213" y="1"/>
                    <a:pt x="222" y="0"/>
                    <a:pt x="228" y="8"/>
                  </a:cubicBezTo>
                  <a:cubicBezTo>
                    <a:pt x="182" y="7"/>
                    <a:pt x="135" y="7"/>
                    <a:pt x="88" y="9"/>
                  </a:cubicBezTo>
                  <a:cubicBezTo>
                    <a:pt x="60" y="10"/>
                    <a:pt x="31" y="9"/>
                    <a:pt x="3" y="8"/>
                  </a:cubicBezTo>
                  <a:cubicBezTo>
                    <a:pt x="0" y="8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80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8" name="Freeform 149">
              <a:extLst>
                <a:ext uri="{FF2B5EF4-FFF2-40B4-BE49-F238E27FC236}">
                  <a16:creationId xmlns:a16="http://schemas.microsoft.com/office/drawing/2014/main" id="{AFB1266C-2B9F-4114-B325-A76955F59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63" y="-1135063"/>
              <a:ext cx="63500" cy="36513"/>
            </a:xfrm>
            <a:custGeom>
              <a:avLst/>
              <a:gdLst>
                <a:gd name="T0" fmla="*/ 0 w 53"/>
                <a:gd name="T1" fmla="*/ 28 h 30"/>
                <a:gd name="T2" fmla="*/ 46 w 53"/>
                <a:gd name="T3" fmla="*/ 1 h 30"/>
                <a:gd name="T4" fmla="*/ 52 w 53"/>
                <a:gd name="T5" fmla="*/ 5 h 30"/>
                <a:gd name="T6" fmla="*/ 49 w 53"/>
                <a:gd name="T7" fmla="*/ 13 h 30"/>
                <a:gd name="T8" fmla="*/ 0 w 53"/>
                <a:gd name="T9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0">
                  <a:moveTo>
                    <a:pt x="0" y="28"/>
                  </a:moveTo>
                  <a:cubicBezTo>
                    <a:pt x="11" y="9"/>
                    <a:pt x="32" y="11"/>
                    <a:pt x="46" y="1"/>
                  </a:cubicBezTo>
                  <a:cubicBezTo>
                    <a:pt x="47" y="0"/>
                    <a:pt x="50" y="3"/>
                    <a:pt x="52" y="5"/>
                  </a:cubicBezTo>
                  <a:cubicBezTo>
                    <a:pt x="53" y="9"/>
                    <a:pt x="53" y="13"/>
                    <a:pt x="49" y="13"/>
                  </a:cubicBezTo>
                  <a:cubicBezTo>
                    <a:pt x="32" y="15"/>
                    <a:pt x="20" y="30"/>
                    <a:pt x="0" y="28"/>
                  </a:cubicBezTo>
                  <a:close/>
                </a:path>
              </a:pathLst>
            </a:custGeom>
            <a:solidFill>
              <a:srgbClr val="AEA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9" name="Freeform 150">
              <a:extLst>
                <a:ext uri="{FF2B5EF4-FFF2-40B4-BE49-F238E27FC236}">
                  <a16:creationId xmlns:a16="http://schemas.microsoft.com/office/drawing/2014/main" id="{C6C71C30-4CEC-4352-AB25-77270CE0C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8800" y="-1130300"/>
              <a:ext cx="44450" cy="25400"/>
            </a:xfrm>
            <a:custGeom>
              <a:avLst/>
              <a:gdLst>
                <a:gd name="T0" fmla="*/ 0 w 36"/>
                <a:gd name="T1" fmla="*/ 9 h 21"/>
                <a:gd name="T2" fmla="*/ 34 w 36"/>
                <a:gd name="T3" fmla="*/ 9 h 21"/>
                <a:gd name="T4" fmla="*/ 35 w 36"/>
                <a:gd name="T5" fmla="*/ 17 h 21"/>
                <a:gd name="T6" fmla="*/ 27 w 36"/>
                <a:gd name="T7" fmla="*/ 20 h 21"/>
                <a:gd name="T8" fmla="*/ 12 w 36"/>
                <a:gd name="T9" fmla="*/ 14 h 21"/>
                <a:gd name="T10" fmla="*/ 0 w 36"/>
                <a:gd name="T11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1">
                  <a:moveTo>
                    <a:pt x="0" y="9"/>
                  </a:moveTo>
                  <a:cubicBezTo>
                    <a:pt x="9" y="0"/>
                    <a:pt x="27" y="0"/>
                    <a:pt x="34" y="9"/>
                  </a:cubicBezTo>
                  <a:cubicBezTo>
                    <a:pt x="36" y="11"/>
                    <a:pt x="36" y="15"/>
                    <a:pt x="35" y="17"/>
                  </a:cubicBezTo>
                  <a:cubicBezTo>
                    <a:pt x="34" y="20"/>
                    <a:pt x="30" y="21"/>
                    <a:pt x="27" y="20"/>
                  </a:cubicBezTo>
                  <a:cubicBezTo>
                    <a:pt x="22" y="18"/>
                    <a:pt x="17" y="16"/>
                    <a:pt x="12" y="14"/>
                  </a:cubicBezTo>
                  <a:cubicBezTo>
                    <a:pt x="8" y="13"/>
                    <a:pt x="4" y="11"/>
                    <a:pt x="0" y="9"/>
                  </a:cubicBezTo>
                  <a:close/>
                </a:path>
              </a:pathLst>
            </a:custGeom>
            <a:solidFill>
              <a:srgbClr val="BAB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0" name="Freeform 151">
              <a:extLst>
                <a:ext uri="{FF2B5EF4-FFF2-40B4-BE49-F238E27FC236}">
                  <a16:creationId xmlns:a16="http://schemas.microsoft.com/office/drawing/2014/main" id="{7B5E0673-7CC0-4A31-B367-E17C4EF69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5" y="-1174750"/>
              <a:ext cx="25400" cy="42863"/>
            </a:xfrm>
            <a:custGeom>
              <a:avLst/>
              <a:gdLst>
                <a:gd name="T0" fmla="*/ 3 w 22"/>
                <a:gd name="T1" fmla="*/ 0 h 35"/>
                <a:gd name="T2" fmla="*/ 14 w 22"/>
                <a:gd name="T3" fmla="*/ 14 h 35"/>
                <a:gd name="T4" fmla="*/ 7 w 22"/>
                <a:gd name="T5" fmla="*/ 35 h 35"/>
                <a:gd name="T6" fmla="*/ 2 w 22"/>
                <a:gd name="T7" fmla="*/ 3 h 35"/>
                <a:gd name="T8" fmla="*/ 3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3" y="0"/>
                  </a:moveTo>
                  <a:cubicBezTo>
                    <a:pt x="11" y="1"/>
                    <a:pt x="8" y="11"/>
                    <a:pt x="14" y="14"/>
                  </a:cubicBezTo>
                  <a:cubicBezTo>
                    <a:pt x="22" y="23"/>
                    <a:pt x="19" y="29"/>
                    <a:pt x="7" y="35"/>
                  </a:cubicBezTo>
                  <a:cubicBezTo>
                    <a:pt x="5" y="24"/>
                    <a:pt x="0" y="14"/>
                    <a:pt x="2" y="3"/>
                  </a:cubicBezTo>
                  <a:cubicBezTo>
                    <a:pt x="2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353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1" name="Freeform 152">
              <a:extLst>
                <a:ext uri="{FF2B5EF4-FFF2-40B4-BE49-F238E27FC236}">
                  <a16:creationId xmlns:a16="http://schemas.microsoft.com/office/drawing/2014/main" id="{8C6DEDCF-B73A-4827-820F-D4D24183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8013" y="-1114425"/>
              <a:ext cx="31750" cy="19050"/>
            </a:xfrm>
            <a:custGeom>
              <a:avLst/>
              <a:gdLst>
                <a:gd name="T0" fmla="*/ 25 w 25"/>
                <a:gd name="T1" fmla="*/ 10 h 16"/>
                <a:gd name="T2" fmla="*/ 0 w 25"/>
                <a:gd name="T3" fmla="*/ 9 h 16"/>
                <a:gd name="T4" fmla="*/ 1 w 25"/>
                <a:gd name="T5" fmla="*/ 3 h 16"/>
                <a:gd name="T6" fmla="*/ 25 w 25"/>
                <a:gd name="T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6">
                  <a:moveTo>
                    <a:pt x="25" y="10"/>
                  </a:moveTo>
                  <a:cubicBezTo>
                    <a:pt x="15" y="16"/>
                    <a:pt x="7" y="10"/>
                    <a:pt x="0" y="9"/>
                  </a:cubicBezTo>
                  <a:cubicBezTo>
                    <a:pt x="0" y="7"/>
                    <a:pt x="0" y="4"/>
                    <a:pt x="1" y="3"/>
                  </a:cubicBezTo>
                  <a:cubicBezTo>
                    <a:pt x="10" y="0"/>
                    <a:pt x="17" y="4"/>
                    <a:pt x="25" y="10"/>
                  </a:cubicBezTo>
                  <a:close/>
                </a:path>
              </a:pathLst>
            </a:custGeom>
            <a:solidFill>
              <a:srgbClr val="A5A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304" name="Imagen 303">
            <a:extLst>
              <a:ext uri="{FF2B5EF4-FFF2-40B4-BE49-F238E27FC236}">
                <a16:creationId xmlns:a16="http://schemas.microsoft.com/office/drawing/2014/main" id="{1E0CCAE0-739C-42A5-9578-295BCD2729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174" y="303521"/>
            <a:ext cx="3858080" cy="2661137"/>
          </a:xfrm>
          <a:prstGeom prst="rect">
            <a:avLst/>
          </a:prstGeom>
        </p:spPr>
      </p:pic>
      <p:grpSp>
        <p:nvGrpSpPr>
          <p:cNvPr id="318" name="Grupo 317">
            <a:extLst>
              <a:ext uri="{FF2B5EF4-FFF2-40B4-BE49-F238E27FC236}">
                <a16:creationId xmlns:a16="http://schemas.microsoft.com/office/drawing/2014/main" id="{3F1ADDEA-A2AA-4CDE-95D6-DDABC054CD7B}"/>
              </a:ext>
            </a:extLst>
          </p:cNvPr>
          <p:cNvGrpSpPr/>
          <p:nvPr/>
        </p:nvGrpSpPr>
        <p:grpSpPr>
          <a:xfrm>
            <a:off x="9361439" y="4706141"/>
            <a:ext cx="1908175" cy="1906588"/>
            <a:chOff x="9588500" y="4692650"/>
            <a:chExt cx="1908175" cy="1906588"/>
          </a:xfrm>
        </p:grpSpPr>
        <p:sp>
          <p:nvSpPr>
            <p:cNvPr id="309" name="Freeform 156">
              <a:extLst>
                <a:ext uri="{FF2B5EF4-FFF2-40B4-BE49-F238E27FC236}">
                  <a16:creationId xmlns:a16="http://schemas.microsoft.com/office/drawing/2014/main" id="{ADB36D7D-A937-4AA3-A724-59EC0FED9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1263" y="6113463"/>
              <a:ext cx="1338263" cy="485775"/>
            </a:xfrm>
            <a:custGeom>
              <a:avLst/>
              <a:gdLst>
                <a:gd name="T0" fmla="*/ 1004 w 1023"/>
                <a:gd name="T1" fmla="*/ 170 h 372"/>
                <a:gd name="T2" fmla="*/ 951 w 1023"/>
                <a:gd name="T3" fmla="*/ 111 h 372"/>
                <a:gd name="T4" fmla="*/ 947 w 1023"/>
                <a:gd name="T5" fmla="*/ 116 h 372"/>
                <a:gd name="T6" fmla="*/ 905 w 1023"/>
                <a:gd name="T7" fmla="*/ 168 h 372"/>
                <a:gd name="T8" fmla="*/ 797 w 1023"/>
                <a:gd name="T9" fmla="*/ 221 h 372"/>
                <a:gd name="T10" fmla="*/ 682 w 1023"/>
                <a:gd name="T11" fmla="*/ 198 h 372"/>
                <a:gd name="T12" fmla="*/ 670 w 1023"/>
                <a:gd name="T13" fmla="*/ 196 h 372"/>
                <a:gd name="T14" fmla="*/ 628 w 1023"/>
                <a:gd name="T15" fmla="*/ 199 h 372"/>
                <a:gd name="T16" fmla="*/ 541 w 1023"/>
                <a:gd name="T17" fmla="*/ 112 h 372"/>
                <a:gd name="T18" fmla="*/ 625 w 1023"/>
                <a:gd name="T19" fmla="*/ 25 h 372"/>
                <a:gd name="T20" fmla="*/ 633 w 1023"/>
                <a:gd name="T21" fmla="*/ 21 h 372"/>
                <a:gd name="T22" fmla="*/ 641 w 1023"/>
                <a:gd name="T23" fmla="*/ 1 h 372"/>
                <a:gd name="T24" fmla="*/ 551 w 1023"/>
                <a:gd name="T25" fmla="*/ 1 h 372"/>
                <a:gd name="T26" fmla="*/ 551 w 1023"/>
                <a:gd name="T27" fmla="*/ 1 h 372"/>
                <a:gd name="T28" fmla="*/ 423 w 1023"/>
                <a:gd name="T29" fmla="*/ 1 h 372"/>
                <a:gd name="T30" fmla="*/ 280 w 1023"/>
                <a:gd name="T31" fmla="*/ 1 h 372"/>
                <a:gd name="T32" fmla="*/ 277 w 1023"/>
                <a:gd name="T33" fmla="*/ 1 h 372"/>
                <a:gd name="T34" fmla="*/ 26 w 1023"/>
                <a:gd name="T35" fmla="*/ 1 h 372"/>
                <a:gd name="T36" fmla="*/ 6 w 1023"/>
                <a:gd name="T37" fmla="*/ 1 h 372"/>
                <a:gd name="T38" fmla="*/ 6 w 1023"/>
                <a:gd name="T39" fmla="*/ 1 h 372"/>
                <a:gd name="T40" fmla="*/ 6 w 1023"/>
                <a:gd name="T41" fmla="*/ 1 h 372"/>
                <a:gd name="T42" fmla="*/ 2 w 1023"/>
                <a:gd name="T43" fmla="*/ 2 h 372"/>
                <a:gd name="T44" fmla="*/ 15 w 1023"/>
                <a:gd name="T45" fmla="*/ 17 h 372"/>
                <a:gd name="T46" fmla="*/ 99 w 1023"/>
                <a:gd name="T47" fmla="*/ 24 h 372"/>
                <a:gd name="T48" fmla="*/ 130 w 1023"/>
                <a:gd name="T49" fmla="*/ 40 h 372"/>
                <a:gd name="T50" fmla="*/ 304 w 1023"/>
                <a:gd name="T51" fmla="*/ 228 h 372"/>
                <a:gd name="T52" fmla="*/ 347 w 1023"/>
                <a:gd name="T53" fmla="*/ 258 h 372"/>
                <a:gd name="T54" fmla="*/ 493 w 1023"/>
                <a:gd name="T55" fmla="*/ 307 h 372"/>
                <a:gd name="T56" fmla="*/ 539 w 1023"/>
                <a:gd name="T57" fmla="*/ 328 h 372"/>
                <a:gd name="T58" fmla="*/ 581 w 1023"/>
                <a:gd name="T59" fmla="*/ 355 h 372"/>
                <a:gd name="T60" fmla="*/ 625 w 1023"/>
                <a:gd name="T61" fmla="*/ 362 h 372"/>
                <a:gd name="T62" fmla="*/ 706 w 1023"/>
                <a:gd name="T63" fmla="*/ 362 h 372"/>
                <a:gd name="T64" fmla="*/ 797 w 1023"/>
                <a:gd name="T65" fmla="*/ 371 h 372"/>
                <a:gd name="T66" fmla="*/ 880 w 1023"/>
                <a:gd name="T67" fmla="*/ 365 h 372"/>
                <a:gd name="T68" fmla="*/ 904 w 1023"/>
                <a:gd name="T69" fmla="*/ 355 h 372"/>
                <a:gd name="T70" fmla="*/ 920 w 1023"/>
                <a:gd name="T71" fmla="*/ 338 h 372"/>
                <a:gd name="T72" fmla="*/ 945 w 1023"/>
                <a:gd name="T73" fmla="*/ 296 h 372"/>
                <a:gd name="T74" fmla="*/ 1009 w 1023"/>
                <a:gd name="T75" fmla="*/ 206 h 372"/>
                <a:gd name="T76" fmla="*/ 1004 w 1023"/>
                <a:gd name="T77" fmla="*/ 17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3" h="372">
                  <a:moveTo>
                    <a:pt x="1004" y="170"/>
                  </a:moveTo>
                  <a:cubicBezTo>
                    <a:pt x="984" y="152"/>
                    <a:pt x="964" y="135"/>
                    <a:pt x="951" y="111"/>
                  </a:cubicBezTo>
                  <a:cubicBezTo>
                    <a:pt x="948" y="111"/>
                    <a:pt x="948" y="114"/>
                    <a:pt x="947" y="116"/>
                  </a:cubicBezTo>
                  <a:cubicBezTo>
                    <a:pt x="935" y="135"/>
                    <a:pt x="921" y="153"/>
                    <a:pt x="905" y="168"/>
                  </a:cubicBezTo>
                  <a:cubicBezTo>
                    <a:pt x="875" y="197"/>
                    <a:pt x="839" y="216"/>
                    <a:pt x="797" y="221"/>
                  </a:cubicBezTo>
                  <a:cubicBezTo>
                    <a:pt x="756" y="225"/>
                    <a:pt x="718" y="216"/>
                    <a:pt x="682" y="198"/>
                  </a:cubicBezTo>
                  <a:cubicBezTo>
                    <a:pt x="678" y="196"/>
                    <a:pt x="674" y="195"/>
                    <a:pt x="670" y="196"/>
                  </a:cubicBezTo>
                  <a:cubicBezTo>
                    <a:pt x="656" y="198"/>
                    <a:pt x="642" y="199"/>
                    <a:pt x="628" y="199"/>
                  </a:cubicBezTo>
                  <a:cubicBezTo>
                    <a:pt x="580" y="200"/>
                    <a:pt x="541" y="160"/>
                    <a:pt x="541" y="112"/>
                  </a:cubicBezTo>
                  <a:cubicBezTo>
                    <a:pt x="541" y="65"/>
                    <a:pt x="578" y="27"/>
                    <a:pt x="625" y="25"/>
                  </a:cubicBezTo>
                  <a:cubicBezTo>
                    <a:pt x="628" y="25"/>
                    <a:pt x="631" y="25"/>
                    <a:pt x="633" y="21"/>
                  </a:cubicBezTo>
                  <a:cubicBezTo>
                    <a:pt x="635" y="15"/>
                    <a:pt x="638" y="8"/>
                    <a:pt x="641" y="1"/>
                  </a:cubicBezTo>
                  <a:cubicBezTo>
                    <a:pt x="611" y="1"/>
                    <a:pt x="581" y="1"/>
                    <a:pt x="551" y="1"/>
                  </a:cubicBezTo>
                  <a:cubicBezTo>
                    <a:pt x="551" y="1"/>
                    <a:pt x="551" y="1"/>
                    <a:pt x="551" y="1"/>
                  </a:cubicBezTo>
                  <a:cubicBezTo>
                    <a:pt x="509" y="1"/>
                    <a:pt x="466" y="1"/>
                    <a:pt x="423" y="1"/>
                  </a:cubicBezTo>
                  <a:cubicBezTo>
                    <a:pt x="376" y="1"/>
                    <a:pt x="328" y="1"/>
                    <a:pt x="280" y="1"/>
                  </a:cubicBezTo>
                  <a:cubicBezTo>
                    <a:pt x="279" y="1"/>
                    <a:pt x="278" y="1"/>
                    <a:pt x="277" y="1"/>
                  </a:cubicBezTo>
                  <a:cubicBezTo>
                    <a:pt x="193" y="1"/>
                    <a:pt x="109" y="1"/>
                    <a:pt x="26" y="1"/>
                  </a:cubicBezTo>
                  <a:cubicBezTo>
                    <a:pt x="19" y="1"/>
                    <a:pt x="12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2" y="2"/>
                  </a:cubicBezTo>
                  <a:cubicBezTo>
                    <a:pt x="0" y="6"/>
                    <a:pt x="9" y="17"/>
                    <a:pt x="15" y="17"/>
                  </a:cubicBezTo>
                  <a:cubicBezTo>
                    <a:pt x="43" y="20"/>
                    <a:pt x="71" y="23"/>
                    <a:pt x="99" y="24"/>
                  </a:cubicBezTo>
                  <a:cubicBezTo>
                    <a:pt x="112" y="25"/>
                    <a:pt x="121" y="29"/>
                    <a:pt x="130" y="40"/>
                  </a:cubicBezTo>
                  <a:cubicBezTo>
                    <a:pt x="186" y="105"/>
                    <a:pt x="243" y="168"/>
                    <a:pt x="304" y="228"/>
                  </a:cubicBezTo>
                  <a:cubicBezTo>
                    <a:pt x="317" y="240"/>
                    <a:pt x="330" y="251"/>
                    <a:pt x="347" y="258"/>
                  </a:cubicBezTo>
                  <a:cubicBezTo>
                    <a:pt x="395" y="277"/>
                    <a:pt x="444" y="292"/>
                    <a:pt x="493" y="307"/>
                  </a:cubicBezTo>
                  <a:cubicBezTo>
                    <a:pt x="510" y="311"/>
                    <a:pt x="525" y="318"/>
                    <a:pt x="539" y="328"/>
                  </a:cubicBezTo>
                  <a:cubicBezTo>
                    <a:pt x="552" y="338"/>
                    <a:pt x="567" y="345"/>
                    <a:pt x="581" y="355"/>
                  </a:cubicBezTo>
                  <a:cubicBezTo>
                    <a:pt x="594" y="364"/>
                    <a:pt x="608" y="365"/>
                    <a:pt x="625" y="362"/>
                  </a:cubicBezTo>
                  <a:cubicBezTo>
                    <a:pt x="652" y="357"/>
                    <a:pt x="679" y="355"/>
                    <a:pt x="706" y="362"/>
                  </a:cubicBezTo>
                  <a:cubicBezTo>
                    <a:pt x="736" y="371"/>
                    <a:pt x="766" y="372"/>
                    <a:pt x="797" y="371"/>
                  </a:cubicBezTo>
                  <a:cubicBezTo>
                    <a:pt x="825" y="370"/>
                    <a:pt x="853" y="366"/>
                    <a:pt x="880" y="365"/>
                  </a:cubicBezTo>
                  <a:cubicBezTo>
                    <a:pt x="890" y="365"/>
                    <a:pt x="897" y="362"/>
                    <a:pt x="904" y="355"/>
                  </a:cubicBezTo>
                  <a:cubicBezTo>
                    <a:pt x="910" y="350"/>
                    <a:pt x="915" y="344"/>
                    <a:pt x="920" y="338"/>
                  </a:cubicBezTo>
                  <a:cubicBezTo>
                    <a:pt x="929" y="325"/>
                    <a:pt x="936" y="310"/>
                    <a:pt x="945" y="296"/>
                  </a:cubicBezTo>
                  <a:cubicBezTo>
                    <a:pt x="966" y="266"/>
                    <a:pt x="988" y="236"/>
                    <a:pt x="1009" y="206"/>
                  </a:cubicBezTo>
                  <a:cubicBezTo>
                    <a:pt x="1023" y="186"/>
                    <a:pt x="1022" y="186"/>
                    <a:pt x="1004" y="1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0" name="Freeform 157">
              <a:extLst>
                <a:ext uri="{FF2B5EF4-FFF2-40B4-BE49-F238E27FC236}">
                  <a16:creationId xmlns:a16="http://schemas.microsoft.com/office/drawing/2014/main" id="{F97387D6-7B01-462F-84AB-F5A1B51AA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5322888"/>
              <a:ext cx="728663" cy="565150"/>
            </a:xfrm>
            <a:custGeom>
              <a:avLst/>
              <a:gdLst>
                <a:gd name="T0" fmla="*/ 123 w 556"/>
                <a:gd name="T1" fmla="*/ 210 h 431"/>
                <a:gd name="T2" fmla="*/ 133 w 556"/>
                <a:gd name="T3" fmla="*/ 212 h 431"/>
                <a:gd name="T4" fmla="*/ 221 w 556"/>
                <a:gd name="T5" fmla="*/ 179 h 431"/>
                <a:gd name="T6" fmla="*/ 229 w 556"/>
                <a:gd name="T7" fmla="*/ 183 h 431"/>
                <a:gd name="T8" fmla="*/ 247 w 556"/>
                <a:gd name="T9" fmla="*/ 234 h 431"/>
                <a:gd name="T10" fmla="*/ 260 w 556"/>
                <a:gd name="T11" fmla="*/ 334 h 431"/>
                <a:gd name="T12" fmla="*/ 263 w 556"/>
                <a:gd name="T13" fmla="*/ 344 h 431"/>
                <a:gd name="T14" fmla="*/ 295 w 556"/>
                <a:gd name="T15" fmla="*/ 431 h 431"/>
                <a:gd name="T16" fmla="*/ 556 w 556"/>
                <a:gd name="T17" fmla="*/ 0 h 431"/>
                <a:gd name="T18" fmla="*/ 540 w 556"/>
                <a:gd name="T19" fmla="*/ 0 h 431"/>
                <a:gd name="T20" fmla="*/ 127 w 556"/>
                <a:gd name="T21" fmla="*/ 0 h 431"/>
                <a:gd name="T22" fmla="*/ 118 w 556"/>
                <a:gd name="T23" fmla="*/ 2 h 431"/>
                <a:gd name="T24" fmla="*/ 73 w 556"/>
                <a:gd name="T25" fmla="*/ 41 h 431"/>
                <a:gd name="T26" fmla="*/ 1 w 556"/>
                <a:gd name="T27" fmla="*/ 147 h 431"/>
                <a:gd name="T28" fmla="*/ 0 w 556"/>
                <a:gd name="T29" fmla="*/ 156 h 431"/>
                <a:gd name="T30" fmla="*/ 0 w 556"/>
                <a:gd name="T31" fmla="*/ 207 h 431"/>
                <a:gd name="T32" fmla="*/ 8 w 556"/>
                <a:gd name="T33" fmla="*/ 212 h 431"/>
                <a:gd name="T34" fmla="*/ 36 w 556"/>
                <a:gd name="T35" fmla="*/ 197 h 431"/>
                <a:gd name="T36" fmla="*/ 123 w 556"/>
                <a:gd name="T37" fmla="*/ 21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6" h="431">
                  <a:moveTo>
                    <a:pt x="123" y="210"/>
                  </a:moveTo>
                  <a:cubicBezTo>
                    <a:pt x="126" y="211"/>
                    <a:pt x="128" y="215"/>
                    <a:pt x="133" y="212"/>
                  </a:cubicBezTo>
                  <a:cubicBezTo>
                    <a:pt x="160" y="196"/>
                    <a:pt x="191" y="190"/>
                    <a:pt x="221" y="179"/>
                  </a:cubicBezTo>
                  <a:cubicBezTo>
                    <a:pt x="226" y="178"/>
                    <a:pt x="227" y="179"/>
                    <a:pt x="229" y="183"/>
                  </a:cubicBezTo>
                  <a:cubicBezTo>
                    <a:pt x="235" y="200"/>
                    <a:pt x="241" y="217"/>
                    <a:pt x="247" y="234"/>
                  </a:cubicBezTo>
                  <a:cubicBezTo>
                    <a:pt x="258" y="266"/>
                    <a:pt x="265" y="300"/>
                    <a:pt x="260" y="334"/>
                  </a:cubicBezTo>
                  <a:cubicBezTo>
                    <a:pt x="260" y="338"/>
                    <a:pt x="261" y="341"/>
                    <a:pt x="263" y="344"/>
                  </a:cubicBezTo>
                  <a:cubicBezTo>
                    <a:pt x="274" y="372"/>
                    <a:pt x="287" y="399"/>
                    <a:pt x="295" y="431"/>
                  </a:cubicBezTo>
                  <a:cubicBezTo>
                    <a:pt x="383" y="286"/>
                    <a:pt x="469" y="144"/>
                    <a:pt x="556" y="0"/>
                  </a:cubicBezTo>
                  <a:cubicBezTo>
                    <a:pt x="550" y="0"/>
                    <a:pt x="545" y="0"/>
                    <a:pt x="540" y="0"/>
                  </a:cubicBezTo>
                  <a:cubicBezTo>
                    <a:pt x="402" y="0"/>
                    <a:pt x="265" y="0"/>
                    <a:pt x="127" y="0"/>
                  </a:cubicBezTo>
                  <a:cubicBezTo>
                    <a:pt x="124" y="0"/>
                    <a:pt x="121" y="0"/>
                    <a:pt x="118" y="2"/>
                  </a:cubicBezTo>
                  <a:cubicBezTo>
                    <a:pt x="102" y="14"/>
                    <a:pt x="86" y="26"/>
                    <a:pt x="73" y="41"/>
                  </a:cubicBezTo>
                  <a:cubicBezTo>
                    <a:pt x="46" y="75"/>
                    <a:pt x="25" y="111"/>
                    <a:pt x="1" y="147"/>
                  </a:cubicBezTo>
                  <a:cubicBezTo>
                    <a:pt x="0" y="150"/>
                    <a:pt x="0" y="153"/>
                    <a:pt x="0" y="156"/>
                  </a:cubicBezTo>
                  <a:cubicBezTo>
                    <a:pt x="0" y="173"/>
                    <a:pt x="0" y="190"/>
                    <a:pt x="0" y="207"/>
                  </a:cubicBezTo>
                  <a:cubicBezTo>
                    <a:pt x="0" y="214"/>
                    <a:pt x="1" y="217"/>
                    <a:pt x="8" y="212"/>
                  </a:cubicBezTo>
                  <a:cubicBezTo>
                    <a:pt x="17" y="206"/>
                    <a:pt x="26" y="200"/>
                    <a:pt x="36" y="197"/>
                  </a:cubicBezTo>
                  <a:cubicBezTo>
                    <a:pt x="68" y="186"/>
                    <a:pt x="96" y="192"/>
                    <a:pt x="123" y="2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1" name="Freeform 158">
              <a:extLst>
                <a:ext uri="{FF2B5EF4-FFF2-40B4-BE49-F238E27FC236}">
                  <a16:creationId xmlns:a16="http://schemas.microsoft.com/office/drawing/2014/main" id="{74073C6E-7936-4DA6-A6C7-CB794A9A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150" y="5321300"/>
              <a:ext cx="771525" cy="566738"/>
            </a:xfrm>
            <a:custGeom>
              <a:avLst/>
              <a:gdLst>
                <a:gd name="T0" fmla="*/ 264 w 589"/>
                <a:gd name="T1" fmla="*/ 419 h 433"/>
                <a:gd name="T2" fmla="*/ 271 w 589"/>
                <a:gd name="T3" fmla="*/ 400 h 433"/>
                <a:gd name="T4" fmla="*/ 294 w 589"/>
                <a:gd name="T5" fmla="*/ 344 h 433"/>
                <a:gd name="T6" fmla="*/ 294 w 589"/>
                <a:gd name="T7" fmla="*/ 330 h 433"/>
                <a:gd name="T8" fmla="*/ 294 w 589"/>
                <a:gd name="T9" fmla="*/ 313 h 433"/>
                <a:gd name="T10" fmla="*/ 294 w 589"/>
                <a:gd name="T11" fmla="*/ 313 h 433"/>
                <a:gd name="T12" fmla="*/ 295 w 589"/>
                <a:gd name="T13" fmla="*/ 294 h 433"/>
                <a:gd name="T14" fmla="*/ 327 w 589"/>
                <a:gd name="T15" fmla="*/ 184 h 433"/>
                <a:gd name="T16" fmla="*/ 334 w 589"/>
                <a:gd name="T17" fmla="*/ 181 h 433"/>
                <a:gd name="T18" fmla="*/ 423 w 589"/>
                <a:gd name="T19" fmla="*/ 214 h 433"/>
                <a:gd name="T20" fmla="*/ 431 w 589"/>
                <a:gd name="T21" fmla="*/ 213 h 433"/>
                <a:gd name="T22" fmla="*/ 506 w 589"/>
                <a:gd name="T23" fmla="*/ 195 h 433"/>
                <a:gd name="T24" fmla="*/ 549 w 589"/>
                <a:gd name="T25" fmla="*/ 214 h 433"/>
                <a:gd name="T26" fmla="*/ 563 w 589"/>
                <a:gd name="T27" fmla="*/ 233 h 433"/>
                <a:gd name="T28" fmla="*/ 556 w 589"/>
                <a:gd name="T29" fmla="*/ 355 h 433"/>
                <a:gd name="T30" fmla="*/ 551 w 589"/>
                <a:gd name="T31" fmla="*/ 373 h 433"/>
                <a:gd name="T32" fmla="*/ 567 w 589"/>
                <a:gd name="T33" fmla="*/ 384 h 433"/>
                <a:gd name="T34" fmla="*/ 568 w 589"/>
                <a:gd name="T35" fmla="*/ 385 h 433"/>
                <a:gd name="T36" fmla="*/ 573 w 589"/>
                <a:gd name="T37" fmla="*/ 384 h 433"/>
                <a:gd name="T38" fmla="*/ 584 w 589"/>
                <a:gd name="T39" fmla="*/ 324 h 433"/>
                <a:gd name="T40" fmla="*/ 578 w 589"/>
                <a:gd name="T41" fmla="*/ 268 h 433"/>
                <a:gd name="T42" fmla="*/ 579 w 589"/>
                <a:gd name="T43" fmla="*/ 190 h 433"/>
                <a:gd name="T44" fmla="*/ 564 w 589"/>
                <a:gd name="T45" fmla="*/ 165 h 433"/>
                <a:gd name="T46" fmla="*/ 538 w 589"/>
                <a:gd name="T47" fmla="*/ 147 h 433"/>
                <a:gd name="T48" fmla="*/ 507 w 589"/>
                <a:gd name="T49" fmla="*/ 113 h 433"/>
                <a:gd name="T50" fmla="*/ 482 w 589"/>
                <a:gd name="T51" fmla="*/ 101 h 433"/>
                <a:gd name="T52" fmla="*/ 414 w 589"/>
                <a:gd name="T53" fmla="*/ 140 h 433"/>
                <a:gd name="T54" fmla="*/ 402 w 589"/>
                <a:gd name="T55" fmla="*/ 146 h 433"/>
                <a:gd name="T56" fmla="*/ 377 w 589"/>
                <a:gd name="T57" fmla="*/ 123 h 433"/>
                <a:gd name="T58" fmla="*/ 355 w 589"/>
                <a:gd name="T59" fmla="*/ 15 h 433"/>
                <a:gd name="T60" fmla="*/ 338 w 589"/>
                <a:gd name="T61" fmla="*/ 2 h 433"/>
                <a:gd name="T62" fmla="*/ 318 w 589"/>
                <a:gd name="T63" fmla="*/ 2 h 433"/>
                <a:gd name="T64" fmla="*/ 255 w 589"/>
                <a:gd name="T65" fmla="*/ 7 h 433"/>
                <a:gd name="T66" fmla="*/ 245 w 589"/>
                <a:gd name="T67" fmla="*/ 23 h 433"/>
                <a:gd name="T68" fmla="*/ 255 w 589"/>
                <a:gd name="T69" fmla="*/ 62 h 433"/>
                <a:gd name="T70" fmla="*/ 249 w 589"/>
                <a:gd name="T71" fmla="*/ 78 h 433"/>
                <a:gd name="T72" fmla="*/ 200 w 589"/>
                <a:gd name="T73" fmla="*/ 113 h 433"/>
                <a:gd name="T74" fmla="*/ 139 w 589"/>
                <a:gd name="T75" fmla="*/ 153 h 433"/>
                <a:gd name="T76" fmla="*/ 122 w 589"/>
                <a:gd name="T77" fmla="*/ 143 h 433"/>
                <a:gd name="T78" fmla="*/ 109 w 589"/>
                <a:gd name="T79" fmla="*/ 44 h 433"/>
                <a:gd name="T80" fmla="*/ 94 w 589"/>
                <a:gd name="T81" fmla="*/ 27 h 433"/>
                <a:gd name="T82" fmla="*/ 42 w 589"/>
                <a:gd name="T83" fmla="*/ 11 h 433"/>
                <a:gd name="T84" fmla="*/ 0 w 589"/>
                <a:gd name="T85" fmla="*/ 2 h 433"/>
                <a:gd name="T86" fmla="*/ 261 w 589"/>
                <a:gd name="T87" fmla="*/ 433 h 433"/>
                <a:gd name="T88" fmla="*/ 264 w 589"/>
                <a:gd name="T89" fmla="*/ 41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9" h="433">
                  <a:moveTo>
                    <a:pt x="264" y="419"/>
                  </a:moveTo>
                  <a:cubicBezTo>
                    <a:pt x="268" y="413"/>
                    <a:pt x="269" y="406"/>
                    <a:pt x="271" y="400"/>
                  </a:cubicBezTo>
                  <a:cubicBezTo>
                    <a:pt x="279" y="382"/>
                    <a:pt x="285" y="362"/>
                    <a:pt x="294" y="344"/>
                  </a:cubicBezTo>
                  <a:cubicBezTo>
                    <a:pt x="297" y="339"/>
                    <a:pt x="295" y="335"/>
                    <a:pt x="294" y="330"/>
                  </a:cubicBezTo>
                  <a:cubicBezTo>
                    <a:pt x="294" y="324"/>
                    <a:pt x="294" y="318"/>
                    <a:pt x="294" y="313"/>
                  </a:cubicBezTo>
                  <a:cubicBezTo>
                    <a:pt x="294" y="313"/>
                    <a:pt x="294" y="313"/>
                    <a:pt x="294" y="313"/>
                  </a:cubicBezTo>
                  <a:cubicBezTo>
                    <a:pt x="295" y="307"/>
                    <a:pt x="295" y="300"/>
                    <a:pt x="295" y="294"/>
                  </a:cubicBezTo>
                  <a:cubicBezTo>
                    <a:pt x="299" y="255"/>
                    <a:pt x="315" y="220"/>
                    <a:pt x="327" y="184"/>
                  </a:cubicBezTo>
                  <a:cubicBezTo>
                    <a:pt x="329" y="180"/>
                    <a:pt x="331" y="179"/>
                    <a:pt x="334" y="181"/>
                  </a:cubicBezTo>
                  <a:cubicBezTo>
                    <a:pt x="364" y="192"/>
                    <a:pt x="395" y="198"/>
                    <a:pt x="423" y="214"/>
                  </a:cubicBezTo>
                  <a:cubicBezTo>
                    <a:pt x="427" y="216"/>
                    <a:pt x="428" y="215"/>
                    <a:pt x="431" y="213"/>
                  </a:cubicBezTo>
                  <a:cubicBezTo>
                    <a:pt x="454" y="198"/>
                    <a:pt x="478" y="190"/>
                    <a:pt x="506" y="195"/>
                  </a:cubicBezTo>
                  <a:cubicBezTo>
                    <a:pt x="522" y="198"/>
                    <a:pt x="535" y="206"/>
                    <a:pt x="549" y="214"/>
                  </a:cubicBezTo>
                  <a:cubicBezTo>
                    <a:pt x="557" y="218"/>
                    <a:pt x="561" y="224"/>
                    <a:pt x="563" y="233"/>
                  </a:cubicBezTo>
                  <a:cubicBezTo>
                    <a:pt x="572" y="274"/>
                    <a:pt x="571" y="315"/>
                    <a:pt x="556" y="355"/>
                  </a:cubicBezTo>
                  <a:cubicBezTo>
                    <a:pt x="554" y="361"/>
                    <a:pt x="548" y="367"/>
                    <a:pt x="551" y="373"/>
                  </a:cubicBezTo>
                  <a:cubicBezTo>
                    <a:pt x="554" y="378"/>
                    <a:pt x="561" y="381"/>
                    <a:pt x="567" y="384"/>
                  </a:cubicBezTo>
                  <a:cubicBezTo>
                    <a:pt x="567" y="385"/>
                    <a:pt x="568" y="385"/>
                    <a:pt x="568" y="385"/>
                  </a:cubicBezTo>
                  <a:cubicBezTo>
                    <a:pt x="571" y="387"/>
                    <a:pt x="572" y="386"/>
                    <a:pt x="573" y="384"/>
                  </a:cubicBezTo>
                  <a:cubicBezTo>
                    <a:pt x="581" y="365"/>
                    <a:pt x="589" y="345"/>
                    <a:pt x="584" y="324"/>
                  </a:cubicBezTo>
                  <a:cubicBezTo>
                    <a:pt x="579" y="305"/>
                    <a:pt x="578" y="287"/>
                    <a:pt x="578" y="268"/>
                  </a:cubicBezTo>
                  <a:cubicBezTo>
                    <a:pt x="578" y="242"/>
                    <a:pt x="583" y="216"/>
                    <a:pt x="579" y="190"/>
                  </a:cubicBezTo>
                  <a:cubicBezTo>
                    <a:pt x="577" y="180"/>
                    <a:pt x="574" y="171"/>
                    <a:pt x="564" y="165"/>
                  </a:cubicBezTo>
                  <a:cubicBezTo>
                    <a:pt x="555" y="159"/>
                    <a:pt x="546" y="153"/>
                    <a:pt x="538" y="147"/>
                  </a:cubicBezTo>
                  <a:cubicBezTo>
                    <a:pt x="525" y="138"/>
                    <a:pt x="513" y="128"/>
                    <a:pt x="507" y="113"/>
                  </a:cubicBezTo>
                  <a:cubicBezTo>
                    <a:pt x="502" y="100"/>
                    <a:pt x="497" y="97"/>
                    <a:pt x="482" y="101"/>
                  </a:cubicBezTo>
                  <a:cubicBezTo>
                    <a:pt x="456" y="107"/>
                    <a:pt x="432" y="120"/>
                    <a:pt x="414" y="140"/>
                  </a:cubicBezTo>
                  <a:cubicBezTo>
                    <a:pt x="410" y="144"/>
                    <a:pt x="407" y="146"/>
                    <a:pt x="402" y="146"/>
                  </a:cubicBezTo>
                  <a:cubicBezTo>
                    <a:pt x="389" y="146"/>
                    <a:pt x="378" y="136"/>
                    <a:pt x="377" y="123"/>
                  </a:cubicBezTo>
                  <a:cubicBezTo>
                    <a:pt x="374" y="86"/>
                    <a:pt x="364" y="50"/>
                    <a:pt x="355" y="15"/>
                  </a:cubicBezTo>
                  <a:cubicBezTo>
                    <a:pt x="352" y="5"/>
                    <a:pt x="348" y="0"/>
                    <a:pt x="338" y="2"/>
                  </a:cubicBezTo>
                  <a:cubicBezTo>
                    <a:pt x="331" y="3"/>
                    <a:pt x="324" y="2"/>
                    <a:pt x="318" y="2"/>
                  </a:cubicBezTo>
                  <a:cubicBezTo>
                    <a:pt x="297" y="2"/>
                    <a:pt x="276" y="0"/>
                    <a:pt x="255" y="7"/>
                  </a:cubicBezTo>
                  <a:cubicBezTo>
                    <a:pt x="246" y="10"/>
                    <a:pt x="243" y="13"/>
                    <a:pt x="245" y="23"/>
                  </a:cubicBezTo>
                  <a:cubicBezTo>
                    <a:pt x="249" y="36"/>
                    <a:pt x="251" y="49"/>
                    <a:pt x="255" y="62"/>
                  </a:cubicBezTo>
                  <a:cubicBezTo>
                    <a:pt x="257" y="69"/>
                    <a:pt x="255" y="74"/>
                    <a:pt x="249" y="78"/>
                  </a:cubicBezTo>
                  <a:cubicBezTo>
                    <a:pt x="232" y="90"/>
                    <a:pt x="216" y="101"/>
                    <a:pt x="200" y="113"/>
                  </a:cubicBezTo>
                  <a:cubicBezTo>
                    <a:pt x="181" y="129"/>
                    <a:pt x="163" y="145"/>
                    <a:pt x="139" y="153"/>
                  </a:cubicBezTo>
                  <a:cubicBezTo>
                    <a:pt x="129" y="156"/>
                    <a:pt x="123" y="153"/>
                    <a:pt x="122" y="143"/>
                  </a:cubicBezTo>
                  <a:cubicBezTo>
                    <a:pt x="118" y="110"/>
                    <a:pt x="113" y="77"/>
                    <a:pt x="109" y="44"/>
                  </a:cubicBezTo>
                  <a:cubicBezTo>
                    <a:pt x="108" y="32"/>
                    <a:pt x="107" y="30"/>
                    <a:pt x="94" y="27"/>
                  </a:cubicBezTo>
                  <a:cubicBezTo>
                    <a:pt x="76" y="23"/>
                    <a:pt x="56" y="23"/>
                    <a:pt x="42" y="11"/>
                  </a:cubicBezTo>
                  <a:cubicBezTo>
                    <a:pt x="29" y="0"/>
                    <a:pt x="16" y="2"/>
                    <a:pt x="0" y="2"/>
                  </a:cubicBezTo>
                  <a:cubicBezTo>
                    <a:pt x="87" y="146"/>
                    <a:pt x="174" y="289"/>
                    <a:pt x="261" y="433"/>
                  </a:cubicBezTo>
                  <a:cubicBezTo>
                    <a:pt x="263" y="427"/>
                    <a:pt x="263" y="423"/>
                    <a:pt x="264" y="4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2" name="Freeform 159">
              <a:extLst>
                <a:ext uri="{FF2B5EF4-FFF2-40B4-BE49-F238E27FC236}">
                  <a16:creationId xmlns:a16="http://schemas.microsoft.com/office/drawing/2014/main" id="{5A8C9D40-5033-4A05-9225-BE3B585DB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7075" y="5654675"/>
              <a:ext cx="512763" cy="674688"/>
            </a:xfrm>
            <a:custGeom>
              <a:avLst/>
              <a:gdLst>
                <a:gd name="T0" fmla="*/ 282 w 392"/>
                <a:gd name="T1" fmla="*/ 335 h 516"/>
                <a:gd name="T2" fmla="*/ 343 w 392"/>
                <a:gd name="T3" fmla="*/ 308 h 516"/>
                <a:gd name="T4" fmla="*/ 390 w 392"/>
                <a:gd name="T5" fmla="*/ 171 h 516"/>
                <a:gd name="T6" fmla="*/ 384 w 392"/>
                <a:gd name="T7" fmla="*/ 165 h 516"/>
                <a:gd name="T8" fmla="*/ 347 w 392"/>
                <a:gd name="T9" fmla="*/ 167 h 516"/>
                <a:gd name="T10" fmla="*/ 326 w 392"/>
                <a:gd name="T11" fmla="*/ 180 h 516"/>
                <a:gd name="T12" fmla="*/ 314 w 392"/>
                <a:gd name="T13" fmla="*/ 181 h 516"/>
                <a:gd name="T14" fmla="*/ 314 w 392"/>
                <a:gd name="T15" fmla="*/ 174 h 516"/>
                <a:gd name="T16" fmla="*/ 314 w 392"/>
                <a:gd name="T17" fmla="*/ 142 h 516"/>
                <a:gd name="T18" fmla="*/ 322 w 392"/>
                <a:gd name="T19" fmla="*/ 131 h 516"/>
                <a:gd name="T20" fmla="*/ 368 w 392"/>
                <a:gd name="T21" fmla="*/ 91 h 516"/>
                <a:gd name="T22" fmla="*/ 382 w 392"/>
                <a:gd name="T23" fmla="*/ 18 h 516"/>
                <a:gd name="T24" fmla="*/ 363 w 392"/>
                <a:gd name="T25" fmla="*/ 1 h 516"/>
                <a:gd name="T26" fmla="*/ 330 w 392"/>
                <a:gd name="T27" fmla="*/ 20 h 516"/>
                <a:gd name="T28" fmla="*/ 304 w 392"/>
                <a:gd name="T29" fmla="*/ 45 h 516"/>
                <a:gd name="T30" fmla="*/ 296 w 392"/>
                <a:gd name="T31" fmla="*/ 43 h 516"/>
                <a:gd name="T32" fmla="*/ 287 w 392"/>
                <a:gd name="T33" fmla="*/ 27 h 516"/>
                <a:gd name="T34" fmla="*/ 248 w 392"/>
                <a:gd name="T35" fmla="*/ 3 h 516"/>
                <a:gd name="T36" fmla="*/ 242 w 392"/>
                <a:gd name="T37" fmla="*/ 6 h 516"/>
                <a:gd name="T38" fmla="*/ 234 w 392"/>
                <a:gd name="T39" fmla="*/ 76 h 516"/>
                <a:gd name="T40" fmla="*/ 252 w 392"/>
                <a:gd name="T41" fmla="*/ 123 h 516"/>
                <a:gd name="T42" fmla="*/ 263 w 392"/>
                <a:gd name="T43" fmla="*/ 170 h 516"/>
                <a:gd name="T44" fmla="*/ 263 w 392"/>
                <a:gd name="T45" fmla="*/ 172 h 516"/>
                <a:gd name="T46" fmla="*/ 261 w 392"/>
                <a:gd name="T47" fmla="*/ 181 h 516"/>
                <a:gd name="T48" fmla="*/ 252 w 392"/>
                <a:gd name="T49" fmla="*/ 178 h 516"/>
                <a:gd name="T50" fmla="*/ 215 w 392"/>
                <a:gd name="T51" fmla="*/ 157 h 516"/>
                <a:gd name="T52" fmla="*/ 209 w 392"/>
                <a:gd name="T53" fmla="*/ 159 h 516"/>
                <a:gd name="T54" fmla="*/ 219 w 392"/>
                <a:gd name="T55" fmla="*/ 325 h 516"/>
                <a:gd name="T56" fmla="*/ 221 w 392"/>
                <a:gd name="T57" fmla="*/ 332 h 516"/>
                <a:gd name="T58" fmla="*/ 193 w 392"/>
                <a:gd name="T59" fmla="*/ 351 h 516"/>
                <a:gd name="T60" fmla="*/ 189 w 392"/>
                <a:gd name="T61" fmla="*/ 351 h 516"/>
                <a:gd name="T62" fmla="*/ 178 w 392"/>
                <a:gd name="T63" fmla="*/ 344 h 516"/>
                <a:gd name="T64" fmla="*/ 163 w 392"/>
                <a:gd name="T65" fmla="*/ 319 h 516"/>
                <a:gd name="T66" fmla="*/ 147 w 392"/>
                <a:gd name="T67" fmla="*/ 317 h 516"/>
                <a:gd name="T68" fmla="*/ 81 w 392"/>
                <a:gd name="T69" fmla="*/ 426 h 516"/>
                <a:gd name="T70" fmla="*/ 75 w 392"/>
                <a:gd name="T71" fmla="*/ 431 h 516"/>
                <a:gd name="T72" fmla="*/ 22 w 392"/>
                <a:gd name="T73" fmla="*/ 438 h 516"/>
                <a:gd name="T74" fmla="*/ 2 w 392"/>
                <a:gd name="T75" fmla="*/ 464 h 516"/>
                <a:gd name="T76" fmla="*/ 27 w 392"/>
                <a:gd name="T77" fmla="*/ 487 h 516"/>
                <a:gd name="T78" fmla="*/ 58 w 392"/>
                <a:gd name="T79" fmla="*/ 485 h 516"/>
                <a:gd name="T80" fmla="*/ 107 w 392"/>
                <a:gd name="T81" fmla="*/ 492 h 516"/>
                <a:gd name="T82" fmla="*/ 114 w 392"/>
                <a:gd name="T83" fmla="*/ 495 h 516"/>
                <a:gd name="T84" fmla="*/ 250 w 392"/>
                <a:gd name="T85" fmla="*/ 483 h 516"/>
                <a:gd name="T86" fmla="*/ 301 w 392"/>
                <a:gd name="T87" fmla="*/ 419 h 516"/>
                <a:gd name="T88" fmla="*/ 294 w 392"/>
                <a:gd name="T89" fmla="*/ 394 h 516"/>
                <a:gd name="T90" fmla="*/ 283 w 392"/>
                <a:gd name="T91" fmla="*/ 389 h 516"/>
                <a:gd name="T92" fmla="*/ 244 w 392"/>
                <a:gd name="T93" fmla="*/ 388 h 516"/>
                <a:gd name="T94" fmla="*/ 274 w 392"/>
                <a:gd name="T95" fmla="*/ 339 h 516"/>
                <a:gd name="T96" fmla="*/ 282 w 392"/>
                <a:gd name="T97" fmla="*/ 335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2" h="516">
                  <a:moveTo>
                    <a:pt x="282" y="335"/>
                  </a:moveTo>
                  <a:cubicBezTo>
                    <a:pt x="305" y="331"/>
                    <a:pt x="326" y="323"/>
                    <a:pt x="343" y="308"/>
                  </a:cubicBezTo>
                  <a:cubicBezTo>
                    <a:pt x="384" y="271"/>
                    <a:pt x="392" y="223"/>
                    <a:pt x="390" y="171"/>
                  </a:cubicBezTo>
                  <a:cubicBezTo>
                    <a:pt x="390" y="168"/>
                    <a:pt x="387" y="166"/>
                    <a:pt x="384" y="165"/>
                  </a:cubicBezTo>
                  <a:cubicBezTo>
                    <a:pt x="371" y="159"/>
                    <a:pt x="359" y="161"/>
                    <a:pt x="347" y="167"/>
                  </a:cubicBezTo>
                  <a:cubicBezTo>
                    <a:pt x="339" y="170"/>
                    <a:pt x="333" y="175"/>
                    <a:pt x="326" y="180"/>
                  </a:cubicBezTo>
                  <a:cubicBezTo>
                    <a:pt x="322" y="183"/>
                    <a:pt x="318" y="183"/>
                    <a:pt x="314" y="181"/>
                  </a:cubicBezTo>
                  <a:cubicBezTo>
                    <a:pt x="311" y="180"/>
                    <a:pt x="314" y="176"/>
                    <a:pt x="314" y="174"/>
                  </a:cubicBezTo>
                  <a:cubicBezTo>
                    <a:pt x="314" y="163"/>
                    <a:pt x="315" y="153"/>
                    <a:pt x="314" y="142"/>
                  </a:cubicBezTo>
                  <a:cubicBezTo>
                    <a:pt x="314" y="136"/>
                    <a:pt x="316" y="133"/>
                    <a:pt x="322" y="131"/>
                  </a:cubicBezTo>
                  <a:cubicBezTo>
                    <a:pt x="342" y="124"/>
                    <a:pt x="358" y="110"/>
                    <a:pt x="368" y="91"/>
                  </a:cubicBezTo>
                  <a:cubicBezTo>
                    <a:pt x="381" y="68"/>
                    <a:pt x="383" y="43"/>
                    <a:pt x="382" y="18"/>
                  </a:cubicBezTo>
                  <a:cubicBezTo>
                    <a:pt x="381" y="3"/>
                    <a:pt x="378" y="0"/>
                    <a:pt x="363" y="1"/>
                  </a:cubicBezTo>
                  <a:cubicBezTo>
                    <a:pt x="349" y="2"/>
                    <a:pt x="339" y="11"/>
                    <a:pt x="330" y="20"/>
                  </a:cubicBezTo>
                  <a:cubicBezTo>
                    <a:pt x="321" y="28"/>
                    <a:pt x="313" y="37"/>
                    <a:pt x="304" y="45"/>
                  </a:cubicBezTo>
                  <a:cubicBezTo>
                    <a:pt x="301" y="49"/>
                    <a:pt x="297" y="51"/>
                    <a:pt x="296" y="43"/>
                  </a:cubicBezTo>
                  <a:cubicBezTo>
                    <a:pt x="295" y="37"/>
                    <a:pt x="292" y="31"/>
                    <a:pt x="287" y="27"/>
                  </a:cubicBezTo>
                  <a:cubicBezTo>
                    <a:pt x="276" y="16"/>
                    <a:pt x="262" y="9"/>
                    <a:pt x="248" y="3"/>
                  </a:cubicBezTo>
                  <a:cubicBezTo>
                    <a:pt x="245" y="2"/>
                    <a:pt x="243" y="3"/>
                    <a:pt x="242" y="6"/>
                  </a:cubicBezTo>
                  <a:cubicBezTo>
                    <a:pt x="235" y="29"/>
                    <a:pt x="229" y="52"/>
                    <a:pt x="234" y="76"/>
                  </a:cubicBezTo>
                  <a:cubicBezTo>
                    <a:pt x="236" y="94"/>
                    <a:pt x="241" y="110"/>
                    <a:pt x="252" y="123"/>
                  </a:cubicBezTo>
                  <a:cubicBezTo>
                    <a:pt x="267" y="136"/>
                    <a:pt x="263" y="153"/>
                    <a:pt x="263" y="170"/>
                  </a:cubicBezTo>
                  <a:cubicBezTo>
                    <a:pt x="263" y="171"/>
                    <a:pt x="263" y="172"/>
                    <a:pt x="263" y="172"/>
                  </a:cubicBezTo>
                  <a:cubicBezTo>
                    <a:pt x="262" y="175"/>
                    <a:pt x="265" y="180"/>
                    <a:pt x="261" y="181"/>
                  </a:cubicBezTo>
                  <a:cubicBezTo>
                    <a:pt x="257" y="183"/>
                    <a:pt x="255" y="180"/>
                    <a:pt x="252" y="178"/>
                  </a:cubicBezTo>
                  <a:cubicBezTo>
                    <a:pt x="240" y="169"/>
                    <a:pt x="228" y="162"/>
                    <a:pt x="215" y="157"/>
                  </a:cubicBezTo>
                  <a:cubicBezTo>
                    <a:pt x="212" y="156"/>
                    <a:pt x="210" y="156"/>
                    <a:pt x="209" y="159"/>
                  </a:cubicBezTo>
                  <a:cubicBezTo>
                    <a:pt x="186" y="216"/>
                    <a:pt x="182" y="272"/>
                    <a:pt x="219" y="325"/>
                  </a:cubicBezTo>
                  <a:cubicBezTo>
                    <a:pt x="221" y="327"/>
                    <a:pt x="223" y="329"/>
                    <a:pt x="221" y="332"/>
                  </a:cubicBezTo>
                  <a:cubicBezTo>
                    <a:pt x="215" y="343"/>
                    <a:pt x="209" y="355"/>
                    <a:pt x="193" y="351"/>
                  </a:cubicBezTo>
                  <a:cubicBezTo>
                    <a:pt x="192" y="350"/>
                    <a:pt x="190" y="351"/>
                    <a:pt x="189" y="351"/>
                  </a:cubicBezTo>
                  <a:cubicBezTo>
                    <a:pt x="184" y="352"/>
                    <a:pt x="180" y="350"/>
                    <a:pt x="178" y="344"/>
                  </a:cubicBezTo>
                  <a:cubicBezTo>
                    <a:pt x="174" y="335"/>
                    <a:pt x="169" y="327"/>
                    <a:pt x="163" y="319"/>
                  </a:cubicBezTo>
                  <a:cubicBezTo>
                    <a:pt x="156" y="309"/>
                    <a:pt x="156" y="309"/>
                    <a:pt x="147" y="317"/>
                  </a:cubicBezTo>
                  <a:cubicBezTo>
                    <a:pt x="113" y="346"/>
                    <a:pt x="88" y="380"/>
                    <a:pt x="81" y="426"/>
                  </a:cubicBezTo>
                  <a:cubicBezTo>
                    <a:pt x="81" y="430"/>
                    <a:pt x="79" y="430"/>
                    <a:pt x="75" y="431"/>
                  </a:cubicBezTo>
                  <a:cubicBezTo>
                    <a:pt x="58" y="435"/>
                    <a:pt x="40" y="435"/>
                    <a:pt x="22" y="438"/>
                  </a:cubicBezTo>
                  <a:cubicBezTo>
                    <a:pt x="9" y="440"/>
                    <a:pt x="0" y="452"/>
                    <a:pt x="2" y="464"/>
                  </a:cubicBezTo>
                  <a:cubicBezTo>
                    <a:pt x="3" y="477"/>
                    <a:pt x="14" y="488"/>
                    <a:pt x="27" y="487"/>
                  </a:cubicBezTo>
                  <a:cubicBezTo>
                    <a:pt x="38" y="487"/>
                    <a:pt x="48" y="487"/>
                    <a:pt x="58" y="485"/>
                  </a:cubicBezTo>
                  <a:cubicBezTo>
                    <a:pt x="75" y="481"/>
                    <a:pt x="92" y="479"/>
                    <a:pt x="107" y="492"/>
                  </a:cubicBezTo>
                  <a:cubicBezTo>
                    <a:pt x="109" y="493"/>
                    <a:pt x="112" y="494"/>
                    <a:pt x="114" y="495"/>
                  </a:cubicBezTo>
                  <a:cubicBezTo>
                    <a:pt x="161" y="516"/>
                    <a:pt x="207" y="516"/>
                    <a:pt x="250" y="483"/>
                  </a:cubicBezTo>
                  <a:cubicBezTo>
                    <a:pt x="272" y="466"/>
                    <a:pt x="288" y="444"/>
                    <a:pt x="301" y="419"/>
                  </a:cubicBezTo>
                  <a:cubicBezTo>
                    <a:pt x="307" y="407"/>
                    <a:pt x="306" y="402"/>
                    <a:pt x="294" y="394"/>
                  </a:cubicBezTo>
                  <a:cubicBezTo>
                    <a:pt x="290" y="392"/>
                    <a:pt x="287" y="390"/>
                    <a:pt x="283" y="389"/>
                  </a:cubicBezTo>
                  <a:cubicBezTo>
                    <a:pt x="270" y="385"/>
                    <a:pt x="257" y="387"/>
                    <a:pt x="244" y="388"/>
                  </a:cubicBezTo>
                  <a:cubicBezTo>
                    <a:pt x="256" y="372"/>
                    <a:pt x="266" y="356"/>
                    <a:pt x="274" y="339"/>
                  </a:cubicBezTo>
                  <a:cubicBezTo>
                    <a:pt x="276" y="335"/>
                    <a:pt x="279" y="335"/>
                    <a:pt x="282" y="3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3" name="Freeform 160">
              <a:extLst>
                <a:ext uri="{FF2B5EF4-FFF2-40B4-BE49-F238E27FC236}">
                  <a16:creationId xmlns:a16="http://schemas.microsoft.com/office/drawing/2014/main" id="{4945560A-AAE2-41ED-B840-CDE3A78C1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063" y="5653088"/>
              <a:ext cx="512763" cy="671513"/>
            </a:xfrm>
            <a:custGeom>
              <a:avLst/>
              <a:gdLst>
                <a:gd name="T0" fmla="*/ 362 w 392"/>
                <a:gd name="T1" fmla="*/ 438 h 513"/>
                <a:gd name="T2" fmla="*/ 314 w 392"/>
                <a:gd name="T3" fmla="*/ 432 h 513"/>
                <a:gd name="T4" fmla="*/ 309 w 392"/>
                <a:gd name="T5" fmla="*/ 427 h 513"/>
                <a:gd name="T6" fmla="*/ 239 w 392"/>
                <a:gd name="T7" fmla="*/ 314 h 513"/>
                <a:gd name="T8" fmla="*/ 230 w 392"/>
                <a:gd name="T9" fmla="*/ 315 h 513"/>
                <a:gd name="T10" fmla="*/ 202 w 392"/>
                <a:gd name="T11" fmla="*/ 376 h 513"/>
                <a:gd name="T12" fmla="*/ 171 w 392"/>
                <a:gd name="T13" fmla="*/ 336 h 513"/>
                <a:gd name="T14" fmla="*/ 171 w 392"/>
                <a:gd name="T15" fmla="*/ 325 h 513"/>
                <a:gd name="T16" fmla="*/ 198 w 392"/>
                <a:gd name="T17" fmla="*/ 251 h 513"/>
                <a:gd name="T18" fmla="*/ 183 w 392"/>
                <a:gd name="T19" fmla="*/ 162 h 513"/>
                <a:gd name="T20" fmla="*/ 173 w 392"/>
                <a:gd name="T21" fmla="*/ 158 h 513"/>
                <a:gd name="T22" fmla="*/ 136 w 392"/>
                <a:gd name="T23" fmla="*/ 181 h 513"/>
                <a:gd name="T24" fmla="*/ 129 w 392"/>
                <a:gd name="T25" fmla="*/ 183 h 513"/>
                <a:gd name="T26" fmla="*/ 127 w 392"/>
                <a:gd name="T27" fmla="*/ 176 h 513"/>
                <a:gd name="T28" fmla="*/ 127 w 392"/>
                <a:gd name="T29" fmla="*/ 144 h 513"/>
                <a:gd name="T30" fmla="*/ 130 w 392"/>
                <a:gd name="T31" fmla="*/ 135 h 513"/>
                <a:gd name="T32" fmla="*/ 148 w 392"/>
                <a:gd name="T33" fmla="*/ 7 h 513"/>
                <a:gd name="T34" fmla="*/ 142 w 392"/>
                <a:gd name="T35" fmla="*/ 5 h 513"/>
                <a:gd name="T36" fmla="*/ 107 w 392"/>
                <a:gd name="T37" fmla="*/ 24 h 513"/>
                <a:gd name="T38" fmla="*/ 95 w 392"/>
                <a:gd name="T39" fmla="*/ 43 h 513"/>
                <a:gd name="T40" fmla="*/ 85 w 392"/>
                <a:gd name="T41" fmla="*/ 46 h 513"/>
                <a:gd name="T42" fmla="*/ 76 w 392"/>
                <a:gd name="T43" fmla="*/ 36 h 513"/>
                <a:gd name="T44" fmla="*/ 50 w 392"/>
                <a:gd name="T45" fmla="*/ 12 h 513"/>
                <a:gd name="T46" fmla="*/ 18 w 392"/>
                <a:gd name="T47" fmla="*/ 3 h 513"/>
                <a:gd name="T48" fmla="*/ 9 w 392"/>
                <a:gd name="T49" fmla="*/ 9 h 513"/>
                <a:gd name="T50" fmla="*/ 13 w 392"/>
                <a:gd name="T51" fmla="*/ 66 h 513"/>
                <a:gd name="T52" fmla="*/ 17 w 392"/>
                <a:gd name="T53" fmla="*/ 81 h 513"/>
                <a:gd name="T54" fmla="*/ 17 w 392"/>
                <a:gd name="T55" fmla="*/ 81 h 513"/>
                <a:gd name="T56" fmla="*/ 17 w 392"/>
                <a:gd name="T57" fmla="*/ 81 h 513"/>
                <a:gd name="T58" fmla="*/ 25 w 392"/>
                <a:gd name="T59" fmla="*/ 97 h 513"/>
                <a:gd name="T60" fmla="*/ 34 w 392"/>
                <a:gd name="T61" fmla="*/ 108 h 513"/>
                <a:gd name="T62" fmla="*/ 74 w 392"/>
                <a:gd name="T63" fmla="*/ 134 h 513"/>
                <a:gd name="T64" fmla="*/ 74 w 392"/>
                <a:gd name="T65" fmla="*/ 134 h 513"/>
                <a:gd name="T66" fmla="*/ 76 w 392"/>
                <a:gd name="T67" fmla="*/ 161 h 513"/>
                <a:gd name="T68" fmla="*/ 76 w 392"/>
                <a:gd name="T69" fmla="*/ 161 h 513"/>
                <a:gd name="T70" fmla="*/ 77 w 392"/>
                <a:gd name="T71" fmla="*/ 178 h 513"/>
                <a:gd name="T72" fmla="*/ 72 w 392"/>
                <a:gd name="T73" fmla="*/ 183 h 513"/>
                <a:gd name="T74" fmla="*/ 55 w 392"/>
                <a:gd name="T75" fmla="*/ 175 h 513"/>
                <a:gd name="T76" fmla="*/ 42 w 392"/>
                <a:gd name="T77" fmla="*/ 167 h 513"/>
                <a:gd name="T78" fmla="*/ 3 w 392"/>
                <a:gd name="T79" fmla="*/ 168 h 513"/>
                <a:gd name="T80" fmla="*/ 0 w 392"/>
                <a:gd name="T81" fmla="*/ 175 h 513"/>
                <a:gd name="T82" fmla="*/ 3 w 392"/>
                <a:gd name="T83" fmla="*/ 226 h 513"/>
                <a:gd name="T84" fmla="*/ 109 w 392"/>
                <a:gd name="T85" fmla="*/ 336 h 513"/>
                <a:gd name="T86" fmla="*/ 115 w 392"/>
                <a:gd name="T87" fmla="*/ 339 h 513"/>
                <a:gd name="T88" fmla="*/ 146 w 392"/>
                <a:gd name="T89" fmla="*/ 389 h 513"/>
                <a:gd name="T90" fmla="*/ 130 w 392"/>
                <a:gd name="T91" fmla="*/ 388 h 513"/>
                <a:gd name="T92" fmla="*/ 90 w 392"/>
                <a:gd name="T93" fmla="*/ 401 h 513"/>
                <a:gd name="T94" fmla="*/ 87 w 392"/>
                <a:gd name="T95" fmla="*/ 416 h 513"/>
                <a:gd name="T96" fmla="*/ 118 w 392"/>
                <a:gd name="T97" fmla="*/ 463 h 513"/>
                <a:gd name="T98" fmla="*/ 221 w 392"/>
                <a:gd name="T99" fmla="*/ 510 h 513"/>
                <a:gd name="T100" fmla="*/ 297 w 392"/>
                <a:gd name="T101" fmla="*/ 485 h 513"/>
                <a:gd name="T102" fmla="*/ 309 w 392"/>
                <a:gd name="T103" fmla="*/ 482 h 513"/>
                <a:gd name="T104" fmla="*/ 363 w 392"/>
                <a:gd name="T105" fmla="*/ 488 h 513"/>
                <a:gd name="T106" fmla="*/ 387 w 392"/>
                <a:gd name="T107" fmla="*/ 456 h 513"/>
                <a:gd name="T108" fmla="*/ 362 w 392"/>
                <a:gd name="T109" fmla="*/ 438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2" h="513">
                  <a:moveTo>
                    <a:pt x="362" y="438"/>
                  </a:moveTo>
                  <a:cubicBezTo>
                    <a:pt x="346" y="437"/>
                    <a:pt x="330" y="435"/>
                    <a:pt x="314" y="432"/>
                  </a:cubicBezTo>
                  <a:cubicBezTo>
                    <a:pt x="311" y="431"/>
                    <a:pt x="310" y="430"/>
                    <a:pt x="309" y="427"/>
                  </a:cubicBezTo>
                  <a:cubicBezTo>
                    <a:pt x="302" y="379"/>
                    <a:pt x="275" y="344"/>
                    <a:pt x="239" y="314"/>
                  </a:cubicBezTo>
                  <a:cubicBezTo>
                    <a:pt x="234" y="310"/>
                    <a:pt x="233" y="312"/>
                    <a:pt x="230" y="315"/>
                  </a:cubicBezTo>
                  <a:cubicBezTo>
                    <a:pt x="217" y="334"/>
                    <a:pt x="206" y="352"/>
                    <a:pt x="202" y="376"/>
                  </a:cubicBezTo>
                  <a:cubicBezTo>
                    <a:pt x="190" y="363"/>
                    <a:pt x="180" y="350"/>
                    <a:pt x="171" y="336"/>
                  </a:cubicBezTo>
                  <a:cubicBezTo>
                    <a:pt x="168" y="332"/>
                    <a:pt x="168" y="329"/>
                    <a:pt x="171" y="325"/>
                  </a:cubicBezTo>
                  <a:cubicBezTo>
                    <a:pt x="188" y="303"/>
                    <a:pt x="196" y="278"/>
                    <a:pt x="198" y="251"/>
                  </a:cubicBezTo>
                  <a:cubicBezTo>
                    <a:pt x="200" y="220"/>
                    <a:pt x="194" y="191"/>
                    <a:pt x="183" y="162"/>
                  </a:cubicBezTo>
                  <a:cubicBezTo>
                    <a:pt x="180" y="157"/>
                    <a:pt x="179" y="156"/>
                    <a:pt x="173" y="158"/>
                  </a:cubicBezTo>
                  <a:cubicBezTo>
                    <a:pt x="160" y="165"/>
                    <a:pt x="148" y="172"/>
                    <a:pt x="136" y="181"/>
                  </a:cubicBezTo>
                  <a:cubicBezTo>
                    <a:pt x="134" y="182"/>
                    <a:pt x="132" y="184"/>
                    <a:pt x="129" y="183"/>
                  </a:cubicBezTo>
                  <a:cubicBezTo>
                    <a:pt x="126" y="181"/>
                    <a:pt x="127" y="178"/>
                    <a:pt x="127" y="176"/>
                  </a:cubicBezTo>
                  <a:cubicBezTo>
                    <a:pt x="127" y="165"/>
                    <a:pt x="127" y="155"/>
                    <a:pt x="127" y="144"/>
                  </a:cubicBezTo>
                  <a:cubicBezTo>
                    <a:pt x="127" y="141"/>
                    <a:pt x="128" y="138"/>
                    <a:pt x="130" y="135"/>
                  </a:cubicBezTo>
                  <a:cubicBezTo>
                    <a:pt x="163" y="97"/>
                    <a:pt x="163" y="53"/>
                    <a:pt x="148" y="7"/>
                  </a:cubicBezTo>
                  <a:cubicBezTo>
                    <a:pt x="147" y="3"/>
                    <a:pt x="145" y="4"/>
                    <a:pt x="142" y="5"/>
                  </a:cubicBezTo>
                  <a:cubicBezTo>
                    <a:pt x="129" y="10"/>
                    <a:pt x="117" y="16"/>
                    <a:pt x="107" y="24"/>
                  </a:cubicBezTo>
                  <a:cubicBezTo>
                    <a:pt x="101" y="29"/>
                    <a:pt x="96" y="35"/>
                    <a:pt x="95" y="43"/>
                  </a:cubicBezTo>
                  <a:cubicBezTo>
                    <a:pt x="93" y="52"/>
                    <a:pt x="90" y="50"/>
                    <a:pt x="85" y="46"/>
                  </a:cubicBezTo>
                  <a:cubicBezTo>
                    <a:pt x="82" y="42"/>
                    <a:pt x="79" y="39"/>
                    <a:pt x="76" y="36"/>
                  </a:cubicBezTo>
                  <a:cubicBezTo>
                    <a:pt x="67" y="27"/>
                    <a:pt x="59" y="19"/>
                    <a:pt x="50" y="12"/>
                  </a:cubicBezTo>
                  <a:cubicBezTo>
                    <a:pt x="40" y="5"/>
                    <a:pt x="30" y="0"/>
                    <a:pt x="18" y="3"/>
                  </a:cubicBezTo>
                  <a:cubicBezTo>
                    <a:pt x="14" y="3"/>
                    <a:pt x="9" y="4"/>
                    <a:pt x="9" y="9"/>
                  </a:cubicBezTo>
                  <a:cubicBezTo>
                    <a:pt x="8" y="28"/>
                    <a:pt x="6" y="47"/>
                    <a:pt x="13" y="66"/>
                  </a:cubicBezTo>
                  <a:cubicBezTo>
                    <a:pt x="13" y="72"/>
                    <a:pt x="15" y="76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9" y="87"/>
                    <a:pt x="22" y="92"/>
                    <a:pt x="25" y="97"/>
                  </a:cubicBezTo>
                  <a:cubicBezTo>
                    <a:pt x="27" y="101"/>
                    <a:pt x="30" y="105"/>
                    <a:pt x="34" y="108"/>
                  </a:cubicBezTo>
                  <a:cubicBezTo>
                    <a:pt x="45" y="121"/>
                    <a:pt x="58" y="129"/>
                    <a:pt x="74" y="134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8" y="142"/>
                    <a:pt x="75" y="152"/>
                    <a:pt x="76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6" y="167"/>
                    <a:pt x="76" y="172"/>
                    <a:pt x="77" y="178"/>
                  </a:cubicBezTo>
                  <a:cubicBezTo>
                    <a:pt x="77" y="182"/>
                    <a:pt x="76" y="183"/>
                    <a:pt x="72" y="183"/>
                  </a:cubicBezTo>
                  <a:cubicBezTo>
                    <a:pt x="64" y="184"/>
                    <a:pt x="61" y="177"/>
                    <a:pt x="55" y="175"/>
                  </a:cubicBezTo>
                  <a:cubicBezTo>
                    <a:pt x="51" y="171"/>
                    <a:pt x="46" y="169"/>
                    <a:pt x="42" y="167"/>
                  </a:cubicBezTo>
                  <a:cubicBezTo>
                    <a:pt x="29" y="162"/>
                    <a:pt x="16" y="159"/>
                    <a:pt x="3" y="168"/>
                  </a:cubicBezTo>
                  <a:cubicBezTo>
                    <a:pt x="0" y="169"/>
                    <a:pt x="0" y="172"/>
                    <a:pt x="0" y="175"/>
                  </a:cubicBezTo>
                  <a:cubicBezTo>
                    <a:pt x="0" y="192"/>
                    <a:pt x="0" y="209"/>
                    <a:pt x="3" y="226"/>
                  </a:cubicBezTo>
                  <a:cubicBezTo>
                    <a:pt x="13" y="286"/>
                    <a:pt x="49" y="324"/>
                    <a:pt x="109" y="336"/>
                  </a:cubicBezTo>
                  <a:cubicBezTo>
                    <a:pt x="111" y="336"/>
                    <a:pt x="114" y="336"/>
                    <a:pt x="115" y="339"/>
                  </a:cubicBezTo>
                  <a:cubicBezTo>
                    <a:pt x="123" y="356"/>
                    <a:pt x="134" y="372"/>
                    <a:pt x="146" y="389"/>
                  </a:cubicBezTo>
                  <a:cubicBezTo>
                    <a:pt x="140" y="388"/>
                    <a:pt x="135" y="388"/>
                    <a:pt x="130" y="388"/>
                  </a:cubicBezTo>
                  <a:cubicBezTo>
                    <a:pt x="115" y="387"/>
                    <a:pt x="101" y="389"/>
                    <a:pt x="90" y="401"/>
                  </a:cubicBezTo>
                  <a:cubicBezTo>
                    <a:pt x="85" y="406"/>
                    <a:pt x="84" y="410"/>
                    <a:pt x="87" y="416"/>
                  </a:cubicBezTo>
                  <a:cubicBezTo>
                    <a:pt x="96" y="433"/>
                    <a:pt x="106" y="449"/>
                    <a:pt x="118" y="463"/>
                  </a:cubicBezTo>
                  <a:cubicBezTo>
                    <a:pt x="146" y="494"/>
                    <a:pt x="179" y="513"/>
                    <a:pt x="221" y="510"/>
                  </a:cubicBezTo>
                  <a:cubicBezTo>
                    <a:pt x="249" y="509"/>
                    <a:pt x="274" y="499"/>
                    <a:pt x="297" y="485"/>
                  </a:cubicBezTo>
                  <a:cubicBezTo>
                    <a:pt x="301" y="482"/>
                    <a:pt x="304" y="481"/>
                    <a:pt x="309" y="482"/>
                  </a:cubicBezTo>
                  <a:cubicBezTo>
                    <a:pt x="327" y="486"/>
                    <a:pt x="345" y="488"/>
                    <a:pt x="363" y="488"/>
                  </a:cubicBezTo>
                  <a:cubicBezTo>
                    <a:pt x="380" y="489"/>
                    <a:pt x="392" y="473"/>
                    <a:pt x="387" y="456"/>
                  </a:cubicBezTo>
                  <a:cubicBezTo>
                    <a:pt x="385" y="445"/>
                    <a:pt x="375" y="438"/>
                    <a:pt x="362" y="43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4" name="Freeform 161">
              <a:extLst>
                <a:ext uri="{FF2B5EF4-FFF2-40B4-BE49-F238E27FC236}">
                  <a16:creationId xmlns:a16="http://schemas.microsoft.com/office/drawing/2014/main" id="{4DDE0644-F3D5-4FAD-AC31-C138FABC8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3300" y="4692650"/>
              <a:ext cx="595313" cy="554038"/>
            </a:xfrm>
            <a:custGeom>
              <a:avLst/>
              <a:gdLst>
                <a:gd name="T0" fmla="*/ 13 w 455"/>
                <a:gd name="T1" fmla="*/ 420 h 423"/>
                <a:gd name="T2" fmla="*/ 14 w 455"/>
                <a:gd name="T3" fmla="*/ 420 h 423"/>
                <a:gd name="T4" fmla="*/ 22 w 455"/>
                <a:gd name="T5" fmla="*/ 420 h 423"/>
                <a:gd name="T6" fmla="*/ 238 w 455"/>
                <a:gd name="T7" fmla="*/ 420 h 423"/>
                <a:gd name="T8" fmla="*/ 354 w 455"/>
                <a:gd name="T9" fmla="*/ 420 h 423"/>
                <a:gd name="T10" fmla="*/ 364 w 455"/>
                <a:gd name="T11" fmla="*/ 416 h 423"/>
                <a:gd name="T12" fmla="*/ 391 w 455"/>
                <a:gd name="T13" fmla="*/ 369 h 423"/>
                <a:gd name="T14" fmla="*/ 401 w 455"/>
                <a:gd name="T15" fmla="*/ 352 h 423"/>
                <a:gd name="T16" fmla="*/ 428 w 455"/>
                <a:gd name="T17" fmla="*/ 309 h 423"/>
                <a:gd name="T18" fmla="*/ 438 w 455"/>
                <a:gd name="T19" fmla="*/ 292 h 423"/>
                <a:gd name="T20" fmla="*/ 444 w 455"/>
                <a:gd name="T21" fmla="*/ 282 h 423"/>
                <a:gd name="T22" fmla="*/ 444 w 455"/>
                <a:gd name="T23" fmla="*/ 282 h 423"/>
                <a:gd name="T24" fmla="*/ 444 w 455"/>
                <a:gd name="T25" fmla="*/ 282 h 423"/>
                <a:gd name="T26" fmla="*/ 451 w 455"/>
                <a:gd name="T27" fmla="*/ 272 h 423"/>
                <a:gd name="T28" fmla="*/ 449 w 455"/>
                <a:gd name="T29" fmla="*/ 260 h 423"/>
                <a:gd name="T30" fmla="*/ 448 w 455"/>
                <a:gd name="T31" fmla="*/ 249 h 423"/>
                <a:gd name="T32" fmla="*/ 430 w 455"/>
                <a:gd name="T33" fmla="*/ 209 h 423"/>
                <a:gd name="T34" fmla="*/ 417 w 455"/>
                <a:gd name="T35" fmla="*/ 182 h 423"/>
                <a:gd name="T36" fmla="*/ 415 w 455"/>
                <a:gd name="T37" fmla="*/ 145 h 423"/>
                <a:gd name="T38" fmla="*/ 391 w 455"/>
                <a:gd name="T39" fmla="*/ 120 h 423"/>
                <a:gd name="T40" fmla="*/ 362 w 455"/>
                <a:gd name="T41" fmla="*/ 86 h 423"/>
                <a:gd name="T42" fmla="*/ 357 w 455"/>
                <a:gd name="T43" fmla="*/ 76 h 423"/>
                <a:gd name="T44" fmla="*/ 344 w 455"/>
                <a:gd name="T45" fmla="*/ 76 h 423"/>
                <a:gd name="T46" fmla="*/ 323 w 455"/>
                <a:gd name="T47" fmla="*/ 75 h 423"/>
                <a:gd name="T48" fmla="*/ 220 w 455"/>
                <a:gd name="T49" fmla="*/ 4 h 423"/>
                <a:gd name="T50" fmla="*/ 201 w 455"/>
                <a:gd name="T51" fmla="*/ 4 h 423"/>
                <a:gd name="T52" fmla="*/ 140 w 455"/>
                <a:gd name="T53" fmla="*/ 41 h 423"/>
                <a:gd name="T54" fmla="*/ 93 w 455"/>
                <a:gd name="T55" fmla="*/ 48 h 423"/>
                <a:gd name="T56" fmla="*/ 79 w 455"/>
                <a:gd name="T57" fmla="*/ 58 h 423"/>
                <a:gd name="T58" fmla="*/ 96 w 455"/>
                <a:gd name="T59" fmla="*/ 166 h 423"/>
                <a:gd name="T60" fmla="*/ 98 w 455"/>
                <a:gd name="T61" fmla="*/ 171 h 423"/>
                <a:gd name="T62" fmla="*/ 99 w 455"/>
                <a:gd name="T63" fmla="*/ 187 h 423"/>
                <a:gd name="T64" fmla="*/ 87 w 455"/>
                <a:gd name="T65" fmla="*/ 227 h 423"/>
                <a:gd name="T66" fmla="*/ 59 w 455"/>
                <a:gd name="T67" fmla="*/ 270 h 423"/>
                <a:gd name="T68" fmla="*/ 23 w 455"/>
                <a:gd name="T69" fmla="*/ 304 h 423"/>
                <a:gd name="T70" fmla="*/ 16 w 455"/>
                <a:gd name="T71" fmla="*/ 317 h 423"/>
                <a:gd name="T72" fmla="*/ 2 w 455"/>
                <a:gd name="T73" fmla="*/ 409 h 423"/>
                <a:gd name="T74" fmla="*/ 13 w 455"/>
                <a:gd name="T75" fmla="*/ 42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5" h="423">
                  <a:moveTo>
                    <a:pt x="13" y="420"/>
                  </a:moveTo>
                  <a:cubicBezTo>
                    <a:pt x="13" y="420"/>
                    <a:pt x="14" y="420"/>
                    <a:pt x="14" y="420"/>
                  </a:cubicBezTo>
                  <a:cubicBezTo>
                    <a:pt x="17" y="420"/>
                    <a:pt x="19" y="420"/>
                    <a:pt x="22" y="420"/>
                  </a:cubicBezTo>
                  <a:cubicBezTo>
                    <a:pt x="94" y="420"/>
                    <a:pt x="166" y="420"/>
                    <a:pt x="238" y="420"/>
                  </a:cubicBezTo>
                  <a:cubicBezTo>
                    <a:pt x="277" y="420"/>
                    <a:pt x="315" y="420"/>
                    <a:pt x="354" y="420"/>
                  </a:cubicBezTo>
                  <a:cubicBezTo>
                    <a:pt x="358" y="420"/>
                    <a:pt x="361" y="421"/>
                    <a:pt x="364" y="416"/>
                  </a:cubicBezTo>
                  <a:cubicBezTo>
                    <a:pt x="373" y="400"/>
                    <a:pt x="382" y="385"/>
                    <a:pt x="391" y="369"/>
                  </a:cubicBezTo>
                  <a:cubicBezTo>
                    <a:pt x="395" y="364"/>
                    <a:pt x="398" y="358"/>
                    <a:pt x="401" y="352"/>
                  </a:cubicBezTo>
                  <a:cubicBezTo>
                    <a:pt x="410" y="338"/>
                    <a:pt x="419" y="324"/>
                    <a:pt x="428" y="309"/>
                  </a:cubicBezTo>
                  <a:cubicBezTo>
                    <a:pt x="431" y="304"/>
                    <a:pt x="435" y="298"/>
                    <a:pt x="438" y="292"/>
                  </a:cubicBezTo>
                  <a:cubicBezTo>
                    <a:pt x="440" y="289"/>
                    <a:pt x="442" y="285"/>
                    <a:pt x="444" y="282"/>
                  </a:cubicBezTo>
                  <a:cubicBezTo>
                    <a:pt x="444" y="282"/>
                    <a:pt x="444" y="282"/>
                    <a:pt x="444" y="282"/>
                  </a:cubicBezTo>
                  <a:cubicBezTo>
                    <a:pt x="444" y="282"/>
                    <a:pt x="444" y="282"/>
                    <a:pt x="444" y="282"/>
                  </a:cubicBezTo>
                  <a:cubicBezTo>
                    <a:pt x="446" y="279"/>
                    <a:pt x="448" y="275"/>
                    <a:pt x="451" y="272"/>
                  </a:cubicBezTo>
                  <a:cubicBezTo>
                    <a:pt x="455" y="267"/>
                    <a:pt x="455" y="263"/>
                    <a:pt x="449" y="260"/>
                  </a:cubicBezTo>
                  <a:cubicBezTo>
                    <a:pt x="447" y="257"/>
                    <a:pt x="448" y="253"/>
                    <a:pt x="448" y="249"/>
                  </a:cubicBezTo>
                  <a:cubicBezTo>
                    <a:pt x="445" y="234"/>
                    <a:pt x="443" y="218"/>
                    <a:pt x="430" y="209"/>
                  </a:cubicBezTo>
                  <a:cubicBezTo>
                    <a:pt x="419" y="202"/>
                    <a:pt x="417" y="193"/>
                    <a:pt x="417" y="182"/>
                  </a:cubicBezTo>
                  <a:cubicBezTo>
                    <a:pt x="416" y="169"/>
                    <a:pt x="417" y="157"/>
                    <a:pt x="415" y="145"/>
                  </a:cubicBezTo>
                  <a:cubicBezTo>
                    <a:pt x="412" y="130"/>
                    <a:pt x="405" y="122"/>
                    <a:pt x="391" y="120"/>
                  </a:cubicBezTo>
                  <a:cubicBezTo>
                    <a:pt x="371" y="116"/>
                    <a:pt x="363" y="107"/>
                    <a:pt x="362" y="86"/>
                  </a:cubicBezTo>
                  <a:cubicBezTo>
                    <a:pt x="362" y="82"/>
                    <a:pt x="362" y="78"/>
                    <a:pt x="357" y="76"/>
                  </a:cubicBezTo>
                  <a:cubicBezTo>
                    <a:pt x="353" y="71"/>
                    <a:pt x="348" y="72"/>
                    <a:pt x="344" y="76"/>
                  </a:cubicBezTo>
                  <a:cubicBezTo>
                    <a:pt x="336" y="83"/>
                    <a:pt x="330" y="81"/>
                    <a:pt x="323" y="75"/>
                  </a:cubicBezTo>
                  <a:cubicBezTo>
                    <a:pt x="290" y="50"/>
                    <a:pt x="255" y="27"/>
                    <a:pt x="220" y="4"/>
                  </a:cubicBezTo>
                  <a:cubicBezTo>
                    <a:pt x="213" y="0"/>
                    <a:pt x="208" y="0"/>
                    <a:pt x="201" y="4"/>
                  </a:cubicBezTo>
                  <a:cubicBezTo>
                    <a:pt x="181" y="17"/>
                    <a:pt x="161" y="29"/>
                    <a:pt x="140" y="41"/>
                  </a:cubicBezTo>
                  <a:cubicBezTo>
                    <a:pt x="125" y="50"/>
                    <a:pt x="111" y="56"/>
                    <a:pt x="93" y="48"/>
                  </a:cubicBezTo>
                  <a:cubicBezTo>
                    <a:pt x="86" y="45"/>
                    <a:pt x="80" y="50"/>
                    <a:pt x="79" y="58"/>
                  </a:cubicBezTo>
                  <a:cubicBezTo>
                    <a:pt x="79" y="95"/>
                    <a:pt x="75" y="132"/>
                    <a:pt x="96" y="166"/>
                  </a:cubicBezTo>
                  <a:cubicBezTo>
                    <a:pt x="97" y="168"/>
                    <a:pt x="97" y="169"/>
                    <a:pt x="98" y="171"/>
                  </a:cubicBezTo>
                  <a:cubicBezTo>
                    <a:pt x="100" y="176"/>
                    <a:pt x="100" y="181"/>
                    <a:pt x="99" y="187"/>
                  </a:cubicBezTo>
                  <a:cubicBezTo>
                    <a:pt x="94" y="200"/>
                    <a:pt x="90" y="213"/>
                    <a:pt x="87" y="227"/>
                  </a:cubicBezTo>
                  <a:cubicBezTo>
                    <a:pt x="83" y="245"/>
                    <a:pt x="73" y="259"/>
                    <a:pt x="59" y="270"/>
                  </a:cubicBezTo>
                  <a:cubicBezTo>
                    <a:pt x="46" y="281"/>
                    <a:pt x="35" y="293"/>
                    <a:pt x="23" y="304"/>
                  </a:cubicBezTo>
                  <a:cubicBezTo>
                    <a:pt x="19" y="308"/>
                    <a:pt x="16" y="312"/>
                    <a:pt x="16" y="317"/>
                  </a:cubicBezTo>
                  <a:cubicBezTo>
                    <a:pt x="11" y="348"/>
                    <a:pt x="7" y="378"/>
                    <a:pt x="2" y="409"/>
                  </a:cubicBezTo>
                  <a:cubicBezTo>
                    <a:pt x="0" y="423"/>
                    <a:pt x="0" y="420"/>
                    <a:pt x="13" y="4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5" name="Freeform 162">
              <a:extLst>
                <a:ext uri="{FF2B5EF4-FFF2-40B4-BE49-F238E27FC236}">
                  <a16:creationId xmlns:a16="http://schemas.microsoft.com/office/drawing/2014/main" id="{BA681523-872A-4C58-BE31-57E6BC3FB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5388" y="6062663"/>
              <a:ext cx="125413" cy="174625"/>
            </a:xfrm>
            <a:custGeom>
              <a:avLst/>
              <a:gdLst>
                <a:gd name="T0" fmla="*/ 78 w 95"/>
                <a:gd name="T1" fmla="*/ 4 h 133"/>
                <a:gd name="T2" fmla="*/ 68 w 95"/>
                <a:gd name="T3" fmla="*/ 2 h 133"/>
                <a:gd name="T4" fmla="*/ 59 w 95"/>
                <a:gd name="T5" fmla="*/ 5 h 133"/>
                <a:gd name="T6" fmla="*/ 4 w 95"/>
                <a:gd name="T7" fmla="*/ 58 h 133"/>
                <a:gd name="T8" fmla="*/ 2 w 95"/>
                <a:gd name="T9" fmla="*/ 65 h 133"/>
                <a:gd name="T10" fmla="*/ 14 w 95"/>
                <a:gd name="T11" fmla="*/ 89 h 133"/>
                <a:gd name="T12" fmla="*/ 18 w 95"/>
                <a:gd name="T13" fmla="*/ 103 h 133"/>
                <a:gd name="T14" fmla="*/ 29 w 95"/>
                <a:gd name="T15" fmla="*/ 116 h 133"/>
                <a:gd name="T16" fmla="*/ 61 w 95"/>
                <a:gd name="T17" fmla="*/ 113 h 133"/>
                <a:gd name="T18" fmla="*/ 89 w 95"/>
                <a:gd name="T19" fmla="*/ 53 h 133"/>
                <a:gd name="T20" fmla="*/ 95 w 95"/>
                <a:gd name="T21" fmla="*/ 29 h 133"/>
                <a:gd name="T22" fmla="*/ 78 w 95"/>
                <a:gd name="T23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33">
                  <a:moveTo>
                    <a:pt x="78" y="4"/>
                  </a:moveTo>
                  <a:cubicBezTo>
                    <a:pt x="75" y="3"/>
                    <a:pt x="71" y="3"/>
                    <a:pt x="68" y="2"/>
                  </a:cubicBezTo>
                  <a:cubicBezTo>
                    <a:pt x="63" y="0"/>
                    <a:pt x="61" y="2"/>
                    <a:pt x="59" y="5"/>
                  </a:cubicBezTo>
                  <a:cubicBezTo>
                    <a:pt x="44" y="27"/>
                    <a:pt x="26" y="45"/>
                    <a:pt x="4" y="58"/>
                  </a:cubicBezTo>
                  <a:cubicBezTo>
                    <a:pt x="0" y="61"/>
                    <a:pt x="0" y="62"/>
                    <a:pt x="2" y="65"/>
                  </a:cubicBezTo>
                  <a:cubicBezTo>
                    <a:pt x="6" y="73"/>
                    <a:pt x="10" y="82"/>
                    <a:pt x="14" y="89"/>
                  </a:cubicBezTo>
                  <a:cubicBezTo>
                    <a:pt x="17" y="94"/>
                    <a:pt x="12" y="99"/>
                    <a:pt x="18" y="103"/>
                  </a:cubicBezTo>
                  <a:cubicBezTo>
                    <a:pt x="22" y="106"/>
                    <a:pt x="25" y="112"/>
                    <a:pt x="29" y="116"/>
                  </a:cubicBezTo>
                  <a:cubicBezTo>
                    <a:pt x="43" y="133"/>
                    <a:pt x="51" y="133"/>
                    <a:pt x="61" y="113"/>
                  </a:cubicBezTo>
                  <a:cubicBezTo>
                    <a:pt x="71" y="93"/>
                    <a:pt x="80" y="73"/>
                    <a:pt x="89" y="53"/>
                  </a:cubicBezTo>
                  <a:cubicBezTo>
                    <a:pt x="92" y="45"/>
                    <a:pt x="95" y="37"/>
                    <a:pt x="95" y="29"/>
                  </a:cubicBezTo>
                  <a:cubicBezTo>
                    <a:pt x="95" y="15"/>
                    <a:pt x="90" y="8"/>
                    <a:pt x="78" y="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6" name="Freeform 163">
              <a:extLst>
                <a:ext uri="{FF2B5EF4-FFF2-40B4-BE49-F238E27FC236}">
                  <a16:creationId xmlns:a16="http://schemas.microsoft.com/office/drawing/2014/main" id="{E65C9E1B-1D69-4DCB-9F5D-6817D81F9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5850" y="5143500"/>
              <a:ext cx="1082675" cy="889000"/>
            </a:xfrm>
            <a:custGeom>
              <a:avLst/>
              <a:gdLst>
                <a:gd name="T0" fmla="*/ 73 w 827"/>
                <a:gd name="T1" fmla="*/ 567 h 679"/>
                <a:gd name="T2" fmla="*/ 63 w 827"/>
                <a:gd name="T3" fmla="*/ 572 h 679"/>
                <a:gd name="T4" fmla="*/ 6 w 827"/>
                <a:gd name="T5" fmla="*/ 572 h 679"/>
                <a:gd name="T6" fmla="*/ 1 w 827"/>
                <a:gd name="T7" fmla="*/ 578 h 679"/>
                <a:gd name="T8" fmla="*/ 7 w 827"/>
                <a:gd name="T9" fmla="*/ 636 h 679"/>
                <a:gd name="T10" fmla="*/ 10 w 827"/>
                <a:gd name="T11" fmla="*/ 644 h 679"/>
                <a:gd name="T12" fmla="*/ 13 w 827"/>
                <a:gd name="T13" fmla="*/ 665 h 679"/>
                <a:gd name="T14" fmla="*/ 10 w 827"/>
                <a:gd name="T15" fmla="*/ 670 h 679"/>
                <a:gd name="T16" fmla="*/ 10 w 827"/>
                <a:gd name="T17" fmla="*/ 670 h 679"/>
                <a:gd name="T18" fmla="*/ 6 w 827"/>
                <a:gd name="T19" fmla="*/ 678 h 679"/>
                <a:gd name="T20" fmla="*/ 50 w 827"/>
                <a:gd name="T21" fmla="*/ 678 h 679"/>
                <a:gd name="T22" fmla="*/ 164 w 827"/>
                <a:gd name="T23" fmla="*/ 677 h 679"/>
                <a:gd name="T24" fmla="*/ 164 w 827"/>
                <a:gd name="T25" fmla="*/ 677 h 679"/>
                <a:gd name="T26" fmla="*/ 168 w 827"/>
                <a:gd name="T27" fmla="*/ 677 h 679"/>
                <a:gd name="T28" fmla="*/ 168 w 827"/>
                <a:gd name="T29" fmla="*/ 677 h 679"/>
                <a:gd name="T30" fmla="*/ 241 w 827"/>
                <a:gd name="T31" fmla="*/ 677 h 679"/>
                <a:gd name="T32" fmla="*/ 241 w 827"/>
                <a:gd name="T33" fmla="*/ 677 h 679"/>
                <a:gd name="T34" fmla="*/ 244 w 827"/>
                <a:gd name="T35" fmla="*/ 677 h 679"/>
                <a:gd name="T36" fmla="*/ 244 w 827"/>
                <a:gd name="T37" fmla="*/ 677 h 679"/>
                <a:gd name="T38" fmla="*/ 375 w 827"/>
                <a:gd name="T39" fmla="*/ 678 h 679"/>
                <a:gd name="T40" fmla="*/ 439 w 827"/>
                <a:gd name="T41" fmla="*/ 677 h 679"/>
                <a:gd name="T42" fmla="*/ 439 w 827"/>
                <a:gd name="T43" fmla="*/ 677 h 679"/>
                <a:gd name="T44" fmla="*/ 517 w 827"/>
                <a:gd name="T45" fmla="*/ 677 h 679"/>
                <a:gd name="T46" fmla="*/ 662 w 827"/>
                <a:gd name="T47" fmla="*/ 678 h 679"/>
                <a:gd name="T48" fmla="*/ 712 w 827"/>
                <a:gd name="T49" fmla="*/ 677 h 679"/>
                <a:gd name="T50" fmla="*/ 712 w 827"/>
                <a:gd name="T51" fmla="*/ 677 h 679"/>
                <a:gd name="T52" fmla="*/ 715 w 827"/>
                <a:gd name="T53" fmla="*/ 678 h 679"/>
                <a:gd name="T54" fmla="*/ 728 w 827"/>
                <a:gd name="T55" fmla="*/ 676 h 679"/>
                <a:gd name="T56" fmla="*/ 715 w 827"/>
                <a:gd name="T57" fmla="*/ 678 h 679"/>
                <a:gd name="T58" fmla="*/ 783 w 827"/>
                <a:gd name="T59" fmla="*/ 677 h 679"/>
                <a:gd name="T60" fmla="*/ 776 w 827"/>
                <a:gd name="T61" fmla="*/ 677 h 679"/>
                <a:gd name="T62" fmla="*/ 783 w 827"/>
                <a:gd name="T63" fmla="*/ 677 h 679"/>
                <a:gd name="T64" fmla="*/ 787 w 827"/>
                <a:gd name="T65" fmla="*/ 677 h 679"/>
                <a:gd name="T66" fmla="*/ 827 w 827"/>
                <a:gd name="T67" fmla="*/ 677 h 679"/>
                <a:gd name="T68" fmla="*/ 821 w 827"/>
                <a:gd name="T69" fmla="*/ 668 h 679"/>
                <a:gd name="T70" fmla="*/ 821 w 827"/>
                <a:gd name="T71" fmla="*/ 668 h 679"/>
                <a:gd name="T72" fmla="*/ 794 w 827"/>
                <a:gd name="T73" fmla="*/ 622 h 679"/>
                <a:gd name="T74" fmla="*/ 547 w 827"/>
                <a:gd name="T75" fmla="*/ 216 h 679"/>
                <a:gd name="T76" fmla="*/ 416 w 827"/>
                <a:gd name="T77" fmla="*/ 0 h 679"/>
                <a:gd name="T78" fmla="*/ 381 w 827"/>
                <a:gd name="T79" fmla="*/ 58 h 679"/>
                <a:gd name="T80" fmla="*/ 73 w 827"/>
                <a:gd name="T81" fmla="*/ 567 h 679"/>
                <a:gd name="T82" fmla="*/ 428 w 827"/>
                <a:gd name="T83" fmla="*/ 315 h 679"/>
                <a:gd name="T84" fmla="*/ 480 w 827"/>
                <a:gd name="T85" fmla="*/ 343 h 679"/>
                <a:gd name="T86" fmla="*/ 494 w 827"/>
                <a:gd name="T87" fmla="*/ 349 h 679"/>
                <a:gd name="T88" fmla="*/ 560 w 827"/>
                <a:gd name="T89" fmla="*/ 377 h 679"/>
                <a:gd name="T90" fmla="*/ 643 w 827"/>
                <a:gd name="T91" fmla="*/ 460 h 679"/>
                <a:gd name="T92" fmla="*/ 768 w 827"/>
                <a:gd name="T93" fmla="*/ 624 h 679"/>
                <a:gd name="T94" fmla="*/ 771 w 827"/>
                <a:gd name="T95" fmla="*/ 628 h 679"/>
                <a:gd name="T96" fmla="*/ 138 w 827"/>
                <a:gd name="T97" fmla="*/ 628 h 679"/>
                <a:gd name="T98" fmla="*/ 281 w 827"/>
                <a:gd name="T99" fmla="*/ 325 h 679"/>
                <a:gd name="T100" fmla="*/ 393 w 827"/>
                <a:gd name="T101" fmla="*/ 305 h 679"/>
                <a:gd name="T102" fmla="*/ 428 w 827"/>
                <a:gd name="T103" fmla="*/ 315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7" h="679">
                  <a:moveTo>
                    <a:pt x="73" y="567"/>
                  </a:moveTo>
                  <a:cubicBezTo>
                    <a:pt x="70" y="571"/>
                    <a:pt x="67" y="572"/>
                    <a:pt x="63" y="572"/>
                  </a:cubicBezTo>
                  <a:cubicBezTo>
                    <a:pt x="44" y="572"/>
                    <a:pt x="25" y="572"/>
                    <a:pt x="6" y="572"/>
                  </a:cubicBezTo>
                  <a:cubicBezTo>
                    <a:pt x="1" y="572"/>
                    <a:pt x="0" y="573"/>
                    <a:pt x="1" y="578"/>
                  </a:cubicBezTo>
                  <a:cubicBezTo>
                    <a:pt x="6" y="597"/>
                    <a:pt x="7" y="616"/>
                    <a:pt x="7" y="636"/>
                  </a:cubicBezTo>
                  <a:cubicBezTo>
                    <a:pt x="6" y="639"/>
                    <a:pt x="7" y="642"/>
                    <a:pt x="10" y="644"/>
                  </a:cubicBezTo>
                  <a:cubicBezTo>
                    <a:pt x="20" y="653"/>
                    <a:pt x="20" y="653"/>
                    <a:pt x="13" y="665"/>
                  </a:cubicBezTo>
                  <a:cubicBezTo>
                    <a:pt x="12" y="666"/>
                    <a:pt x="11" y="668"/>
                    <a:pt x="10" y="670"/>
                  </a:cubicBezTo>
                  <a:cubicBezTo>
                    <a:pt x="10" y="670"/>
                    <a:pt x="10" y="670"/>
                    <a:pt x="10" y="670"/>
                  </a:cubicBezTo>
                  <a:cubicBezTo>
                    <a:pt x="9" y="673"/>
                    <a:pt x="6" y="674"/>
                    <a:pt x="6" y="678"/>
                  </a:cubicBezTo>
                  <a:cubicBezTo>
                    <a:pt x="21" y="678"/>
                    <a:pt x="36" y="678"/>
                    <a:pt x="50" y="678"/>
                  </a:cubicBezTo>
                  <a:cubicBezTo>
                    <a:pt x="88" y="678"/>
                    <a:pt x="126" y="678"/>
                    <a:pt x="164" y="677"/>
                  </a:cubicBezTo>
                  <a:cubicBezTo>
                    <a:pt x="164" y="677"/>
                    <a:pt x="164" y="677"/>
                    <a:pt x="164" y="677"/>
                  </a:cubicBezTo>
                  <a:cubicBezTo>
                    <a:pt x="165" y="677"/>
                    <a:pt x="167" y="677"/>
                    <a:pt x="168" y="677"/>
                  </a:cubicBezTo>
                  <a:cubicBezTo>
                    <a:pt x="168" y="677"/>
                    <a:pt x="168" y="677"/>
                    <a:pt x="168" y="677"/>
                  </a:cubicBezTo>
                  <a:cubicBezTo>
                    <a:pt x="192" y="678"/>
                    <a:pt x="216" y="678"/>
                    <a:pt x="241" y="677"/>
                  </a:cubicBezTo>
                  <a:cubicBezTo>
                    <a:pt x="241" y="677"/>
                    <a:pt x="241" y="677"/>
                    <a:pt x="241" y="677"/>
                  </a:cubicBezTo>
                  <a:cubicBezTo>
                    <a:pt x="242" y="677"/>
                    <a:pt x="243" y="677"/>
                    <a:pt x="244" y="677"/>
                  </a:cubicBezTo>
                  <a:cubicBezTo>
                    <a:pt x="244" y="677"/>
                    <a:pt x="244" y="677"/>
                    <a:pt x="244" y="677"/>
                  </a:cubicBezTo>
                  <a:cubicBezTo>
                    <a:pt x="288" y="678"/>
                    <a:pt x="331" y="678"/>
                    <a:pt x="375" y="678"/>
                  </a:cubicBezTo>
                  <a:cubicBezTo>
                    <a:pt x="396" y="678"/>
                    <a:pt x="418" y="678"/>
                    <a:pt x="439" y="677"/>
                  </a:cubicBezTo>
                  <a:cubicBezTo>
                    <a:pt x="439" y="677"/>
                    <a:pt x="439" y="677"/>
                    <a:pt x="439" y="677"/>
                  </a:cubicBezTo>
                  <a:cubicBezTo>
                    <a:pt x="465" y="679"/>
                    <a:pt x="491" y="679"/>
                    <a:pt x="517" y="677"/>
                  </a:cubicBezTo>
                  <a:cubicBezTo>
                    <a:pt x="565" y="678"/>
                    <a:pt x="614" y="678"/>
                    <a:pt x="662" y="678"/>
                  </a:cubicBezTo>
                  <a:cubicBezTo>
                    <a:pt x="679" y="678"/>
                    <a:pt x="695" y="678"/>
                    <a:pt x="712" y="677"/>
                  </a:cubicBezTo>
                  <a:cubicBezTo>
                    <a:pt x="712" y="677"/>
                    <a:pt x="712" y="677"/>
                    <a:pt x="712" y="677"/>
                  </a:cubicBezTo>
                  <a:cubicBezTo>
                    <a:pt x="713" y="677"/>
                    <a:pt x="714" y="677"/>
                    <a:pt x="715" y="678"/>
                  </a:cubicBezTo>
                  <a:cubicBezTo>
                    <a:pt x="719" y="676"/>
                    <a:pt x="724" y="676"/>
                    <a:pt x="728" y="676"/>
                  </a:cubicBezTo>
                  <a:cubicBezTo>
                    <a:pt x="724" y="676"/>
                    <a:pt x="720" y="677"/>
                    <a:pt x="715" y="678"/>
                  </a:cubicBezTo>
                  <a:cubicBezTo>
                    <a:pt x="738" y="678"/>
                    <a:pt x="760" y="678"/>
                    <a:pt x="783" y="677"/>
                  </a:cubicBezTo>
                  <a:cubicBezTo>
                    <a:pt x="781" y="677"/>
                    <a:pt x="779" y="677"/>
                    <a:pt x="776" y="677"/>
                  </a:cubicBezTo>
                  <a:cubicBezTo>
                    <a:pt x="779" y="677"/>
                    <a:pt x="781" y="677"/>
                    <a:pt x="783" y="677"/>
                  </a:cubicBezTo>
                  <a:cubicBezTo>
                    <a:pt x="784" y="677"/>
                    <a:pt x="785" y="677"/>
                    <a:pt x="787" y="677"/>
                  </a:cubicBezTo>
                  <a:cubicBezTo>
                    <a:pt x="800" y="677"/>
                    <a:pt x="813" y="677"/>
                    <a:pt x="827" y="677"/>
                  </a:cubicBezTo>
                  <a:cubicBezTo>
                    <a:pt x="824" y="674"/>
                    <a:pt x="823" y="671"/>
                    <a:pt x="821" y="668"/>
                  </a:cubicBezTo>
                  <a:cubicBezTo>
                    <a:pt x="821" y="668"/>
                    <a:pt x="821" y="668"/>
                    <a:pt x="821" y="668"/>
                  </a:cubicBezTo>
                  <a:cubicBezTo>
                    <a:pt x="812" y="653"/>
                    <a:pt x="803" y="638"/>
                    <a:pt x="794" y="622"/>
                  </a:cubicBezTo>
                  <a:cubicBezTo>
                    <a:pt x="711" y="487"/>
                    <a:pt x="629" y="351"/>
                    <a:pt x="547" y="216"/>
                  </a:cubicBezTo>
                  <a:cubicBezTo>
                    <a:pt x="503" y="144"/>
                    <a:pt x="460" y="72"/>
                    <a:pt x="416" y="0"/>
                  </a:cubicBezTo>
                  <a:cubicBezTo>
                    <a:pt x="404" y="19"/>
                    <a:pt x="393" y="38"/>
                    <a:pt x="381" y="58"/>
                  </a:cubicBezTo>
                  <a:cubicBezTo>
                    <a:pt x="278" y="227"/>
                    <a:pt x="175" y="397"/>
                    <a:pt x="73" y="567"/>
                  </a:cubicBezTo>
                  <a:close/>
                  <a:moveTo>
                    <a:pt x="428" y="315"/>
                  </a:moveTo>
                  <a:cubicBezTo>
                    <a:pt x="449" y="318"/>
                    <a:pt x="466" y="328"/>
                    <a:pt x="480" y="343"/>
                  </a:cubicBezTo>
                  <a:cubicBezTo>
                    <a:pt x="484" y="348"/>
                    <a:pt x="488" y="349"/>
                    <a:pt x="494" y="349"/>
                  </a:cubicBezTo>
                  <a:cubicBezTo>
                    <a:pt x="519" y="351"/>
                    <a:pt x="540" y="363"/>
                    <a:pt x="560" y="377"/>
                  </a:cubicBezTo>
                  <a:cubicBezTo>
                    <a:pt x="592" y="401"/>
                    <a:pt x="618" y="430"/>
                    <a:pt x="643" y="460"/>
                  </a:cubicBezTo>
                  <a:cubicBezTo>
                    <a:pt x="689" y="512"/>
                    <a:pt x="727" y="569"/>
                    <a:pt x="768" y="624"/>
                  </a:cubicBezTo>
                  <a:cubicBezTo>
                    <a:pt x="769" y="625"/>
                    <a:pt x="770" y="626"/>
                    <a:pt x="771" y="628"/>
                  </a:cubicBezTo>
                  <a:cubicBezTo>
                    <a:pt x="559" y="628"/>
                    <a:pt x="348" y="628"/>
                    <a:pt x="138" y="628"/>
                  </a:cubicBezTo>
                  <a:cubicBezTo>
                    <a:pt x="159" y="514"/>
                    <a:pt x="199" y="410"/>
                    <a:pt x="281" y="325"/>
                  </a:cubicBezTo>
                  <a:cubicBezTo>
                    <a:pt x="311" y="294"/>
                    <a:pt x="354" y="287"/>
                    <a:pt x="393" y="305"/>
                  </a:cubicBezTo>
                  <a:cubicBezTo>
                    <a:pt x="404" y="311"/>
                    <a:pt x="416" y="313"/>
                    <a:pt x="428" y="3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7" name="Freeform 164">
              <a:extLst>
                <a:ext uri="{FF2B5EF4-FFF2-40B4-BE49-F238E27FC236}">
                  <a16:creationId xmlns:a16="http://schemas.microsoft.com/office/drawing/2014/main" id="{65C41BF5-6020-4478-85CE-2CC114295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0013" y="5607050"/>
              <a:ext cx="565150" cy="279400"/>
            </a:xfrm>
            <a:custGeom>
              <a:avLst/>
              <a:gdLst>
                <a:gd name="T0" fmla="*/ 95 w 432"/>
                <a:gd name="T1" fmla="*/ 30 h 213"/>
                <a:gd name="T2" fmla="*/ 0 w 432"/>
                <a:gd name="T3" fmla="*/ 212 h 213"/>
                <a:gd name="T4" fmla="*/ 49 w 432"/>
                <a:gd name="T5" fmla="*/ 212 h 213"/>
                <a:gd name="T6" fmla="*/ 64 w 432"/>
                <a:gd name="T7" fmla="*/ 212 h 213"/>
                <a:gd name="T8" fmla="*/ 64 w 432"/>
                <a:gd name="T9" fmla="*/ 212 h 213"/>
                <a:gd name="T10" fmla="*/ 69 w 432"/>
                <a:gd name="T11" fmla="*/ 212 h 213"/>
                <a:gd name="T12" fmla="*/ 418 w 432"/>
                <a:gd name="T13" fmla="*/ 212 h 213"/>
                <a:gd name="T14" fmla="*/ 432 w 432"/>
                <a:gd name="T15" fmla="*/ 212 h 213"/>
                <a:gd name="T16" fmla="*/ 418 w 432"/>
                <a:gd name="T17" fmla="*/ 193 h 213"/>
                <a:gd name="T18" fmla="*/ 315 w 432"/>
                <a:gd name="T19" fmla="*/ 80 h 213"/>
                <a:gd name="T20" fmla="*/ 269 w 432"/>
                <a:gd name="T21" fmla="*/ 57 h 213"/>
                <a:gd name="T22" fmla="*/ 225 w 432"/>
                <a:gd name="T23" fmla="*/ 41 h 213"/>
                <a:gd name="T24" fmla="*/ 222 w 432"/>
                <a:gd name="T25" fmla="*/ 37 h 213"/>
                <a:gd name="T26" fmla="*/ 222 w 432"/>
                <a:gd name="T27" fmla="*/ 37 h 213"/>
                <a:gd name="T28" fmla="*/ 199 w 432"/>
                <a:gd name="T29" fmla="*/ 22 h 213"/>
                <a:gd name="T30" fmla="*/ 146 w 432"/>
                <a:gd name="T31" fmla="*/ 6 h 213"/>
                <a:gd name="T32" fmla="*/ 111 w 432"/>
                <a:gd name="T33" fmla="*/ 13 h 213"/>
                <a:gd name="T34" fmla="*/ 95 w 432"/>
                <a:gd name="T35" fmla="*/ 30 h 213"/>
                <a:gd name="T36" fmla="*/ 218 w 432"/>
                <a:gd name="T37" fmla="*/ 46 h 213"/>
                <a:gd name="T38" fmla="*/ 218 w 432"/>
                <a:gd name="T39" fmla="*/ 46 h 213"/>
                <a:gd name="T40" fmla="*/ 219 w 432"/>
                <a:gd name="T41" fmla="*/ 46 h 213"/>
                <a:gd name="T42" fmla="*/ 218 w 432"/>
                <a:gd name="T43" fmla="*/ 4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2" h="213">
                  <a:moveTo>
                    <a:pt x="95" y="30"/>
                  </a:moveTo>
                  <a:cubicBezTo>
                    <a:pt x="49" y="83"/>
                    <a:pt x="17" y="143"/>
                    <a:pt x="0" y="212"/>
                  </a:cubicBezTo>
                  <a:cubicBezTo>
                    <a:pt x="17" y="212"/>
                    <a:pt x="33" y="212"/>
                    <a:pt x="49" y="212"/>
                  </a:cubicBezTo>
                  <a:cubicBezTo>
                    <a:pt x="54" y="213"/>
                    <a:pt x="59" y="213"/>
                    <a:pt x="64" y="212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6" y="212"/>
                    <a:pt x="67" y="212"/>
                    <a:pt x="69" y="212"/>
                  </a:cubicBezTo>
                  <a:cubicBezTo>
                    <a:pt x="185" y="212"/>
                    <a:pt x="301" y="212"/>
                    <a:pt x="418" y="212"/>
                  </a:cubicBezTo>
                  <a:cubicBezTo>
                    <a:pt x="422" y="212"/>
                    <a:pt x="426" y="212"/>
                    <a:pt x="432" y="212"/>
                  </a:cubicBezTo>
                  <a:cubicBezTo>
                    <a:pt x="427" y="205"/>
                    <a:pt x="422" y="199"/>
                    <a:pt x="418" y="193"/>
                  </a:cubicBezTo>
                  <a:cubicBezTo>
                    <a:pt x="386" y="153"/>
                    <a:pt x="354" y="113"/>
                    <a:pt x="315" y="80"/>
                  </a:cubicBezTo>
                  <a:cubicBezTo>
                    <a:pt x="301" y="69"/>
                    <a:pt x="288" y="57"/>
                    <a:pt x="269" y="57"/>
                  </a:cubicBezTo>
                  <a:cubicBezTo>
                    <a:pt x="253" y="57"/>
                    <a:pt x="238" y="53"/>
                    <a:pt x="225" y="41"/>
                  </a:cubicBezTo>
                  <a:cubicBezTo>
                    <a:pt x="224" y="40"/>
                    <a:pt x="223" y="39"/>
                    <a:pt x="222" y="37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17" y="28"/>
                    <a:pt x="209" y="23"/>
                    <a:pt x="199" y="22"/>
                  </a:cubicBezTo>
                  <a:cubicBezTo>
                    <a:pt x="181" y="19"/>
                    <a:pt x="163" y="14"/>
                    <a:pt x="146" y="6"/>
                  </a:cubicBezTo>
                  <a:cubicBezTo>
                    <a:pt x="133" y="0"/>
                    <a:pt x="121" y="3"/>
                    <a:pt x="111" y="13"/>
                  </a:cubicBezTo>
                  <a:cubicBezTo>
                    <a:pt x="105" y="18"/>
                    <a:pt x="100" y="24"/>
                    <a:pt x="95" y="30"/>
                  </a:cubicBezTo>
                  <a:close/>
                  <a:moveTo>
                    <a:pt x="218" y="46"/>
                  </a:moveTo>
                  <a:cubicBezTo>
                    <a:pt x="218" y="46"/>
                    <a:pt x="218" y="46"/>
                    <a:pt x="218" y="46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9" y="46"/>
                    <a:pt x="218" y="46"/>
                    <a:pt x="218" y="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321" name="Imagen 320">
            <a:extLst>
              <a:ext uri="{FF2B5EF4-FFF2-40B4-BE49-F238E27FC236}">
                <a16:creationId xmlns:a16="http://schemas.microsoft.com/office/drawing/2014/main" id="{CE2ECADD-57A1-43DA-AB3A-815D4B29B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1861" y="3196653"/>
            <a:ext cx="1229022" cy="122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52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FB1F81-05E3-44F8-9ED6-F984D04943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7" y="123481"/>
            <a:ext cx="11573195" cy="724241"/>
          </a:xfrm>
        </p:spPr>
        <p:txBody>
          <a:bodyPr anchor="ctr" anchorCtr="1">
            <a:noAutofit/>
          </a:bodyPr>
          <a:lstStyle/>
          <a:p>
            <a:pPr marL="0" indent="0" algn="ctr">
              <a:buNone/>
            </a:pPr>
            <a:r>
              <a:rPr lang="en-US" sz="6400">
                <a:latin typeface="Arial"/>
                <a:cs typeface="Arial" pitchFamily="34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38E29236-547E-47C7-AF0E-4A01382795D6}"/>
              </a:ext>
            </a:extLst>
          </p:cNvPr>
          <p:cNvSpPr/>
          <p:nvPr/>
        </p:nvSpPr>
        <p:spPr>
          <a:xfrm>
            <a:off x="6112069" y="1492154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B786A36D-0F4C-4C0A-9865-5F72CD09E351}"/>
              </a:ext>
            </a:extLst>
          </p:cNvPr>
          <p:cNvSpPr/>
          <p:nvPr/>
        </p:nvSpPr>
        <p:spPr>
          <a:xfrm>
            <a:off x="5273321" y="1562685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33094C42-8A2F-4FEC-8F98-A22A914FF73F}"/>
              </a:ext>
            </a:extLst>
          </p:cNvPr>
          <p:cNvSpPr/>
          <p:nvPr/>
        </p:nvSpPr>
        <p:spPr>
          <a:xfrm>
            <a:off x="6114153" y="4520208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C68B37F-9F54-4486-8878-D9B068A8FEA2}"/>
              </a:ext>
            </a:extLst>
          </p:cNvPr>
          <p:cNvSpPr/>
          <p:nvPr/>
        </p:nvSpPr>
        <p:spPr>
          <a:xfrm rot="18900010">
            <a:off x="9585734" y="3654565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15D9197B-7FB7-443E-9CBE-2C12416AAA26}"/>
              </a:ext>
            </a:extLst>
          </p:cNvPr>
          <p:cNvSpPr/>
          <p:nvPr/>
        </p:nvSpPr>
        <p:spPr>
          <a:xfrm flipH="1">
            <a:off x="5267029" y="4641908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151DADD-21FF-4CEF-A579-5CC1911BC79D}"/>
              </a:ext>
            </a:extLst>
          </p:cNvPr>
          <p:cNvSpPr/>
          <p:nvPr/>
        </p:nvSpPr>
        <p:spPr>
          <a:xfrm>
            <a:off x="7745407" y="3642506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F59F8B70-8B45-4AF0-B296-6A76565F501F}"/>
              </a:ext>
            </a:extLst>
          </p:cNvPr>
          <p:cNvSpPr/>
          <p:nvPr/>
        </p:nvSpPr>
        <p:spPr>
          <a:xfrm>
            <a:off x="11063703" y="3600566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6EA4DF8-8020-4072-85E9-9A89F1D21B3B}"/>
              </a:ext>
            </a:extLst>
          </p:cNvPr>
          <p:cNvSpPr/>
          <p:nvPr/>
        </p:nvSpPr>
        <p:spPr>
          <a:xfrm>
            <a:off x="6950830" y="1518721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93532D43-D7A9-497E-9C27-1CAB17516230}"/>
              </a:ext>
            </a:extLst>
          </p:cNvPr>
          <p:cNvSpPr/>
          <p:nvPr/>
        </p:nvSpPr>
        <p:spPr>
          <a:xfrm rot="5400013">
            <a:off x="7737689" y="1518722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2FABFBC8-7DAE-416B-904B-902D05F5706E}"/>
              </a:ext>
            </a:extLst>
          </p:cNvPr>
          <p:cNvSpPr/>
          <p:nvPr/>
        </p:nvSpPr>
        <p:spPr>
          <a:xfrm>
            <a:off x="6809928" y="4618987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A9A35795-7350-4248-A7EF-BA6323951DCA}"/>
              </a:ext>
            </a:extLst>
          </p:cNvPr>
          <p:cNvSpPr/>
          <p:nvPr/>
        </p:nvSpPr>
        <p:spPr>
          <a:xfrm rot="16200004">
            <a:off x="8525353" y="1470611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9510BC17-62FB-4913-BD61-E9186D54C938}"/>
              </a:ext>
            </a:extLst>
          </p:cNvPr>
          <p:cNvSpPr/>
          <p:nvPr/>
        </p:nvSpPr>
        <p:spPr>
          <a:xfrm>
            <a:off x="9408554" y="1424306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1BE5C666-A1F7-4286-83DE-044C49E3B111}"/>
              </a:ext>
            </a:extLst>
          </p:cNvPr>
          <p:cNvSpPr/>
          <p:nvPr/>
        </p:nvSpPr>
        <p:spPr>
          <a:xfrm>
            <a:off x="7705746" y="4600957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9945DF93-18B1-4C6F-BCB4-863B82F37B25}"/>
              </a:ext>
            </a:extLst>
          </p:cNvPr>
          <p:cNvSpPr/>
          <p:nvPr/>
        </p:nvSpPr>
        <p:spPr>
          <a:xfrm rot="20700014">
            <a:off x="6137527" y="3634218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058FF0B-83FD-4F8C-9751-4C8027DB3A02}"/>
              </a:ext>
            </a:extLst>
          </p:cNvPr>
          <p:cNvSpPr/>
          <p:nvPr/>
        </p:nvSpPr>
        <p:spPr>
          <a:xfrm>
            <a:off x="4401178" y="3545251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AC24CB5C-3B52-4A72-9CD4-62A3806BD1F6}"/>
              </a:ext>
            </a:extLst>
          </p:cNvPr>
          <p:cNvSpPr/>
          <p:nvPr/>
        </p:nvSpPr>
        <p:spPr>
          <a:xfrm>
            <a:off x="4376232" y="4613416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0CF78DA4-E0DB-40CC-B374-74B6C80F954D}"/>
              </a:ext>
            </a:extLst>
          </p:cNvPr>
          <p:cNvSpPr/>
          <p:nvPr/>
        </p:nvSpPr>
        <p:spPr>
          <a:xfrm rot="18805987">
            <a:off x="10126703" y="1539344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0B10DC0E-36D8-4124-8481-92C78896D46A}"/>
              </a:ext>
            </a:extLst>
          </p:cNvPr>
          <p:cNvSpPr/>
          <p:nvPr/>
        </p:nvSpPr>
        <p:spPr>
          <a:xfrm>
            <a:off x="10932822" y="1539423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B0F4E750-B1B3-4AC7-9470-C4CCA1E6DF3E}"/>
              </a:ext>
            </a:extLst>
          </p:cNvPr>
          <p:cNvSpPr/>
          <p:nvPr/>
        </p:nvSpPr>
        <p:spPr>
          <a:xfrm>
            <a:off x="9363481" y="4578024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FA94B654-C552-4B56-B7C4-6557FECBD254}"/>
              </a:ext>
            </a:extLst>
          </p:cNvPr>
          <p:cNvSpPr/>
          <p:nvPr/>
        </p:nvSpPr>
        <p:spPr>
          <a:xfrm>
            <a:off x="8488437" y="4578024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7C3BC396-77AB-4B7E-8B14-4F785150524B}"/>
              </a:ext>
            </a:extLst>
          </p:cNvPr>
          <p:cNvSpPr/>
          <p:nvPr/>
        </p:nvSpPr>
        <p:spPr>
          <a:xfrm>
            <a:off x="10238513" y="4578024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705595C1-EAB6-43D1-9F6C-7D2EA4D27640}"/>
              </a:ext>
            </a:extLst>
          </p:cNvPr>
          <p:cNvSpPr/>
          <p:nvPr/>
        </p:nvSpPr>
        <p:spPr>
          <a:xfrm>
            <a:off x="11113557" y="4578024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190CF88A-742A-419A-8987-EE3B7E9A9A67}"/>
              </a:ext>
            </a:extLst>
          </p:cNvPr>
          <p:cNvSpPr/>
          <p:nvPr/>
        </p:nvSpPr>
        <p:spPr>
          <a:xfrm>
            <a:off x="4351191" y="1478767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67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184EDD3B-33DC-4C34-B8BE-52F69B668846}"/>
              </a:ext>
            </a:extLst>
          </p:cNvPr>
          <p:cNvGrpSpPr/>
          <p:nvPr/>
        </p:nvGrpSpPr>
        <p:grpSpPr>
          <a:xfrm>
            <a:off x="9367808" y="5419905"/>
            <a:ext cx="404152" cy="560233"/>
            <a:chOff x="7025856" y="4064928"/>
            <a:chExt cx="303114" cy="420175"/>
          </a:xfrm>
          <a:solidFill>
            <a:srgbClr val="0070C0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FAA63844-7F92-4F03-9B5C-E5458D762486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484F60CE-1C6B-4090-A337-B92D400FF6B5}"/>
                </a:ext>
              </a:extLst>
            </p:cNvPr>
            <p:cNvSpPr/>
            <p:nvPr/>
          </p:nvSpPr>
          <p:spPr>
            <a:xfrm>
              <a:off x="7163793" y="4172571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82BE5DF4-094F-46F4-AC6E-DACCF325B9B5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2C32C756-109D-4A98-A184-30F3D1259DC4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F4D13EFF-4C19-4F28-BCE9-CFA748D2147E}"/>
              </a:ext>
            </a:extLst>
          </p:cNvPr>
          <p:cNvGrpSpPr/>
          <p:nvPr/>
        </p:nvGrpSpPr>
        <p:grpSpPr>
          <a:xfrm>
            <a:off x="4313797" y="2400898"/>
            <a:ext cx="644200" cy="641017"/>
            <a:chOff x="3235348" y="1800673"/>
            <a:chExt cx="483150" cy="480763"/>
          </a:xfrm>
          <a:solidFill>
            <a:srgbClr val="0070C0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2F1EC607-7D81-420C-9D82-EAD5B70E817C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F2EA6834-335A-46A0-B366-B99CD138423C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07A1796F-629F-4705-9F3E-2C1448B7EC3C}"/>
              </a:ext>
            </a:extLst>
          </p:cNvPr>
          <p:cNvGrpSpPr/>
          <p:nvPr/>
        </p:nvGrpSpPr>
        <p:grpSpPr>
          <a:xfrm>
            <a:off x="4399886" y="5618927"/>
            <a:ext cx="495396" cy="442068"/>
            <a:chOff x="3299914" y="4214195"/>
            <a:chExt cx="371547" cy="331551"/>
          </a:xfrm>
          <a:solidFill>
            <a:srgbClr val="0070C0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641E37FD-D6CB-47D6-AAF8-559587D56B19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C3F4FEDC-D98B-46E3-A20C-DDD17D877A5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BABE0199-C318-49FA-9559-4D56A40FC5B3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BC8BBF22-6735-479C-97E8-BBEA65A9D1C2}"/>
              </a:ext>
            </a:extLst>
          </p:cNvPr>
          <p:cNvGrpSpPr/>
          <p:nvPr/>
        </p:nvGrpSpPr>
        <p:grpSpPr>
          <a:xfrm>
            <a:off x="8432705" y="5501956"/>
            <a:ext cx="496544" cy="485827"/>
            <a:chOff x="6324529" y="4126467"/>
            <a:chExt cx="372408" cy="364370"/>
          </a:xfrm>
          <a:solidFill>
            <a:srgbClr val="0070C0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CCF2090B-A11C-42F3-835B-00400D489C3D}"/>
                </a:ext>
              </a:extLst>
            </p:cNvPr>
            <p:cNvSpPr/>
            <p:nvPr/>
          </p:nvSpPr>
          <p:spPr>
            <a:xfrm>
              <a:off x="6440210" y="4126467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D2650DB7-9552-4DF7-A4E2-B50494C6329E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94EAFD7E-7502-4A09-A542-1A9390143C32}"/>
                </a:ext>
              </a:extLst>
            </p:cNvPr>
            <p:cNvSpPr/>
            <p:nvPr/>
          </p:nvSpPr>
          <p:spPr>
            <a:xfrm>
              <a:off x="6324529" y="4198568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195DCFAE-4529-46B4-B86A-85A0BDC4A069}"/>
              </a:ext>
            </a:extLst>
          </p:cNvPr>
          <p:cNvGrpSpPr/>
          <p:nvPr/>
        </p:nvGrpSpPr>
        <p:grpSpPr>
          <a:xfrm>
            <a:off x="5285549" y="5542727"/>
            <a:ext cx="469684" cy="475695"/>
            <a:chOff x="3964161" y="4157045"/>
            <a:chExt cx="352263" cy="356771"/>
          </a:xfrm>
          <a:solidFill>
            <a:srgbClr val="0070C0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EDDF1E10-1D28-4DDF-B92A-C84AF618211F}"/>
                </a:ext>
              </a:extLst>
            </p:cNvPr>
            <p:cNvSpPr/>
            <p:nvPr/>
          </p:nvSpPr>
          <p:spPr>
            <a:xfrm>
              <a:off x="3964161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FED89D76-729F-4A06-B2F8-BA4A75CE2C7B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CEDBD836-6DD1-41D3-9E5E-17C8E84D90BC}"/>
              </a:ext>
            </a:extLst>
          </p:cNvPr>
          <p:cNvGrpSpPr/>
          <p:nvPr/>
        </p:nvGrpSpPr>
        <p:grpSpPr>
          <a:xfrm>
            <a:off x="10221236" y="5564684"/>
            <a:ext cx="486936" cy="443557"/>
            <a:chOff x="7665927" y="4173513"/>
            <a:chExt cx="365202" cy="332668"/>
          </a:xfrm>
          <a:solidFill>
            <a:srgbClr val="0070C0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F999CF17-9176-47A5-B7F0-0B6A25419EF3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C3DFDFE5-F456-4ECA-A784-8B7A11FF7BF3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F80E3A8F-C814-4916-A3CE-469B4D8CDDA9}"/>
                </a:ext>
              </a:extLst>
            </p:cNvPr>
            <p:cNvSpPr/>
            <p:nvPr/>
          </p:nvSpPr>
          <p:spPr>
            <a:xfrm>
              <a:off x="7985912" y="4292833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16BCFB0D-8A3C-4E1D-BE9F-B93CA2874B00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1F658D55-312E-41A2-92BE-4DD6F1491AAC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23687486-7758-4721-8328-920CAB3543B9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DAD76769-F171-463C-AA8D-FB2FBA5C6C90}"/>
                </a:ext>
              </a:extLst>
            </p:cNvPr>
            <p:cNvSpPr/>
            <p:nvPr/>
          </p:nvSpPr>
          <p:spPr>
            <a:xfrm>
              <a:off x="7665927" y="4411239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91026027-B869-490A-BADA-22B7D6422E90}"/>
              </a:ext>
            </a:extLst>
          </p:cNvPr>
          <p:cNvSpPr/>
          <p:nvPr/>
        </p:nvSpPr>
        <p:spPr>
          <a:xfrm>
            <a:off x="6077469" y="5543604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67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B94EBE7D-7377-4DE8-8CB9-8DA532E12F64}"/>
              </a:ext>
            </a:extLst>
          </p:cNvPr>
          <p:cNvGrpSpPr/>
          <p:nvPr/>
        </p:nvGrpSpPr>
        <p:grpSpPr>
          <a:xfrm>
            <a:off x="11105266" y="5521086"/>
            <a:ext cx="476109" cy="484535"/>
            <a:chOff x="8328949" y="4140814"/>
            <a:chExt cx="357082" cy="363401"/>
          </a:xfrm>
          <a:solidFill>
            <a:srgbClr val="0070C0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B9122367-A519-4E0A-8F5B-2283142B798D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8D18E7E2-0409-4E79-B876-56BD0ADB9C86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88122D41-0AD7-41C4-B16E-8EE95718309D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F8B6E860-5D0C-477A-865D-C7AB49E8D7FF}"/>
              </a:ext>
            </a:extLst>
          </p:cNvPr>
          <p:cNvGrpSpPr/>
          <p:nvPr/>
        </p:nvGrpSpPr>
        <p:grpSpPr>
          <a:xfrm>
            <a:off x="6835005" y="5544799"/>
            <a:ext cx="486936" cy="484533"/>
            <a:chOff x="5126254" y="4158599"/>
            <a:chExt cx="365202" cy="363400"/>
          </a:xfrm>
          <a:solidFill>
            <a:srgbClr val="0070C0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8FA8338B-EDA7-43B6-9EF6-0334ED56BE46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ACBDBCE3-6EA5-4D62-80EB-2C7675B06CB6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95B4A3B3-24E5-4DA9-90CA-3C636CC068D4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472A00AE-CBDC-492B-8576-F294CAB8F6AA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B6F87008-C023-41DA-9C56-1816F352A99E}"/>
              </a:ext>
            </a:extLst>
          </p:cNvPr>
          <p:cNvGrpSpPr/>
          <p:nvPr/>
        </p:nvGrpSpPr>
        <p:grpSpPr>
          <a:xfrm>
            <a:off x="7644055" y="5591324"/>
            <a:ext cx="483339" cy="378488"/>
            <a:chOff x="5733041" y="4193493"/>
            <a:chExt cx="362504" cy="283866"/>
          </a:xfrm>
          <a:solidFill>
            <a:srgbClr val="0070C0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7B6DE099-BEA8-4211-B8A2-C590B6D52AC1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7AB8C98E-44ED-41EB-9ECC-5E55E54A7DF2}"/>
                </a:ext>
              </a:extLst>
            </p:cNvPr>
            <p:cNvSpPr/>
            <p:nvPr/>
          </p:nvSpPr>
          <p:spPr>
            <a:xfrm>
              <a:off x="5755645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38AAB19A-34CD-46D4-B967-F7E82EAAEF28}"/>
              </a:ext>
            </a:extLst>
          </p:cNvPr>
          <p:cNvGrpSpPr/>
          <p:nvPr/>
        </p:nvGrpSpPr>
        <p:grpSpPr>
          <a:xfrm>
            <a:off x="5231490" y="2522330"/>
            <a:ext cx="480669" cy="552943"/>
            <a:chOff x="3923617" y="1891747"/>
            <a:chExt cx="360502" cy="414707"/>
          </a:xfrm>
          <a:solidFill>
            <a:srgbClr val="0070C0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33ED8490-FBB4-494C-AA95-AA85E0A4FAF8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79EBCF82-4053-404E-A881-FB46CBD9F67A}"/>
                </a:ext>
              </a:extLst>
            </p:cNvPr>
            <p:cNvSpPr/>
            <p:nvPr/>
          </p:nvSpPr>
          <p:spPr>
            <a:xfrm>
              <a:off x="3923617" y="2197650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DFD71D55-AA4D-4A39-A6AE-00A5C17CF266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6357C981-6472-4B6C-A2B1-1419FC860F4A}"/>
              </a:ext>
            </a:extLst>
          </p:cNvPr>
          <p:cNvGrpSpPr/>
          <p:nvPr/>
        </p:nvGrpSpPr>
        <p:grpSpPr>
          <a:xfrm>
            <a:off x="9324637" y="2518245"/>
            <a:ext cx="554833" cy="553467"/>
            <a:chOff x="6993477" y="1888684"/>
            <a:chExt cx="416125" cy="415100"/>
          </a:xfrm>
          <a:solidFill>
            <a:srgbClr val="0070C0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C61D2A8E-3A19-4873-93A4-4FF94F87D06F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8E4D736E-F9A5-41BD-8830-CEB4EB9CC26B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46103CB5-5038-4CEE-A2D6-CB139260FA8D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2DE5F78E-FD0E-467A-8EAA-A9BE73399D7B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8947509B-9DC6-4E42-A44C-82A554A7F4B8}"/>
              </a:ext>
            </a:extLst>
          </p:cNvPr>
          <p:cNvGrpSpPr/>
          <p:nvPr/>
        </p:nvGrpSpPr>
        <p:grpSpPr>
          <a:xfrm>
            <a:off x="6093086" y="2522329"/>
            <a:ext cx="640957" cy="553467"/>
            <a:chOff x="4569814" y="1891747"/>
            <a:chExt cx="480718" cy="415100"/>
          </a:xfrm>
          <a:solidFill>
            <a:srgbClr val="0070C0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36EF91EB-1EC8-4C73-86BB-11A387D95413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A55F230D-B437-45BF-9146-2B496E6335B7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21D93A80-94C0-4E50-BF42-9980C5D9FCE8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49FB9C94-FD74-4A9B-8910-7DF5A63A1AB4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E5CB2FF4-E4EB-4B33-AF85-CD86ADD0F3B1}"/>
              </a:ext>
            </a:extLst>
          </p:cNvPr>
          <p:cNvGrpSpPr/>
          <p:nvPr/>
        </p:nvGrpSpPr>
        <p:grpSpPr>
          <a:xfrm>
            <a:off x="10113533" y="2490021"/>
            <a:ext cx="562489" cy="552639"/>
            <a:chOff x="7585149" y="1867515"/>
            <a:chExt cx="421867" cy="414479"/>
          </a:xfrm>
          <a:solidFill>
            <a:srgbClr val="0070C0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F74D51A9-A346-4BB8-B89D-81510BBE897D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28EBC0F0-DBDE-462E-9ED0-A6744F000E97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7EF20205-ECA6-4A47-80D1-3F033C526460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C34AD0C1-50D0-45F4-8D26-2726D637E57A}"/>
                </a:ext>
              </a:extLst>
            </p:cNvPr>
            <p:cNvSpPr/>
            <p:nvPr/>
          </p:nvSpPr>
          <p:spPr>
            <a:xfrm>
              <a:off x="7892104" y="216978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2AB09C3D-A313-4938-ACE2-D989B972E5A2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FD786F7E-4A2B-4854-B220-60B9D6C3CFCC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A3237EA4-C7A7-4D91-A5CB-46B3BE73257B}"/>
              </a:ext>
            </a:extLst>
          </p:cNvPr>
          <p:cNvSpPr/>
          <p:nvPr/>
        </p:nvSpPr>
        <p:spPr>
          <a:xfrm>
            <a:off x="6935784" y="2523415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67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16D4DCE7-8E1A-4400-BB76-09DED749CBF9}"/>
              </a:ext>
            </a:extLst>
          </p:cNvPr>
          <p:cNvGrpSpPr/>
          <p:nvPr/>
        </p:nvGrpSpPr>
        <p:grpSpPr>
          <a:xfrm>
            <a:off x="10973885" y="2490313"/>
            <a:ext cx="553468" cy="504040"/>
            <a:chOff x="8230413" y="1867735"/>
            <a:chExt cx="415101" cy="378030"/>
          </a:xfrm>
          <a:solidFill>
            <a:srgbClr val="0070C0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B5A3D655-F3DD-4B21-8EBE-C43359F41571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F95798BF-B501-45D8-A026-EB40D341BBF7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F0B1ACAC-4DB1-4402-95E8-D706DFE937EA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84C310ED-76FD-416C-B21B-07DDD6E1708B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CD49757C-6604-4363-B7B7-4DF727B47FB2}"/>
              </a:ext>
            </a:extLst>
          </p:cNvPr>
          <p:cNvGrpSpPr/>
          <p:nvPr/>
        </p:nvGrpSpPr>
        <p:grpSpPr>
          <a:xfrm>
            <a:off x="7701991" y="2496469"/>
            <a:ext cx="553504" cy="553163"/>
            <a:chOff x="5776493" y="1872352"/>
            <a:chExt cx="415128" cy="414872"/>
          </a:xfrm>
          <a:solidFill>
            <a:srgbClr val="0070C0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D02E0BB3-F224-4FB3-AD55-55D6D3BD19EB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41CC25F6-B86C-4BB4-936B-E6B8F0912DC0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4BD3C43E-5CA5-4D8C-8D67-72047AEDF86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B63040F6-1593-4701-93D2-2BCB4CEB71A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1E9D287F-DBAA-468B-A23C-EEAC38CE9E0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5CB0A14D-B944-4FBB-8462-0A1051804F9D}"/>
              </a:ext>
            </a:extLst>
          </p:cNvPr>
          <p:cNvGrpSpPr/>
          <p:nvPr/>
        </p:nvGrpSpPr>
        <p:grpSpPr>
          <a:xfrm>
            <a:off x="8529352" y="2475147"/>
            <a:ext cx="557600" cy="550760"/>
            <a:chOff x="6397014" y="1856360"/>
            <a:chExt cx="418200" cy="413070"/>
          </a:xfrm>
          <a:solidFill>
            <a:srgbClr val="0070C0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6F3E1F49-BB52-4528-9A81-489E4250D9FD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891B3C16-E38F-4A09-9390-3EC49D343A3A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00FB781B-5258-474D-AB5F-020FFCC5F2D7}"/>
              </a:ext>
            </a:extLst>
          </p:cNvPr>
          <p:cNvGrpSpPr/>
          <p:nvPr/>
        </p:nvGrpSpPr>
        <p:grpSpPr>
          <a:xfrm>
            <a:off x="5180721" y="3466332"/>
            <a:ext cx="669096" cy="669097"/>
            <a:chOff x="3885541" y="2599748"/>
            <a:chExt cx="501822" cy="501823"/>
          </a:xfrm>
          <a:solidFill>
            <a:srgbClr val="0070C0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98C434D4-1170-47B0-88E1-540EFC15C03C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5A31464D-49F4-47BA-B6EE-DFD8EDB90B6E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4EECB669-8E8E-4DF0-82CA-11E507E1A31F}"/>
              </a:ext>
            </a:extLst>
          </p:cNvPr>
          <p:cNvGrpSpPr/>
          <p:nvPr/>
        </p:nvGrpSpPr>
        <p:grpSpPr>
          <a:xfrm>
            <a:off x="6907682" y="3560869"/>
            <a:ext cx="526693" cy="526695"/>
            <a:chOff x="5180761" y="2670651"/>
            <a:chExt cx="395020" cy="395021"/>
          </a:xfrm>
          <a:solidFill>
            <a:srgbClr val="0070C0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FAE835A7-9CB8-494B-BFB4-72FAAE514A35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51B7E4D3-78A0-4462-B865-A843BD76546D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B79F8F6C-0A32-4EEE-B389-6E6CCF5A4AC1}"/>
              </a:ext>
            </a:extLst>
          </p:cNvPr>
          <p:cNvGrpSpPr/>
          <p:nvPr/>
        </p:nvGrpSpPr>
        <p:grpSpPr>
          <a:xfrm>
            <a:off x="10124371" y="3635898"/>
            <a:ext cx="588397" cy="379269"/>
            <a:chOff x="7593278" y="2726923"/>
            <a:chExt cx="441298" cy="284452"/>
          </a:xfrm>
          <a:solidFill>
            <a:srgbClr val="0070C0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2F980468-F0E6-46FC-9DA0-D1AB26D9AF66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94B9CF88-6535-4F2B-825E-F40B673EE333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56CDA0AD-2F50-41B1-993F-BF228D2693D4}"/>
              </a:ext>
            </a:extLst>
          </p:cNvPr>
          <p:cNvGrpSpPr/>
          <p:nvPr/>
        </p:nvGrpSpPr>
        <p:grpSpPr>
          <a:xfrm>
            <a:off x="8576547" y="3664415"/>
            <a:ext cx="451908" cy="423659"/>
            <a:chOff x="6432410" y="2748311"/>
            <a:chExt cx="338931" cy="317744"/>
          </a:xfrm>
          <a:solidFill>
            <a:srgbClr val="0070C0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7549E164-1433-453D-A178-F51EE00C696B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0E068EEE-7DDB-4683-BFE1-EB1627D80B8D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C91855E8-7C1C-4F71-98A5-D43E24B94788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37FBB451-7834-4D96-AA07-633D0D9764DE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CCE26236-4620-413A-9BD4-9D4A1CC17603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F570745C-EDCE-4FFA-896E-3996D63E8DA3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67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398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D2C2A8-0A9A-4B89-9C46-919A85C75C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7" y="123481"/>
            <a:ext cx="11573195" cy="724241"/>
          </a:xfrm>
        </p:spPr>
        <p:txBody>
          <a:bodyPr anchor="ctr" anchorCtr="1">
            <a:noAutofit/>
          </a:bodyPr>
          <a:lstStyle/>
          <a:p>
            <a:pPr marL="0" indent="0" algn="ctr">
              <a:buNone/>
            </a:pPr>
            <a:r>
              <a:rPr lang="en-US" sz="6400">
                <a:latin typeface="Arial"/>
                <a:cs typeface="Arial" pitchFamily="34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21D82A95-897E-438D-AFBA-C6FBA01F2514}"/>
              </a:ext>
            </a:extLst>
          </p:cNvPr>
          <p:cNvSpPr/>
          <p:nvPr/>
        </p:nvSpPr>
        <p:spPr>
          <a:xfrm>
            <a:off x="6041075" y="1656600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400" kern="0">
              <a:solidFill>
                <a:srgbClr val="757F8C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03AFCA11-873F-4EC3-ADE3-86BE11CD631E}"/>
              </a:ext>
            </a:extLst>
          </p:cNvPr>
          <p:cNvSpPr/>
          <p:nvPr/>
        </p:nvSpPr>
        <p:spPr>
          <a:xfrm>
            <a:off x="6965204" y="1671109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400" kern="0">
              <a:solidFill>
                <a:srgbClr val="757F8C"/>
              </a:solidFill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58714847-B5FF-49F1-9B1F-C38B679D0016}"/>
              </a:ext>
            </a:extLst>
          </p:cNvPr>
          <p:cNvGrpSpPr/>
          <p:nvPr/>
        </p:nvGrpSpPr>
        <p:grpSpPr>
          <a:xfrm>
            <a:off x="5116239" y="1656600"/>
            <a:ext cx="553869" cy="652296"/>
            <a:chOff x="3837179" y="1242450"/>
            <a:chExt cx="415402" cy="489222"/>
          </a:xfrm>
          <a:solidFill>
            <a:srgbClr val="0070C0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571F7191-A8B5-4BD8-8CE3-477198E4F3FF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6400" kern="0">
                <a:solidFill>
                  <a:srgbClr val="757F8C"/>
                </a:solidFill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C7E5DD6B-99C0-4403-9FA4-DA185D5298D3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6400" kern="0">
                <a:solidFill>
                  <a:srgbClr val="757F8C"/>
                </a:solidFill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4C857680-6C2C-4035-9A1F-343FA3BFD0EC}"/>
              </a:ext>
            </a:extLst>
          </p:cNvPr>
          <p:cNvSpPr/>
          <p:nvPr/>
        </p:nvSpPr>
        <p:spPr>
          <a:xfrm>
            <a:off x="4210227" y="1691994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400" kern="0">
              <a:solidFill>
                <a:srgbClr val="757F8C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46729F34-BD90-40C1-A57D-66E4328E44F9}"/>
              </a:ext>
            </a:extLst>
          </p:cNvPr>
          <p:cNvSpPr/>
          <p:nvPr/>
        </p:nvSpPr>
        <p:spPr>
          <a:xfrm>
            <a:off x="11312005" y="1671145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400" kern="0">
              <a:solidFill>
                <a:srgbClr val="757F8C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AEC48779-7162-42E6-B38E-8C96687CA00F}"/>
              </a:ext>
            </a:extLst>
          </p:cNvPr>
          <p:cNvSpPr/>
          <p:nvPr/>
        </p:nvSpPr>
        <p:spPr>
          <a:xfrm>
            <a:off x="5106631" y="5441802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400" kern="0">
              <a:solidFill>
                <a:srgbClr val="0E2138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8BDB5294-1C80-4D0F-9255-10D24BAB43B9}"/>
              </a:ext>
            </a:extLst>
          </p:cNvPr>
          <p:cNvSpPr/>
          <p:nvPr/>
        </p:nvSpPr>
        <p:spPr>
          <a:xfrm>
            <a:off x="4171822" y="5441802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400" kern="0">
              <a:solidFill>
                <a:srgbClr val="0E2138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A00E26C7-6031-4DBD-863E-59E91F2360B6}"/>
              </a:ext>
            </a:extLst>
          </p:cNvPr>
          <p:cNvSpPr/>
          <p:nvPr/>
        </p:nvSpPr>
        <p:spPr>
          <a:xfrm>
            <a:off x="6969557" y="5441802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400" kern="0">
              <a:solidFill>
                <a:srgbClr val="0E2138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027CBD2D-A524-4D04-8568-85782A2FCE3A}"/>
              </a:ext>
            </a:extLst>
          </p:cNvPr>
          <p:cNvSpPr/>
          <p:nvPr/>
        </p:nvSpPr>
        <p:spPr>
          <a:xfrm>
            <a:off x="6031467" y="5441802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400" kern="0">
              <a:solidFill>
                <a:srgbClr val="0E2138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2C762C19-05E9-4E0A-978A-7945EEA7C72F}"/>
              </a:ext>
            </a:extLst>
          </p:cNvPr>
          <p:cNvSpPr/>
          <p:nvPr/>
        </p:nvSpPr>
        <p:spPr>
          <a:xfrm>
            <a:off x="7924642" y="5429390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400" kern="0">
              <a:solidFill>
                <a:srgbClr val="757F8C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CA563EB2-90F1-465B-91F4-F872A2D38314}"/>
              </a:ext>
            </a:extLst>
          </p:cNvPr>
          <p:cNvSpPr/>
          <p:nvPr/>
        </p:nvSpPr>
        <p:spPr>
          <a:xfrm>
            <a:off x="8814585" y="5472318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400" kern="0">
              <a:solidFill>
                <a:srgbClr val="0E2138"/>
              </a:solidFill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89A59CFC-D9DE-4D25-96E3-E8407F6BC1BB}"/>
              </a:ext>
            </a:extLst>
          </p:cNvPr>
          <p:cNvGrpSpPr/>
          <p:nvPr/>
        </p:nvGrpSpPr>
        <p:grpSpPr>
          <a:xfrm>
            <a:off x="10468698" y="5417613"/>
            <a:ext cx="547797" cy="583839"/>
            <a:chOff x="7851523" y="4063209"/>
            <a:chExt cx="410848" cy="437879"/>
          </a:xfrm>
          <a:solidFill>
            <a:srgbClr val="0070C0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840A13A5-BC76-46F3-B8AB-04235D33E7BB}"/>
                </a:ext>
              </a:extLst>
            </p:cNvPr>
            <p:cNvSpPr/>
            <p:nvPr/>
          </p:nvSpPr>
          <p:spPr>
            <a:xfrm>
              <a:off x="7851523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AB4CBEA4-D7DE-472A-B8B6-48B8DD70B95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70471C43-B31B-4E9B-8E60-AE79E7D9C0C2}"/>
              </a:ext>
            </a:extLst>
          </p:cNvPr>
          <p:cNvGrpSpPr/>
          <p:nvPr/>
        </p:nvGrpSpPr>
        <p:grpSpPr>
          <a:xfrm>
            <a:off x="5311457" y="3702821"/>
            <a:ext cx="523671" cy="508113"/>
            <a:chOff x="3983592" y="2777115"/>
            <a:chExt cx="392753" cy="381085"/>
          </a:xfrm>
          <a:solidFill>
            <a:srgbClr val="0070C0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716D7586-E45A-44DD-B37D-11A6AB878794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C6483947-0B83-445D-AFDA-05C66677CA5F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0C45F312-45FE-4F71-B11C-C751571D8DFC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9F9BCC92-3543-4D0A-81E0-4E6A23789559}"/>
              </a:ext>
            </a:extLst>
          </p:cNvPr>
          <p:cNvGrpSpPr/>
          <p:nvPr/>
        </p:nvGrpSpPr>
        <p:grpSpPr>
          <a:xfrm>
            <a:off x="6104278" y="3669073"/>
            <a:ext cx="523671" cy="547017"/>
            <a:chOff x="4578208" y="2751804"/>
            <a:chExt cx="392753" cy="410263"/>
          </a:xfrm>
          <a:solidFill>
            <a:srgbClr val="0070C0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AE6AE66A-37BE-4623-87D5-701611FCB891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B8554E7C-3D3B-4D87-9F51-468C5FE1C366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B1B10A4F-8361-44FF-8742-8333D265020E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13C9C1CF-B4C6-49CD-AA2E-D6BAB880367E}"/>
              </a:ext>
            </a:extLst>
          </p:cNvPr>
          <p:cNvGrpSpPr/>
          <p:nvPr/>
        </p:nvGrpSpPr>
        <p:grpSpPr>
          <a:xfrm>
            <a:off x="9506833" y="3681093"/>
            <a:ext cx="479547" cy="494715"/>
            <a:chOff x="7130125" y="2760820"/>
            <a:chExt cx="359660" cy="371036"/>
          </a:xfrm>
          <a:solidFill>
            <a:srgbClr val="0070C0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D4525D9A-40E6-40C5-839B-8709D6C7839E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F4F02082-6FB0-4A96-ABA6-2E78091E7DD9}"/>
                </a:ext>
              </a:extLst>
            </p:cNvPr>
            <p:cNvSpPr/>
            <p:nvPr/>
          </p:nvSpPr>
          <p:spPr>
            <a:xfrm>
              <a:off x="7223366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51C20A72-EAFE-4FD3-93C1-D0104A7AAD1F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A12D006E-D972-4EC9-A10D-1FA4F73C4436}"/>
                </a:ext>
              </a:extLst>
            </p:cNvPr>
            <p:cNvSpPr/>
            <p:nvPr/>
          </p:nvSpPr>
          <p:spPr>
            <a:xfrm>
              <a:off x="7303303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D7417FED-9108-4572-806C-EA4901260160}"/>
              </a:ext>
            </a:extLst>
          </p:cNvPr>
          <p:cNvGrpSpPr/>
          <p:nvPr/>
        </p:nvGrpSpPr>
        <p:grpSpPr>
          <a:xfrm>
            <a:off x="8538021" y="1572829"/>
            <a:ext cx="687348" cy="724668"/>
            <a:chOff x="6403515" y="1179621"/>
            <a:chExt cx="515511" cy="543501"/>
          </a:xfrm>
          <a:solidFill>
            <a:srgbClr val="0070C0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8F421C30-445B-4040-8AC7-B438396BDE71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D2D6ACBB-1D41-4BB0-A26B-053C8206A430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702C4946-33D7-4361-914A-AF2EABB394C9}"/>
              </a:ext>
            </a:extLst>
          </p:cNvPr>
          <p:cNvSpPr/>
          <p:nvPr/>
        </p:nvSpPr>
        <p:spPr>
          <a:xfrm>
            <a:off x="6972641" y="3640885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6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4DC04802-A75A-41E7-80F0-CA47D2068C3B}"/>
              </a:ext>
            </a:extLst>
          </p:cNvPr>
          <p:cNvGrpSpPr/>
          <p:nvPr/>
        </p:nvGrpSpPr>
        <p:grpSpPr>
          <a:xfrm>
            <a:off x="11299094" y="2764182"/>
            <a:ext cx="467527" cy="505895"/>
            <a:chOff x="8474320" y="2073136"/>
            <a:chExt cx="350645" cy="379421"/>
          </a:xfrm>
          <a:solidFill>
            <a:srgbClr val="0070C0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AB587366-7A75-4339-B02B-A8E4CBA041CB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8A626D6D-7B9E-48EF-98B7-510021AEF72E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A7186241-1C9E-41B6-8AF8-71E8F24262F8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81B037F5-4071-4672-81CD-4FBE744B1D94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596E4075-FBE7-42D4-B218-02D6F94BFAB8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EC0293F1-DCFC-4CAF-A3E2-080478ACCE74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D4746663-CF64-42C4-AADB-711D91583E07}"/>
              </a:ext>
            </a:extLst>
          </p:cNvPr>
          <p:cNvGrpSpPr/>
          <p:nvPr/>
        </p:nvGrpSpPr>
        <p:grpSpPr>
          <a:xfrm>
            <a:off x="7821716" y="1613794"/>
            <a:ext cx="570256" cy="714060"/>
            <a:chOff x="5866287" y="1210345"/>
            <a:chExt cx="427692" cy="535545"/>
          </a:xfrm>
          <a:solidFill>
            <a:srgbClr val="0070C0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EBDBC698-43BC-4B67-A754-22902ABB3215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70C88A4A-CD44-421F-959C-4EFBD2A38073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3C0D68F4-B591-4CC4-B7FC-BD35400B736D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07B997C2-CF0D-43FE-87BC-56FECC2E660D}"/>
              </a:ext>
            </a:extLst>
          </p:cNvPr>
          <p:cNvGrpSpPr/>
          <p:nvPr/>
        </p:nvGrpSpPr>
        <p:grpSpPr>
          <a:xfrm>
            <a:off x="7924642" y="3640458"/>
            <a:ext cx="523669" cy="557941"/>
            <a:chOff x="5943481" y="2730343"/>
            <a:chExt cx="392752" cy="418456"/>
          </a:xfrm>
          <a:solidFill>
            <a:srgbClr val="0070C0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B15C0A0E-D852-43EA-8B44-B54F0BED2695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5923ED07-22A4-4ACC-A5A3-E89516F93C1C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05927AAB-C8BF-4B4F-AC80-8DDBB17B8F5D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3602F493-C8CA-4B0F-AF61-9182B4EE9F57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D9BDB290-5701-4A37-B622-18FE7402DDFF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AFB0635B-2442-4829-9100-82D325817BC4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8D76B0C2-39A0-4714-AD8B-E26E983997FE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8DB0D016-C3F4-4773-8B92-A87A5DD2F2FA}"/>
              </a:ext>
            </a:extLst>
          </p:cNvPr>
          <p:cNvGrpSpPr/>
          <p:nvPr/>
        </p:nvGrpSpPr>
        <p:grpSpPr>
          <a:xfrm>
            <a:off x="9424964" y="1631802"/>
            <a:ext cx="683995" cy="722277"/>
            <a:chOff x="7068723" y="1223851"/>
            <a:chExt cx="512996" cy="541708"/>
          </a:xfrm>
          <a:solidFill>
            <a:srgbClr val="0070C0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07B8820D-5F7B-44C6-8BEB-DF6437D4EDB7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FDC4DF4E-A427-45F4-BB03-BE8F2D08A060}"/>
                </a:ext>
              </a:extLst>
            </p:cNvPr>
            <p:cNvSpPr/>
            <p:nvPr/>
          </p:nvSpPr>
          <p:spPr>
            <a:xfrm>
              <a:off x="7068723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BF49A4D0-22B6-45BA-8A8A-894D3DDD441D}"/>
                </a:ext>
              </a:extLst>
            </p:cNvPr>
            <p:cNvSpPr/>
            <p:nvPr/>
          </p:nvSpPr>
          <p:spPr>
            <a:xfrm>
              <a:off x="7279218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347A33AB-5D27-4239-ADA5-8190EBE8B762}"/>
              </a:ext>
            </a:extLst>
          </p:cNvPr>
          <p:cNvGrpSpPr/>
          <p:nvPr/>
        </p:nvGrpSpPr>
        <p:grpSpPr>
          <a:xfrm>
            <a:off x="4275845" y="3638751"/>
            <a:ext cx="523671" cy="559527"/>
            <a:chOff x="3206883" y="2729063"/>
            <a:chExt cx="392753" cy="419645"/>
          </a:xfrm>
          <a:solidFill>
            <a:srgbClr val="0070C0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9A273947-5147-46D2-8B1B-225A3D3FD402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C7DC911D-D6F2-4E73-9C3B-392CAE816B28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650E4F6B-DE53-4552-A2C6-BBDA9BB32F2B}"/>
              </a:ext>
            </a:extLst>
          </p:cNvPr>
          <p:cNvSpPr/>
          <p:nvPr/>
        </p:nvSpPr>
        <p:spPr>
          <a:xfrm>
            <a:off x="8747955" y="3717608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6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301AC798-8BE8-4BA4-9EB9-E3D92839FEE6}"/>
              </a:ext>
            </a:extLst>
          </p:cNvPr>
          <p:cNvGrpSpPr/>
          <p:nvPr/>
        </p:nvGrpSpPr>
        <p:grpSpPr>
          <a:xfrm>
            <a:off x="10482876" y="3656978"/>
            <a:ext cx="479584" cy="504980"/>
            <a:chOff x="7862157" y="2742733"/>
            <a:chExt cx="359688" cy="378735"/>
          </a:xfrm>
          <a:solidFill>
            <a:srgbClr val="0070C0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6490653E-4755-45E6-8856-D2BC67733B85}"/>
                </a:ext>
              </a:extLst>
            </p:cNvPr>
            <p:cNvSpPr/>
            <p:nvPr/>
          </p:nvSpPr>
          <p:spPr>
            <a:xfrm>
              <a:off x="7862157" y="2742733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8C3A31DF-2E8F-4F81-8BC1-20B71795E894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801B52DF-9B39-49FF-9E80-5EF93A92AEB5}"/>
                </a:ext>
              </a:extLst>
            </p:cNvPr>
            <p:cNvSpPr/>
            <p:nvPr/>
          </p:nvSpPr>
          <p:spPr>
            <a:xfrm>
              <a:off x="8053093" y="2742733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535825AD-1703-4ACB-98E6-CFCF6288A913}"/>
                </a:ext>
              </a:extLst>
            </p:cNvPr>
            <p:cNvSpPr/>
            <p:nvPr/>
          </p:nvSpPr>
          <p:spPr>
            <a:xfrm>
              <a:off x="8005142" y="2845055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D279DE22-DE22-4E28-B3F2-D0300C27D369}"/>
              </a:ext>
            </a:extLst>
          </p:cNvPr>
          <p:cNvGrpSpPr/>
          <p:nvPr/>
        </p:nvGrpSpPr>
        <p:grpSpPr>
          <a:xfrm>
            <a:off x="5113959" y="4622597"/>
            <a:ext cx="422623" cy="511209"/>
            <a:chOff x="3835469" y="3466947"/>
            <a:chExt cx="316967" cy="383407"/>
          </a:xfrm>
          <a:solidFill>
            <a:srgbClr val="0070C0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C73EF0BE-6269-47BB-97E3-990E2C0AC670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9DD86F22-08A0-46B1-BB0E-9F1CA3A056F9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479E6297-7EA7-4B6D-96B9-DE1D83FAA9EC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64027591-60CB-414E-B940-34A305B47B9F}"/>
              </a:ext>
            </a:extLst>
          </p:cNvPr>
          <p:cNvGrpSpPr/>
          <p:nvPr/>
        </p:nvGrpSpPr>
        <p:grpSpPr>
          <a:xfrm>
            <a:off x="6965534" y="4627486"/>
            <a:ext cx="486692" cy="480487"/>
            <a:chOff x="5224150" y="3470614"/>
            <a:chExt cx="365019" cy="360365"/>
          </a:xfrm>
          <a:solidFill>
            <a:srgbClr val="0070C0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D05CB1D8-DEC8-479C-9DEE-BEF6904EFFBF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0A899042-0BEC-4896-BE02-E3F74E6DF729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DF475AC6-F68D-45D9-9509-096F1FD529C3}"/>
              </a:ext>
            </a:extLst>
          </p:cNvPr>
          <p:cNvGrpSpPr/>
          <p:nvPr/>
        </p:nvGrpSpPr>
        <p:grpSpPr>
          <a:xfrm>
            <a:off x="7899453" y="4585630"/>
            <a:ext cx="480316" cy="511857"/>
            <a:chOff x="5924589" y="3439222"/>
            <a:chExt cx="360237" cy="383893"/>
          </a:xfrm>
          <a:solidFill>
            <a:srgbClr val="0070C0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4E56DFDE-3EBE-41D6-8EBB-BAE506467CD0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5F535554-A8F7-4926-8170-AF4500854EAE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6B919196-13FF-4401-8F8A-2D61DAAFABF4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E3D603AC-255C-4439-99EB-7B86DF480C2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5810F6E5-FECF-4696-AED1-A87B748565E6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E38E7FAD-2898-468C-8DEA-BB2847EBEE17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2F182EA5-D14A-4A8F-B1EA-950B3A9755C8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359C1610-9B32-410B-A306-1DE26D181CCB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F9619A7A-9D49-432C-B6DA-6F2DD48A47D6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DD5C234A-5271-4901-8A0C-5A31F61A0C1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45EFA16C-7FF1-449D-BF58-447E94C88B82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841C1C6A-72AA-43D8-AC9A-DC5EFD87C735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643D189E-5EB2-439F-867C-B64111401065}"/>
              </a:ext>
            </a:extLst>
          </p:cNvPr>
          <p:cNvGrpSpPr/>
          <p:nvPr/>
        </p:nvGrpSpPr>
        <p:grpSpPr>
          <a:xfrm>
            <a:off x="11370271" y="3665354"/>
            <a:ext cx="346008" cy="483473"/>
            <a:chOff x="8527703" y="2749015"/>
            <a:chExt cx="259506" cy="362605"/>
          </a:xfrm>
          <a:solidFill>
            <a:srgbClr val="0070C0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90A9672C-C91D-4AE8-9144-1E81125CD769}"/>
                </a:ext>
              </a:extLst>
            </p:cNvPr>
            <p:cNvSpPr/>
            <p:nvPr/>
          </p:nvSpPr>
          <p:spPr>
            <a:xfrm>
              <a:off x="8527703" y="2749015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02F5A637-6996-4D06-8C8B-AD26470D4A71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47562351-3349-4C63-BCA8-E1D0ACB6042D}"/>
                </a:ext>
              </a:extLst>
            </p:cNvPr>
            <p:cNvSpPr/>
            <p:nvPr/>
          </p:nvSpPr>
          <p:spPr>
            <a:xfrm>
              <a:off x="8588483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CEEB41E5-ABA4-4E53-A464-4BDEC93C1E40}"/>
                </a:ext>
              </a:extLst>
            </p:cNvPr>
            <p:cNvSpPr/>
            <p:nvPr/>
          </p:nvSpPr>
          <p:spPr>
            <a:xfrm>
              <a:off x="8608445" y="2877607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FA687D22-ED64-4769-AFF7-F82771397060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C4DCE70B-A848-40B2-876D-C8E50076E418}"/>
              </a:ext>
            </a:extLst>
          </p:cNvPr>
          <p:cNvGrpSpPr/>
          <p:nvPr/>
        </p:nvGrpSpPr>
        <p:grpSpPr>
          <a:xfrm>
            <a:off x="8779666" y="4641761"/>
            <a:ext cx="481572" cy="451811"/>
            <a:chOff x="6584749" y="3481321"/>
            <a:chExt cx="361179" cy="338858"/>
          </a:xfrm>
          <a:solidFill>
            <a:srgbClr val="0070C0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AA6B7A26-50F9-463D-9544-0C9B5505F1BD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C0EEEB0A-8F13-4D06-8E5F-CEC779013A00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D4ADCEE9-B11E-4E5C-A045-C60B6A6FC172}"/>
                </a:ext>
              </a:extLst>
            </p:cNvPr>
            <p:cNvSpPr/>
            <p:nvPr/>
          </p:nvSpPr>
          <p:spPr>
            <a:xfrm>
              <a:off x="660685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DB0F61BF-93FC-4371-B02A-422636BD15E8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D9CA71A8-74D9-488E-9C6C-CAA4CD04067D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A45D40C9-6C43-4E8B-BDE2-3E206CA7F23B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AF9846B0-5364-47CD-AB02-0D47F88E8469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F7745942-D462-49E6-81D0-6F2FDBE98202}"/>
              </a:ext>
            </a:extLst>
          </p:cNvPr>
          <p:cNvGrpSpPr/>
          <p:nvPr/>
        </p:nvGrpSpPr>
        <p:grpSpPr>
          <a:xfrm>
            <a:off x="4176393" y="4547347"/>
            <a:ext cx="480267" cy="509125"/>
            <a:chOff x="3132295" y="3410510"/>
            <a:chExt cx="360200" cy="381844"/>
          </a:xfrm>
          <a:solidFill>
            <a:srgbClr val="0070C0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2BD64AD0-AE47-48CE-B9F5-9CF336F96573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F24FB9B6-5063-4D86-81A5-C12DA593065A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E811CB92-9E64-40E7-B6EC-5EE4D7D8E4A0}"/>
                </a:ext>
              </a:extLst>
            </p:cNvPr>
            <p:cNvSpPr/>
            <p:nvPr/>
          </p:nvSpPr>
          <p:spPr>
            <a:xfrm>
              <a:off x="334841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57F4B2AF-2EEB-4046-83DB-54159730E3E7}"/>
                </a:ext>
              </a:extLst>
            </p:cNvPr>
            <p:cNvSpPr/>
            <p:nvPr/>
          </p:nvSpPr>
          <p:spPr>
            <a:xfrm>
              <a:off x="329557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6D0AFE75-7903-4D50-AAC4-5EE17ED12153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2D4D438C-090D-4F0C-A15B-E1D85520843B}"/>
                </a:ext>
              </a:extLst>
            </p:cNvPr>
            <p:cNvSpPr/>
            <p:nvPr/>
          </p:nvSpPr>
          <p:spPr>
            <a:xfrm>
              <a:off x="3141896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01BEDC19-CB2C-4707-8DC0-A3BB107FF07E}"/>
                </a:ext>
              </a:extLst>
            </p:cNvPr>
            <p:cNvSpPr/>
            <p:nvPr/>
          </p:nvSpPr>
          <p:spPr>
            <a:xfrm>
              <a:off x="329557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1B8B834C-DF62-441D-80DA-68310FA25640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B83E8DB7-5444-492E-80AF-43C11BC56274}"/>
              </a:ext>
            </a:extLst>
          </p:cNvPr>
          <p:cNvGrpSpPr/>
          <p:nvPr/>
        </p:nvGrpSpPr>
        <p:grpSpPr>
          <a:xfrm>
            <a:off x="9515356" y="4559052"/>
            <a:ext cx="482864" cy="515976"/>
            <a:chOff x="7136517" y="3419289"/>
            <a:chExt cx="362148" cy="386982"/>
          </a:xfrm>
          <a:solidFill>
            <a:srgbClr val="0070C0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3E4CC7E0-DBFA-4FC1-BA78-F48EC68E6BB1}"/>
                </a:ext>
              </a:extLst>
            </p:cNvPr>
            <p:cNvSpPr/>
            <p:nvPr/>
          </p:nvSpPr>
          <p:spPr>
            <a:xfrm>
              <a:off x="7136517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A056355B-65D1-4D61-AE78-4724F98F1DD6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029A3297-BE13-4B61-8746-25D0E773675F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877D1140-0B7D-459B-8072-4D5A40904A8E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504CD74C-FF20-401D-A9AB-D1111F2F7D7A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AEBEA173-C81B-4813-81DA-625941599F4D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9DA42E66-DDF2-4A85-961D-68C7C2B14AFC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FE4F453F-04F1-4789-9580-CC9FE40E67C9}"/>
                </a:ext>
              </a:extLst>
            </p:cNvPr>
            <p:cNvSpPr/>
            <p:nvPr/>
          </p:nvSpPr>
          <p:spPr>
            <a:xfrm>
              <a:off x="7200872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FDEF90AA-4481-4DA3-9B09-7C95F085CF88}"/>
              </a:ext>
            </a:extLst>
          </p:cNvPr>
          <p:cNvGrpSpPr/>
          <p:nvPr/>
        </p:nvGrpSpPr>
        <p:grpSpPr>
          <a:xfrm>
            <a:off x="9486972" y="5286305"/>
            <a:ext cx="709648" cy="701247"/>
            <a:chOff x="7115229" y="3964728"/>
            <a:chExt cx="532236" cy="525935"/>
          </a:xfrm>
          <a:solidFill>
            <a:srgbClr val="0070C0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7071B4A6-27B2-4F57-9A7B-8A9B44FB7FF2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AE6CA0E8-C50E-43C3-AE7A-9668E161B10A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D2B6550A-E444-48C4-8D37-DE85D5A5C082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2BDA5F6F-BE78-4BC0-8AC1-AC7B93A005FC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04708E51-F202-43A7-AF92-0D8B94A139C8}"/>
                </a:ext>
              </a:extLst>
            </p:cNvPr>
            <p:cNvSpPr/>
            <p:nvPr/>
          </p:nvSpPr>
          <p:spPr>
            <a:xfrm>
              <a:off x="711522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603EC8D1-D6CA-4A59-A00E-15F628B094AC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A70BADFE-25DA-4C83-9A81-6ABC007F586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C2F29F01-D847-43E6-AC68-CA35ECBC9098}"/>
              </a:ext>
            </a:extLst>
          </p:cNvPr>
          <p:cNvGrpSpPr/>
          <p:nvPr/>
        </p:nvGrpSpPr>
        <p:grpSpPr>
          <a:xfrm>
            <a:off x="11314395" y="4449567"/>
            <a:ext cx="551127" cy="587399"/>
            <a:chOff x="8485796" y="3337175"/>
            <a:chExt cx="413345" cy="440549"/>
          </a:xfrm>
          <a:solidFill>
            <a:srgbClr val="0070C0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6625BB8A-FF5B-4A9E-B6EB-273E731904EB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811C0878-9C26-4312-866B-E0F260B48625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B04B7903-691A-4916-BAC8-893567F0DB85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6B78A0BE-D852-486F-A5D3-866EB535EB2B}"/>
                </a:ext>
              </a:extLst>
            </p:cNvPr>
            <p:cNvSpPr/>
            <p:nvPr/>
          </p:nvSpPr>
          <p:spPr>
            <a:xfrm>
              <a:off x="8739725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ABC3C718-E1BA-4AF5-9635-C996172B531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430D1737-F03F-45A7-9519-B084BD7EE42A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EE2EAA10-8D37-475B-859E-FB957F026331}"/>
              </a:ext>
            </a:extLst>
          </p:cNvPr>
          <p:cNvGrpSpPr/>
          <p:nvPr/>
        </p:nvGrpSpPr>
        <p:grpSpPr>
          <a:xfrm>
            <a:off x="6024688" y="4673827"/>
            <a:ext cx="482864" cy="513247"/>
            <a:chOff x="4518516" y="3505370"/>
            <a:chExt cx="362148" cy="384935"/>
          </a:xfrm>
          <a:solidFill>
            <a:srgbClr val="0070C0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D8CDFFDC-28F0-4AB4-86D5-7239BE45E904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24F862F8-B7D3-439D-B96A-EE811DEFF4E0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BBAE956E-057A-4F72-8CEA-D465A3E523D7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E077AB50-C577-465C-85DE-9EFA82AD37DE}"/>
              </a:ext>
            </a:extLst>
          </p:cNvPr>
          <p:cNvGrpSpPr/>
          <p:nvPr/>
        </p:nvGrpSpPr>
        <p:grpSpPr>
          <a:xfrm>
            <a:off x="10482011" y="4540373"/>
            <a:ext cx="453395" cy="480499"/>
            <a:chOff x="7861508" y="3405280"/>
            <a:chExt cx="340046" cy="360374"/>
          </a:xfrm>
          <a:solidFill>
            <a:srgbClr val="0070C0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8D83F38B-EC83-41FF-B3AA-12ACBECDCAC1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20742180-CAA4-4060-8D31-04DF151D50F1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382898FD-A18F-4E72-A1F4-763E4B831CC6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11113C0C-6596-46D6-A6A9-F0AEEC76E68E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AE148C1A-24F9-4C12-8E8B-D2F013764F56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3FA8F86F-34CB-40A5-A734-CC191CBC0AD1}"/>
              </a:ext>
            </a:extLst>
          </p:cNvPr>
          <p:cNvGrpSpPr/>
          <p:nvPr/>
        </p:nvGrpSpPr>
        <p:grpSpPr>
          <a:xfrm>
            <a:off x="10374111" y="2606100"/>
            <a:ext cx="630399" cy="670072"/>
            <a:chOff x="7780583" y="1954575"/>
            <a:chExt cx="472799" cy="502554"/>
          </a:xfrm>
          <a:solidFill>
            <a:srgbClr val="0070C0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47364BB9-AF86-4532-AD95-D4A745DB5F33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1FDBE211-15C6-4707-AAD1-F4E749FFE2BE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547E3A2F-20A7-46AC-86FE-19C76C52DF8F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1447A389-11C8-4CCA-BED0-4A4BE5DB8C36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85B84024-2510-4603-A877-D82C933D9C84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89919C11-F23A-4890-A895-9334B3D08AFB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DA224C2E-E65B-464D-A370-6FE2DC940663}"/>
              </a:ext>
            </a:extLst>
          </p:cNvPr>
          <p:cNvGrpSpPr/>
          <p:nvPr/>
        </p:nvGrpSpPr>
        <p:grpSpPr>
          <a:xfrm>
            <a:off x="5049255" y="2654320"/>
            <a:ext cx="627059" cy="670072"/>
            <a:chOff x="3786941" y="1990740"/>
            <a:chExt cx="470294" cy="502554"/>
          </a:xfrm>
          <a:solidFill>
            <a:srgbClr val="0070C0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E7D73A39-FD7C-4569-87A8-8E898A72551F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46D29510-5290-4D0A-A92D-85AB866AF14A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AA8E0373-AF0B-4B95-AD76-5BEE36CECC9B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1C16AA6C-DB4D-4D3E-BC54-E04346266F8E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93204A46-36CB-46A4-BC70-75D20461A0F1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51323D87-5497-43B2-B485-38474CCA1DA2}"/>
              </a:ext>
            </a:extLst>
          </p:cNvPr>
          <p:cNvGrpSpPr/>
          <p:nvPr/>
        </p:nvGrpSpPr>
        <p:grpSpPr>
          <a:xfrm>
            <a:off x="9500517" y="2659879"/>
            <a:ext cx="406347" cy="670060"/>
            <a:chOff x="7125388" y="1994909"/>
            <a:chExt cx="304760" cy="502545"/>
          </a:xfrm>
          <a:solidFill>
            <a:srgbClr val="0070C0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E87B456E-C67F-4A6F-839D-02060A13D085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A1083B8B-964D-4C4A-855C-3C7C2081BFE3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85281EBA-19C4-459D-AE4E-7AFBF46C3676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AE3754EE-A3BA-4220-ABC4-26C2BB81805F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90BB4ED7-371C-498F-9DA3-F398090FF2A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D251DEF9-13D7-463E-888B-6289B803190D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DB3D8580-EBC8-4020-BBAC-A7FF05ACA493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CFE2F598-9C6D-42D3-9C53-10B81B0C10B1}"/>
              </a:ext>
            </a:extLst>
          </p:cNvPr>
          <p:cNvGrpSpPr/>
          <p:nvPr/>
        </p:nvGrpSpPr>
        <p:grpSpPr>
          <a:xfrm>
            <a:off x="6018204" y="2642091"/>
            <a:ext cx="627009" cy="666499"/>
            <a:chOff x="4513652" y="1981568"/>
            <a:chExt cx="470257" cy="499874"/>
          </a:xfrm>
          <a:solidFill>
            <a:srgbClr val="0070C0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C85F3E79-BB88-4A4D-9244-C9D463D8EDF2}"/>
                </a:ext>
              </a:extLst>
            </p:cNvPr>
            <p:cNvSpPr/>
            <p:nvPr/>
          </p:nvSpPr>
          <p:spPr>
            <a:xfrm>
              <a:off x="4621469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2F132302-75EA-48D0-9DF8-25CC4C9E5DB4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1927CD50-8EE0-469D-AB1E-053BB00278D4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CAE9D1DF-5280-4220-8100-4869F444D379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39362336-69ED-44C9-BED3-BE56AA68BFED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AE4AFFD9-6CBD-47E2-8DAF-3606F2459A09}"/>
              </a:ext>
            </a:extLst>
          </p:cNvPr>
          <p:cNvGrpSpPr/>
          <p:nvPr/>
        </p:nvGrpSpPr>
        <p:grpSpPr>
          <a:xfrm>
            <a:off x="6911059" y="2653394"/>
            <a:ext cx="628704" cy="672437"/>
            <a:chOff x="5183294" y="1990045"/>
            <a:chExt cx="471528" cy="504328"/>
          </a:xfrm>
          <a:solidFill>
            <a:srgbClr val="0070C0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A0F23B77-7DFA-4D39-B1FB-428782D8F52E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D18BDCB1-AAA8-4B46-871A-C5B01017D581}"/>
                </a:ext>
              </a:extLst>
            </p:cNvPr>
            <p:cNvSpPr/>
            <p:nvPr/>
          </p:nvSpPr>
          <p:spPr>
            <a:xfrm>
              <a:off x="5390177" y="2168463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B62490B3-9BE3-45DF-9EED-14EFEEE9205B}"/>
                </a:ext>
              </a:extLst>
            </p:cNvPr>
            <p:cNvSpPr/>
            <p:nvPr/>
          </p:nvSpPr>
          <p:spPr>
            <a:xfrm>
              <a:off x="5212144" y="1990045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5DE9C6D3-7944-4CFD-8204-3BCDE02F1147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32F603FE-4B1E-4412-ABD5-33878EC4675E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9AE1D452-97A2-439B-831A-E7744A4BA69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D6BB94A9-6700-487A-B3EA-16115ABD3A40}"/>
              </a:ext>
            </a:extLst>
          </p:cNvPr>
          <p:cNvGrpSpPr/>
          <p:nvPr/>
        </p:nvGrpSpPr>
        <p:grpSpPr>
          <a:xfrm>
            <a:off x="4171834" y="2668925"/>
            <a:ext cx="628705" cy="670072"/>
            <a:chOff x="3128875" y="2001694"/>
            <a:chExt cx="471529" cy="502554"/>
          </a:xfrm>
          <a:solidFill>
            <a:srgbClr val="0070C0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289C0BCA-5C3E-471D-B6D6-896AE0A3D561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482455CB-2006-47AB-BA09-8FD24A9862F4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F85CC92E-BAEB-4773-9841-9CBB2A52B546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DB405FA2-095B-4141-8EFB-1DCB06A214C3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FE218652-5819-4E48-9620-38F0544840B8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678E4919-C5E5-4521-8CBE-9A5AA7A3A719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09F09F65-F3BC-42E1-8008-59E02095D9B8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7292EC59-583F-4484-BF8B-C9CF52C57250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8242E252-A8B4-4B79-B796-497A5503275D}"/>
              </a:ext>
            </a:extLst>
          </p:cNvPr>
          <p:cNvGrpSpPr/>
          <p:nvPr/>
        </p:nvGrpSpPr>
        <p:grpSpPr>
          <a:xfrm>
            <a:off x="7859731" y="2653881"/>
            <a:ext cx="588592" cy="667280"/>
            <a:chOff x="5894798" y="1990411"/>
            <a:chExt cx="441444" cy="500460"/>
          </a:xfrm>
          <a:solidFill>
            <a:srgbClr val="0070C0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39D719AD-3558-46F8-8C1A-88E5B7C05250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A0A942D4-B078-4C75-BE68-FEF0CFB46522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B431F445-1213-4186-8CD4-09CF45615FA0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A6785407-E0CA-4728-9032-2738D020B018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C86C860B-B507-4E26-9A50-CDB188212527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8CED534E-5A1A-4EFE-9DBD-8562F64FB61C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B50D91E2-CCC2-4E65-9EE9-B1E59399C928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219EFA87-771C-49E4-8018-7C04F81CF109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1228C439-3435-4725-8470-4BB08FBBD5B1}"/>
              </a:ext>
            </a:extLst>
          </p:cNvPr>
          <p:cNvGrpSpPr/>
          <p:nvPr/>
        </p:nvGrpSpPr>
        <p:grpSpPr>
          <a:xfrm>
            <a:off x="8602467" y="2653661"/>
            <a:ext cx="638727" cy="668243"/>
            <a:chOff x="6451850" y="1990246"/>
            <a:chExt cx="479045" cy="501182"/>
          </a:xfrm>
          <a:solidFill>
            <a:srgbClr val="0070C0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C9E5E2E6-D599-4540-8B42-A2C4247E5ED5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6A2A0F3E-8A4C-4977-8DB8-2658200984E1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7180643E-1AA7-46BB-9E7D-EA4264CD520B}"/>
                </a:ext>
              </a:extLst>
            </p:cNvPr>
            <p:cNvSpPr/>
            <p:nvPr/>
          </p:nvSpPr>
          <p:spPr>
            <a:xfrm>
              <a:off x="6712665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30BEA3DF-281B-48A0-BB89-A6926EA999E2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1D342D6D-756B-437F-915B-D230939D9302}"/>
              </a:ext>
            </a:extLst>
          </p:cNvPr>
          <p:cNvGrpSpPr/>
          <p:nvPr/>
        </p:nvGrpSpPr>
        <p:grpSpPr>
          <a:xfrm>
            <a:off x="11384596" y="5555346"/>
            <a:ext cx="437229" cy="432205"/>
            <a:chOff x="8538447" y="4166509"/>
            <a:chExt cx="327922" cy="324154"/>
          </a:xfrm>
          <a:solidFill>
            <a:srgbClr val="0070C0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9789E7B8-3929-4A7A-8BC5-91C8BED7297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0F8BBCED-05DA-480C-A527-F48631A5D604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76ABCECE-E742-487C-97AD-891E342147B7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946D75FB-E302-4B1E-B748-37FC834BE41B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458CE1AD-4902-4799-AE63-BF0BC39C10F0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2F07E489-68F5-4F42-9D1D-1AE629C9EF0D}"/>
              </a:ext>
            </a:extLst>
          </p:cNvPr>
          <p:cNvGrpSpPr/>
          <p:nvPr/>
        </p:nvGrpSpPr>
        <p:grpSpPr>
          <a:xfrm>
            <a:off x="10413382" y="1752186"/>
            <a:ext cx="594005" cy="634689"/>
            <a:chOff x="7810036" y="1314139"/>
            <a:chExt cx="445504" cy="476017"/>
          </a:xfrm>
          <a:solidFill>
            <a:srgbClr val="0070C0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C6F2D909-9F7A-4C1E-B745-55FCB686A1E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124E5BE5-4F19-4E30-8B5E-2A9D024C96C9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DA87CB57-AACC-44C2-88F6-3A19FC1902A9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6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24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A7D17512-64A7-440E-B204-E5804F33833D}"/>
              </a:ext>
            </a:extLst>
          </p:cNvPr>
          <p:cNvGrpSpPr/>
          <p:nvPr/>
        </p:nvGrpSpPr>
        <p:grpSpPr>
          <a:xfrm>
            <a:off x="5612331" y="785420"/>
            <a:ext cx="2632093" cy="983896"/>
            <a:chOff x="4209248" y="589065"/>
            <a:chExt cx="1974070" cy="737922"/>
          </a:xfrm>
        </p:grpSpPr>
        <p:sp>
          <p:nvSpPr>
            <p:cNvPr id="3" name="TextBox 9">
              <a:extLst>
                <a:ext uri="{FF2B5EF4-FFF2-40B4-BE49-F238E27FC236}">
                  <a16:creationId xmlns:a16="http://schemas.microsoft.com/office/drawing/2014/main" id="{F828C18F-71C5-4B44-B91C-7DB4391D9948}"/>
                </a:ext>
              </a:extLst>
            </p:cNvPr>
            <p:cNvSpPr txBox="1"/>
            <p:nvPr/>
          </p:nvSpPr>
          <p:spPr>
            <a:xfrm>
              <a:off x="4209248" y="819156"/>
              <a:ext cx="1974070" cy="507831"/>
            </a:xfrm>
            <a:prstGeom prst="rect">
              <a:avLst/>
            </a:prstGeom>
            <a:solidFill>
              <a:srgbClr val="0070C0"/>
            </a:solidFill>
            <a:ln cap="flat">
              <a:noFill/>
            </a:ln>
          </p:spPr>
          <p:txBody>
            <a:bodyPr vert="horz" wrap="square" lIns="121920" tIns="60960" rIns="121920" bIns="60960" anchor="t" anchorCtr="0" compatLnSpc="1">
              <a:sp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kern="0" dirty="0">
                  <a:solidFill>
                    <a:srgbClr val="FFFFFF"/>
                  </a:solidFill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         </a:t>
              </a: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8366EFA7-8981-4910-96B3-7F4CD011D8F4}"/>
                </a:ext>
              </a:extLst>
            </p:cNvPr>
            <p:cNvSpPr txBox="1"/>
            <p:nvPr/>
          </p:nvSpPr>
          <p:spPr>
            <a:xfrm>
              <a:off x="4209248" y="589065"/>
              <a:ext cx="1974070" cy="230833"/>
            </a:xfrm>
            <a:prstGeom prst="rect">
              <a:avLst/>
            </a:prstGeom>
            <a:solidFill>
              <a:srgbClr val="0070C0"/>
            </a:solidFill>
            <a:ln cap="flat">
              <a:noFill/>
            </a:ln>
          </p:spPr>
          <p:txBody>
            <a:bodyPr vert="horz" wrap="square" lIns="121920" tIns="60960" rIns="121920" bIns="60960" anchor="t" anchorCtr="0" compatLnSpc="1">
              <a:sp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  <a:ea typeface="Arial"/>
                  <a:cs typeface="Arial" pitchFamily="34"/>
                </a:rPr>
                <a:t>Text  Here</a:t>
              </a: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76503011-41F5-42D9-AA46-73699A9B8623}"/>
              </a:ext>
            </a:extLst>
          </p:cNvPr>
          <p:cNvGrpSpPr/>
          <p:nvPr/>
        </p:nvGrpSpPr>
        <p:grpSpPr>
          <a:xfrm>
            <a:off x="8997476" y="785420"/>
            <a:ext cx="2632093" cy="983896"/>
            <a:chOff x="6748107" y="589065"/>
            <a:chExt cx="1974070" cy="737922"/>
          </a:xfrm>
        </p:grpSpPr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D5A5D019-1956-458F-9989-6EC533F50E17}"/>
                </a:ext>
              </a:extLst>
            </p:cNvPr>
            <p:cNvSpPr txBox="1"/>
            <p:nvPr/>
          </p:nvSpPr>
          <p:spPr>
            <a:xfrm>
              <a:off x="6748107" y="819156"/>
              <a:ext cx="1974070" cy="507831"/>
            </a:xfrm>
            <a:prstGeom prst="rect">
              <a:avLst/>
            </a:prstGeom>
            <a:solidFill>
              <a:srgbClr val="0445AA"/>
            </a:solidFill>
            <a:ln cap="flat">
              <a:noFill/>
            </a:ln>
          </p:spPr>
          <p:txBody>
            <a:bodyPr vert="horz" wrap="square" lIns="121920" tIns="60960" rIns="121920" bIns="60960" anchor="t" anchorCtr="0" compatLnSpc="1">
              <a:sp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kern="0">
                  <a:solidFill>
                    <a:srgbClr val="FFFFFF"/>
                  </a:solidFill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         </a:t>
              </a: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2996CDA5-A61A-45CD-B25F-4D0B770FA82A}"/>
                </a:ext>
              </a:extLst>
            </p:cNvPr>
            <p:cNvSpPr txBox="1"/>
            <p:nvPr/>
          </p:nvSpPr>
          <p:spPr>
            <a:xfrm>
              <a:off x="6748107" y="589065"/>
              <a:ext cx="1974070" cy="230833"/>
            </a:xfrm>
            <a:prstGeom prst="rect">
              <a:avLst/>
            </a:prstGeom>
            <a:solidFill>
              <a:srgbClr val="0445AA"/>
            </a:solidFill>
            <a:ln cap="flat">
              <a:noFill/>
            </a:ln>
          </p:spPr>
          <p:txBody>
            <a:bodyPr vert="horz" wrap="square" lIns="121920" tIns="60960" rIns="121920" bIns="60960" anchor="t" anchorCtr="0" compatLnSpc="1">
              <a:sp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kern="0">
                  <a:solidFill>
                    <a:srgbClr val="FFFFFF"/>
                  </a:solidFill>
                  <a:latin typeface="Arial"/>
                  <a:ea typeface="Arial"/>
                  <a:cs typeface="Arial" pitchFamily="34"/>
                </a:rPr>
                <a:t>Text  Here</a:t>
              </a:r>
            </a:p>
          </p:txBody>
        </p:sp>
      </p:grpSp>
      <p:grpSp>
        <p:nvGrpSpPr>
          <p:cNvPr id="8" name="Group 14">
            <a:extLst>
              <a:ext uri="{FF2B5EF4-FFF2-40B4-BE49-F238E27FC236}">
                <a16:creationId xmlns:a16="http://schemas.microsoft.com/office/drawing/2014/main" id="{9581D6EE-FDAC-4103-8DD4-E2034D17EFF4}"/>
              </a:ext>
            </a:extLst>
          </p:cNvPr>
          <p:cNvGrpSpPr/>
          <p:nvPr/>
        </p:nvGrpSpPr>
        <p:grpSpPr>
          <a:xfrm>
            <a:off x="1316223" y="5158156"/>
            <a:ext cx="2632093" cy="983895"/>
            <a:chOff x="987167" y="3868616"/>
            <a:chExt cx="1974070" cy="737921"/>
          </a:xfrm>
        </p:grpSpPr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8FE1CCCE-94B0-422D-AA62-36C14D5E29E7}"/>
                </a:ext>
              </a:extLst>
            </p:cNvPr>
            <p:cNvSpPr txBox="1"/>
            <p:nvPr/>
          </p:nvSpPr>
          <p:spPr>
            <a:xfrm>
              <a:off x="987167" y="4098706"/>
              <a:ext cx="1974070" cy="507831"/>
            </a:xfrm>
            <a:prstGeom prst="rect">
              <a:avLst/>
            </a:prstGeom>
            <a:solidFill>
              <a:srgbClr val="0445AA"/>
            </a:solidFill>
            <a:ln cap="flat">
              <a:noFill/>
            </a:ln>
          </p:spPr>
          <p:txBody>
            <a:bodyPr vert="horz" wrap="square" lIns="121920" tIns="60960" rIns="121920" bIns="60960" anchor="t" anchorCtr="0" compatLnSpc="1">
              <a:sp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kern="0">
                  <a:solidFill>
                    <a:srgbClr val="FFFFFF"/>
                  </a:solidFill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         </a:t>
              </a:r>
            </a:p>
          </p:txBody>
        </p: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8E97A922-09B8-4825-B48E-91C7F043A26D}"/>
                </a:ext>
              </a:extLst>
            </p:cNvPr>
            <p:cNvSpPr txBox="1"/>
            <p:nvPr/>
          </p:nvSpPr>
          <p:spPr>
            <a:xfrm>
              <a:off x="987167" y="3868616"/>
              <a:ext cx="1974070" cy="230833"/>
            </a:xfrm>
            <a:prstGeom prst="rect">
              <a:avLst/>
            </a:prstGeom>
            <a:solidFill>
              <a:srgbClr val="0445AA"/>
            </a:solidFill>
            <a:ln cap="flat">
              <a:noFill/>
            </a:ln>
          </p:spPr>
          <p:txBody>
            <a:bodyPr vert="horz" wrap="square" lIns="121920" tIns="60960" rIns="121920" bIns="60960" anchor="t" anchorCtr="0" compatLnSpc="1">
              <a:sp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kern="0">
                  <a:solidFill>
                    <a:srgbClr val="FFFFFF"/>
                  </a:solidFill>
                  <a:latin typeface="Arial"/>
                  <a:ea typeface="Arial"/>
                  <a:cs typeface="Arial" pitchFamily="34"/>
                </a:rPr>
                <a:t>Text  Here</a:t>
              </a: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id="{E19BB504-1052-4A07-9ED5-618FCB2B0688}"/>
              </a:ext>
            </a:extLst>
          </p:cNvPr>
          <p:cNvGrpSpPr/>
          <p:nvPr/>
        </p:nvGrpSpPr>
        <p:grpSpPr>
          <a:xfrm>
            <a:off x="4771046" y="5158156"/>
            <a:ext cx="2632093" cy="983895"/>
            <a:chOff x="3578284" y="3868616"/>
            <a:chExt cx="1974070" cy="737921"/>
          </a:xfrm>
        </p:grpSpPr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ACC076D8-D9A4-491F-BBE9-07E1939668F1}"/>
                </a:ext>
              </a:extLst>
            </p:cNvPr>
            <p:cNvSpPr txBox="1"/>
            <p:nvPr/>
          </p:nvSpPr>
          <p:spPr>
            <a:xfrm>
              <a:off x="3578284" y="4098706"/>
              <a:ext cx="1974070" cy="507831"/>
            </a:xfrm>
            <a:prstGeom prst="rect">
              <a:avLst/>
            </a:prstGeom>
            <a:solidFill>
              <a:srgbClr val="0070C0"/>
            </a:solidFill>
            <a:ln cap="flat">
              <a:noFill/>
            </a:ln>
          </p:spPr>
          <p:txBody>
            <a:bodyPr vert="horz" wrap="square" lIns="121920" tIns="60960" rIns="121920" bIns="60960" anchor="t" anchorCtr="0" compatLnSpc="1">
              <a:sp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kern="0" dirty="0">
                  <a:solidFill>
                    <a:srgbClr val="FFFFFF"/>
                  </a:solidFill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         </a:t>
              </a:r>
            </a:p>
          </p:txBody>
        </p:sp>
        <p:sp>
          <p:nvSpPr>
            <p:cNvPr id="13" name="TextBox 19">
              <a:extLst>
                <a:ext uri="{FF2B5EF4-FFF2-40B4-BE49-F238E27FC236}">
                  <a16:creationId xmlns:a16="http://schemas.microsoft.com/office/drawing/2014/main" id="{C809EDE4-317A-4E9E-B9E1-B3C13EFF407A}"/>
                </a:ext>
              </a:extLst>
            </p:cNvPr>
            <p:cNvSpPr txBox="1"/>
            <p:nvPr/>
          </p:nvSpPr>
          <p:spPr>
            <a:xfrm>
              <a:off x="3578284" y="3868616"/>
              <a:ext cx="1974070" cy="230833"/>
            </a:xfrm>
            <a:prstGeom prst="rect">
              <a:avLst/>
            </a:prstGeom>
            <a:solidFill>
              <a:srgbClr val="0070C0"/>
            </a:solidFill>
            <a:ln cap="flat">
              <a:noFill/>
            </a:ln>
          </p:spPr>
          <p:txBody>
            <a:bodyPr vert="horz" wrap="square" lIns="121920" tIns="60960" rIns="121920" bIns="60960" anchor="t" anchorCtr="0" compatLnSpc="1">
              <a:sp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kern="0">
                  <a:solidFill>
                    <a:srgbClr val="FFFFFF"/>
                  </a:solidFill>
                  <a:latin typeface="Arial"/>
                  <a:ea typeface="Arial"/>
                  <a:cs typeface="Arial" pitchFamily="34"/>
                </a:rPr>
                <a:t>Text  Here</a:t>
              </a:r>
            </a:p>
          </p:txBody>
        </p:sp>
      </p:grpSp>
      <p:sp>
        <p:nvSpPr>
          <p:cNvPr id="14" name="Rectangle 36">
            <a:extLst>
              <a:ext uri="{FF2B5EF4-FFF2-40B4-BE49-F238E27FC236}">
                <a16:creationId xmlns:a16="http://schemas.microsoft.com/office/drawing/2014/main" id="{EAD373CF-5E1C-4733-98AA-4DFC98C05DD9}"/>
              </a:ext>
            </a:extLst>
          </p:cNvPr>
          <p:cNvSpPr/>
          <p:nvPr/>
        </p:nvSpPr>
        <p:spPr>
          <a:xfrm>
            <a:off x="5030017" y="1095914"/>
            <a:ext cx="411577" cy="34404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2663936"/>
              <a:gd name="f5" fmla="val 2624444"/>
              <a:gd name="f6" fmla="val 2376100"/>
              <a:gd name="f7" fmla="val 2520100"/>
              <a:gd name="f8" fmla="val 2952463"/>
              <a:gd name="f9" fmla="val 210911"/>
              <a:gd name="f10" fmla="val 538930"/>
              <a:gd name="f11" fmla="val 2095269"/>
              <a:gd name="f12" fmla="val 2239269"/>
              <a:gd name="f13" fmla="val 1814436"/>
              <a:gd name="f14" fmla="val 1958436"/>
              <a:gd name="f15" fmla="val 1533603"/>
              <a:gd name="f16" fmla="val 1677603"/>
              <a:gd name="f17" fmla="val 1252770"/>
              <a:gd name="f18" fmla="val 1396770"/>
              <a:gd name="f19" fmla="val 971937"/>
              <a:gd name="f20" fmla="val 1115937"/>
              <a:gd name="f21" fmla="val 691104"/>
              <a:gd name="f22" fmla="val 835104"/>
              <a:gd name="f23" fmla="val 988006"/>
              <a:gd name="f24" fmla="val 552354"/>
              <a:gd name="f25" fmla="val 2111583"/>
              <a:gd name="f26" fmla="val 2332169"/>
              <a:gd name="f27" fmla="val 1331969"/>
              <a:gd name="f28" fmla="val 410271"/>
              <a:gd name="f29" fmla="val 554271"/>
              <a:gd name="f30" fmla="val 129438"/>
              <a:gd name="f31" fmla="val 273438"/>
              <a:gd name="f32" fmla="*/ f0 1 3186824"/>
              <a:gd name="f33" fmla="*/ f1 1 2663936"/>
              <a:gd name="f34" fmla="val f2"/>
              <a:gd name="f35" fmla="val f3"/>
              <a:gd name="f36" fmla="val f4"/>
              <a:gd name="f37" fmla="+- f36 0 f34"/>
              <a:gd name="f38" fmla="+- f35 0 f34"/>
              <a:gd name="f39" fmla="*/ f38 1 3186824"/>
              <a:gd name="f40" fmla="*/ f37 1 2663936"/>
              <a:gd name="f41" fmla="*/ f34 1 f39"/>
              <a:gd name="f42" fmla="*/ f35 1 f39"/>
              <a:gd name="f43" fmla="*/ f34 1 f40"/>
              <a:gd name="f44" fmla="*/ f36 1 f40"/>
              <a:gd name="f45" fmla="*/ f41 f32 1"/>
              <a:gd name="f46" fmla="*/ f42 f32 1"/>
              <a:gd name="f47" fmla="*/ f44 f33 1"/>
              <a:gd name="f48" fmla="*/ f4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186824" h="2663936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6"/>
                </a:moveTo>
                <a:lnTo>
                  <a:pt x="f9" y="f7"/>
                </a:lnTo>
                <a:lnTo>
                  <a:pt x="f10" y="f7"/>
                </a:lnTo>
                <a:lnTo>
                  <a:pt x="f10" y="f6"/>
                </a:lnTo>
                <a:close/>
                <a:moveTo>
                  <a:pt x="f5" y="f11"/>
                </a:moveTo>
                <a:lnTo>
                  <a:pt x="f5" y="f12"/>
                </a:lnTo>
                <a:lnTo>
                  <a:pt x="f8" y="f12"/>
                </a:lnTo>
                <a:lnTo>
                  <a:pt x="f8" y="f11"/>
                </a:lnTo>
                <a:close/>
                <a:moveTo>
                  <a:pt x="f9" y="f11"/>
                </a:moveTo>
                <a:lnTo>
                  <a:pt x="f9" y="f12"/>
                </a:lnTo>
                <a:lnTo>
                  <a:pt x="f10" y="f12"/>
                </a:lnTo>
                <a:lnTo>
                  <a:pt x="f10" y="f11"/>
                </a:lnTo>
                <a:close/>
                <a:moveTo>
                  <a:pt x="f5" y="f13"/>
                </a:moveTo>
                <a:lnTo>
                  <a:pt x="f5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9" y="f13"/>
                </a:moveTo>
                <a:lnTo>
                  <a:pt x="f9" y="f14"/>
                </a:lnTo>
                <a:lnTo>
                  <a:pt x="f10" y="f14"/>
                </a:lnTo>
                <a:lnTo>
                  <a:pt x="f10" y="f13"/>
                </a:lnTo>
                <a:close/>
                <a:moveTo>
                  <a:pt x="f5" y="f15"/>
                </a:moveTo>
                <a:lnTo>
                  <a:pt x="f5" y="f16"/>
                </a:lnTo>
                <a:lnTo>
                  <a:pt x="f8" y="f16"/>
                </a:lnTo>
                <a:lnTo>
                  <a:pt x="f8" y="f15"/>
                </a:lnTo>
                <a:close/>
                <a:moveTo>
                  <a:pt x="f9" y="f15"/>
                </a:moveTo>
                <a:lnTo>
                  <a:pt x="f9" y="f16"/>
                </a:lnTo>
                <a:lnTo>
                  <a:pt x="f10" y="f16"/>
                </a:lnTo>
                <a:lnTo>
                  <a:pt x="f10" y="f15"/>
                </a:lnTo>
                <a:close/>
                <a:moveTo>
                  <a:pt x="f5" y="f17"/>
                </a:moveTo>
                <a:lnTo>
                  <a:pt x="f5" y="f18"/>
                </a:lnTo>
                <a:lnTo>
                  <a:pt x="f8" y="f18"/>
                </a:lnTo>
                <a:lnTo>
                  <a:pt x="f8" y="f17"/>
                </a:lnTo>
                <a:close/>
                <a:moveTo>
                  <a:pt x="f9" y="f17"/>
                </a:moveTo>
                <a:lnTo>
                  <a:pt x="f9" y="f18"/>
                </a:lnTo>
                <a:lnTo>
                  <a:pt x="f10" y="f18"/>
                </a:lnTo>
                <a:lnTo>
                  <a:pt x="f10" y="f17"/>
                </a:lnTo>
                <a:close/>
                <a:moveTo>
                  <a:pt x="f5" y="f19"/>
                </a:moveTo>
                <a:lnTo>
                  <a:pt x="f5" y="f20"/>
                </a:lnTo>
                <a:lnTo>
                  <a:pt x="f8" y="f20"/>
                </a:lnTo>
                <a:lnTo>
                  <a:pt x="f8" y="f19"/>
                </a:lnTo>
                <a:close/>
                <a:moveTo>
                  <a:pt x="f9" y="f19"/>
                </a:moveTo>
                <a:lnTo>
                  <a:pt x="f9" y="f20"/>
                </a:lnTo>
                <a:lnTo>
                  <a:pt x="f10" y="f20"/>
                </a:lnTo>
                <a:lnTo>
                  <a:pt x="f10" y="f19"/>
                </a:lnTo>
                <a:close/>
                <a:moveTo>
                  <a:pt x="f5" y="f21"/>
                </a:moveTo>
                <a:lnTo>
                  <a:pt x="f5" y="f22"/>
                </a:lnTo>
                <a:lnTo>
                  <a:pt x="f8" y="f22"/>
                </a:lnTo>
                <a:lnTo>
                  <a:pt x="f8" y="f21"/>
                </a:lnTo>
                <a:close/>
                <a:moveTo>
                  <a:pt x="f9" y="f21"/>
                </a:moveTo>
                <a:lnTo>
                  <a:pt x="f9" y="f22"/>
                </a:lnTo>
                <a:lnTo>
                  <a:pt x="f10" y="f22"/>
                </a:lnTo>
                <a:lnTo>
                  <a:pt x="f10" y="f21"/>
                </a:lnTo>
                <a:close/>
                <a:moveTo>
                  <a:pt x="f23" y="f24"/>
                </a:moveTo>
                <a:lnTo>
                  <a:pt x="f23" y="f25"/>
                </a:lnTo>
                <a:lnTo>
                  <a:pt x="f26" y="f27"/>
                </a:lnTo>
                <a:close/>
                <a:moveTo>
                  <a:pt x="f5" y="f28"/>
                </a:moveTo>
                <a:lnTo>
                  <a:pt x="f5" y="f29"/>
                </a:lnTo>
                <a:lnTo>
                  <a:pt x="f8" y="f29"/>
                </a:lnTo>
                <a:lnTo>
                  <a:pt x="f8" y="f28"/>
                </a:lnTo>
                <a:close/>
                <a:moveTo>
                  <a:pt x="f9" y="f28"/>
                </a:moveTo>
                <a:lnTo>
                  <a:pt x="f9" y="f29"/>
                </a:lnTo>
                <a:lnTo>
                  <a:pt x="f10" y="f29"/>
                </a:lnTo>
                <a:lnTo>
                  <a:pt x="f10" y="f28"/>
                </a:lnTo>
                <a:close/>
                <a:moveTo>
                  <a:pt x="f5" y="f30"/>
                </a:moveTo>
                <a:lnTo>
                  <a:pt x="f5" y="f31"/>
                </a:lnTo>
                <a:lnTo>
                  <a:pt x="f8" y="f31"/>
                </a:lnTo>
                <a:lnTo>
                  <a:pt x="f8" y="f30"/>
                </a:lnTo>
                <a:close/>
                <a:moveTo>
                  <a:pt x="f9" y="f30"/>
                </a:moveTo>
                <a:lnTo>
                  <a:pt x="f9" y="f31"/>
                </a:lnTo>
                <a:lnTo>
                  <a:pt x="f10" y="f31"/>
                </a:lnTo>
                <a:lnTo>
                  <a:pt x="f10" y="f30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245C3F39-6E8D-4329-8930-8F044DF6A1E7}"/>
              </a:ext>
            </a:extLst>
          </p:cNvPr>
          <p:cNvSpPr/>
          <p:nvPr/>
        </p:nvSpPr>
        <p:spPr>
          <a:xfrm>
            <a:off x="8392692" y="1104693"/>
            <a:ext cx="425037" cy="32648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2447912"/>
              <a:gd name="f5" fmla="val 1917737"/>
              <a:gd name="f6" fmla="val 1021643"/>
              <a:gd name="f7" fmla="val 2188548"/>
              <a:gd name="f8" fmla="val 2408083"/>
              <a:gd name="f9" fmla="val 1241178"/>
              <a:gd name="f10" fmla="val 1511989"/>
              <a:gd name="f11" fmla="val 1782800"/>
              <a:gd name="f12" fmla="val 2002335"/>
              <a:gd name="f13" fmla="val 1646926"/>
              <a:gd name="f14" fmla="val 1427391"/>
              <a:gd name="f15" fmla="val 827913"/>
              <a:gd name="f16" fmla="val 1539932"/>
              <a:gd name="f17" fmla="val 1233661"/>
              <a:gd name="f18" fmla="val 1134184"/>
              <a:gd name="f19" fmla="val 1889794"/>
              <a:gd name="f20" fmla="val 2196065"/>
              <a:gd name="f21" fmla="val 2295542"/>
              <a:gd name="f22" fmla="val 2601813"/>
              <a:gd name="f23" fmla="val 1112286"/>
              <a:gd name="f24" fmla="val 675885"/>
              <a:gd name="f25" fmla="val 830188"/>
              <a:gd name="f26" fmla="val 1328310"/>
              <a:gd name="f27" fmla="val 2586084"/>
              <a:gd name="f28" fmla="val 626422"/>
              <a:gd name="f29" fmla="val 3001340"/>
              <a:gd name="f30" fmla="val 1593701"/>
              <a:gd name="f31" fmla="val 108218"/>
              <a:gd name="f32" fmla="val 432905"/>
              <a:gd name="f33" fmla="val 2241773"/>
              <a:gd name="f34" fmla="val 1452512"/>
              <a:gd name="f35" fmla="val 2382963"/>
              <a:gd name="f36" fmla="val 2433311"/>
              <a:gd name="f37" fmla="val 2474127"/>
              <a:gd name="f38" fmla="val 40816"/>
              <a:gd name="f39" fmla="val 91164"/>
              <a:gd name="f40" fmla="val 2933014"/>
              <a:gd name="f41" fmla="val 3073189"/>
              <a:gd name="f42" fmla="val 546540"/>
              <a:gd name="f43" fmla="val 686715"/>
              <a:gd name="f44" fmla="val 2194102"/>
              <a:gd name="f45" fmla="val 2334277"/>
              <a:gd name="f46" fmla="val 253810"/>
              <a:gd name="f47" fmla="val 113635"/>
              <a:gd name="f48" fmla="val 307082"/>
              <a:gd name="f49" fmla="val 313169"/>
              <a:gd name="f50" fmla="val 287995"/>
              <a:gd name="f51" fmla="val 327490"/>
              <a:gd name="f52" fmla="val 267587"/>
              <a:gd name="f53" fmla="val 352664"/>
              <a:gd name="f54" fmla="val 817888"/>
              <a:gd name="f55" fmla="val 843062"/>
              <a:gd name="f56" fmla="val 863470"/>
              <a:gd name="f57" fmla="val 1361348"/>
              <a:gd name="f58" fmla="val 1402164"/>
              <a:gd name="f59" fmla="*/ f0 1 3186824"/>
              <a:gd name="f60" fmla="*/ f1 1 2447912"/>
              <a:gd name="f61" fmla="val f2"/>
              <a:gd name="f62" fmla="val f3"/>
              <a:gd name="f63" fmla="val f4"/>
              <a:gd name="f64" fmla="+- f63 0 f61"/>
              <a:gd name="f65" fmla="+- f62 0 f61"/>
              <a:gd name="f66" fmla="*/ f65 1 3186824"/>
              <a:gd name="f67" fmla="*/ f64 1 2447912"/>
              <a:gd name="f68" fmla="*/ f61 1 f66"/>
              <a:gd name="f69" fmla="*/ f62 1 f66"/>
              <a:gd name="f70" fmla="*/ f61 1 f67"/>
              <a:gd name="f71" fmla="*/ f63 1 f67"/>
              <a:gd name="f72" fmla="*/ f68 f59 1"/>
              <a:gd name="f73" fmla="*/ f69 f59 1"/>
              <a:gd name="f74" fmla="*/ f71 f60 1"/>
              <a:gd name="f75" fmla="*/ f70 f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2" t="f75" r="f73" b="f74"/>
            <a:pathLst>
              <a:path w="3186824" h="244791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15"/>
                </a:moveTo>
                <a:cubicBezTo>
                  <a:pt x="f16" y="f15"/>
                  <a:pt x="f17" y="f18"/>
                  <a:pt x="f17" y="f10"/>
                </a:cubicBezTo>
                <a:cubicBezTo>
                  <a:pt x="f17" y="f19"/>
                  <a:pt x="f16" y="f20"/>
                  <a:pt x="f5" y="f20"/>
                </a:cubicBezTo>
                <a:cubicBezTo>
                  <a:pt x="f21" y="f20"/>
                  <a:pt x="f22" y="f19"/>
                  <a:pt x="f22" y="f10"/>
                </a:cubicBezTo>
                <a:cubicBezTo>
                  <a:pt x="f22" y="f18"/>
                  <a:pt x="f21" y="f15"/>
                  <a:pt x="f5" y="f15"/>
                </a:cubicBezTo>
                <a:close/>
                <a:moveTo>
                  <a:pt x="f23" y="f24"/>
                </a:moveTo>
                <a:lnTo>
                  <a:pt x="f23" y="f25"/>
                </a:lnTo>
                <a:lnTo>
                  <a:pt x="f26" y="f25"/>
                </a:lnTo>
                <a:lnTo>
                  <a:pt x="f26" y="f24"/>
                </a:lnTo>
                <a:close/>
                <a:moveTo>
                  <a:pt x="f27" y="f28"/>
                </a:moveTo>
                <a:lnTo>
                  <a:pt x="f27" y="f25"/>
                </a:lnTo>
                <a:lnTo>
                  <a:pt x="f29" y="f25"/>
                </a:lnTo>
                <a:lnTo>
                  <a:pt x="f29" y="f28"/>
                </a:lnTo>
                <a:close/>
                <a:moveTo>
                  <a:pt x="f30" y="f31"/>
                </a:moveTo>
                <a:lnTo>
                  <a:pt x="f30" y="f32"/>
                </a:lnTo>
                <a:lnTo>
                  <a:pt x="f33" y="f32"/>
                </a:lnTo>
                <a:lnTo>
                  <a:pt x="f33" y="f31"/>
                </a:lnTo>
                <a:close/>
                <a:moveTo>
                  <a:pt x="f34" y="f2"/>
                </a:moveTo>
                <a:lnTo>
                  <a:pt x="f35" y="f2"/>
                </a:lnTo>
                <a:cubicBezTo>
                  <a:pt x="f36" y="f2"/>
                  <a:pt x="f37" y="f38"/>
                  <a:pt x="f37" y="f39"/>
                </a:cubicBezTo>
                <a:lnTo>
                  <a:pt x="f37" y="f32"/>
                </a:lnTo>
                <a:lnTo>
                  <a:pt x="f40" y="f32"/>
                </a:lnTo>
                <a:cubicBezTo>
                  <a:pt x="f41" y="f32"/>
                  <a:pt x="f3" y="f42"/>
                  <a:pt x="f3" y="f43"/>
                </a:cubicBezTo>
                <a:lnTo>
                  <a:pt x="f3" y="f44"/>
                </a:lnTo>
                <a:cubicBezTo>
                  <a:pt x="f3" y="f45"/>
                  <a:pt x="f41" y="f4"/>
                  <a:pt x="f40" y="f4"/>
                </a:cubicBezTo>
                <a:lnTo>
                  <a:pt x="f46" y="f4"/>
                </a:lnTo>
                <a:cubicBezTo>
                  <a:pt x="f47" y="f4"/>
                  <a:pt x="f2" y="f45"/>
                  <a:pt x="f2" y="f44"/>
                </a:cubicBezTo>
                <a:lnTo>
                  <a:pt x="f2" y="f43"/>
                </a:lnTo>
                <a:cubicBezTo>
                  <a:pt x="f2" y="f42"/>
                  <a:pt x="f47" y="f32"/>
                  <a:pt x="f46" y="f32"/>
                </a:cubicBezTo>
                <a:lnTo>
                  <a:pt x="f48" y="f32"/>
                </a:lnTo>
                <a:lnTo>
                  <a:pt x="f48" y="f49"/>
                </a:lnTo>
                <a:cubicBezTo>
                  <a:pt x="f48" y="f50"/>
                  <a:pt x="f51" y="f52"/>
                  <a:pt x="f53" y="f52"/>
                </a:cubicBezTo>
                <a:lnTo>
                  <a:pt x="f54" y="f52"/>
                </a:lnTo>
                <a:cubicBezTo>
                  <a:pt x="f55" y="f52"/>
                  <a:pt x="f56" y="f50"/>
                  <a:pt x="f56" y="f49"/>
                </a:cubicBezTo>
                <a:lnTo>
                  <a:pt x="f56" y="f32"/>
                </a:lnTo>
                <a:lnTo>
                  <a:pt x="f57" y="f32"/>
                </a:lnTo>
                <a:lnTo>
                  <a:pt x="f57" y="f39"/>
                </a:lnTo>
                <a:cubicBezTo>
                  <a:pt x="f57" y="f38"/>
                  <a:pt x="f58" y="f2"/>
                  <a:pt x="f34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8F063E1D-DB5B-42EF-94D0-D589ABF6F41C}"/>
              </a:ext>
            </a:extLst>
          </p:cNvPr>
          <p:cNvSpPr/>
          <p:nvPr/>
        </p:nvSpPr>
        <p:spPr>
          <a:xfrm>
            <a:off x="731557" y="5552857"/>
            <a:ext cx="432132" cy="372928"/>
          </a:xfrm>
          <a:custGeom>
            <a:avLst/>
            <a:gdLst>
              <a:gd name="f0" fmla="val w"/>
              <a:gd name="f1" fmla="val h"/>
              <a:gd name="f2" fmla="val 0"/>
              <a:gd name="f3" fmla="val 3240006"/>
              <a:gd name="f4" fmla="val 2796091"/>
              <a:gd name="f5" fmla="val 686867"/>
              <a:gd name="f6" fmla="val 612319"/>
              <a:gd name="f7" fmla="val 611281"/>
              <a:gd name="f8" fmla="val 550007"/>
              <a:gd name="f9" fmla="val 673593"/>
              <a:gd name="f10" fmla="val 749179"/>
              <a:gd name="f11" fmla="val 824765"/>
              <a:gd name="f12" fmla="val 886039"/>
              <a:gd name="f13" fmla="val 762453"/>
              <a:gd name="f14" fmla="val 823727"/>
              <a:gd name="f15" fmla="val 1587500"/>
              <a:gd name="f16" fmla="val 281447"/>
              <a:gd name="f17" fmla="val 1432061"/>
              <a:gd name="f18" fmla="val 1306053"/>
              <a:gd name="f19" fmla="val 407455"/>
              <a:gd name="f20" fmla="val 562894"/>
              <a:gd name="f21" fmla="val 718333"/>
              <a:gd name="f22" fmla="val 844341"/>
              <a:gd name="f23" fmla="val 1742939"/>
              <a:gd name="f24" fmla="val 1868947"/>
              <a:gd name="f25" fmla="val 1898378"/>
              <a:gd name="f26" fmla="val 2150394"/>
              <a:gd name="f27" fmla="val 252016"/>
              <a:gd name="f28" fmla="val 786167"/>
              <a:gd name="f29" fmla="val 2020401"/>
              <a:gd name="f30" fmla="val 979078"/>
              <a:gd name="f31" fmla="val 1831095"/>
              <a:gd name="f32" fmla="val 1068260"/>
              <a:gd name="f33" fmla="val 2215710"/>
              <a:gd name="f34" fmla="val 2374756"/>
              <a:gd name="f35" fmla="val 2503688"/>
              <a:gd name="f36" fmla="val 1197192"/>
              <a:gd name="f37" fmla="val 1356238"/>
              <a:gd name="f38" fmla="val 1474975"/>
              <a:gd name="f39" fmla="val 2656086"/>
              <a:gd name="f40" fmla="val 2692420"/>
              <a:gd name="f41" fmla="val 2722815"/>
              <a:gd name="f42" fmla="val 1500405"/>
              <a:gd name="f43" fmla="val 2728975"/>
              <a:gd name="f44" fmla="val 1534767"/>
              <a:gd name="f45" fmla="val 1109804"/>
              <a:gd name="f46" fmla="val 2754548"/>
              <a:gd name="f47" fmla="val 2329585"/>
              <a:gd name="f48" fmla="val 2363946"/>
              <a:gd name="f49" fmla="val 2389375"/>
              <a:gd name="f50" fmla="val 2508113"/>
              <a:gd name="f51" fmla="val 2667159"/>
              <a:gd name="f52" fmla="val 287978"/>
              <a:gd name="f53" fmla="val 128932"/>
              <a:gd name="f54" fmla="val 544513"/>
              <a:gd name="f55" fmla="val 422089"/>
              <a:gd name="f56" fmla="val 1014226"/>
              <a:gd name="f57" fmla="val 336949"/>
              <a:gd name="f58" fmla="val 891645"/>
              <a:gd name="f59" fmla="val 555925"/>
              <a:gd name="f60" fmla="val 493613"/>
              <a:gd name="f61" fmla="val 399261"/>
              <a:gd name="f62" fmla="val 880121"/>
              <a:gd name="f63" fmla="val 1036785"/>
              <a:gd name="f64" fmla="val 951645"/>
              <a:gd name="f65" fmla="val 829222"/>
              <a:gd name="f66" fmla="val 1343906"/>
              <a:gd name="f67" fmla="val 1154600"/>
              <a:gd name="f68" fmla="val 1024606"/>
              <a:gd name="f69" fmla="val 1276622"/>
              <a:gd name="f70" fmla="*/ f0 1 3240006"/>
              <a:gd name="f71" fmla="*/ f1 1 2796091"/>
              <a:gd name="f72" fmla="val f2"/>
              <a:gd name="f73" fmla="val f3"/>
              <a:gd name="f74" fmla="val f4"/>
              <a:gd name="f75" fmla="+- f74 0 f72"/>
              <a:gd name="f76" fmla="+- f73 0 f72"/>
              <a:gd name="f77" fmla="*/ f76 1 3240006"/>
              <a:gd name="f78" fmla="*/ f75 1 2796091"/>
              <a:gd name="f79" fmla="*/ f72 1 f77"/>
              <a:gd name="f80" fmla="*/ f73 1 f77"/>
              <a:gd name="f81" fmla="*/ f72 1 f78"/>
              <a:gd name="f82" fmla="*/ f74 1 f78"/>
              <a:gd name="f83" fmla="*/ f79 f70 1"/>
              <a:gd name="f84" fmla="*/ f80 f70 1"/>
              <a:gd name="f85" fmla="*/ f82 f71 1"/>
              <a:gd name="f86" fmla="*/ f81 f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3" t="f86" r="f84" b="f85"/>
            <a:pathLst>
              <a:path w="3240006" h="279609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15" y="f2"/>
                </a:moveTo>
                <a:cubicBezTo>
                  <a:pt x="f25" y="f2"/>
                  <a:pt x="f26" y="f27"/>
                  <a:pt x="f26" y="f20"/>
                </a:cubicBezTo>
                <a:cubicBezTo>
                  <a:pt x="f26" y="f28"/>
                  <a:pt x="f29" y="f30"/>
                  <a:pt x="f31" y="f32"/>
                </a:cubicBezTo>
                <a:lnTo>
                  <a:pt x="f33" y="f32"/>
                </a:lnTo>
                <a:cubicBezTo>
                  <a:pt x="f34" y="f32"/>
                  <a:pt x="f35" y="f36"/>
                  <a:pt x="f35" y="f37"/>
                </a:cubicBezTo>
                <a:lnTo>
                  <a:pt x="f35" y="f38"/>
                </a:lnTo>
                <a:lnTo>
                  <a:pt x="f39" y="f38"/>
                </a:lnTo>
                <a:cubicBezTo>
                  <a:pt x="f40" y="f38"/>
                  <a:pt x="f41" y="f42"/>
                  <a:pt x="f43" y="f44"/>
                </a:cubicBezTo>
                <a:lnTo>
                  <a:pt x="f3" y="f45"/>
                </a:lnTo>
                <a:lnTo>
                  <a:pt x="f3" y="f46"/>
                </a:lnTo>
                <a:lnTo>
                  <a:pt x="f43" y="f47"/>
                </a:lnTo>
                <a:cubicBezTo>
                  <a:pt x="f41" y="f48"/>
                  <a:pt x="f40" y="f49"/>
                  <a:pt x="f39" y="f49"/>
                </a:cubicBezTo>
                <a:lnTo>
                  <a:pt x="f35" y="f49"/>
                </a:lnTo>
                <a:lnTo>
                  <a:pt x="f35" y="f50"/>
                </a:lnTo>
                <a:cubicBezTo>
                  <a:pt x="f35" y="f51"/>
                  <a:pt x="f34" y="f4"/>
                  <a:pt x="f33" y="f4"/>
                </a:cubicBezTo>
                <a:lnTo>
                  <a:pt x="f52" y="f4"/>
                </a:lnTo>
                <a:cubicBezTo>
                  <a:pt x="f53" y="f4"/>
                  <a:pt x="f2" y="f51"/>
                  <a:pt x="f2" y="f50"/>
                </a:cubicBezTo>
                <a:lnTo>
                  <a:pt x="f2" y="f37"/>
                </a:lnTo>
                <a:cubicBezTo>
                  <a:pt x="f2" y="f36"/>
                  <a:pt x="f53" y="f32"/>
                  <a:pt x="f52" y="f32"/>
                </a:cubicBezTo>
                <a:lnTo>
                  <a:pt x="f54" y="f32"/>
                </a:lnTo>
                <a:cubicBezTo>
                  <a:pt x="f55" y="f56"/>
                  <a:pt x="f57" y="f58"/>
                  <a:pt x="f57" y="f10"/>
                </a:cubicBezTo>
                <a:cubicBezTo>
                  <a:pt x="f57" y="f59"/>
                  <a:pt x="f60" y="f61"/>
                  <a:pt x="f5" y="f61"/>
                </a:cubicBezTo>
                <a:cubicBezTo>
                  <a:pt x="f62" y="f61"/>
                  <a:pt x="f63" y="f59"/>
                  <a:pt x="f63" y="f10"/>
                </a:cubicBezTo>
                <a:cubicBezTo>
                  <a:pt x="f63" y="f58"/>
                  <a:pt x="f64" y="f56"/>
                  <a:pt x="f65" y="f32"/>
                </a:cubicBezTo>
                <a:lnTo>
                  <a:pt x="f66" y="f32"/>
                </a:lnTo>
                <a:cubicBezTo>
                  <a:pt x="f67" y="f30"/>
                  <a:pt x="f68" y="f28"/>
                  <a:pt x="f68" y="f20"/>
                </a:cubicBezTo>
                <a:cubicBezTo>
                  <a:pt x="f68" y="f27"/>
                  <a:pt x="f69" y="f2"/>
                  <a:pt x="f1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09D3A0-9581-4C6D-A6AD-C4A171A805AC}"/>
              </a:ext>
            </a:extLst>
          </p:cNvPr>
          <p:cNvSpPr/>
          <p:nvPr/>
        </p:nvSpPr>
        <p:spPr>
          <a:xfrm>
            <a:off x="4197901" y="5597323"/>
            <a:ext cx="432132" cy="284000"/>
          </a:xfrm>
          <a:custGeom>
            <a:avLst/>
            <a:gdLst>
              <a:gd name="f0" fmla="val w"/>
              <a:gd name="f1" fmla="val h"/>
              <a:gd name="f2" fmla="val 0"/>
              <a:gd name="f3" fmla="val 3240006"/>
              <a:gd name="f4" fmla="val 2129375"/>
              <a:gd name="f5" fmla="val 1916836"/>
              <a:gd name="f6" fmla="val 454558"/>
              <a:gd name="f7" fmla="val 2018418"/>
              <a:gd name="f8" fmla="val 2100766"/>
              <a:gd name="f9" fmla="val 536906"/>
              <a:gd name="f10" fmla="val 638488"/>
              <a:gd name="f11" fmla="val 740070"/>
              <a:gd name="f12" fmla="val 822418"/>
              <a:gd name="f13" fmla="val 1815254"/>
              <a:gd name="f14" fmla="val 1732906"/>
              <a:gd name="f15" fmla="val 1197545"/>
              <a:gd name="f16" fmla="val 272737"/>
              <a:gd name="f17" fmla="val 1861974"/>
              <a:gd name="f18" fmla="val 1458536"/>
              <a:gd name="f19" fmla="val 2263096"/>
              <a:gd name="f20" fmla="val 848801"/>
              <a:gd name="f21" fmla="val 2919562"/>
              <a:gd name="f22" fmla="val 1846679"/>
              <a:gd name="f23" fmla="val 2079459"/>
              <a:gd name="f24" fmla="val 1606629"/>
              <a:gd name="f25" fmla="val 315630"/>
              <a:gd name="f26" fmla="val 180003"/>
              <a:gd name="f27" fmla="val 164687"/>
              <a:gd name="f28" fmla="val 1964687"/>
              <a:gd name="f29" fmla="val 3060003"/>
              <a:gd name="f30" fmla="*/ f0 1 3240006"/>
              <a:gd name="f31" fmla="*/ f1 1 2129375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3240006"/>
              <a:gd name="f38" fmla="*/ f35 1 2129375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3240006" h="212937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2"/>
                </a:lnTo>
                <a:lnTo>
                  <a:pt x="f25" y="f22"/>
                </a:lnTo>
                <a:close/>
                <a:moveTo>
                  <a:pt x="f26" y="f27"/>
                </a:moveTo>
                <a:lnTo>
                  <a:pt x="f26" y="f28"/>
                </a:lnTo>
                <a:lnTo>
                  <a:pt x="f29" y="f28"/>
                </a:lnTo>
                <a:lnTo>
                  <a:pt x="f29" y="f27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2DE837B-E6E7-4B6B-9B75-9E7A2A4D5521}"/>
              </a:ext>
            </a:extLst>
          </p:cNvPr>
          <p:cNvSpPr/>
          <p:nvPr/>
        </p:nvSpPr>
        <p:spPr>
          <a:xfrm>
            <a:off x="4223796" y="2960948"/>
            <a:ext cx="3744419" cy="936101"/>
          </a:xfrm>
          <a:prstGeom prst="rect">
            <a:avLst/>
          </a:prstGeom>
          <a:noFill/>
          <a:ln w="38103" cap="flat">
            <a:solidFill>
              <a:srgbClr val="FFFFFF"/>
            </a:solidFill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F0CF9AEB-9C01-491E-B210-184BF48452D4}"/>
              </a:ext>
            </a:extLst>
          </p:cNvPr>
          <p:cNvSpPr txBox="1"/>
          <p:nvPr/>
        </p:nvSpPr>
        <p:spPr>
          <a:xfrm>
            <a:off x="4511820" y="3105839"/>
            <a:ext cx="3168347" cy="6771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kern="0">
                <a:solidFill>
                  <a:srgbClr val="FFFFFF"/>
                </a:solidFill>
                <a:latin typeface="Arial" pitchFamily="34"/>
                <a:ea typeface="Arial"/>
                <a:cs typeface="Arial" pitchFamily="34"/>
              </a:rPr>
              <a:t>Modern PowerPoint  Presentation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EFE3011-0C90-434F-99EE-640998D09AF8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1" y="1"/>
            <a:ext cx="4223796" cy="2492897"/>
          </a:xfrm>
          <a:solidFill>
            <a:srgbClr val="F2F2F2"/>
          </a:solidFill>
        </p:spPr>
        <p:txBody>
          <a:bodyPr/>
          <a:lstStyle/>
          <a:p>
            <a:endParaRPr lang="es-ES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DE1B3B29-F27C-4A67-8BD1-4B9634D96C29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7968203" y="4365102"/>
            <a:ext cx="4223796" cy="2492897"/>
          </a:xfrm>
          <a:solidFill>
            <a:srgbClr val="F2F2F2"/>
          </a:solidFill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68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36BE94-FAA7-4982-96CD-167B82077C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189" y="166274"/>
            <a:ext cx="11573195" cy="724241"/>
          </a:xfrm>
        </p:spPr>
        <p:txBody>
          <a:bodyPr anchor="ctr" anchorCtr="1">
            <a:noAutofit/>
          </a:bodyPr>
          <a:lstStyle/>
          <a:p>
            <a:pPr marL="0" indent="0" algn="ctr">
              <a:buNone/>
            </a:pPr>
            <a:r>
              <a:rPr lang="en-US" sz="6400">
                <a:latin typeface="Arial"/>
                <a:cs typeface="Arial" pitchFamily="34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C5A549A5-2219-44F1-8A26-591D1C416585}"/>
              </a:ext>
            </a:extLst>
          </p:cNvPr>
          <p:cNvSpPr/>
          <p:nvPr/>
        </p:nvSpPr>
        <p:spPr>
          <a:xfrm rot="10799991">
            <a:off x="8394020" y="4492692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757F8C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E985469-62C6-4BF3-881A-CEF71C53459E}"/>
              </a:ext>
            </a:extLst>
          </p:cNvPr>
          <p:cNvSpPr/>
          <p:nvPr/>
        </p:nvSpPr>
        <p:spPr>
          <a:xfrm>
            <a:off x="9031687" y="4582472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757F8C"/>
              </a:solidFill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C1A69D64-FDC2-4899-B648-565C84366F66}"/>
              </a:ext>
            </a:extLst>
          </p:cNvPr>
          <p:cNvSpPr/>
          <p:nvPr/>
        </p:nvSpPr>
        <p:spPr>
          <a:xfrm>
            <a:off x="10920497" y="4648066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757F8C"/>
              </a:solidFill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D9791C81-759D-4BF6-A7E1-F2B74CDE7314}"/>
              </a:ext>
            </a:extLst>
          </p:cNvPr>
          <p:cNvSpPr/>
          <p:nvPr/>
        </p:nvSpPr>
        <p:spPr>
          <a:xfrm>
            <a:off x="10979054" y="5849477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757F8C"/>
              </a:solidFill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5280B629-1B6E-4C4D-AC2D-333902609CB8}"/>
              </a:ext>
            </a:extLst>
          </p:cNvPr>
          <p:cNvSpPr/>
          <p:nvPr/>
        </p:nvSpPr>
        <p:spPr>
          <a:xfrm>
            <a:off x="4185306" y="4555931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E2138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CF1FEC01-0AD8-4B2A-9707-0F959CB75EDB}"/>
              </a:ext>
            </a:extLst>
          </p:cNvPr>
          <p:cNvSpPr/>
          <p:nvPr/>
        </p:nvSpPr>
        <p:spPr>
          <a:xfrm>
            <a:off x="6671205" y="5636471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757F8C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A725B530-207B-44A0-AF7A-DC043ABBB042}"/>
              </a:ext>
            </a:extLst>
          </p:cNvPr>
          <p:cNvSpPr/>
          <p:nvPr/>
        </p:nvSpPr>
        <p:spPr>
          <a:xfrm>
            <a:off x="7508650" y="5806842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757F8C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8D2EC96D-DEA8-4C33-940D-965AD504601E}"/>
              </a:ext>
            </a:extLst>
          </p:cNvPr>
          <p:cNvSpPr/>
          <p:nvPr/>
        </p:nvSpPr>
        <p:spPr>
          <a:xfrm>
            <a:off x="5130211" y="5700917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E2138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4A06EA4F-5B0E-4927-B4EF-2E5D432A0B31}"/>
              </a:ext>
            </a:extLst>
          </p:cNvPr>
          <p:cNvSpPr/>
          <p:nvPr/>
        </p:nvSpPr>
        <p:spPr>
          <a:xfrm>
            <a:off x="8354665" y="5743187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E2138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2EB5FB31-24BF-4588-AC5E-A4B917DB07FD}"/>
              </a:ext>
            </a:extLst>
          </p:cNvPr>
          <p:cNvSpPr/>
          <p:nvPr/>
        </p:nvSpPr>
        <p:spPr>
          <a:xfrm>
            <a:off x="10081528" y="5778289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757F8C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7A3EB0AB-DE91-40D0-B5CD-FE588A47675E}"/>
              </a:ext>
            </a:extLst>
          </p:cNvPr>
          <p:cNvSpPr/>
          <p:nvPr/>
        </p:nvSpPr>
        <p:spPr>
          <a:xfrm>
            <a:off x="4995574" y="4686445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E2138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9D611784-649E-4D1A-B244-D58309510659}"/>
              </a:ext>
            </a:extLst>
          </p:cNvPr>
          <p:cNvSpPr/>
          <p:nvPr/>
        </p:nvSpPr>
        <p:spPr>
          <a:xfrm>
            <a:off x="4385169" y="5548274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757F8C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94AE1358-D19F-4109-8439-38A4E719A42B}"/>
              </a:ext>
            </a:extLst>
          </p:cNvPr>
          <p:cNvSpPr/>
          <p:nvPr/>
        </p:nvSpPr>
        <p:spPr>
          <a:xfrm>
            <a:off x="9093904" y="5778277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757F8C"/>
              </a:solidFill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0B9C4E5A-93B8-4F58-B611-619C978DE592}"/>
              </a:ext>
            </a:extLst>
          </p:cNvPr>
          <p:cNvSpPr/>
          <p:nvPr/>
        </p:nvSpPr>
        <p:spPr>
          <a:xfrm>
            <a:off x="5899111" y="5752369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757F8C"/>
              </a:solidFill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1580218A-5197-46D7-B8FD-1A4249B24B64}"/>
              </a:ext>
            </a:extLst>
          </p:cNvPr>
          <p:cNvSpPr/>
          <p:nvPr/>
        </p:nvSpPr>
        <p:spPr>
          <a:xfrm>
            <a:off x="10018715" y="4572452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757F8C"/>
              </a:solidFill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E03E32DB-D90C-49E6-92ED-B0F9D628AEFA}"/>
              </a:ext>
            </a:extLst>
          </p:cNvPr>
          <p:cNvGrpSpPr/>
          <p:nvPr/>
        </p:nvGrpSpPr>
        <p:grpSpPr>
          <a:xfrm>
            <a:off x="10948073" y="1235317"/>
            <a:ext cx="566843" cy="566464"/>
            <a:chOff x="8211055" y="926488"/>
            <a:chExt cx="425132" cy="424848"/>
          </a:xfrm>
          <a:solidFill>
            <a:srgbClr val="0070C0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7818CDA4-B0D5-467C-A6E2-54AAF5CCED12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B75D9C89-E891-45D2-905D-26869E5AA724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226FF043-7D7A-4511-802B-A3A1ED6A90E5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26AD1C8E-4500-484C-9652-7A041354B783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97D17773-2EFF-40AD-967C-CF02DFF0B8C0}"/>
                </a:ext>
              </a:extLst>
            </p:cNvPr>
            <p:cNvSpPr/>
            <p:nvPr/>
          </p:nvSpPr>
          <p:spPr>
            <a:xfrm>
              <a:off x="8436766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037264EC-F33A-4DFA-AF1F-98A6B7BFD367}"/>
              </a:ext>
            </a:extLst>
          </p:cNvPr>
          <p:cNvGrpSpPr/>
          <p:nvPr/>
        </p:nvGrpSpPr>
        <p:grpSpPr>
          <a:xfrm>
            <a:off x="9993551" y="2304727"/>
            <a:ext cx="552088" cy="550615"/>
            <a:chOff x="7495163" y="1728545"/>
            <a:chExt cx="414066" cy="412961"/>
          </a:xfrm>
          <a:solidFill>
            <a:srgbClr val="0070C0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2F946F0A-DF3F-4F4D-B867-077FF13D8474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9D2B4B5F-711B-4FCA-8936-81D554853BBB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04EEAC8A-5BAD-49C8-8945-2094D94C77C6}"/>
                </a:ext>
              </a:extLst>
            </p:cNvPr>
            <p:cNvSpPr/>
            <p:nvPr/>
          </p:nvSpPr>
          <p:spPr>
            <a:xfrm>
              <a:off x="7495163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D4817204-49A1-42D6-9A96-3E5A7A19801B}"/>
                </a:ext>
              </a:extLst>
            </p:cNvPr>
            <p:cNvSpPr/>
            <p:nvPr/>
          </p:nvSpPr>
          <p:spPr>
            <a:xfrm>
              <a:off x="776299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392D3207-8DE1-40D7-AF1F-F7AA2E23C95D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2C313CFD-C4AA-4D1A-867B-E6A9C7C354DC}"/>
              </a:ext>
            </a:extLst>
          </p:cNvPr>
          <p:cNvGrpSpPr/>
          <p:nvPr/>
        </p:nvGrpSpPr>
        <p:grpSpPr>
          <a:xfrm>
            <a:off x="5913583" y="4644029"/>
            <a:ext cx="508856" cy="563075"/>
            <a:chOff x="4435187" y="3483022"/>
            <a:chExt cx="381642" cy="422306"/>
          </a:xfrm>
          <a:solidFill>
            <a:srgbClr val="0070C0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F007D469-E459-4BB6-886F-66418E1E0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8503DEDA-CA90-4AA6-BE79-F16ABE3DCF4B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42FDFB9C-5191-46A0-84E7-5CC076023E07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EDB85ADD-7F73-4341-99AA-C6D7172C3932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500D1E74-2C9A-414A-94EE-AE7D6E1211BC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05EF829B-92FB-450B-BA06-A9B87482F9DE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A7702906-E96B-44F1-BFDB-228D3B05722C}"/>
              </a:ext>
            </a:extLst>
          </p:cNvPr>
          <p:cNvGrpSpPr/>
          <p:nvPr/>
        </p:nvGrpSpPr>
        <p:grpSpPr>
          <a:xfrm>
            <a:off x="4974593" y="1314737"/>
            <a:ext cx="498079" cy="497116"/>
            <a:chOff x="3730944" y="986052"/>
            <a:chExt cx="373559" cy="372837"/>
          </a:xfrm>
          <a:solidFill>
            <a:srgbClr val="0070C0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91BF4564-DD42-4078-907D-38FE0D7C6115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C7D1F4CC-8CCF-4229-B5E6-018F055E3317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20F1C8D8-3B19-4676-A15A-F6191B00D9C1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4D06C88E-6DF7-42D9-92CC-42D7B07E6D9B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3F09C51B-CEE7-4BDB-AD7F-B1E00C29FB68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C9CCBFDF-2B56-4571-855B-C5594F227DF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DC0A787B-39B3-44EF-9091-DB67122345E6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62E42856-BA9F-4A64-9B6C-55E02FCF99BD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32A03727-8096-49EE-B705-7C461614CFE0}"/>
              </a:ext>
            </a:extLst>
          </p:cNvPr>
          <p:cNvGrpSpPr/>
          <p:nvPr/>
        </p:nvGrpSpPr>
        <p:grpSpPr>
          <a:xfrm>
            <a:off x="10919521" y="3411175"/>
            <a:ext cx="604881" cy="605820"/>
            <a:chOff x="8189640" y="2558381"/>
            <a:chExt cx="453661" cy="454365"/>
          </a:xfrm>
          <a:solidFill>
            <a:srgbClr val="0070C0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3D52BC72-2F9F-4CF7-AFAB-4689D4963C77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DA0F84AF-F116-4674-B7BB-F3AD636D0C94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6C9DAC8F-8B39-4E40-9E3D-4021B5A4081C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D680EE39-A1D6-4E7E-AA64-22375C68C122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B7001ED9-CDB1-4E81-A529-6B4AF2ECE410}"/>
              </a:ext>
            </a:extLst>
          </p:cNvPr>
          <p:cNvGrpSpPr/>
          <p:nvPr/>
        </p:nvGrpSpPr>
        <p:grpSpPr>
          <a:xfrm>
            <a:off x="4202887" y="1247010"/>
            <a:ext cx="499957" cy="600565"/>
            <a:chOff x="3152165" y="935257"/>
            <a:chExt cx="374968" cy="450424"/>
          </a:xfrm>
          <a:solidFill>
            <a:srgbClr val="0070C0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E6FA9B0F-0C08-4AC4-879C-7B846DDA5BD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755492AD-0A43-4AC0-8DD4-7A80AA0CB995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D88E6FFD-9F59-47F7-8BE6-2701EADC70A5}"/>
                </a:ext>
              </a:extLst>
            </p:cNvPr>
            <p:cNvSpPr/>
            <p:nvPr/>
          </p:nvSpPr>
          <p:spPr>
            <a:xfrm>
              <a:off x="3441893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54D7F6CA-10AD-462F-AB30-7877938A0A97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730764E6-2AD6-46E3-985D-29F13D286D70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33E76817-4891-4AB8-B90E-A95198FD8FE6}"/>
                </a:ext>
              </a:extLst>
            </p:cNvPr>
            <p:cNvSpPr/>
            <p:nvPr/>
          </p:nvSpPr>
          <p:spPr>
            <a:xfrm>
              <a:off x="3256864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5B132644-5A3F-4F92-B8EE-7DCB65B2EA24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0C9F9402-672A-4298-B19C-655E0FE81678}"/>
              </a:ext>
            </a:extLst>
          </p:cNvPr>
          <p:cNvGrpSpPr/>
          <p:nvPr/>
        </p:nvGrpSpPr>
        <p:grpSpPr>
          <a:xfrm>
            <a:off x="8170298" y="1211287"/>
            <a:ext cx="600565" cy="600564"/>
            <a:chOff x="6127723" y="908465"/>
            <a:chExt cx="450424" cy="450423"/>
          </a:xfrm>
          <a:solidFill>
            <a:srgbClr val="0070C0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90E18D9D-00E1-4182-8CCE-3EBD986AF346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A66F7FE1-91A7-42A0-A46A-0DE4A9C2F625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10D29DA8-E1FE-4037-8EDA-D01240D0A42D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B3EB133C-A9C4-4A41-9C50-A16F9B5C93B9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ACE586DD-893B-4A65-9279-44D90496D242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56A50BD1-1D49-4EB4-8009-C6F867DF8531}"/>
              </a:ext>
            </a:extLst>
          </p:cNvPr>
          <p:cNvGrpSpPr/>
          <p:nvPr/>
        </p:nvGrpSpPr>
        <p:grpSpPr>
          <a:xfrm>
            <a:off x="8926592" y="1221808"/>
            <a:ext cx="607037" cy="598920"/>
            <a:chOff x="6694944" y="916356"/>
            <a:chExt cx="455278" cy="449190"/>
          </a:xfrm>
          <a:solidFill>
            <a:srgbClr val="0070C0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FE835181-AB55-497C-BC02-0D158C32FD51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6A186094-B23C-4C6E-8CB3-23C85EC06EC5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C6B3B2CB-D08D-4406-B1A6-AC0E8846B32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459D882C-5A1E-4EEC-96A2-9437E1A7A301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F2E428C5-F74A-494F-8366-071994E3C77C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AF59C8DD-BC3A-48F6-9BED-C56FAFC8CC66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DEEA5BDA-6C4A-4308-B579-0A7E9FCE05F9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E0791B63-5847-4966-AC99-343D52465CED}"/>
              </a:ext>
            </a:extLst>
          </p:cNvPr>
          <p:cNvGrpSpPr/>
          <p:nvPr/>
        </p:nvGrpSpPr>
        <p:grpSpPr>
          <a:xfrm>
            <a:off x="5860158" y="1222517"/>
            <a:ext cx="581033" cy="600564"/>
            <a:chOff x="4395118" y="916887"/>
            <a:chExt cx="435775" cy="450423"/>
          </a:xfrm>
          <a:solidFill>
            <a:srgbClr val="0070C0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A8FE7919-2A6A-4395-BE37-9E63E40A6BEA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EA4C0B31-6324-4B68-BEB7-4A43EB79EDD5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FCA127CF-0B57-442F-B10C-2966C0A42030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FE454991-E05E-4BC1-BA7F-A8029A429C7D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BF7C3552-2E7F-4257-8604-B29628D4CA7A}"/>
              </a:ext>
            </a:extLst>
          </p:cNvPr>
          <p:cNvGrpSpPr/>
          <p:nvPr/>
        </p:nvGrpSpPr>
        <p:grpSpPr>
          <a:xfrm>
            <a:off x="9993552" y="1221808"/>
            <a:ext cx="571353" cy="601381"/>
            <a:chOff x="7495163" y="916356"/>
            <a:chExt cx="428515" cy="451036"/>
          </a:xfrm>
          <a:solidFill>
            <a:srgbClr val="0070C0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BA8DF635-77E1-4E5C-A8AD-70C84BF17057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7868C75D-5D1E-45FD-8855-DDCC4D38C4D6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AB6F73AD-A39E-46E9-B097-F59078060F5C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5D81D04B-E820-49A8-ADDF-8BCC67EB400D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56651F45-82E8-4CE3-94B6-9FC92C0E4C8F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2EB00FC1-CE6F-4226-8829-81A0B676FA87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45601638-7BF2-459F-AF9C-63E7C857F601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9AA4F9DD-3375-491E-81C8-D6CAD48990F5}"/>
              </a:ext>
            </a:extLst>
          </p:cNvPr>
          <p:cNvGrpSpPr/>
          <p:nvPr/>
        </p:nvGrpSpPr>
        <p:grpSpPr>
          <a:xfrm>
            <a:off x="6627583" y="1222516"/>
            <a:ext cx="564795" cy="600565"/>
            <a:chOff x="4970687" y="916887"/>
            <a:chExt cx="423596" cy="450424"/>
          </a:xfrm>
          <a:solidFill>
            <a:srgbClr val="0070C0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32F058DC-3848-4547-9427-CA3367CF771F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AF844015-2067-4201-ADB5-8FB19C64EA42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E0634583-3A53-4159-82F4-F2590DC9449D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CC47258B-07BD-4D5D-86CF-1EB8FBB92B48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4BE33089-8B6E-4BCF-9763-3D16544E29F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ECDE57A4-CE42-407C-BD6D-616687FBF98F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BFAB99AD-3725-4C51-938D-F26E8470C1F8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CAECEDD5-5724-4087-B72B-76820AD00F46}"/>
              </a:ext>
            </a:extLst>
          </p:cNvPr>
          <p:cNvGrpSpPr/>
          <p:nvPr/>
        </p:nvGrpSpPr>
        <p:grpSpPr>
          <a:xfrm>
            <a:off x="7353713" y="1222089"/>
            <a:ext cx="608648" cy="601443"/>
            <a:chOff x="5515285" y="916567"/>
            <a:chExt cx="456486" cy="451082"/>
          </a:xfrm>
          <a:solidFill>
            <a:srgbClr val="0070C0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7F6D0064-1A85-4776-85C0-C66F8513FAEB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597FBF6A-EFB2-48CC-83D1-A852A19BD5C2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4E12B57C-5341-4F0B-A92A-755753D41B58}"/>
                </a:ext>
              </a:extLst>
            </p:cNvPr>
            <p:cNvSpPr/>
            <p:nvPr/>
          </p:nvSpPr>
          <p:spPr>
            <a:xfrm>
              <a:off x="5759933" y="1210546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FEC39B8D-7624-4DE6-9ED5-E0E91EC5919F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62A1FEE1-38CD-4F29-8399-5D9C9BFDF426}"/>
              </a:ext>
            </a:extLst>
          </p:cNvPr>
          <p:cNvGrpSpPr/>
          <p:nvPr/>
        </p:nvGrpSpPr>
        <p:grpSpPr>
          <a:xfrm>
            <a:off x="10894406" y="2239463"/>
            <a:ext cx="664804" cy="661855"/>
            <a:chOff x="8170804" y="1679597"/>
            <a:chExt cx="498603" cy="496391"/>
          </a:xfrm>
          <a:solidFill>
            <a:srgbClr val="0070C0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0A336D00-3AEA-4158-8A2A-2E113E34788A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898AF993-5273-4605-85A5-1D42A8AE64C1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BC83DB2C-6577-409B-9A39-3D0C44EC00A7}"/>
              </a:ext>
            </a:extLst>
          </p:cNvPr>
          <p:cNvSpPr/>
          <p:nvPr/>
        </p:nvSpPr>
        <p:spPr>
          <a:xfrm>
            <a:off x="5795467" y="2277209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07AC3EE6-AC1D-4A15-AAF4-75B21FBC8279}"/>
              </a:ext>
            </a:extLst>
          </p:cNvPr>
          <p:cNvGrpSpPr/>
          <p:nvPr/>
        </p:nvGrpSpPr>
        <p:grpSpPr>
          <a:xfrm>
            <a:off x="6543580" y="2275186"/>
            <a:ext cx="614440" cy="598967"/>
            <a:chOff x="4907685" y="1706389"/>
            <a:chExt cx="460830" cy="449225"/>
          </a:xfrm>
          <a:solidFill>
            <a:srgbClr val="0070C0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8461DE37-B105-46D5-8AF3-1A9C8667D0B2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56B7E46F-1414-4667-A540-D52FB77B7FF4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EA6D1377-CEA2-4F00-9154-28A7B0E89990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D093A1CB-AF49-49D3-AE9C-7C5F821CABC8}"/>
              </a:ext>
            </a:extLst>
          </p:cNvPr>
          <p:cNvGrpSpPr/>
          <p:nvPr/>
        </p:nvGrpSpPr>
        <p:grpSpPr>
          <a:xfrm>
            <a:off x="7300497" y="2275466"/>
            <a:ext cx="600028" cy="598407"/>
            <a:chOff x="5475372" y="1706599"/>
            <a:chExt cx="450021" cy="448805"/>
          </a:xfrm>
          <a:solidFill>
            <a:srgbClr val="0070C0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B4D863F4-180D-42AE-8A69-EE0DF4E690BA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54257F6B-ABB2-4844-9953-6872D621ED33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9B747E68-DC97-46D5-AD99-7B7DA7CB4ECF}"/>
              </a:ext>
            </a:extLst>
          </p:cNvPr>
          <p:cNvGrpSpPr/>
          <p:nvPr/>
        </p:nvGrpSpPr>
        <p:grpSpPr>
          <a:xfrm>
            <a:off x="4197133" y="2301045"/>
            <a:ext cx="595188" cy="596823"/>
            <a:chOff x="3147849" y="1725783"/>
            <a:chExt cx="446391" cy="447617"/>
          </a:xfrm>
          <a:solidFill>
            <a:srgbClr val="0070C0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A3771328-7BCF-4693-83D7-4D40240CF00D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E124C7B1-7F90-48B7-BD99-05A59647CB33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2287C3A0-713F-4F55-A924-23F24A24DBDE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A1BF4765-4A23-4F2F-B213-B081B79CE648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C0234FE4-534F-414E-BBA5-943B91260AC9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D9DF893D-2B3B-40CD-9785-C8C1B18B1B24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001A9FFC-63D4-4414-9951-24B4D1B84163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B17AFE73-C07C-4E11-B5FC-6CC3A7445097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CE4B02D8-AD88-4482-9753-092E0DAA10CC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18236780-249B-480E-B999-CF9822ACCB99}"/>
              </a:ext>
            </a:extLst>
          </p:cNvPr>
          <p:cNvGrpSpPr/>
          <p:nvPr/>
        </p:nvGrpSpPr>
        <p:grpSpPr>
          <a:xfrm>
            <a:off x="8143671" y="2266957"/>
            <a:ext cx="593616" cy="593567"/>
            <a:chOff x="6107753" y="1700217"/>
            <a:chExt cx="445212" cy="445175"/>
          </a:xfrm>
          <a:solidFill>
            <a:srgbClr val="0070C0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B9B3803C-2E5C-4AFD-8748-A3DA539D9906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D7C74408-D63D-41E5-AA29-6CC044E278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8D7C8A22-E804-46B7-A426-198852B11116}"/>
              </a:ext>
            </a:extLst>
          </p:cNvPr>
          <p:cNvGrpSpPr/>
          <p:nvPr/>
        </p:nvGrpSpPr>
        <p:grpSpPr>
          <a:xfrm>
            <a:off x="5042038" y="2277270"/>
            <a:ext cx="625705" cy="594799"/>
            <a:chOff x="3781528" y="1707952"/>
            <a:chExt cx="469279" cy="446099"/>
          </a:xfrm>
          <a:solidFill>
            <a:srgbClr val="0070C0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4B169CDA-84F4-400C-91DE-12FFC7084F11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1EA72FA1-1F3D-4E4C-B9B9-D18A4D53BE1B}"/>
                </a:ext>
              </a:extLst>
            </p:cNvPr>
            <p:cNvSpPr/>
            <p:nvPr/>
          </p:nvSpPr>
          <p:spPr>
            <a:xfrm>
              <a:off x="3781528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8A87029E-7A50-4FCA-AE83-6112ADDF9897}"/>
              </a:ext>
            </a:extLst>
          </p:cNvPr>
          <p:cNvGrpSpPr/>
          <p:nvPr/>
        </p:nvGrpSpPr>
        <p:grpSpPr>
          <a:xfrm>
            <a:off x="8973799" y="2276319"/>
            <a:ext cx="595200" cy="593616"/>
            <a:chOff x="6730349" y="1707239"/>
            <a:chExt cx="446400" cy="445212"/>
          </a:xfrm>
          <a:solidFill>
            <a:srgbClr val="0070C0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4C73EDD0-B97C-4679-864C-02999183D302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D386F77F-EEEC-406D-B16C-3CD3430F8F45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04F9DE5E-6F62-4EBD-81D8-E285642591BF}"/>
              </a:ext>
            </a:extLst>
          </p:cNvPr>
          <p:cNvSpPr/>
          <p:nvPr/>
        </p:nvSpPr>
        <p:spPr>
          <a:xfrm>
            <a:off x="5786371" y="3436133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21260EBE-581E-4147-91D7-045C2D84E55E}"/>
              </a:ext>
            </a:extLst>
          </p:cNvPr>
          <p:cNvSpPr/>
          <p:nvPr/>
        </p:nvSpPr>
        <p:spPr>
          <a:xfrm>
            <a:off x="6505834" y="3532656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3042D2FA-DE65-499C-9F7D-415CFD0A0CCA}"/>
              </a:ext>
            </a:extLst>
          </p:cNvPr>
          <p:cNvGrpSpPr/>
          <p:nvPr/>
        </p:nvGrpSpPr>
        <p:grpSpPr>
          <a:xfrm>
            <a:off x="7369113" y="3452311"/>
            <a:ext cx="615049" cy="616012"/>
            <a:chOff x="5526834" y="2589233"/>
            <a:chExt cx="461287" cy="462009"/>
          </a:xfrm>
          <a:solidFill>
            <a:srgbClr val="0070C0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7DDF2FE6-ABC8-4DAD-9248-5D0E91B76A57}"/>
                </a:ext>
              </a:extLst>
            </p:cNvPr>
            <p:cNvSpPr/>
            <p:nvPr/>
          </p:nvSpPr>
          <p:spPr>
            <a:xfrm>
              <a:off x="5526834" y="2589233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DABFBBE5-368D-4E13-B4BA-2B3B11C7D1D8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7F6B41CF-D7FB-4167-8B23-08683FD960EC}"/>
              </a:ext>
            </a:extLst>
          </p:cNvPr>
          <p:cNvGrpSpPr/>
          <p:nvPr/>
        </p:nvGrpSpPr>
        <p:grpSpPr>
          <a:xfrm>
            <a:off x="9805136" y="3428804"/>
            <a:ext cx="621097" cy="619072"/>
            <a:chOff x="7353851" y="2571603"/>
            <a:chExt cx="465823" cy="464304"/>
          </a:xfrm>
          <a:solidFill>
            <a:srgbClr val="0070C0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11711F26-B9D5-469F-8FF6-812EA26000BC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C4F8A977-9CFC-4B7E-B5F6-28741AFB4C96}"/>
                </a:ext>
              </a:extLst>
            </p:cNvPr>
            <p:cNvSpPr/>
            <p:nvPr/>
          </p:nvSpPr>
          <p:spPr>
            <a:xfrm>
              <a:off x="7353851" y="2571603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74518C1B-4CDB-47FB-806B-29CB7AB6C2DA}"/>
              </a:ext>
            </a:extLst>
          </p:cNvPr>
          <p:cNvGrpSpPr/>
          <p:nvPr/>
        </p:nvGrpSpPr>
        <p:grpSpPr>
          <a:xfrm>
            <a:off x="6535131" y="4660392"/>
            <a:ext cx="541715" cy="545200"/>
            <a:chOff x="4901348" y="3495294"/>
            <a:chExt cx="406286" cy="408900"/>
          </a:xfrm>
          <a:solidFill>
            <a:srgbClr val="0070C0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6FFD84CB-94EE-4CE6-8BC8-14B19D4A01A9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E6FA6B67-3748-4B99-9B3F-0BD3493F30F9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066EA799-DF47-454A-AED6-DEBA50F0343C}"/>
              </a:ext>
            </a:extLst>
          </p:cNvPr>
          <p:cNvGrpSpPr/>
          <p:nvPr/>
        </p:nvGrpSpPr>
        <p:grpSpPr>
          <a:xfrm>
            <a:off x="8197754" y="3444020"/>
            <a:ext cx="363893" cy="616000"/>
            <a:chOff x="6148315" y="2583015"/>
            <a:chExt cx="272920" cy="462000"/>
          </a:xfrm>
          <a:solidFill>
            <a:srgbClr val="0070C0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D987D0FC-3AF9-4521-BB48-4BD4CF4E0673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F9BF5E9E-D13B-4A50-82AB-7F1F4AE1C1AE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A393BA07-F0DF-433D-A177-78DCD2D82F0F}"/>
              </a:ext>
            </a:extLst>
          </p:cNvPr>
          <p:cNvGrpSpPr/>
          <p:nvPr/>
        </p:nvGrpSpPr>
        <p:grpSpPr>
          <a:xfrm>
            <a:off x="5061411" y="3472660"/>
            <a:ext cx="605917" cy="616793"/>
            <a:chOff x="3796058" y="2604494"/>
            <a:chExt cx="454438" cy="462595"/>
          </a:xfrm>
          <a:solidFill>
            <a:srgbClr val="0070C0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10C4EE67-96E5-4462-94CF-07A6EB8E2B83}"/>
                </a:ext>
              </a:extLst>
            </p:cNvPr>
            <p:cNvSpPr/>
            <p:nvPr/>
          </p:nvSpPr>
          <p:spPr>
            <a:xfrm>
              <a:off x="3796058" y="2604494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40E9BB14-692B-405B-8DC8-869285C48B29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E6C1B665-8C41-4AC5-8538-84519C0842D6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FB2D3BCC-F45D-48BA-AA85-667BF723B672}"/>
              </a:ext>
            </a:extLst>
          </p:cNvPr>
          <p:cNvGrpSpPr/>
          <p:nvPr/>
        </p:nvGrpSpPr>
        <p:grpSpPr>
          <a:xfrm>
            <a:off x="8940382" y="3435035"/>
            <a:ext cx="608964" cy="619072"/>
            <a:chOff x="6705286" y="2576276"/>
            <a:chExt cx="456723" cy="464304"/>
          </a:xfrm>
          <a:solidFill>
            <a:srgbClr val="0070C0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676566BD-9D3A-41D1-A1D0-A5AB3FB2E87A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299FDD30-5EBF-400A-B4E4-B7183EE5108A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DBB9D15B-BD0B-428B-9AC5-F61FE1B55C7A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77D14DD2-2A2A-4D7C-B4A3-041A748171A4}"/>
              </a:ext>
            </a:extLst>
          </p:cNvPr>
          <p:cNvGrpSpPr/>
          <p:nvPr/>
        </p:nvGrpSpPr>
        <p:grpSpPr>
          <a:xfrm>
            <a:off x="7423782" y="4698064"/>
            <a:ext cx="656503" cy="517245"/>
            <a:chOff x="5567836" y="3523548"/>
            <a:chExt cx="492377" cy="387934"/>
          </a:xfrm>
          <a:solidFill>
            <a:srgbClr val="0070C0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24891E03-65FC-4B6C-9656-519B55564692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F1A269FB-C9AA-4A02-A303-6EAAD888184E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3368FFC4-39AD-4F79-A286-621E3F56FF3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552AF11F-0473-489B-BC7A-4DF26BF77414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EF4C2F53-7733-4E47-94BF-23082B2E75BE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EA9C4865-121E-4B00-9A09-2E9764C9305A}"/>
              </a:ext>
            </a:extLst>
          </p:cNvPr>
          <p:cNvGrpSpPr/>
          <p:nvPr/>
        </p:nvGrpSpPr>
        <p:grpSpPr>
          <a:xfrm>
            <a:off x="4103925" y="3461126"/>
            <a:ext cx="741956" cy="609831"/>
            <a:chOff x="3077943" y="2595844"/>
            <a:chExt cx="556467" cy="457373"/>
          </a:xfrm>
          <a:solidFill>
            <a:srgbClr val="0070C0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66BD501C-E1FA-414B-8828-DC3E819649A5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45DD3ED9-65D1-49B3-9351-1BB88C890B7E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D382E33E-6F1C-4786-8E52-1BC8DDF194C9}"/>
                </a:ext>
              </a:extLst>
            </p:cNvPr>
            <p:cNvSpPr/>
            <p:nvPr/>
          </p:nvSpPr>
          <p:spPr>
            <a:xfrm>
              <a:off x="3239618" y="2710674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A41ABE92-D8ED-4E1F-8D26-D4EF9AA30A18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0DBCFDEF-C0C8-4D27-B2BA-32EF164A62B1}"/>
                </a:ext>
              </a:extLst>
            </p:cNvPr>
            <p:cNvSpPr/>
            <p:nvPr/>
          </p:nvSpPr>
          <p:spPr>
            <a:xfrm>
              <a:off x="3077943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1B42CC49-EA05-49EF-8311-9CBF63CFFEBD}"/>
                </a:ext>
              </a:extLst>
            </p:cNvPr>
            <p:cNvSpPr/>
            <p:nvPr/>
          </p:nvSpPr>
          <p:spPr>
            <a:xfrm>
              <a:off x="3077943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07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rapezoid 100">
            <a:extLst>
              <a:ext uri="{FF2B5EF4-FFF2-40B4-BE49-F238E27FC236}">
                <a16:creationId xmlns:a16="http://schemas.microsoft.com/office/drawing/2014/main" id="{4F6FCD7D-45E4-4988-B220-B4C81F2DBCB5}"/>
              </a:ext>
            </a:extLst>
          </p:cNvPr>
          <p:cNvSpPr/>
          <p:nvPr/>
        </p:nvSpPr>
        <p:spPr>
          <a:xfrm>
            <a:off x="9939197" y="1795376"/>
            <a:ext cx="1559718" cy="259088"/>
          </a:xfrm>
          <a:prstGeom prst="trapezoid">
            <a:avLst>
              <a:gd name="adj" fmla="val 58087"/>
            </a:avLst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rapezoid 99">
            <a:extLst>
              <a:ext uri="{FF2B5EF4-FFF2-40B4-BE49-F238E27FC236}">
                <a16:creationId xmlns:a16="http://schemas.microsoft.com/office/drawing/2014/main" id="{5E6D21A1-D109-4E6E-B205-F14C3377D098}"/>
              </a:ext>
            </a:extLst>
          </p:cNvPr>
          <p:cNvSpPr/>
          <p:nvPr/>
        </p:nvSpPr>
        <p:spPr>
          <a:xfrm>
            <a:off x="6858770" y="1795376"/>
            <a:ext cx="1559718" cy="259088"/>
          </a:xfrm>
          <a:prstGeom prst="trapezoid">
            <a:avLst>
              <a:gd name="adj" fmla="val 58087"/>
            </a:avLst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rapezoid 98">
            <a:extLst>
              <a:ext uri="{FF2B5EF4-FFF2-40B4-BE49-F238E27FC236}">
                <a16:creationId xmlns:a16="http://schemas.microsoft.com/office/drawing/2014/main" id="{3345889E-15A5-4EF8-8BEA-8813850D4809}"/>
              </a:ext>
            </a:extLst>
          </p:cNvPr>
          <p:cNvSpPr/>
          <p:nvPr/>
        </p:nvSpPr>
        <p:spPr>
          <a:xfrm>
            <a:off x="3773508" y="1795376"/>
            <a:ext cx="1559718" cy="259088"/>
          </a:xfrm>
          <a:prstGeom prst="trapezoid">
            <a:avLst>
              <a:gd name="adj" fmla="val 5808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DEAF4F81-67AF-4654-A3F3-D034A6C4FF1B}"/>
              </a:ext>
            </a:extLst>
          </p:cNvPr>
          <p:cNvSpPr/>
          <p:nvPr/>
        </p:nvSpPr>
        <p:spPr>
          <a:xfrm>
            <a:off x="690563" y="1795376"/>
            <a:ext cx="1559718" cy="259088"/>
          </a:xfrm>
          <a:prstGeom prst="trapezoid">
            <a:avLst>
              <a:gd name="adj" fmla="val 58087"/>
            </a:avLst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FBCE3-2E33-4C31-A983-059045B8E7FB}"/>
              </a:ext>
            </a:extLst>
          </p:cNvPr>
          <p:cNvSpPr/>
          <p:nvPr/>
        </p:nvSpPr>
        <p:spPr>
          <a:xfrm>
            <a:off x="0" y="2040564"/>
            <a:ext cx="12192000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2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5CD53-6108-481A-A31F-305A2B59F755}"/>
              </a:ext>
            </a:extLst>
          </p:cNvPr>
          <p:cNvSpPr txBox="1"/>
          <p:nvPr/>
        </p:nvSpPr>
        <p:spPr>
          <a:xfrm>
            <a:off x="690563" y="314325"/>
            <a:ext cx="10808351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u="sng" dirty="0">
                <a:solidFill>
                  <a:srgbClr val="4C9BD3"/>
                </a:solidFill>
                <a:latin typeface="+mj-lt"/>
              </a:rPr>
              <a:t>BUSINESS SOCIAL RESPONSIBILITY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AB36BEAF-C1FE-4A8A-8627-17EF7590883F}"/>
              </a:ext>
            </a:extLst>
          </p:cNvPr>
          <p:cNvSpPr/>
          <p:nvPr/>
        </p:nvSpPr>
        <p:spPr>
          <a:xfrm flipV="1">
            <a:off x="840515" y="1795378"/>
            <a:ext cx="1259815" cy="12598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: Top Corners Rounded 41">
            <a:extLst>
              <a:ext uri="{FF2B5EF4-FFF2-40B4-BE49-F238E27FC236}">
                <a16:creationId xmlns:a16="http://schemas.microsoft.com/office/drawing/2014/main" id="{9D36FAA0-1191-4F6B-A17D-9F78FCA9B1E2}"/>
              </a:ext>
            </a:extLst>
          </p:cNvPr>
          <p:cNvSpPr/>
          <p:nvPr/>
        </p:nvSpPr>
        <p:spPr>
          <a:xfrm flipV="1">
            <a:off x="3923462" y="1795378"/>
            <a:ext cx="1259815" cy="125981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: Top Corners Rounded 44">
            <a:extLst>
              <a:ext uri="{FF2B5EF4-FFF2-40B4-BE49-F238E27FC236}">
                <a16:creationId xmlns:a16="http://schemas.microsoft.com/office/drawing/2014/main" id="{2D5B7D62-DBF4-4B61-AE64-B4CB8BC9A2BF}"/>
              </a:ext>
            </a:extLst>
          </p:cNvPr>
          <p:cNvSpPr/>
          <p:nvPr/>
        </p:nvSpPr>
        <p:spPr>
          <a:xfrm flipV="1">
            <a:off x="7008723" y="1795378"/>
            <a:ext cx="1259815" cy="12598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Top Corners Rounded 46">
            <a:extLst>
              <a:ext uri="{FF2B5EF4-FFF2-40B4-BE49-F238E27FC236}">
                <a16:creationId xmlns:a16="http://schemas.microsoft.com/office/drawing/2014/main" id="{106A73EE-6617-4D4C-ABB0-CBBBF256D23C}"/>
              </a:ext>
            </a:extLst>
          </p:cNvPr>
          <p:cNvSpPr/>
          <p:nvPr/>
        </p:nvSpPr>
        <p:spPr>
          <a:xfrm flipV="1">
            <a:off x="10093985" y="1795378"/>
            <a:ext cx="1259815" cy="1259815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23A169-E05C-4AF3-B18D-7FBBBFF8C2FB}"/>
              </a:ext>
            </a:extLst>
          </p:cNvPr>
          <p:cNvSpPr/>
          <p:nvPr/>
        </p:nvSpPr>
        <p:spPr>
          <a:xfrm>
            <a:off x="1011745" y="1968923"/>
            <a:ext cx="912723" cy="9127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50F481D-83C6-41E6-80DA-94434DFB02A9}"/>
              </a:ext>
            </a:extLst>
          </p:cNvPr>
          <p:cNvSpPr/>
          <p:nvPr/>
        </p:nvSpPr>
        <p:spPr>
          <a:xfrm>
            <a:off x="4097007" y="1968923"/>
            <a:ext cx="912723" cy="9127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36A50FF-BE0C-413C-9C28-25976BE45733}"/>
              </a:ext>
            </a:extLst>
          </p:cNvPr>
          <p:cNvSpPr/>
          <p:nvPr/>
        </p:nvSpPr>
        <p:spPr>
          <a:xfrm>
            <a:off x="7182268" y="1968923"/>
            <a:ext cx="912723" cy="9127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F83940A-CF7C-4D51-9D40-4924FF27B0F6}"/>
              </a:ext>
            </a:extLst>
          </p:cNvPr>
          <p:cNvSpPr/>
          <p:nvPr/>
        </p:nvSpPr>
        <p:spPr>
          <a:xfrm>
            <a:off x="10267532" y="1968923"/>
            <a:ext cx="912723" cy="9127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F36E1B-877B-4361-9616-30287361A951}"/>
              </a:ext>
            </a:extLst>
          </p:cNvPr>
          <p:cNvSpPr txBox="1"/>
          <p:nvPr/>
        </p:nvSpPr>
        <p:spPr>
          <a:xfrm>
            <a:off x="777543" y="3127232"/>
            <a:ext cx="1381125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/>
              <a:t>LOCAL COMMUNITY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0AF9157-36D3-43AE-9E8E-29A436C19D41}"/>
              </a:ext>
            </a:extLst>
          </p:cNvPr>
          <p:cNvSpPr txBox="1"/>
          <p:nvPr/>
        </p:nvSpPr>
        <p:spPr>
          <a:xfrm>
            <a:off x="3862805" y="3127232"/>
            <a:ext cx="1381125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/>
              <a:t>GENERAL PUBLIC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DDBCC7-19FE-4CF9-9990-E521DA6329DD}"/>
              </a:ext>
            </a:extLst>
          </p:cNvPr>
          <p:cNvSpPr txBox="1"/>
          <p:nvPr/>
        </p:nvSpPr>
        <p:spPr>
          <a:xfrm>
            <a:off x="6948067" y="3127232"/>
            <a:ext cx="1381125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/>
              <a:t>EMPLOYEES OR WORKERS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6E8BD41-EF1C-4A08-A62A-F9157E349872}"/>
              </a:ext>
            </a:extLst>
          </p:cNvPr>
          <p:cNvSpPr txBox="1"/>
          <p:nvPr/>
        </p:nvSpPr>
        <p:spPr>
          <a:xfrm>
            <a:off x="10033329" y="3127232"/>
            <a:ext cx="1381125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/>
              <a:t>GOVERNMENT OR ADMINISRATIVE BODIES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2742C55-6CC7-4571-B2C8-8D87D6FA1774}"/>
              </a:ext>
            </a:extLst>
          </p:cNvPr>
          <p:cNvGrpSpPr/>
          <p:nvPr/>
        </p:nvGrpSpPr>
        <p:grpSpPr>
          <a:xfrm>
            <a:off x="1278859" y="2236038"/>
            <a:ext cx="378492" cy="378494"/>
            <a:chOff x="11606213" y="5354638"/>
            <a:chExt cx="280987" cy="280988"/>
          </a:xfrm>
          <a:solidFill>
            <a:schemeClr val="accent1">
              <a:lumMod val="90000"/>
            </a:schemeClr>
          </a:solidFill>
        </p:grpSpPr>
        <p:sp>
          <p:nvSpPr>
            <p:cNvPr id="63" name="Freeform 3448">
              <a:extLst>
                <a:ext uri="{FF2B5EF4-FFF2-40B4-BE49-F238E27FC236}">
                  <a16:creationId xmlns:a16="http://schemas.microsoft.com/office/drawing/2014/main" id="{4AC59BFF-2EE0-4F3A-8808-EEFDBD50F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6213" y="5392738"/>
              <a:ext cx="128587" cy="90488"/>
            </a:xfrm>
            <a:custGeom>
              <a:avLst/>
              <a:gdLst>
                <a:gd name="T0" fmla="*/ 325 w 325"/>
                <a:gd name="T1" fmla="*/ 206 h 230"/>
                <a:gd name="T2" fmla="*/ 324 w 325"/>
                <a:gd name="T3" fmla="*/ 197 h 230"/>
                <a:gd name="T4" fmla="*/ 321 w 325"/>
                <a:gd name="T5" fmla="*/ 189 h 230"/>
                <a:gd name="T6" fmla="*/ 319 w 325"/>
                <a:gd name="T7" fmla="*/ 181 h 230"/>
                <a:gd name="T8" fmla="*/ 315 w 325"/>
                <a:gd name="T9" fmla="*/ 173 h 230"/>
                <a:gd name="T10" fmla="*/ 310 w 325"/>
                <a:gd name="T11" fmla="*/ 167 h 230"/>
                <a:gd name="T12" fmla="*/ 303 w 325"/>
                <a:gd name="T13" fmla="*/ 162 h 230"/>
                <a:gd name="T14" fmla="*/ 297 w 325"/>
                <a:gd name="T15" fmla="*/ 158 h 230"/>
                <a:gd name="T16" fmla="*/ 289 w 325"/>
                <a:gd name="T17" fmla="*/ 154 h 230"/>
                <a:gd name="T18" fmla="*/ 216 w 325"/>
                <a:gd name="T19" fmla="*/ 136 h 230"/>
                <a:gd name="T20" fmla="*/ 216 w 325"/>
                <a:gd name="T21" fmla="*/ 112 h 230"/>
                <a:gd name="T22" fmla="*/ 226 w 325"/>
                <a:gd name="T23" fmla="*/ 104 h 230"/>
                <a:gd name="T24" fmla="*/ 236 w 325"/>
                <a:gd name="T25" fmla="*/ 95 h 230"/>
                <a:gd name="T26" fmla="*/ 244 w 325"/>
                <a:gd name="T27" fmla="*/ 85 h 230"/>
                <a:gd name="T28" fmla="*/ 252 w 325"/>
                <a:gd name="T29" fmla="*/ 73 h 230"/>
                <a:gd name="T30" fmla="*/ 258 w 325"/>
                <a:gd name="T31" fmla="*/ 60 h 230"/>
                <a:gd name="T32" fmla="*/ 262 w 325"/>
                <a:gd name="T33" fmla="*/ 48 h 230"/>
                <a:gd name="T34" fmla="*/ 265 w 325"/>
                <a:gd name="T35" fmla="*/ 33 h 230"/>
                <a:gd name="T36" fmla="*/ 266 w 325"/>
                <a:gd name="T37" fmla="*/ 19 h 230"/>
                <a:gd name="T38" fmla="*/ 254 w 325"/>
                <a:gd name="T39" fmla="*/ 22 h 230"/>
                <a:gd name="T40" fmla="*/ 243 w 325"/>
                <a:gd name="T41" fmla="*/ 22 h 230"/>
                <a:gd name="T42" fmla="*/ 234 w 325"/>
                <a:gd name="T43" fmla="*/ 22 h 230"/>
                <a:gd name="T44" fmla="*/ 225 w 325"/>
                <a:gd name="T45" fmla="*/ 21 h 230"/>
                <a:gd name="T46" fmla="*/ 209 w 325"/>
                <a:gd name="T47" fmla="*/ 18 h 230"/>
                <a:gd name="T48" fmla="*/ 197 w 325"/>
                <a:gd name="T49" fmla="*/ 13 h 230"/>
                <a:gd name="T50" fmla="*/ 186 w 325"/>
                <a:gd name="T51" fmla="*/ 8 h 230"/>
                <a:gd name="T52" fmla="*/ 177 w 325"/>
                <a:gd name="T53" fmla="*/ 0 h 230"/>
                <a:gd name="T54" fmla="*/ 171 w 325"/>
                <a:gd name="T55" fmla="*/ 4 h 230"/>
                <a:gd name="T56" fmla="*/ 163 w 325"/>
                <a:gd name="T57" fmla="*/ 6 h 230"/>
                <a:gd name="T58" fmla="*/ 157 w 325"/>
                <a:gd name="T59" fmla="*/ 10 h 230"/>
                <a:gd name="T60" fmla="*/ 149 w 325"/>
                <a:gd name="T61" fmla="*/ 12 h 230"/>
                <a:gd name="T62" fmla="*/ 134 w 325"/>
                <a:gd name="T63" fmla="*/ 14 h 230"/>
                <a:gd name="T64" fmla="*/ 117 w 325"/>
                <a:gd name="T65" fmla="*/ 15 h 230"/>
                <a:gd name="T66" fmla="*/ 102 w 325"/>
                <a:gd name="T67" fmla="*/ 15 h 230"/>
                <a:gd name="T68" fmla="*/ 87 w 325"/>
                <a:gd name="T69" fmla="*/ 13 h 230"/>
                <a:gd name="T70" fmla="*/ 73 w 325"/>
                <a:gd name="T71" fmla="*/ 9 h 230"/>
                <a:gd name="T72" fmla="*/ 62 w 325"/>
                <a:gd name="T73" fmla="*/ 4 h 230"/>
                <a:gd name="T74" fmla="*/ 60 w 325"/>
                <a:gd name="T75" fmla="*/ 10 h 230"/>
                <a:gd name="T76" fmla="*/ 60 w 325"/>
                <a:gd name="T77" fmla="*/ 17 h 230"/>
                <a:gd name="T78" fmla="*/ 62 w 325"/>
                <a:gd name="T79" fmla="*/ 31 h 230"/>
                <a:gd name="T80" fmla="*/ 64 w 325"/>
                <a:gd name="T81" fmla="*/ 45 h 230"/>
                <a:gd name="T82" fmla="*/ 68 w 325"/>
                <a:gd name="T83" fmla="*/ 58 h 230"/>
                <a:gd name="T84" fmla="*/ 73 w 325"/>
                <a:gd name="T85" fmla="*/ 71 h 230"/>
                <a:gd name="T86" fmla="*/ 81 w 325"/>
                <a:gd name="T87" fmla="*/ 82 h 230"/>
                <a:gd name="T88" fmla="*/ 89 w 325"/>
                <a:gd name="T89" fmla="*/ 93 h 230"/>
                <a:gd name="T90" fmla="*/ 98 w 325"/>
                <a:gd name="T91" fmla="*/ 102 h 230"/>
                <a:gd name="T92" fmla="*/ 108 w 325"/>
                <a:gd name="T93" fmla="*/ 109 h 230"/>
                <a:gd name="T94" fmla="*/ 108 w 325"/>
                <a:gd name="T95" fmla="*/ 136 h 230"/>
                <a:gd name="T96" fmla="*/ 37 w 325"/>
                <a:gd name="T97" fmla="*/ 155 h 230"/>
                <a:gd name="T98" fmla="*/ 30 w 325"/>
                <a:gd name="T99" fmla="*/ 158 h 230"/>
                <a:gd name="T100" fmla="*/ 23 w 325"/>
                <a:gd name="T101" fmla="*/ 162 h 230"/>
                <a:gd name="T102" fmla="*/ 17 w 325"/>
                <a:gd name="T103" fmla="*/ 167 h 230"/>
                <a:gd name="T104" fmla="*/ 10 w 325"/>
                <a:gd name="T105" fmla="*/ 173 h 230"/>
                <a:gd name="T106" fmla="*/ 7 w 325"/>
                <a:gd name="T107" fmla="*/ 181 h 230"/>
                <a:gd name="T108" fmla="*/ 3 w 325"/>
                <a:gd name="T109" fmla="*/ 189 h 230"/>
                <a:gd name="T110" fmla="*/ 0 w 325"/>
                <a:gd name="T111" fmla="*/ 197 h 230"/>
                <a:gd name="T112" fmla="*/ 0 w 325"/>
                <a:gd name="T113" fmla="*/ 206 h 230"/>
                <a:gd name="T114" fmla="*/ 0 w 325"/>
                <a:gd name="T115" fmla="*/ 230 h 230"/>
                <a:gd name="T116" fmla="*/ 325 w 325"/>
                <a:gd name="T117" fmla="*/ 230 h 230"/>
                <a:gd name="T118" fmla="*/ 325 w 325"/>
                <a:gd name="T119" fmla="*/ 20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5" h="230">
                  <a:moveTo>
                    <a:pt x="325" y="206"/>
                  </a:moveTo>
                  <a:lnTo>
                    <a:pt x="324" y="197"/>
                  </a:lnTo>
                  <a:lnTo>
                    <a:pt x="321" y="189"/>
                  </a:lnTo>
                  <a:lnTo>
                    <a:pt x="319" y="181"/>
                  </a:lnTo>
                  <a:lnTo>
                    <a:pt x="315" y="173"/>
                  </a:lnTo>
                  <a:lnTo>
                    <a:pt x="310" y="167"/>
                  </a:lnTo>
                  <a:lnTo>
                    <a:pt x="303" y="162"/>
                  </a:lnTo>
                  <a:lnTo>
                    <a:pt x="297" y="158"/>
                  </a:lnTo>
                  <a:lnTo>
                    <a:pt x="289" y="154"/>
                  </a:lnTo>
                  <a:lnTo>
                    <a:pt x="216" y="136"/>
                  </a:lnTo>
                  <a:lnTo>
                    <a:pt x="216" y="112"/>
                  </a:lnTo>
                  <a:lnTo>
                    <a:pt x="226" y="104"/>
                  </a:lnTo>
                  <a:lnTo>
                    <a:pt x="236" y="95"/>
                  </a:lnTo>
                  <a:lnTo>
                    <a:pt x="244" y="85"/>
                  </a:lnTo>
                  <a:lnTo>
                    <a:pt x="252" y="73"/>
                  </a:lnTo>
                  <a:lnTo>
                    <a:pt x="258" y="60"/>
                  </a:lnTo>
                  <a:lnTo>
                    <a:pt x="262" y="48"/>
                  </a:lnTo>
                  <a:lnTo>
                    <a:pt x="265" y="33"/>
                  </a:lnTo>
                  <a:lnTo>
                    <a:pt x="266" y="19"/>
                  </a:lnTo>
                  <a:lnTo>
                    <a:pt x="254" y="22"/>
                  </a:lnTo>
                  <a:lnTo>
                    <a:pt x="243" y="22"/>
                  </a:lnTo>
                  <a:lnTo>
                    <a:pt x="234" y="22"/>
                  </a:lnTo>
                  <a:lnTo>
                    <a:pt x="225" y="21"/>
                  </a:lnTo>
                  <a:lnTo>
                    <a:pt x="209" y="18"/>
                  </a:lnTo>
                  <a:lnTo>
                    <a:pt x="197" y="13"/>
                  </a:lnTo>
                  <a:lnTo>
                    <a:pt x="186" y="8"/>
                  </a:lnTo>
                  <a:lnTo>
                    <a:pt x="177" y="0"/>
                  </a:lnTo>
                  <a:lnTo>
                    <a:pt x="171" y="4"/>
                  </a:lnTo>
                  <a:lnTo>
                    <a:pt x="163" y="6"/>
                  </a:lnTo>
                  <a:lnTo>
                    <a:pt x="157" y="10"/>
                  </a:lnTo>
                  <a:lnTo>
                    <a:pt x="149" y="12"/>
                  </a:lnTo>
                  <a:lnTo>
                    <a:pt x="134" y="14"/>
                  </a:lnTo>
                  <a:lnTo>
                    <a:pt x="117" y="15"/>
                  </a:lnTo>
                  <a:lnTo>
                    <a:pt x="102" y="15"/>
                  </a:lnTo>
                  <a:lnTo>
                    <a:pt x="87" y="13"/>
                  </a:lnTo>
                  <a:lnTo>
                    <a:pt x="73" y="9"/>
                  </a:lnTo>
                  <a:lnTo>
                    <a:pt x="62" y="4"/>
                  </a:lnTo>
                  <a:lnTo>
                    <a:pt x="60" y="10"/>
                  </a:lnTo>
                  <a:lnTo>
                    <a:pt x="60" y="17"/>
                  </a:lnTo>
                  <a:lnTo>
                    <a:pt x="62" y="31"/>
                  </a:lnTo>
                  <a:lnTo>
                    <a:pt x="64" y="45"/>
                  </a:lnTo>
                  <a:lnTo>
                    <a:pt x="68" y="58"/>
                  </a:lnTo>
                  <a:lnTo>
                    <a:pt x="73" y="71"/>
                  </a:lnTo>
                  <a:lnTo>
                    <a:pt x="81" y="82"/>
                  </a:lnTo>
                  <a:lnTo>
                    <a:pt x="89" y="93"/>
                  </a:lnTo>
                  <a:lnTo>
                    <a:pt x="98" y="102"/>
                  </a:lnTo>
                  <a:lnTo>
                    <a:pt x="108" y="109"/>
                  </a:lnTo>
                  <a:lnTo>
                    <a:pt x="108" y="136"/>
                  </a:lnTo>
                  <a:lnTo>
                    <a:pt x="37" y="155"/>
                  </a:lnTo>
                  <a:lnTo>
                    <a:pt x="30" y="158"/>
                  </a:lnTo>
                  <a:lnTo>
                    <a:pt x="23" y="162"/>
                  </a:lnTo>
                  <a:lnTo>
                    <a:pt x="17" y="167"/>
                  </a:lnTo>
                  <a:lnTo>
                    <a:pt x="10" y="173"/>
                  </a:lnTo>
                  <a:lnTo>
                    <a:pt x="7" y="181"/>
                  </a:lnTo>
                  <a:lnTo>
                    <a:pt x="3" y="189"/>
                  </a:lnTo>
                  <a:lnTo>
                    <a:pt x="0" y="197"/>
                  </a:lnTo>
                  <a:lnTo>
                    <a:pt x="0" y="206"/>
                  </a:lnTo>
                  <a:lnTo>
                    <a:pt x="0" y="230"/>
                  </a:lnTo>
                  <a:lnTo>
                    <a:pt x="325" y="230"/>
                  </a:lnTo>
                  <a:lnTo>
                    <a:pt x="3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3449">
              <a:extLst>
                <a:ext uri="{FF2B5EF4-FFF2-40B4-BE49-F238E27FC236}">
                  <a16:creationId xmlns:a16="http://schemas.microsoft.com/office/drawing/2014/main" id="{3EB4F45F-B1C1-410B-9E73-8B30D650F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1613" y="5354638"/>
              <a:ext cx="79375" cy="36513"/>
            </a:xfrm>
            <a:custGeom>
              <a:avLst/>
              <a:gdLst>
                <a:gd name="T0" fmla="*/ 104 w 199"/>
                <a:gd name="T1" fmla="*/ 69 h 92"/>
                <a:gd name="T2" fmla="*/ 109 w 199"/>
                <a:gd name="T3" fmla="*/ 67 h 92"/>
                <a:gd name="T4" fmla="*/ 114 w 199"/>
                <a:gd name="T5" fmla="*/ 66 h 92"/>
                <a:gd name="T6" fmla="*/ 116 w 199"/>
                <a:gd name="T7" fmla="*/ 67 h 92"/>
                <a:gd name="T8" fmla="*/ 119 w 199"/>
                <a:gd name="T9" fmla="*/ 68 h 92"/>
                <a:gd name="T10" fmla="*/ 122 w 199"/>
                <a:gd name="T11" fmla="*/ 69 h 92"/>
                <a:gd name="T12" fmla="*/ 123 w 199"/>
                <a:gd name="T13" fmla="*/ 72 h 92"/>
                <a:gd name="T14" fmla="*/ 125 w 199"/>
                <a:gd name="T15" fmla="*/ 76 h 92"/>
                <a:gd name="T16" fmla="*/ 129 w 199"/>
                <a:gd name="T17" fmla="*/ 78 h 92"/>
                <a:gd name="T18" fmla="*/ 133 w 199"/>
                <a:gd name="T19" fmla="*/ 82 h 92"/>
                <a:gd name="T20" fmla="*/ 137 w 199"/>
                <a:gd name="T21" fmla="*/ 85 h 92"/>
                <a:gd name="T22" fmla="*/ 149 w 199"/>
                <a:gd name="T23" fmla="*/ 89 h 92"/>
                <a:gd name="T24" fmla="*/ 161 w 199"/>
                <a:gd name="T25" fmla="*/ 92 h 92"/>
                <a:gd name="T26" fmla="*/ 173 w 199"/>
                <a:gd name="T27" fmla="*/ 92 h 92"/>
                <a:gd name="T28" fmla="*/ 183 w 199"/>
                <a:gd name="T29" fmla="*/ 92 h 92"/>
                <a:gd name="T30" fmla="*/ 192 w 199"/>
                <a:gd name="T31" fmla="*/ 91 h 92"/>
                <a:gd name="T32" fmla="*/ 199 w 199"/>
                <a:gd name="T33" fmla="*/ 90 h 92"/>
                <a:gd name="T34" fmla="*/ 196 w 199"/>
                <a:gd name="T35" fmla="*/ 80 h 92"/>
                <a:gd name="T36" fmla="*/ 194 w 199"/>
                <a:gd name="T37" fmla="*/ 71 h 92"/>
                <a:gd name="T38" fmla="*/ 190 w 199"/>
                <a:gd name="T39" fmla="*/ 63 h 92"/>
                <a:gd name="T40" fmla="*/ 186 w 199"/>
                <a:gd name="T41" fmla="*/ 54 h 92"/>
                <a:gd name="T42" fmla="*/ 181 w 199"/>
                <a:gd name="T43" fmla="*/ 46 h 92"/>
                <a:gd name="T44" fmla="*/ 176 w 199"/>
                <a:gd name="T45" fmla="*/ 39 h 92"/>
                <a:gd name="T46" fmla="*/ 169 w 199"/>
                <a:gd name="T47" fmla="*/ 32 h 92"/>
                <a:gd name="T48" fmla="*/ 163 w 199"/>
                <a:gd name="T49" fmla="*/ 26 h 92"/>
                <a:gd name="T50" fmla="*/ 156 w 199"/>
                <a:gd name="T51" fmla="*/ 21 h 92"/>
                <a:gd name="T52" fmla="*/ 149 w 199"/>
                <a:gd name="T53" fmla="*/ 15 h 92"/>
                <a:gd name="T54" fmla="*/ 141 w 199"/>
                <a:gd name="T55" fmla="*/ 10 h 92"/>
                <a:gd name="T56" fmla="*/ 133 w 199"/>
                <a:gd name="T57" fmla="*/ 6 h 92"/>
                <a:gd name="T58" fmla="*/ 124 w 199"/>
                <a:gd name="T59" fmla="*/ 4 h 92"/>
                <a:gd name="T60" fmla="*/ 115 w 199"/>
                <a:gd name="T61" fmla="*/ 1 h 92"/>
                <a:gd name="T62" fmla="*/ 106 w 199"/>
                <a:gd name="T63" fmla="*/ 0 h 92"/>
                <a:gd name="T64" fmla="*/ 97 w 199"/>
                <a:gd name="T65" fmla="*/ 0 h 92"/>
                <a:gd name="T66" fmla="*/ 89 w 199"/>
                <a:gd name="T67" fmla="*/ 0 h 92"/>
                <a:gd name="T68" fmla="*/ 81 w 199"/>
                <a:gd name="T69" fmla="*/ 1 h 92"/>
                <a:gd name="T70" fmla="*/ 73 w 199"/>
                <a:gd name="T71" fmla="*/ 4 h 92"/>
                <a:gd name="T72" fmla="*/ 65 w 199"/>
                <a:gd name="T73" fmla="*/ 5 h 92"/>
                <a:gd name="T74" fmla="*/ 57 w 199"/>
                <a:gd name="T75" fmla="*/ 9 h 92"/>
                <a:gd name="T76" fmla="*/ 51 w 199"/>
                <a:gd name="T77" fmla="*/ 13 h 92"/>
                <a:gd name="T78" fmla="*/ 43 w 199"/>
                <a:gd name="T79" fmla="*/ 17 h 92"/>
                <a:gd name="T80" fmla="*/ 37 w 199"/>
                <a:gd name="T81" fmla="*/ 22 h 92"/>
                <a:gd name="T82" fmla="*/ 25 w 199"/>
                <a:gd name="T83" fmla="*/ 32 h 92"/>
                <a:gd name="T84" fmla="*/ 15 w 199"/>
                <a:gd name="T85" fmla="*/ 45 h 92"/>
                <a:gd name="T86" fmla="*/ 6 w 199"/>
                <a:gd name="T87" fmla="*/ 60 h 92"/>
                <a:gd name="T88" fmla="*/ 0 w 199"/>
                <a:gd name="T89" fmla="*/ 76 h 92"/>
                <a:gd name="T90" fmla="*/ 1 w 199"/>
                <a:gd name="T91" fmla="*/ 75 h 92"/>
                <a:gd name="T92" fmla="*/ 10 w 199"/>
                <a:gd name="T93" fmla="*/ 80 h 92"/>
                <a:gd name="T94" fmla="*/ 21 w 199"/>
                <a:gd name="T95" fmla="*/ 84 h 92"/>
                <a:gd name="T96" fmla="*/ 36 w 199"/>
                <a:gd name="T97" fmla="*/ 86 h 92"/>
                <a:gd name="T98" fmla="*/ 50 w 199"/>
                <a:gd name="T99" fmla="*/ 87 h 92"/>
                <a:gd name="T100" fmla="*/ 65 w 199"/>
                <a:gd name="T101" fmla="*/ 86 h 92"/>
                <a:gd name="T102" fmla="*/ 79 w 199"/>
                <a:gd name="T103" fmla="*/ 84 h 92"/>
                <a:gd name="T104" fmla="*/ 87 w 199"/>
                <a:gd name="T105" fmla="*/ 81 h 92"/>
                <a:gd name="T106" fmla="*/ 93 w 199"/>
                <a:gd name="T107" fmla="*/ 77 h 92"/>
                <a:gd name="T108" fmla="*/ 98 w 199"/>
                <a:gd name="T109" fmla="*/ 75 h 92"/>
                <a:gd name="T110" fmla="*/ 104 w 199"/>
                <a:gd name="T111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9" h="92">
                  <a:moveTo>
                    <a:pt x="104" y="69"/>
                  </a:moveTo>
                  <a:lnTo>
                    <a:pt x="109" y="67"/>
                  </a:lnTo>
                  <a:lnTo>
                    <a:pt x="114" y="66"/>
                  </a:lnTo>
                  <a:lnTo>
                    <a:pt x="116" y="67"/>
                  </a:lnTo>
                  <a:lnTo>
                    <a:pt x="119" y="68"/>
                  </a:lnTo>
                  <a:lnTo>
                    <a:pt x="122" y="69"/>
                  </a:lnTo>
                  <a:lnTo>
                    <a:pt x="123" y="72"/>
                  </a:lnTo>
                  <a:lnTo>
                    <a:pt x="125" y="76"/>
                  </a:lnTo>
                  <a:lnTo>
                    <a:pt x="129" y="78"/>
                  </a:lnTo>
                  <a:lnTo>
                    <a:pt x="133" y="82"/>
                  </a:lnTo>
                  <a:lnTo>
                    <a:pt x="137" y="85"/>
                  </a:lnTo>
                  <a:lnTo>
                    <a:pt x="149" y="89"/>
                  </a:lnTo>
                  <a:lnTo>
                    <a:pt x="161" y="92"/>
                  </a:lnTo>
                  <a:lnTo>
                    <a:pt x="173" y="92"/>
                  </a:lnTo>
                  <a:lnTo>
                    <a:pt x="183" y="92"/>
                  </a:lnTo>
                  <a:lnTo>
                    <a:pt x="192" y="91"/>
                  </a:lnTo>
                  <a:lnTo>
                    <a:pt x="199" y="90"/>
                  </a:lnTo>
                  <a:lnTo>
                    <a:pt x="196" y="80"/>
                  </a:lnTo>
                  <a:lnTo>
                    <a:pt x="194" y="71"/>
                  </a:lnTo>
                  <a:lnTo>
                    <a:pt x="190" y="63"/>
                  </a:lnTo>
                  <a:lnTo>
                    <a:pt x="186" y="54"/>
                  </a:lnTo>
                  <a:lnTo>
                    <a:pt x="181" y="46"/>
                  </a:lnTo>
                  <a:lnTo>
                    <a:pt x="176" y="39"/>
                  </a:lnTo>
                  <a:lnTo>
                    <a:pt x="169" y="32"/>
                  </a:lnTo>
                  <a:lnTo>
                    <a:pt x="163" y="26"/>
                  </a:lnTo>
                  <a:lnTo>
                    <a:pt x="156" y="21"/>
                  </a:lnTo>
                  <a:lnTo>
                    <a:pt x="149" y="15"/>
                  </a:lnTo>
                  <a:lnTo>
                    <a:pt x="141" y="10"/>
                  </a:lnTo>
                  <a:lnTo>
                    <a:pt x="133" y="6"/>
                  </a:lnTo>
                  <a:lnTo>
                    <a:pt x="124" y="4"/>
                  </a:lnTo>
                  <a:lnTo>
                    <a:pt x="115" y="1"/>
                  </a:lnTo>
                  <a:lnTo>
                    <a:pt x="106" y="0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81" y="1"/>
                  </a:lnTo>
                  <a:lnTo>
                    <a:pt x="73" y="4"/>
                  </a:lnTo>
                  <a:lnTo>
                    <a:pt x="65" y="5"/>
                  </a:lnTo>
                  <a:lnTo>
                    <a:pt x="57" y="9"/>
                  </a:lnTo>
                  <a:lnTo>
                    <a:pt x="51" y="13"/>
                  </a:lnTo>
                  <a:lnTo>
                    <a:pt x="43" y="17"/>
                  </a:lnTo>
                  <a:lnTo>
                    <a:pt x="37" y="22"/>
                  </a:lnTo>
                  <a:lnTo>
                    <a:pt x="25" y="32"/>
                  </a:lnTo>
                  <a:lnTo>
                    <a:pt x="15" y="45"/>
                  </a:lnTo>
                  <a:lnTo>
                    <a:pt x="6" y="60"/>
                  </a:lnTo>
                  <a:lnTo>
                    <a:pt x="0" y="76"/>
                  </a:lnTo>
                  <a:lnTo>
                    <a:pt x="1" y="75"/>
                  </a:lnTo>
                  <a:lnTo>
                    <a:pt x="10" y="80"/>
                  </a:lnTo>
                  <a:lnTo>
                    <a:pt x="21" y="84"/>
                  </a:lnTo>
                  <a:lnTo>
                    <a:pt x="36" y="86"/>
                  </a:lnTo>
                  <a:lnTo>
                    <a:pt x="50" y="87"/>
                  </a:lnTo>
                  <a:lnTo>
                    <a:pt x="65" y="86"/>
                  </a:lnTo>
                  <a:lnTo>
                    <a:pt x="79" y="84"/>
                  </a:lnTo>
                  <a:lnTo>
                    <a:pt x="87" y="81"/>
                  </a:lnTo>
                  <a:lnTo>
                    <a:pt x="93" y="77"/>
                  </a:lnTo>
                  <a:lnTo>
                    <a:pt x="98" y="75"/>
                  </a:lnTo>
                  <a:lnTo>
                    <a:pt x="10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3450">
              <a:extLst>
                <a:ext uri="{FF2B5EF4-FFF2-40B4-BE49-F238E27FC236}">
                  <a16:creationId xmlns:a16="http://schemas.microsoft.com/office/drawing/2014/main" id="{9C04983C-A526-4070-8F51-EDCA76C6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8613" y="5392738"/>
              <a:ext cx="128587" cy="90488"/>
            </a:xfrm>
            <a:custGeom>
              <a:avLst/>
              <a:gdLst>
                <a:gd name="T0" fmla="*/ 289 w 325"/>
                <a:gd name="T1" fmla="*/ 154 h 230"/>
                <a:gd name="T2" fmla="*/ 217 w 325"/>
                <a:gd name="T3" fmla="*/ 136 h 230"/>
                <a:gd name="T4" fmla="*/ 217 w 325"/>
                <a:gd name="T5" fmla="*/ 112 h 230"/>
                <a:gd name="T6" fmla="*/ 227 w 325"/>
                <a:gd name="T7" fmla="*/ 104 h 230"/>
                <a:gd name="T8" fmla="*/ 236 w 325"/>
                <a:gd name="T9" fmla="*/ 95 h 230"/>
                <a:gd name="T10" fmla="*/ 245 w 325"/>
                <a:gd name="T11" fmla="*/ 85 h 230"/>
                <a:gd name="T12" fmla="*/ 252 w 325"/>
                <a:gd name="T13" fmla="*/ 73 h 230"/>
                <a:gd name="T14" fmla="*/ 258 w 325"/>
                <a:gd name="T15" fmla="*/ 60 h 230"/>
                <a:gd name="T16" fmla="*/ 263 w 325"/>
                <a:gd name="T17" fmla="*/ 48 h 230"/>
                <a:gd name="T18" fmla="*/ 266 w 325"/>
                <a:gd name="T19" fmla="*/ 33 h 230"/>
                <a:gd name="T20" fmla="*/ 267 w 325"/>
                <a:gd name="T21" fmla="*/ 19 h 230"/>
                <a:gd name="T22" fmla="*/ 256 w 325"/>
                <a:gd name="T23" fmla="*/ 22 h 230"/>
                <a:gd name="T24" fmla="*/ 243 w 325"/>
                <a:gd name="T25" fmla="*/ 22 h 230"/>
                <a:gd name="T26" fmla="*/ 234 w 325"/>
                <a:gd name="T27" fmla="*/ 22 h 230"/>
                <a:gd name="T28" fmla="*/ 225 w 325"/>
                <a:gd name="T29" fmla="*/ 21 h 230"/>
                <a:gd name="T30" fmla="*/ 211 w 325"/>
                <a:gd name="T31" fmla="*/ 18 h 230"/>
                <a:gd name="T32" fmla="*/ 198 w 325"/>
                <a:gd name="T33" fmla="*/ 13 h 230"/>
                <a:gd name="T34" fmla="*/ 186 w 325"/>
                <a:gd name="T35" fmla="*/ 8 h 230"/>
                <a:gd name="T36" fmla="*/ 177 w 325"/>
                <a:gd name="T37" fmla="*/ 0 h 230"/>
                <a:gd name="T38" fmla="*/ 171 w 325"/>
                <a:gd name="T39" fmla="*/ 4 h 230"/>
                <a:gd name="T40" fmla="*/ 164 w 325"/>
                <a:gd name="T41" fmla="*/ 6 h 230"/>
                <a:gd name="T42" fmla="*/ 157 w 325"/>
                <a:gd name="T43" fmla="*/ 10 h 230"/>
                <a:gd name="T44" fmla="*/ 149 w 325"/>
                <a:gd name="T45" fmla="*/ 12 h 230"/>
                <a:gd name="T46" fmla="*/ 134 w 325"/>
                <a:gd name="T47" fmla="*/ 14 h 230"/>
                <a:gd name="T48" fmla="*/ 118 w 325"/>
                <a:gd name="T49" fmla="*/ 15 h 230"/>
                <a:gd name="T50" fmla="*/ 103 w 325"/>
                <a:gd name="T51" fmla="*/ 15 h 230"/>
                <a:gd name="T52" fmla="*/ 87 w 325"/>
                <a:gd name="T53" fmla="*/ 13 h 230"/>
                <a:gd name="T54" fmla="*/ 73 w 325"/>
                <a:gd name="T55" fmla="*/ 9 h 230"/>
                <a:gd name="T56" fmla="*/ 62 w 325"/>
                <a:gd name="T57" fmla="*/ 4 h 230"/>
                <a:gd name="T58" fmla="*/ 62 w 325"/>
                <a:gd name="T59" fmla="*/ 10 h 230"/>
                <a:gd name="T60" fmla="*/ 60 w 325"/>
                <a:gd name="T61" fmla="*/ 17 h 230"/>
                <a:gd name="T62" fmla="*/ 62 w 325"/>
                <a:gd name="T63" fmla="*/ 31 h 230"/>
                <a:gd name="T64" fmla="*/ 64 w 325"/>
                <a:gd name="T65" fmla="*/ 45 h 230"/>
                <a:gd name="T66" fmla="*/ 68 w 325"/>
                <a:gd name="T67" fmla="*/ 58 h 230"/>
                <a:gd name="T68" fmla="*/ 75 w 325"/>
                <a:gd name="T69" fmla="*/ 71 h 230"/>
                <a:gd name="T70" fmla="*/ 81 w 325"/>
                <a:gd name="T71" fmla="*/ 82 h 230"/>
                <a:gd name="T72" fmla="*/ 89 w 325"/>
                <a:gd name="T73" fmla="*/ 93 h 230"/>
                <a:gd name="T74" fmla="*/ 99 w 325"/>
                <a:gd name="T75" fmla="*/ 102 h 230"/>
                <a:gd name="T76" fmla="*/ 109 w 325"/>
                <a:gd name="T77" fmla="*/ 109 h 230"/>
                <a:gd name="T78" fmla="*/ 109 w 325"/>
                <a:gd name="T79" fmla="*/ 136 h 230"/>
                <a:gd name="T80" fmla="*/ 39 w 325"/>
                <a:gd name="T81" fmla="*/ 155 h 230"/>
                <a:gd name="T82" fmla="*/ 31 w 325"/>
                <a:gd name="T83" fmla="*/ 158 h 230"/>
                <a:gd name="T84" fmla="*/ 23 w 325"/>
                <a:gd name="T85" fmla="*/ 162 h 230"/>
                <a:gd name="T86" fmla="*/ 17 w 325"/>
                <a:gd name="T87" fmla="*/ 167 h 230"/>
                <a:gd name="T88" fmla="*/ 12 w 325"/>
                <a:gd name="T89" fmla="*/ 173 h 230"/>
                <a:gd name="T90" fmla="*/ 7 w 325"/>
                <a:gd name="T91" fmla="*/ 181 h 230"/>
                <a:gd name="T92" fmla="*/ 4 w 325"/>
                <a:gd name="T93" fmla="*/ 189 h 230"/>
                <a:gd name="T94" fmla="*/ 1 w 325"/>
                <a:gd name="T95" fmla="*/ 197 h 230"/>
                <a:gd name="T96" fmla="*/ 0 w 325"/>
                <a:gd name="T97" fmla="*/ 206 h 230"/>
                <a:gd name="T98" fmla="*/ 0 w 325"/>
                <a:gd name="T99" fmla="*/ 230 h 230"/>
                <a:gd name="T100" fmla="*/ 325 w 325"/>
                <a:gd name="T101" fmla="*/ 230 h 230"/>
                <a:gd name="T102" fmla="*/ 325 w 325"/>
                <a:gd name="T103" fmla="*/ 206 h 230"/>
                <a:gd name="T104" fmla="*/ 324 w 325"/>
                <a:gd name="T105" fmla="*/ 197 h 230"/>
                <a:gd name="T106" fmla="*/ 322 w 325"/>
                <a:gd name="T107" fmla="*/ 189 h 230"/>
                <a:gd name="T108" fmla="*/ 319 w 325"/>
                <a:gd name="T109" fmla="*/ 181 h 230"/>
                <a:gd name="T110" fmla="*/ 315 w 325"/>
                <a:gd name="T111" fmla="*/ 173 h 230"/>
                <a:gd name="T112" fmla="*/ 310 w 325"/>
                <a:gd name="T113" fmla="*/ 167 h 230"/>
                <a:gd name="T114" fmla="*/ 303 w 325"/>
                <a:gd name="T115" fmla="*/ 162 h 230"/>
                <a:gd name="T116" fmla="*/ 297 w 325"/>
                <a:gd name="T117" fmla="*/ 158 h 230"/>
                <a:gd name="T118" fmla="*/ 289 w 325"/>
                <a:gd name="T119" fmla="*/ 15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5" h="230">
                  <a:moveTo>
                    <a:pt x="289" y="154"/>
                  </a:moveTo>
                  <a:lnTo>
                    <a:pt x="217" y="136"/>
                  </a:lnTo>
                  <a:lnTo>
                    <a:pt x="217" y="112"/>
                  </a:lnTo>
                  <a:lnTo>
                    <a:pt x="227" y="104"/>
                  </a:lnTo>
                  <a:lnTo>
                    <a:pt x="236" y="95"/>
                  </a:lnTo>
                  <a:lnTo>
                    <a:pt x="245" y="85"/>
                  </a:lnTo>
                  <a:lnTo>
                    <a:pt x="252" y="73"/>
                  </a:lnTo>
                  <a:lnTo>
                    <a:pt x="258" y="60"/>
                  </a:lnTo>
                  <a:lnTo>
                    <a:pt x="263" y="48"/>
                  </a:lnTo>
                  <a:lnTo>
                    <a:pt x="266" y="33"/>
                  </a:lnTo>
                  <a:lnTo>
                    <a:pt x="267" y="19"/>
                  </a:lnTo>
                  <a:lnTo>
                    <a:pt x="256" y="22"/>
                  </a:lnTo>
                  <a:lnTo>
                    <a:pt x="243" y="22"/>
                  </a:lnTo>
                  <a:lnTo>
                    <a:pt x="234" y="22"/>
                  </a:lnTo>
                  <a:lnTo>
                    <a:pt x="225" y="21"/>
                  </a:lnTo>
                  <a:lnTo>
                    <a:pt x="211" y="18"/>
                  </a:lnTo>
                  <a:lnTo>
                    <a:pt x="198" y="13"/>
                  </a:lnTo>
                  <a:lnTo>
                    <a:pt x="186" y="8"/>
                  </a:lnTo>
                  <a:lnTo>
                    <a:pt x="177" y="0"/>
                  </a:lnTo>
                  <a:lnTo>
                    <a:pt x="171" y="4"/>
                  </a:lnTo>
                  <a:lnTo>
                    <a:pt x="164" y="6"/>
                  </a:lnTo>
                  <a:lnTo>
                    <a:pt x="157" y="10"/>
                  </a:lnTo>
                  <a:lnTo>
                    <a:pt x="149" y="12"/>
                  </a:lnTo>
                  <a:lnTo>
                    <a:pt x="134" y="14"/>
                  </a:lnTo>
                  <a:lnTo>
                    <a:pt x="118" y="15"/>
                  </a:lnTo>
                  <a:lnTo>
                    <a:pt x="103" y="15"/>
                  </a:lnTo>
                  <a:lnTo>
                    <a:pt x="87" y="13"/>
                  </a:lnTo>
                  <a:lnTo>
                    <a:pt x="73" y="9"/>
                  </a:lnTo>
                  <a:lnTo>
                    <a:pt x="62" y="4"/>
                  </a:lnTo>
                  <a:lnTo>
                    <a:pt x="62" y="10"/>
                  </a:lnTo>
                  <a:lnTo>
                    <a:pt x="60" y="17"/>
                  </a:lnTo>
                  <a:lnTo>
                    <a:pt x="62" y="31"/>
                  </a:lnTo>
                  <a:lnTo>
                    <a:pt x="64" y="45"/>
                  </a:lnTo>
                  <a:lnTo>
                    <a:pt x="68" y="58"/>
                  </a:lnTo>
                  <a:lnTo>
                    <a:pt x="75" y="71"/>
                  </a:lnTo>
                  <a:lnTo>
                    <a:pt x="81" y="82"/>
                  </a:lnTo>
                  <a:lnTo>
                    <a:pt x="89" y="93"/>
                  </a:lnTo>
                  <a:lnTo>
                    <a:pt x="99" y="102"/>
                  </a:lnTo>
                  <a:lnTo>
                    <a:pt x="109" y="109"/>
                  </a:lnTo>
                  <a:lnTo>
                    <a:pt x="109" y="136"/>
                  </a:lnTo>
                  <a:lnTo>
                    <a:pt x="39" y="155"/>
                  </a:lnTo>
                  <a:lnTo>
                    <a:pt x="31" y="158"/>
                  </a:lnTo>
                  <a:lnTo>
                    <a:pt x="23" y="162"/>
                  </a:lnTo>
                  <a:lnTo>
                    <a:pt x="17" y="167"/>
                  </a:lnTo>
                  <a:lnTo>
                    <a:pt x="12" y="173"/>
                  </a:lnTo>
                  <a:lnTo>
                    <a:pt x="7" y="181"/>
                  </a:lnTo>
                  <a:lnTo>
                    <a:pt x="4" y="189"/>
                  </a:lnTo>
                  <a:lnTo>
                    <a:pt x="1" y="197"/>
                  </a:lnTo>
                  <a:lnTo>
                    <a:pt x="0" y="206"/>
                  </a:lnTo>
                  <a:lnTo>
                    <a:pt x="0" y="230"/>
                  </a:lnTo>
                  <a:lnTo>
                    <a:pt x="325" y="230"/>
                  </a:lnTo>
                  <a:lnTo>
                    <a:pt x="325" y="206"/>
                  </a:lnTo>
                  <a:lnTo>
                    <a:pt x="324" y="197"/>
                  </a:lnTo>
                  <a:lnTo>
                    <a:pt x="322" y="189"/>
                  </a:lnTo>
                  <a:lnTo>
                    <a:pt x="319" y="181"/>
                  </a:lnTo>
                  <a:lnTo>
                    <a:pt x="315" y="173"/>
                  </a:lnTo>
                  <a:lnTo>
                    <a:pt x="310" y="167"/>
                  </a:lnTo>
                  <a:lnTo>
                    <a:pt x="303" y="162"/>
                  </a:lnTo>
                  <a:lnTo>
                    <a:pt x="297" y="158"/>
                  </a:lnTo>
                  <a:lnTo>
                    <a:pt x="289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3451">
              <a:extLst>
                <a:ext uri="{FF2B5EF4-FFF2-40B4-BE49-F238E27FC236}">
                  <a16:creationId xmlns:a16="http://schemas.microsoft.com/office/drawing/2014/main" id="{C566BBBE-4056-47C1-A30C-F1744040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4013" y="5354638"/>
              <a:ext cx="79375" cy="36513"/>
            </a:xfrm>
            <a:custGeom>
              <a:avLst/>
              <a:gdLst>
                <a:gd name="T0" fmla="*/ 104 w 198"/>
                <a:gd name="T1" fmla="*/ 69 h 92"/>
                <a:gd name="T2" fmla="*/ 109 w 198"/>
                <a:gd name="T3" fmla="*/ 67 h 92"/>
                <a:gd name="T4" fmla="*/ 114 w 198"/>
                <a:gd name="T5" fmla="*/ 66 h 92"/>
                <a:gd name="T6" fmla="*/ 117 w 198"/>
                <a:gd name="T7" fmla="*/ 67 h 92"/>
                <a:gd name="T8" fmla="*/ 119 w 198"/>
                <a:gd name="T9" fmla="*/ 68 h 92"/>
                <a:gd name="T10" fmla="*/ 121 w 198"/>
                <a:gd name="T11" fmla="*/ 69 h 92"/>
                <a:gd name="T12" fmla="*/ 123 w 198"/>
                <a:gd name="T13" fmla="*/ 72 h 92"/>
                <a:gd name="T14" fmla="*/ 126 w 198"/>
                <a:gd name="T15" fmla="*/ 76 h 92"/>
                <a:gd name="T16" fmla="*/ 128 w 198"/>
                <a:gd name="T17" fmla="*/ 78 h 92"/>
                <a:gd name="T18" fmla="*/ 132 w 198"/>
                <a:gd name="T19" fmla="*/ 82 h 92"/>
                <a:gd name="T20" fmla="*/ 137 w 198"/>
                <a:gd name="T21" fmla="*/ 85 h 92"/>
                <a:gd name="T22" fmla="*/ 148 w 198"/>
                <a:gd name="T23" fmla="*/ 89 h 92"/>
                <a:gd name="T24" fmla="*/ 162 w 198"/>
                <a:gd name="T25" fmla="*/ 92 h 92"/>
                <a:gd name="T26" fmla="*/ 173 w 198"/>
                <a:gd name="T27" fmla="*/ 92 h 92"/>
                <a:gd name="T28" fmla="*/ 184 w 198"/>
                <a:gd name="T29" fmla="*/ 92 h 92"/>
                <a:gd name="T30" fmla="*/ 191 w 198"/>
                <a:gd name="T31" fmla="*/ 91 h 92"/>
                <a:gd name="T32" fmla="*/ 198 w 198"/>
                <a:gd name="T33" fmla="*/ 90 h 92"/>
                <a:gd name="T34" fmla="*/ 196 w 198"/>
                <a:gd name="T35" fmla="*/ 80 h 92"/>
                <a:gd name="T36" fmla="*/ 193 w 198"/>
                <a:gd name="T37" fmla="*/ 71 h 92"/>
                <a:gd name="T38" fmla="*/ 190 w 198"/>
                <a:gd name="T39" fmla="*/ 63 h 92"/>
                <a:gd name="T40" fmla="*/ 185 w 198"/>
                <a:gd name="T41" fmla="*/ 54 h 92"/>
                <a:gd name="T42" fmla="*/ 181 w 198"/>
                <a:gd name="T43" fmla="*/ 46 h 92"/>
                <a:gd name="T44" fmla="*/ 175 w 198"/>
                <a:gd name="T45" fmla="*/ 39 h 92"/>
                <a:gd name="T46" fmla="*/ 169 w 198"/>
                <a:gd name="T47" fmla="*/ 32 h 92"/>
                <a:gd name="T48" fmla="*/ 163 w 198"/>
                <a:gd name="T49" fmla="*/ 26 h 92"/>
                <a:gd name="T50" fmla="*/ 155 w 198"/>
                <a:gd name="T51" fmla="*/ 21 h 92"/>
                <a:gd name="T52" fmla="*/ 149 w 198"/>
                <a:gd name="T53" fmla="*/ 15 h 92"/>
                <a:gd name="T54" fmla="*/ 141 w 198"/>
                <a:gd name="T55" fmla="*/ 10 h 92"/>
                <a:gd name="T56" fmla="*/ 132 w 198"/>
                <a:gd name="T57" fmla="*/ 6 h 92"/>
                <a:gd name="T58" fmla="*/ 124 w 198"/>
                <a:gd name="T59" fmla="*/ 4 h 92"/>
                <a:gd name="T60" fmla="*/ 115 w 198"/>
                <a:gd name="T61" fmla="*/ 1 h 92"/>
                <a:gd name="T62" fmla="*/ 106 w 198"/>
                <a:gd name="T63" fmla="*/ 0 h 92"/>
                <a:gd name="T64" fmla="*/ 97 w 198"/>
                <a:gd name="T65" fmla="*/ 0 h 92"/>
                <a:gd name="T66" fmla="*/ 88 w 198"/>
                <a:gd name="T67" fmla="*/ 0 h 92"/>
                <a:gd name="T68" fmla="*/ 81 w 198"/>
                <a:gd name="T69" fmla="*/ 1 h 92"/>
                <a:gd name="T70" fmla="*/ 73 w 198"/>
                <a:gd name="T71" fmla="*/ 4 h 92"/>
                <a:gd name="T72" fmla="*/ 64 w 198"/>
                <a:gd name="T73" fmla="*/ 5 h 92"/>
                <a:gd name="T74" fmla="*/ 58 w 198"/>
                <a:gd name="T75" fmla="*/ 9 h 92"/>
                <a:gd name="T76" fmla="*/ 50 w 198"/>
                <a:gd name="T77" fmla="*/ 13 h 92"/>
                <a:gd name="T78" fmla="*/ 44 w 198"/>
                <a:gd name="T79" fmla="*/ 17 h 92"/>
                <a:gd name="T80" fmla="*/ 37 w 198"/>
                <a:gd name="T81" fmla="*/ 22 h 92"/>
                <a:gd name="T82" fmla="*/ 24 w 198"/>
                <a:gd name="T83" fmla="*/ 32 h 92"/>
                <a:gd name="T84" fmla="*/ 14 w 198"/>
                <a:gd name="T85" fmla="*/ 45 h 92"/>
                <a:gd name="T86" fmla="*/ 6 w 198"/>
                <a:gd name="T87" fmla="*/ 60 h 92"/>
                <a:gd name="T88" fmla="*/ 0 w 198"/>
                <a:gd name="T89" fmla="*/ 76 h 92"/>
                <a:gd name="T90" fmla="*/ 1 w 198"/>
                <a:gd name="T91" fmla="*/ 75 h 92"/>
                <a:gd name="T92" fmla="*/ 10 w 198"/>
                <a:gd name="T93" fmla="*/ 80 h 92"/>
                <a:gd name="T94" fmla="*/ 22 w 198"/>
                <a:gd name="T95" fmla="*/ 84 h 92"/>
                <a:gd name="T96" fmla="*/ 35 w 198"/>
                <a:gd name="T97" fmla="*/ 86 h 92"/>
                <a:gd name="T98" fmla="*/ 50 w 198"/>
                <a:gd name="T99" fmla="*/ 87 h 92"/>
                <a:gd name="T100" fmla="*/ 64 w 198"/>
                <a:gd name="T101" fmla="*/ 86 h 92"/>
                <a:gd name="T102" fmla="*/ 79 w 198"/>
                <a:gd name="T103" fmla="*/ 84 h 92"/>
                <a:gd name="T104" fmla="*/ 86 w 198"/>
                <a:gd name="T105" fmla="*/ 81 h 92"/>
                <a:gd name="T106" fmla="*/ 92 w 198"/>
                <a:gd name="T107" fmla="*/ 77 h 92"/>
                <a:gd name="T108" fmla="*/ 99 w 198"/>
                <a:gd name="T109" fmla="*/ 75 h 92"/>
                <a:gd name="T110" fmla="*/ 104 w 198"/>
                <a:gd name="T111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" h="92">
                  <a:moveTo>
                    <a:pt x="104" y="69"/>
                  </a:moveTo>
                  <a:lnTo>
                    <a:pt x="109" y="67"/>
                  </a:lnTo>
                  <a:lnTo>
                    <a:pt x="114" y="66"/>
                  </a:lnTo>
                  <a:lnTo>
                    <a:pt x="117" y="67"/>
                  </a:lnTo>
                  <a:lnTo>
                    <a:pt x="119" y="68"/>
                  </a:lnTo>
                  <a:lnTo>
                    <a:pt x="121" y="69"/>
                  </a:lnTo>
                  <a:lnTo>
                    <a:pt x="123" y="72"/>
                  </a:lnTo>
                  <a:lnTo>
                    <a:pt x="126" y="76"/>
                  </a:lnTo>
                  <a:lnTo>
                    <a:pt x="128" y="78"/>
                  </a:lnTo>
                  <a:lnTo>
                    <a:pt x="132" y="82"/>
                  </a:lnTo>
                  <a:lnTo>
                    <a:pt x="137" y="85"/>
                  </a:lnTo>
                  <a:lnTo>
                    <a:pt x="148" y="89"/>
                  </a:lnTo>
                  <a:lnTo>
                    <a:pt x="162" y="92"/>
                  </a:lnTo>
                  <a:lnTo>
                    <a:pt x="173" y="92"/>
                  </a:lnTo>
                  <a:lnTo>
                    <a:pt x="184" y="92"/>
                  </a:lnTo>
                  <a:lnTo>
                    <a:pt x="191" y="91"/>
                  </a:lnTo>
                  <a:lnTo>
                    <a:pt x="198" y="90"/>
                  </a:lnTo>
                  <a:lnTo>
                    <a:pt x="196" y="80"/>
                  </a:lnTo>
                  <a:lnTo>
                    <a:pt x="193" y="71"/>
                  </a:lnTo>
                  <a:lnTo>
                    <a:pt x="190" y="63"/>
                  </a:lnTo>
                  <a:lnTo>
                    <a:pt x="185" y="54"/>
                  </a:lnTo>
                  <a:lnTo>
                    <a:pt x="181" y="46"/>
                  </a:lnTo>
                  <a:lnTo>
                    <a:pt x="175" y="39"/>
                  </a:lnTo>
                  <a:lnTo>
                    <a:pt x="169" y="32"/>
                  </a:lnTo>
                  <a:lnTo>
                    <a:pt x="163" y="26"/>
                  </a:lnTo>
                  <a:lnTo>
                    <a:pt x="155" y="21"/>
                  </a:lnTo>
                  <a:lnTo>
                    <a:pt x="149" y="15"/>
                  </a:lnTo>
                  <a:lnTo>
                    <a:pt x="141" y="10"/>
                  </a:lnTo>
                  <a:lnTo>
                    <a:pt x="132" y="6"/>
                  </a:lnTo>
                  <a:lnTo>
                    <a:pt x="124" y="4"/>
                  </a:lnTo>
                  <a:lnTo>
                    <a:pt x="115" y="1"/>
                  </a:lnTo>
                  <a:lnTo>
                    <a:pt x="106" y="0"/>
                  </a:lnTo>
                  <a:lnTo>
                    <a:pt x="97" y="0"/>
                  </a:lnTo>
                  <a:lnTo>
                    <a:pt x="88" y="0"/>
                  </a:lnTo>
                  <a:lnTo>
                    <a:pt x="81" y="1"/>
                  </a:lnTo>
                  <a:lnTo>
                    <a:pt x="73" y="4"/>
                  </a:lnTo>
                  <a:lnTo>
                    <a:pt x="64" y="5"/>
                  </a:lnTo>
                  <a:lnTo>
                    <a:pt x="58" y="9"/>
                  </a:lnTo>
                  <a:lnTo>
                    <a:pt x="50" y="13"/>
                  </a:lnTo>
                  <a:lnTo>
                    <a:pt x="44" y="17"/>
                  </a:lnTo>
                  <a:lnTo>
                    <a:pt x="37" y="22"/>
                  </a:lnTo>
                  <a:lnTo>
                    <a:pt x="24" y="32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0" y="76"/>
                  </a:lnTo>
                  <a:lnTo>
                    <a:pt x="1" y="75"/>
                  </a:lnTo>
                  <a:lnTo>
                    <a:pt x="10" y="80"/>
                  </a:lnTo>
                  <a:lnTo>
                    <a:pt x="22" y="84"/>
                  </a:lnTo>
                  <a:lnTo>
                    <a:pt x="35" y="86"/>
                  </a:lnTo>
                  <a:lnTo>
                    <a:pt x="50" y="87"/>
                  </a:lnTo>
                  <a:lnTo>
                    <a:pt x="64" y="86"/>
                  </a:lnTo>
                  <a:lnTo>
                    <a:pt x="79" y="84"/>
                  </a:lnTo>
                  <a:lnTo>
                    <a:pt x="86" y="81"/>
                  </a:lnTo>
                  <a:lnTo>
                    <a:pt x="92" y="77"/>
                  </a:lnTo>
                  <a:lnTo>
                    <a:pt x="99" y="75"/>
                  </a:lnTo>
                  <a:lnTo>
                    <a:pt x="10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3452">
              <a:extLst>
                <a:ext uri="{FF2B5EF4-FFF2-40B4-BE49-F238E27FC236}">
                  <a16:creationId xmlns:a16="http://schemas.microsoft.com/office/drawing/2014/main" id="{7AB0BDF1-3BDE-4E4F-8BE0-9FAE12E18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3050" y="5507038"/>
              <a:ext cx="79375" cy="36513"/>
            </a:xfrm>
            <a:custGeom>
              <a:avLst/>
              <a:gdLst>
                <a:gd name="T0" fmla="*/ 0 w 197"/>
                <a:gd name="T1" fmla="*/ 75 h 93"/>
                <a:gd name="T2" fmla="*/ 0 w 197"/>
                <a:gd name="T3" fmla="*/ 74 h 93"/>
                <a:gd name="T4" fmla="*/ 9 w 197"/>
                <a:gd name="T5" fmla="*/ 79 h 93"/>
                <a:gd name="T6" fmla="*/ 22 w 197"/>
                <a:gd name="T7" fmla="*/ 82 h 93"/>
                <a:gd name="T8" fmla="*/ 34 w 197"/>
                <a:gd name="T9" fmla="*/ 85 h 93"/>
                <a:gd name="T10" fmla="*/ 50 w 197"/>
                <a:gd name="T11" fmla="*/ 86 h 93"/>
                <a:gd name="T12" fmla="*/ 64 w 197"/>
                <a:gd name="T13" fmla="*/ 86 h 93"/>
                <a:gd name="T14" fmla="*/ 79 w 197"/>
                <a:gd name="T15" fmla="*/ 82 h 93"/>
                <a:gd name="T16" fmla="*/ 86 w 197"/>
                <a:gd name="T17" fmla="*/ 80 h 93"/>
                <a:gd name="T18" fmla="*/ 92 w 197"/>
                <a:gd name="T19" fmla="*/ 77 h 93"/>
                <a:gd name="T20" fmla="*/ 99 w 197"/>
                <a:gd name="T21" fmla="*/ 74 h 93"/>
                <a:gd name="T22" fmla="*/ 104 w 197"/>
                <a:gd name="T23" fmla="*/ 68 h 93"/>
                <a:gd name="T24" fmla="*/ 108 w 197"/>
                <a:gd name="T25" fmla="*/ 66 h 93"/>
                <a:gd name="T26" fmla="*/ 114 w 197"/>
                <a:gd name="T27" fmla="*/ 66 h 93"/>
                <a:gd name="T28" fmla="*/ 117 w 197"/>
                <a:gd name="T29" fmla="*/ 66 h 93"/>
                <a:gd name="T30" fmla="*/ 119 w 197"/>
                <a:gd name="T31" fmla="*/ 67 h 93"/>
                <a:gd name="T32" fmla="*/ 120 w 197"/>
                <a:gd name="T33" fmla="*/ 70 h 93"/>
                <a:gd name="T34" fmla="*/ 123 w 197"/>
                <a:gd name="T35" fmla="*/ 72 h 93"/>
                <a:gd name="T36" fmla="*/ 124 w 197"/>
                <a:gd name="T37" fmla="*/ 75 h 93"/>
                <a:gd name="T38" fmla="*/ 128 w 197"/>
                <a:gd name="T39" fmla="*/ 79 h 93"/>
                <a:gd name="T40" fmla="*/ 132 w 197"/>
                <a:gd name="T41" fmla="*/ 81 h 93"/>
                <a:gd name="T42" fmla="*/ 137 w 197"/>
                <a:gd name="T43" fmla="*/ 84 h 93"/>
                <a:gd name="T44" fmla="*/ 147 w 197"/>
                <a:gd name="T45" fmla="*/ 89 h 93"/>
                <a:gd name="T46" fmla="*/ 161 w 197"/>
                <a:gd name="T47" fmla="*/ 91 h 93"/>
                <a:gd name="T48" fmla="*/ 173 w 197"/>
                <a:gd name="T49" fmla="*/ 93 h 93"/>
                <a:gd name="T50" fmla="*/ 183 w 197"/>
                <a:gd name="T51" fmla="*/ 93 h 93"/>
                <a:gd name="T52" fmla="*/ 191 w 197"/>
                <a:gd name="T53" fmla="*/ 91 h 93"/>
                <a:gd name="T54" fmla="*/ 197 w 197"/>
                <a:gd name="T55" fmla="*/ 89 h 93"/>
                <a:gd name="T56" fmla="*/ 196 w 197"/>
                <a:gd name="T57" fmla="*/ 80 h 93"/>
                <a:gd name="T58" fmla="*/ 192 w 197"/>
                <a:gd name="T59" fmla="*/ 71 h 93"/>
                <a:gd name="T60" fmla="*/ 190 w 197"/>
                <a:gd name="T61" fmla="*/ 62 h 93"/>
                <a:gd name="T62" fmla="*/ 185 w 197"/>
                <a:gd name="T63" fmla="*/ 54 h 93"/>
                <a:gd name="T64" fmla="*/ 181 w 197"/>
                <a:gd name="T65" fmla="*/ 45 h 93"/>
                <a:gd name="T66" fmla="*/ 174 w 197"/>
                <a:gd name="T67" fmla="*/ 39 h 93"/>
                <a:gd name="T68" fmla="*/ 169 w 197"/>
                <a:gd name="T69" fmla="*/ 31 h 93"/>
                <a:gd name="T70" fmla="*/ 163 w 197"/>
                <a:gd name="T71" fmla="*/ 26 h 93"/>
                <a:gd name="T72" fmla="*/ 155 w 197"/>
                <a:gd name="T73" fmla="*/ 20 h 93"/>
                <a:gd name="T74" fmla="*/ 149 w 197"/>
                <a:gd name="T75" fmla="*/ 14 h 93"/>
                <a:gd name="T76" fmla="*/ 141 w 197"/>
                <a:gd name="T77" fmla="*/ 11 h 93"/>
                <a:gd name="T78" fmla="*/ 132 w 197"/>
                <a:gd name="T79" fmla="*/ 7 h 93"/>
                <a:gd name="T80" fmla="*/ 124 w 197"/>
                <a:gd name="T81" fmla="*/ 4 h 93"/>
                <a:gd name="T82" fmla="*/ 115 w 197"/>
                <a:gd name="T83" fmla="*/ 2 h 93"/>
                <a:gd name="T84" fmla="*/ 106 w 197"/>
                <a:gd name="T85" fmla="*/ 0 h 93"/>
                <a:gd name="T86" fmla="*/ 97 w 197"/>
                <a:gd name="T87" fmla="*/ 0 h 93"/>
                <a:gd name="T88" fmla="*/ 88 w 197"/>
                <a:gd name="T89" fmla="*/ 0 h 93"/>
                <a:gd name="T90" fmla="*/ 81 w 197"/>
                <a:gd name="T91" fmla="*/ 2 h 93"/>
                <a:gd name="T92" fmla="*/ 72 w 197"/>
                <a:gd name="T93" fmla="*/ 3 h 93"/>
                <a:gd name="T94" fmla="*/ 64 w 197"/>
                <a:gd name="T95" fmla="*/ 5 h 93"/>
                <a:gd name="T96" fmla="*/ 57 w 197"/>
                <a:gd name="T97" fmla="*/ 8 h 93"/>
                <a:gd name="T98" fmla="*/ 50 w 197"/>
                <a:gd name="T99" fmla="*/ 12 h 93"/>
                <a:gd name="T100" fmla="*/ 43 w 197"/>
                <a:gd name="T101" fmla="*/ 16 h 93"/>
                <a:gd name="T102" fmla="*/ 36 w 197"/>
                <a:gd name="T103" fmla="*/ 21 h 93"/>
                <a:gd name="T104" fmla="*/ 24 w 197"/>
                <a:gd name="T105" fmla="*/ 32 h 93"/>
                <a:gd name="T106" fmla="*/ 14 w 197"/>
                <a:gd name="T107" fmla="*/ 45 h 93"/>
                <a:gd name="T108" fmla="*/ 6 w 197"/>
                <a:gd name="T109" fmla="*/ 59 h 93"/>
                <a:gd name="T110" fmla="*/ 0 w 197"/>
                <a:gd name="T111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7" h="93">
                  <a:moveTo>
                    <a:pt x="0" y="75"/>
                  </a:moveTo>
                  <a:lnTo>
                    <a:pt x="0" y="74"/>
                  </a:lnTo>
                  <a:lnTo>
                    <a:pt x="9" y="79"/>
                  </a:lnTo>
                  <a:lnTo>
                    <a:pt x="22" y="82"/>
                  </a:lnTo>
                  <a:lnTo>
                    <a:pt x="34" y="85"/>
                  </a:lnTo>
                  <a:lnTo>
                    <a:pt x="50" y="86"/>
                  </a:lnTo>
                  <a:lnTo>
                    <a:pt x="64" y="86"/>
                  </a:lnTo>
                  <a:lnTo>
                    <a:pt x="79" y="82"/>
                  </a:lnTo>
                  <a:lnTo>
                    <a:pt x="86" y="80"/>
                  </a:lnTo>
                  <a:lnTo>
                    <a:pt x="92" y="77"/>
                  </a:lnTo>
                  <a:lnTo>
                    <a:pt x="99" y="74"/>
                  </a:lnTo>
                  <a:lnTo>
                    <a:pt x="104" y="68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17" y="66"/>
                  </a:lnTo>
                  <a:lnTo>
                    <a:pt x="119" y="67"/>
                  </a:lnTo>
                  <a:lnTo>
                    <a:pt x="120" y="70"/>
                  </a:lnTo>
                  <a:lnTo>
                    <a:pt x="123" y="72"/>
                  </a:lnTo>
                  <a:lnTo>
                    <a:pt x="124" y="75"/>
                  </a:lnTo>
                  <a:lnTo>
                    <a:pt x="128" y="79"/>
                  </a:lnTo>
                  <a:lnTo>
                    <a:pt x="132" y="81"/>
                  </a:lnTo>
                  <a:lnTo>
                    <a:pt x="137" y="84"/>
                  </a:lnTo>
                  <a:lnTo>
                    <a:pt x="147" y="89"/>
                  </a:lnTo>
                  <a:lnTo>
                    <a:pt x="161" y="91"/>
                  </a:lnTo>
                  <a:lnTo>
                    <a:pt x="173" y="93"/>
                  </a:lnTo>
                  <a:lnTo>
                    <a:pt x="183" y="93"/>
                  </a:lnTo>
                  <a:lnTo>
                    <a:pt x="191" y="91"/>
                  </a:lnTo>
                  <a:lnTo>
                    <a:pt x="197" y="89"/>
                  </a:lnTo>
                  <a:lnTo>
                    <a:pt x="196" y="80"/>
                  </a:lnTo>
                  <a:lnTo>
                    <a:pt x="192" y="71"/>
                  </a:lnTo>
                  <a:lnTo>
                    <a:pt x="190" y="62"/>
                  </a:lnTo>
                  <a:lnTo>
                    <a:pt x="185" y="54"/>
                  </a:lnTo>
                  <a:lnTo>
                    <a:pt x="181" y="45"/>
                  </a:lnTo>
                  <a:lnTo>
                    <a:pt x="174" y="39"/>
                  </a:lnTo>
                  <a:lnTo>
                    <a:pt x="169" y="31"/>
                  </a:lnTo>
                  <a:lnTo>
                    <a:pt x="163" y="26"/>
                  </a:lnTo>
                  <a:lnTo>
                    <a:pt x="155" y="20"/>
                  </a:lnTo>
                  <a:lnTo>
                    <a:pt x="149" y="14"/>
                  </a:lnTo>
                  <a:lnTo>
                    <a:pt x="141" y="11"/>
                  </a:lnTo>
                  <a:lnTo>
                    <a:pt x="132" y="7"/>
                  </a:lnTo>
                  <a:lnTo>
                    <a:pt x="124" y="4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0"/>
                  </a:lnTo>
                  <a:lnTo>
                    <a:pt x="88" y="0"/>
                  </a:lnTo>
                  <a:lnTo>
                    <a:pt x="81" y="2"/>
                  </a:lnTo>
                  <a:lnTo>
                    <a:pt x="72" y="3"/>
                  </a:lnTo>
                  <a:lnTo>
                    <a:pt x="64" y="5"/>
                  </a:lnTo>
                  <a:lnTo>
                    <a:pt x="57" y="8"/>
                  </a:lnTo>
                  <a:lnTo>
                    <a:pt x="50" y="12"/>
                  </a:lnTo>
                  <a:lnTo>
                    <a:pt x="43" y="16"/>
                  </a:lnTo>
                  <a:lnTo>
                    <a:pt x="36" y="21"/>
                  </a:lnTo>
                  <a:lnTo>
                    <a:pt x="24" y="32"/>
                  </a:lnTo>
                  <a:lnTo>
                    <a:pt x="14" y="45"/>
                  </a:lnTo>
                  <a:lnTo>
                    <a:pt x="6" y="59"/>
                  </a:ln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3453">
              <a:extLst>
                <a:ext uri="{FF2B5EF4-FFF2-40B4-BE49-F238E27FC236}">
                  <a16:creationId xmlns:a16="http://schemas.microsoft.com/office/drawing/2014/main" id="{9B35D360-F685-49DA-BDBB-E18E13CF4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7650" y="5545138"/>
              <a:ext cx="128587" cy="90488"/>
            </a:xfrm>
            <a:custGeom>
              <a:avLst/>
              <a:gdLst>
                <a:gd name="T0" fmla="*/ 289 w 325"/>
                <a:gd name="T1" fmla="*/ 155 h 230"/>
                <a:gd name="T2" fmla="*/ 217 w 325"/>
                <a:gd name="T3" fmla="*/ 136 h 230"/>
                <a:gd name="T4" fmla="*/ 217 w 325"/>
                <a:gd name="T5" fmla="*/ 112 h 230"/>
                <a:gd name="T6" fmla="*/ 227 w 325"/>
                <a:gd name="T7" fmla="*/ 104 h 230"/>
                <a:gd name="T8" fmla="*/ 236 w 325"/>
                <a:gd name="T9" fmla="*/ 95 h 230"/>
                <a:gd name="T10" fmla="*/ 245 w 325"/>
                <a:gd name="T11" fmla="*/ 85 h 230"/>
                <a:gd name="T12" fmla="*/ 252 w 325"/>
                <a:gd name="T13" fmla="*/ 73 h 230"/>
                <a:gd name="T14" fmla="*/ 258 w 325"/>
                <a:gd name="T15" fmla="*/ 62 h 230"/>
                <a:gd name="T16" fmla="*/ 262 w 325"/>
                <a:gd name="T17" fmla="*/ 48 h 230"/>
                <a:gd name="T18" fmla="*/ 266 w 325"/>
                <a:gd name="T19" fmla="*/ 35 h 230"/>
                <a:gd name="T20" fmla="*/ 267 w 325"/>
                <a:gd name="T21" fmla="*/ 21 h 230"/>
                <a:gd name="T22" fmla="*/ 255 w 325"/>
                <a:gd name="T23" fmla="*/ 22 h 230"/>
                <a:gd name="T24" fmla="*/ 243 w 325"/>
                <a:gd name="T25" fmla="*/ 23 h 230"/>
                <a:gd name="T26" fmla="*/ 234 w 325"/>
                <a:gd name="T27" fmla="*/ 22 h 230"/>
                <a:gd name="T28" fmla="*/ 225 w 325"/>
                <a:gd name="T29" fmla="*/ 22 h 230"/>
                <a:gd name="T30" fmla="*/ 211 w 325"/>
                <a:gd name="T31" fmla="*/ 18 h 230"/>
                <a:gd name="T32" fmla="*/ 198 w 325"/>
                <a:gd name="T33" fmla="*/ 14 h 230"/>
                <a:gd name="T34" fmla="*/ 186 w 325"/>
                <a:gd name="T35" fmla="*/ 8 h 230"/>
                <a:gd name="T36" fmla="*/ 177 w 325"/>
                <a:gd name="T37" fmla="*/ 0 h 230"/>
                <a:gd name="T38" fmla="*/ 171 w 325"/>
                <a:gd name="T39" fmla="*/ 4 h 230"/>
                <a:gd name="T40" fmla="*/ 164 w 325"/>
                <a:gd name="T41" fmla="*/ 8 h 230"/>
                <a:gd name="T42" fmla="*/ 157 w 325"/>
                <a:gd name="T43" fmla="*/ 10 h 230"/>
                <a:gd name="T44" fmla="*/ 149 w 325"/>
                <a:gd name="T45" fmla="*/ 13 h 230"/>
                <a:gd name="T46" fmla="*/ 133 w 325"/>
                <a:gd name="T47" fmla="*/ 15 h 230"/>
                <a:gd name="T48" fmla="*/ 118 w 325"/>
                <a:gd name="T49" fmla="*/ 17 h 230"/>
                <a:gd name="T50" fmla="*/ 103 w 325"/>
                <a:gd name="T51" fmla="*/ 15 h 230"/>
                <a:gd name="T52" fmla="*/ 87 w 325"/>
                <a:gd name="T53" fmla="*/ 13 h 230"/>
                <a:gd name="T54" fmla="*/ 73 w 325"/>
                <a:gd name="T55" fmla="*/ 9 h 230"/>
                <a:gd name="T56" fmla="*/ 62 w 325"/>
                <a:gd name="T57" fmla="*/ 4 h 230"/>
                <a:gd name="T58" fmla="*/ 62 w 325"/>
                <a:gd name="T59" fmla="*/ 10 h 230"/>
                <a:gd name="T60" fmla="*/ 60 w 325"/>
                <a:gd name="T61" fmla="*/ 17 h 230"/>
                <a:gd name="T62" fmla="*/ 62 w 325"/>
                <a:gd name="T63" fmla="*/ 31 h 230"/>
                <a:gd name="T64" fmla="*/ 64 w 325"/>
                <a:gd name="T65" fmla="*/ 45 h 230"/>
                <a:gd name="T66" fmla="*/ 68 w 325"/>
                <a:gd name="T67" fmla="*/ 58 h 230"/>
                <a:gd name="T68" fmla="*/ 74 w 325"/>
                <a:gd name="T69" fmla="*/ 71 h 230"/>
                <a:gd name="T70" fmla="*/ 81 w 325"/>
                <a:gd name="T71" fmla="*/ 82 h 230"/>
                <a:gd name="T72" fmla="*/ 89 w 325"/>
                <a:gd name="T73" fmla="*/ 93 h 230"/>
                <a:gd name="T74" fmla="*/ 97 w 325"/>
                <a:gd name="T75" fmla="*/ 103 h 230"/>
                <a:gd name="T76" fmla="*/ 108 w 325"/>
                <a:gd name="T77" fmla="*/ 111 h 230"/>
                <a:gd name="T78" fmla="*/ 108 w 325"/>
                <a:gd name="T79" fmla="*/ 136 h 230"/>
                <a:gd name="T80" fmla="*/ 38 w 325"/>
                <a:gd name="T81" fmla="*/ 155 h 230"/>
                <a:gd name="T82" fmla="*/ 31 w 325"/>
                <a:gd name="T83" fmla="*/ 158 h 230"/>
                <a:gd name="T84" fmla="*/ 23 w 325"/>
                <a:gd name="T85" fmla="*/ 163 h 230"/>
                <a:gd name="T86" fmla="*/ 17 w 325"/>
                <a:gd name="T87" fmla="*/ 168 h 230"/>
                <a:gd name="T88" fmla="*/ 11 w 325"/>
                <a:gd name="T89" fmla="*/ 175 h 230"/>
                <a:gd name="T90" fmla="*/ 6 w 325"/>
                <a:gd name="T91" fmla="*/ 181 h 230"/>
                <a:gd name="T92" fmla="*/ 4 w 325"/>
                <a:gd name="T93" fmla="*/ 189 h 230"/>
                <a:gd name="T94" fmla="*/ 1 w 325"/>
                <a:gd name="T95" fmla="*/ 198 h 230"/>
                <a:gd name="T96" fmla="*/ 0 w 325"/>
                <a:gd name="T97" fmla="*/ 206 h 230"/>
                <a:gd name="T98" fmla="*/ 0 w 325"/>
                <a:gd name="T99" fmla="*/ 230 h 230"/>
                <a:gd name="T100" fmla="*/ 325 w 325"/>
                <a:gd name="T101" fmla="*/ 230 h 230"/>
                <a:gd name="T102" fmla="*/ 325 w 325"/>
                <a:gd name="T103" fmla="*/ 206 h 230"/>
                <a:gd name="T104" fmla="*/ 324 w 325"/>
                <a:gd name="T105" fmla="*/ 198 h 230"/>
                <a:gd name="T106" fmla="*/ 322 w 325"/>
                <a:gd name="T107" fmla="*/ 189 h 230"/>
                <a:gd name="T108" fmla="*/ 318 w 325"/>
                <a:gd name="T109" fmla="*/ 181 h 230"/>
                <a:gd name="T110" fmla="*/ 315 w 325"/>
                <a:gd name="T111" fmla="*/ 175 h 230"/>
                <a:gd name="T112" fmla="*/ 309 w 325"/>
                <a:gd name="T113" fmla="*/ 168 h 230"/>
                <a:gd name="T114" fmla="*/ 303 w 325"/>
                <a:gd name="T115" fmla="*/ 162 h 230"/>
                <a:gd name="T116" fmla="*/ 297 w 325"/>
                <a:gd name="T117" fmla="*/ 158 h 230"/>
                <a:gd name="T118" fmla="*/ 289 w 325"/>
                <a:gd name="T119" fmla="*/ 15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5" h="230">
                  <a:moveTo>
                    <a:pt x="289" y="155"/>
                  </a:moveTo>
                  <a:lnTo>
                    <a:pt x="217" y="136"/>
                  </a:lnTo>
                  <a:lnTo>
                    <a:pt x="217" y="112"/>
                  </a:lnTo>
                  <a:lnTo>
                    <a:pt x="227" y="104"/>
                  </a:lnTo>
                  <a:lnTo>
                    <a:pt x="236" y="95"/>
                  </a:lnTo>
                  <a:lnTo>
                    <a:pt x="245" y="85"/>
                  </a:lnTo>
                  <a:lnTo>
                    <a:pt x="252" y="73"/>
                  </a:lnTo>
                  <a:lnTo>
                    <a:pt x="258" y="62"/>
                  </a:lnTo>
                  <a:lnTo>
                    <a:pt x="262" y="48"/>
                  </a:lnTo>
                  <a:lnTo>
                    <a:pt x="266" y="35"/>
                  </a:lnTo>
                  <a:lnTo>
                    <a:pt x="267" y="21"/>
                  </a:lnTo>
                  <a:lnTo>
                    <a:pt x="255" y="22"/>
                  </a:lnTo>
                  <a:lnTo>
                    <a:pt x="243" y="23"/>
                  </a:lnTo>
                  <a:lnTo>
                    <a:pt x="234" y="22"/>
                  </a:lnTo>
                  <a:lnTo>
                    <a:pt x="225" y="22"/>
                  </a:lnTo>
                  <a:lnTo>
                    <a:pt x="211" y="18"/>
                  </a:lnTo>
                  <a:lnTo>
                    <a:pt x="198" y="14"/>
                  </a:lnTo>
                  <a:lnTo>
                    <a:pt x="186" y="8"/>
                  </a:lnTo>
                  <a:lnTo>
                    <a:pt x="177" y="0"/>
                  </a:lnTo>
                  <a:lnTo>
                    <a:pt x="171" y="4"/>
                  </a:lnTo>
                  <a:lnTo>
                    <a:pt x="164" y="8"/>
                  </a:lnTo>
                  <a:lnTo>
                    <a:pt x="157" y="10"/>
                  </a:lnTo>
                  <a:lnTo>
                    <a:pt x="149" y="13"/>
                  </a:lnTo>
                  <a:lnTo>
                    <a:pt x="133" y="15"/>
                  </a:lnTo>
                  <a:lnTo>
                    <a:pt x="118" y="17"/>
                  </a:lnTo>
                  <a:lnTo>
                    <a:pt x="103" y="15"/>
                  </a:lnTo>
                  <a:lnTo>
                    <a:pt x="87" y="13"/>
                  </a:lnTo>
                  <a:lnTo>
                    <a:pt x="73" y="9"/>
                  </a:lnTo>
                  <a:lnTo>
                    <a:pt x="62" y="4"/>
                  </a:lnTo>
                  <a:lnTo>
                    <a:pt x="62" y="10"/>
                  </a:lnTo>
                  <a:lnTo>
                    <a:pt x="60" y="17"/>
                  </a:lnTo>
                  <a:lnTo>
                    <a:pt x="62" y="31"/>
                  </a:lnTo>
                  <a:lnTo>
                    <a:pt x="64" y="45"/>
                  </a:lnTo>
                  <a:lnTo>
                    <a:pt x="68" y="58"/>
                  </a:lnTo>
                  <a:lnTo>
                    <a:pt x="74" y="71"/>
                  </a:lnTo>
                  <a:lnTo>
                    <a:pt x="81" y="82"/>
                  </a:lnTo>
                  <a:lnTo>
                    <a:pt x="89" y="93"/>
                  </a:lnTo>
                  <a:lnTo>
                    <a:pt x="97" y="103"/>
                  </a:lnTo>
                  <a:lnTo>
                    <a:pt x="108" y="111"/>
                  </a:lnTo>
                  <a:lnTo>
                    <a:pt x="108" y="136"/>
                  </a:lnTo>
                  <a:lnTo>
                    <a:pt x="38" y="155"/>
                  </a:lnTo>
                  <a:lnTo>
                    <a:pt x="31" y="158"/>
                  </a:lnTo>
                  <a:lnTo>
                    <a:pt x="23" y="163"/>
                  </a:lnTo>
                  <a:lnTo>
                    <a:pt x="17" y="168"/>
                  </a:lnTo>
                  <a:lnTo>
                    <a:pt x="11" y="175"/>
                  </a:lnTo>
                  <a:lnTo>
                    <a:pt x="6" y="181"/>
                  </a:lnTo>
                  <a:lnTo>
                    <a:pt x="4" y="189"/>
                  </a:lnTo>
                  <a:lnTo>
                    <a:pt x="1" y="198"/>
                  </a:lnTo>
                  <a:lnTo>
                    <a:pt x="0" y="206"/>
                  </a:lnTo>
                  <a:lnTo>
                    <a:pt x="0" y="230"/>
                  </a:lnTo>
                  <a:lnTo>
                    <a:pt x="325" y="230"/>
                  </a:lnTo>
                  <a:lnTo>
                    <a:pt x="325" y="206"/>
                  </a:lnTo>
                  <a:lnTo>
                    <a:pt x="324" y="198"/>
                  </a:lnTo>
                  <a:lnTo>
                    <a:pt x="322" y="189"/>
                  </a:lnTo>
                  <a:lnTo>
                    <a:pt x="318" y="181"/>
                  </a:lnTo>
                  <a:lnTo>
                    <a:pt x="315" y="175"/>
                  </a:lnTo>
                  <a:lnTo>
                    <a:pt x="309" y="168"/>
                  </a:lnTo>
                  <a:lnTo>
                    <a:pt x="303" y="162"/>
                  </a:lnTo>
                  <a:lnTo>
                    <a:pt x="297" y="158"/>
                  </a:lnTo>
                  <a:lnTo>
                    <a:pt x="289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3454">
              <a:extLst>
                <a:ext uri="{FF2B5EF4-FFF2-40B4-BE49-F238E27FC236}">
                  <a16:creationId xmlns:a16="http://schemas.microsoft.com/office/drawing/2014/main" id="{C7660E10-1967-4E4B-BC5E-33443C2F7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2725" y="5494338"/>
              <a:ext cx="39687" cy="39688"/>
            </a:xfrm>
            <a:custGeom>
              <a:avLst/>
              <a:gdLst>
                <a:gd name="T0" fmla="*/ 96 w 100"/>
                <a:gd name="T1" fmla="*/ 96 h 100"/>
                <a:gd name="T2" fmla="*/ 99 w 100"/>
                <a:gd name="T3" fmla="*/ 92 h 100"/>
                <a:gd name="T4" fmla="*/ 100 w 100"/>
                <a:gd name="T5" fmla="*/ 87 h 100"/>
                <a:gd name="T6" fmla="*/ 99 w 100"/>
                <a:gd name="T7" fmla="*/ 83 h 100"/>
                <a:gd name="T8" fmla="*/ 96 w 100"/>
                <a:gd name="T9" fmla="*/ 80 h 100"/>
                <a:gd name="T10" fmla="*/ 20 w 100"/>
                <a:gd name="T11" fmla="*/ 4 h 100"/>
                <a:gd name="T12" fmla="*/ 17 w 100"/>
                <a:gd name="T13" fmla="*/ 1 h 100"/>
                <a:gd name="T14" fmla="*/ 11 w 100"/>
                <a:gd name="T15" fmla="*/ 0 h 100"/>
                <a:gd name="T16" fmla="*/ 8 w 100"/>
                <a:gd name="T17" fmla="*/ 1 h 100"/>
                <a:gd name="T18" fmla="*/ 4 w 100"/>
                <a:gd name="T19" fmla="*/ 4 h 100"/>
                <a:gd name="T20" fmla="*/ 1 w 100"/>
                <a:gd name="T21" fmla="*/ 8 h 100"/>
                <a:gd name="T22" fmla="*/ 0 w 100"/>
                <a:gd name="T23" fmla="*/ 11 h 100"/>
                <a:gd name="T24" fmla="*/ 1 w 100"/>
                <a:gd name="T25" fmla="*/ 17 h 100"/>
                <a:gd name="T26" fmla="*/ 4 w 100"/>
                <a:gd name="T27" fmla="*/ 20 h 100"/>
                <a:gd name="T28" fmla="*/ 79 w 100"/>
                <a:gd name="T29" fmla="*/ 96 h 100"/>
                <a:gd name="T30" fmla="*/ 83 w 100"/>
                <a:gd name="T31" fmla="*/ 99 h 100"/>
                <a:gd name="T32" fmla="*/ 87 w 100"/>
                <a:gd name="T33" fmla="*/ 100 h 100"/>
                <a:gd name="T34" fmla="*/ 92 w 100"/>
                <a:gd name="T35" fmla="*/ 99 h 100"/>
                <a:gd name="T36" fmla="*/ 96 w 100"/>
                <a:gd name="T37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00">
                  <a:moveTo>
                    <a:pt x="96" y="96"/>
                  </a:moveTo>
                  <a:lnTo>
                    <a:pt x="99" y="92"/>
                  </a:lnTo>
                  <a:lnTo>
                    <a:pt x="100" y="87"/>
                  </a:lnTo>
                  <a:lnTo>
                    <a:pt x="99" y="83"/>
                  </a:lnTo>
                  <a:lnTo>
                    <a:pt x="96" y="80"/>
                  </a:lnTo>
                  <a:lnTo>
                    <a:pt x="20" y="4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0"/>
                  </a:lnTo>
                  <a:lnTo>
                    <a:pt x="79" y="96"/>
                  </a:lnTo>
                  <a:lnTo>
                    <a:pt x="83" y="99"/>
                  </a:lnTo>
                  <a:lnTo>
                    <a:pt x="87" y="100"/>
                  </a:lnTo>
                  <a:lnTo>
                    <a:pt x="92" y="99"/>
                  </a:lnTo>
                  <a:lnTo>
                    <a:pt x="96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3455">
              <a:extLst>
                <a:ext uri="{FF2B5EF4-FFF2-40B4-BE49-F238E27FC236}">
                  <a16:creationId xmlns:a16="http://schemas.microsoft.com/office/drawing/2014/main" id="{B8E6769C-678D-4621-B377-7F03A8DB0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238" y="5494338"/>
              <a:ext cx="38100" cy="39688"/>
            </a:xfrm>
            <a:custGeom>
              <a:avLst/>
              <a:gdLst>
                <a:gd name="T0" fmla="*/ 78 w 98"/>
                <a:gd name="T1" fmla="*/ 4 h 100"/>
                <a:gd name="T2" fmla="*/ 2 w 98"/>
                <a:gd name="T3" fmla="*/ 80 h 100"/>
                <a:gd name="T4" fmla="*/ 0 w 98"/>
                <a:gd name="T5" fmla="*/ 83 h 100"/>
                <a:gd name="T6" fmla="*/ 0 w 98"/>
                <a:gd name="T7" fmla="*/ 87 h 100"/>
                <a:gd name="T8" fmla="*/ 0 w 98"/>
                <a:gd name="T9" fmla="*/ 92 h 100"/>
                <a:gd name="T10" fmla="*/ 2 w 98"/>
                <a:gd name="T11" fmla="*/ 96 h 100"/>
                <a:gd name="T12" fmla="*/ 7 w 98"/>
                <a:gd name="T13" fmla="*/ 99 h 100"/>
                <a:gd name="T14" fmla="*/ 11 w 98"/>
                <a:gd name="T15" fmla="*/ 100 h 100"/>
                <a:gd name="T16" fmla="*/ 16 w 98"/>
                <a:gd name="T17" fmla="*/ 99 h 100"/>
                <a:gd name="T18" fmla="*/ 20 w 98"/>
                <a:gd name="T19" fmla="*/ 96 h 100"/>
                <a:gd name="T20" fmla="*/ 96 w 98"/>
                <a:gd name="T21" fmla="*/ 20 h 100"/>
                <a:gd name="T22" fmla="*/ 98 w 98"/>
                <a:gd name="T23" fmla="*/ 17 h 100"/>
                <a:gd name="T24" fmla="*/ 98 w 98"/>
                <a:gd name="T25" fmla="*/ 11 h 100"/>
                <a:gd name="T26" fmla="*/ 98 w 98"/>
                <a:gd name="T27" fmla="*/ 8 h 100"/>
                <a:gd name="T28" fmla="*/ 96 w 98"/>
                <a:gd name="T29" fmla="*/ 4 h 100"/>
                <a:gd name="T30" fmla="*/ 92 w 98"/>
                <a:gd name="T31" fmla="*/ 1 h 100"/>
                <a:gd name="T32" fmla="*/ 87 w 98"/>
                <a:gd name="T33" fmla="*/ 0 h 100"/>
                <a:gd name="T34" fmla="*/ 83 w 98"/>
                <a:gd name="T35" fmla="*/ 1 h 100"/>
                <a:gd name="T36" fmla="*/ 78 w 98"/>
                <a:gd name="T37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00">
                  <a:moveTo>
                    <a:pt x="78" y="4"/>
                  </a:moveTo>
                  <a:lnTo>
                    <a:pt x="2" y="80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0" y="92"/>
                  </a:lnTo>
                  <a:lnTo>
                    <a:pt x="2" y="96"/>
                  </a:lnTo>
                  <a:lnTo>
                    <a:pt x="7" y="99"/>
                  </a:lnTo>
                  <a:lnTo>
                    <a:pt x="11" y="100"/>
                  </a:lnTo>
                  <a:lnTo>
                    <a:pt x="16" y="99"/>
                  </a:lnTo>
                  <a:lnTo>
                    <a:pt x="20" y="96"/>
                  </a:lnTo>
                  <a:lnTo>
                    <a:pt x="96" y="20"/>
                  </a:lnTo>
                  <a:lnTo>
                    <a:pt x="98" y="17"/>
                  </a:lnTo>
                  <a:lnTo>
                    <a:pt x="98" y="11"/>
                  </a:lnTo>
                  <a:lnTo>
                    <a:pt x="98" y="8"/>
                  </a:lnTo>
                  <a:lnTo>
                    <a:pt x="96" y="4"/>
                  </a:lnTo>
                  <a:lnTo>
                    <a:pt x="92" y="1"/>
                  </a:lnTo>
                  <a:lnTo>
                    <a:pt x="87" y="0"/>
                  </a:lnTo>
                  <a:lnTo>
                    <a:pt x="83" y="1"/>
                  </a:lnTo>
                  <a:lnTo>
                    <a:pt x="7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FFB22BE-127E-4100-B6E4-22DF1BD7F6F0}"/>
              </a:ext>
            </a:extLst>
          </p:cNvPr>
          <p:cNvGrpSpPr/>
          <p:nvPr/>
        </p:nvGrpSpPr>
        <p:grpSpPr>
          <a:xfrm>
            <a:off x="4363201" y="2278689"/>
            <a:ext cx="380334" cy="331736"/>
            <a:chOff x="9312275" y="5386388"/>
            <a:chExt cx="285750" cy="24923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3" name="Freeform 3445">
              <a:extLst>
                <a:ext uri="{FF2B5EF4-FFF2-40B4-BE49-F238E27FC236}">
                  <a16:creationId xmlns:a16="http://schemas.microsoft.com/office/drawing/2014/main" id="{387BE47F-7E39-404F-9A40-86CECEA2B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3446">
              <a:extLst>
                <a:ext uri="{FF2B5EF4-FFF2-40B4-BE49-F238E27FC236}">
                  <a16:creationId xmlns:a16="http://schemas.microsoft.com/office/drawing/2014/main" id="{EE796753-86AE-49E3-B7D0-817CB8D8C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FF238F6-9B4C-4C69-AAB0-EB738F38E158}"/>
              </a:ext>
            </a:extLst>
          </p:cNvPr>
          <p:cNvGrpSpPr/>
          <p:nvPr/>
        </p:nvGrpSpPr>
        <p:grpSpPr>
          <a:xfrm>
            <a:off x="7454536" y="2240145"/>
            <a:ext cx="368186" cy="370278"/>
            <a:chOff x="6450013" y="5349875"/>
            <a:chExt cx="279399" cy="280988"/>
          </a:xfrm>
          <a:solidFill>
            <a:schemeClr val="accent1">
              <a:lumMod val="75000"/>
            </a:schemeClr>
          </a:solidFill>
        </p:grpSpPr>
        <p:sp>
          <p:nvSpPr>
            <p:cNvPr id="85" name="Freeform 3673">
              <a:extLst>
                <a:ext uri="{FF2B5EF4-FFF2-40B4-BE49-F238E27FC236}">
                  <a16:creationId xmlns:a16="http://schemas.microsoft.com/office/drawing/2014/main" id="{9A520C00-24EA-4D08-BAFC-70CB343A5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3674">
              <a:extLst>
                <a:ext uri="{FF2B5EF4-FFF2-40B4-BE49-F238E27FC236}">
                  <a16:creationId xmlns:a16="http://schemas.microsoft.com/office/drawing/2014/main" id="{92549085-FAF5-440C-B998-EA033A3D5F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943E2EC-A612-4CED-BCD0-30DD7A63195C}"/>
              </a:ext>
            </a:extLst>
          </p:cNvPr>
          <p:cNvGrpSpPr/>
          <p:nvPr/>
        </p:nvGrpSpPr>
        <p:grpSpPr>
          <a:xfrm>
            <a:off x="10534646" y="2237082"/>
            <a:ext cx="378496" cy="376406"/>
            <a:chOff x="7021513" y="7067550"/>
            <a:chExt cx="287337" cy="285751"/>
          </a:xfrm>
          <a:solidFill>
            <a:schemeClr val="accent1"/>
          </a:solidFill>
        </p:grpSpPr>
        <p:sp>
          <p:nvSpPr>
            <p:cNvPr id="91" name="Freeform 3732">
              <a:extLst>
                <a:ext uri="{FF2B5EF4-FFF2-40B4-BE49-F238E27FC236}">
                  <a16:creationId xmlns:a16="http://schemas.microsoft.com/office/drawing/2014/main" id="{38D354EC-8149-4694-9F77-62B0A9E6D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738" y="7292975"/>
              <a:ext cx="30162" cy="55563"/>
            </a:xfrm>
            <a:custGeom>
              <a:avLst/>
              <a:gdLst>
                <a:gd name="T0" fmla="*/ 35 w 76"/>
                <a:gd name="T1" fmla="*/ 0 h 141"/>
                <a:gd name="T2" fmla="*/ 0 w 76"/>
                <a:gd name="T3" fmla="*/ 35 h 141"/>
                <a:gd name="T4" fmla="*/ 40 w 76"/>
                <a:gd name="T5" fmla="*/ 141 h 141"/>
                <a:gd name="T6" fmla="*/ 76 w 76"/>
                <a:gd name="T7" fmla="*/ 35 h 141"/>
                <a:gd name="T8" fmla="*/ 35 w 7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41">
                  <a:moveTo>
                    <a:pt x="35" y="0"/>
                  </a:moveTo>
                  <a:lnTo>
                    <a:pt x="0" y="35"/>
                  </a:lnTo>
                  <a:lnTo>
                    <a:pt x="40" y="141"/>
                  </a:lnTo>
                  <a:lnTo>
                    <a:pt x="76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3733">
              <a:extLst>
                <a:ext uri="{FF2B5EF4-FFF2-40B4-BE49-F238E27FC236}">
                  <a16:creationId xmlns:a16="http://schemas.microsoft.com/office/drawing/2014/main" id="{CC8D18A7-DF9B-4491-8A23-F0B717E09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6138" y="7262813"/>
              <a:ext cx="112712" cy="90488"/>
            </a:xfrm>
            <a:custGeom>
              <a:avLst/>
              <a:gdLst>
                <a:gd name="T0" fmla="*/ 181 w 283"/>
                <a:gd name="T1" fmla="*/ 155 h 229"/>
                <a:gd name="T2" fmla="*/ 105 w 283"/>
                <a:gd name="T3" fmla="*/ 155 h 229"/>
                <a:gd name="T4" fmla="*/ 101 w 283"/>
                <a:gd name="T5" fmla="*/ 154 h 229"/>
                <a:gd name="T6" fmla="*/ 97 w 283"/>
                <a:gd name="T7" fmla="*/ 152 h 229"/>
                <a:gd name="T8" fmla="*/ 95 w 283"/>
                <a:gd name="T9" fmla="*/ 148 h 229"/>
                <a:gd name="T10" fmla="*/ 93 w 283"/>
                <a:gd name="T11" fmla="*/ 143 h 229"/>
                <a:gd name="T12" fmla="*/ 95 w 283"/>
                <a:gd name="T13" fmla="*/ 139 h 229"/>
                <a:gd name="T14" fmla="*/ 97 w 283"/>
                <a:gd name="T15" fmla="*/ 135 h 229"/>
                <a:gd name="T16" fmla="*/ 101 w 283"/>
                <a:gd name="T17" fmla="*/ 132 h 229"/>
                <a:gd name="T18" fmla="*/ 105 w 283"/>
                <a:gd name="T19" fmla="*/ 131 h 229"/>
                <a:gd name="T20" fmla="*/ 181 w 283"/>
                <a:gd name="T21" fmla="*/ 131 h 229"/>
                <a:gd name="T22" fmla="*/ 186 w 283"/>
                <a:gd name="T23" fmla="*/ 132 h 229"/>
                <a:gd name="T24" fmla="*/ 190 w 283"/>
                <a:gd name="T25" fmla="*/ 135 h 229"/>
                <a:gd name="T26" fmla="*/ 192 w 283"/>
                <a:gd name="T27" fmla="*/ 139 h 229"/>
                <a:gd name="T28" fmla="*/ 193 w 283"/>
                <a:gd name="T29" fmla="*/ 143 h 229"/>
                <a:gd name="T30" fmla="*/ 192 w 283"/>
                <a:gd name="T31" fmla="*/ 148 h 229"/>
                <a:gd name="T32" fmla="*/ 190 w 283"/>
                <a:gd name="T33" fmla="*/ 152 h 229"/>
                <a:gd name="T34" fmla="*/ 186 w 283"/>
                <a:gd name="T35" fmla="*/ 154 h 229"/>
                <a:gd name="T36" fmla="*/ 181 w 283"/>
                <a:gd name="T37" fmla="*/ 155 h 229"/>
                <a:gd name="T38" fmla="*/ 253 w 283"/>
                <a:gd name="T39" fmla="*/ 105 h 229"/>
                <a:gd name="T40" fmla="*/ 250 w 283"/>
                <a:gd name="T41" fmla="*/ 96 h 229"/>
                <a:gd name="T42" fmla="*/ 246 w 283"/>
                <a:gd name="T43" fmla="*/ 89 h 229"/>
                <a:gd name="T44" fmla="*/ 240 w 283"/>
                <a:gd name="T45" fmla="*/ 81 h 229"/>
                <a:gd name="T46" fmla="*/ 233 w 283"/>
                <a:gd name="T47" fmla="*/ 74 h 229"/>
                <a:gd name="T48" fmla="*/ 226 w 283"/>
                <a:gd name="T49" fmla="*/ 68 h 229"/>
                <a:gd name="T50" fmla="*/ 218 w 283"/>
                <a:gd name="T51" fmla="*/ 62 h 229"/>
                <a:gd name="T52" fmla="*/ 208 w 283"/>
                <a:gd name="T53" fmla="*/ 55 h 229"/>
                <a:gd name="T54" fmla="*/ 196 w 283"/>
                <a:gd name="T55" fmla="*/ 49 h 229"/>
                <a:gd name="T56" fmla="*/ 172 w 283"/>
                <a:gd name="T57" fmla="*/ 36 h 229"/>
                <a:gd name="T58" fmla="*/ 145 w 283"/>
                <a:gd name="T59" fmla="*/ 24 h 229"/>
                <a:gd name="T60" fmla="*/ 114 w 283"/>
                <a:gd name="T61" fmla="*/ 13 h 229"/>
                <a:gd name="T62" fmla="*/ 79 w 283"/>
                <a:gd name="T63" fmla="*/ 0 h 229"/>
                <a:gd name="T64" fmla="*/ 39 w 283"/>
                <a:gd name="T65" fmla="*/ 113 h 229"/>
                <a:gd name="T66" fmla="*/ 39 w 283"/>
                <a:gd name="T67" fmla="*/ 113 h 229"/>
                <a:gd name="T68" fmla="*/ 38 w 283"/>
                <a:gd name="T69" fmla="*/ 113 h 229"/>
                <a:gd name="T70" fmla="*/ 0 w 283"/>
                <a:gd name="T71" fmla="*/ 229 h 229"/>
                <a:gd name="T72" fmla="*/ 272 w 283"/>
                <a:gd name="T73" fmla="*/ 229 h 229"/>
                <a:gd name="T74" fmla="*/ 277 w 283"/>
                <a:gd name="T75" fmla="*/ 227 h 229"/>
                <a:gd name="T76" fmla="*/ 281 w 283"/>
                <a:gd name="T77" fmla="*/ 225 h 229"/>
                <a:gd name="T78" fmla="*/ 283 w 283"/>
                <a:gd name="T79" fmla="*/ 221 h 229"/>
                <a:gd name="T80" fmla="*/ 283 w 283"/>
                <a:gd name="T81" fmla="*/ 217 h 229"/>
                <a:gd name="T82" fmla="*/ 283 w 283"/>
                <a:gd name="T83" fmla="*/ 207 h 229"/>
                <a:gd name="T84" fmla="*/ 280 w 283"/>
                <a:gd name="T85" fmla="*/ 184 h 229"/>
                <a:gd name="T86" fmla="*/ 276 w 283"/>
                <a:gd name="T87" fmla="*/ 167 h 229"/>
                <a:gd name="T88" fmla="*/ 271 w 283"/>
                <a:gd name="T89" fmla="*/ 148 h 229"/>
                <a:gd name="T90" fmla="*/ 263 w 283"/>
                <a:gd name="T91" fmla="*/ 127 h 229"/>
                <a:gd name="T92" fmla="*/ 253 w 283"/>
                <a:gd name="T93" fmla="*/ 10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229">
                  <a:moveTo>
                    <a:pt x="181" y="155"/>
                  </a:moveTo>
                  <a:lnTo>
                    <a:pt x="105" y="155"/>
                  </a:lnTo>
                  <a:lnTo>
                    <a:pt x="101" y="154"/>
                  </a:lnTo>
                  <a:lnTo>
                    <a:pt x="97" y="152"/>
                  </a:lnTo>
                  <a:lnTo>
                    <a:pt x="95" y="148"/>
                  </a:lnTo>
                  <a:lnTo>
                    <a:pt x="93" y="143"/>
                  </a:lnTo>
                  <a:lnTo>
                    <a:pt x="95" y="139"/>
                  </a:lnTo>
                  <a:lnTo>
                    <a:pt x="97" y="135"/>
                  </a:lnTo>
                  <a:lnTo>
                    <a:pt x="101" y="132"/>
                  </a:lnTo>
                  <a:lnTo>
                    <a:pt x="105" y="131"/>
                  </a:lnTo>
                  <a:lnTo>
                    <a:pt x="181" y="131"/>
                  </a:lnTo>
                  <a:lnTo>
                    <a:pt x="186" y="132"/>
                  </a:lnTo>
                  <a:lnTo>
                    <a:pt x="190" y="135"/>
                  </a:lnTo>
                  <a:lnTo>
                    <a:pt x="192" y="139"/>
                  </a:lnTo>
                  <a:lnTo>
                    <a:pt x="193" y="143"/>
                  </a:lnTo>
                  <a:lnTo>
                    <a:pt x="192" y="148"/>
                  </a:lnTo>
                  <a:lnTo>
                    <a:pt x="190" y="152"/>
                  </a:lnTo>
                  <a:lnTo>
                    <a:pt x="186" y="154"/>
                  </a:lnTo>
                  <a:lnTo>
                    <a:pt x="181" y="155"/>
                  </a:lnTo>
                  <a:close/>
                  <a:moveTo>
                    <a:pt x="253" y="105"/>
                  </a:moveTo>
                  <a:lnTo>
                    <a:pt x="250" y="96"/>
                  </a:lnTo>
                  <a:lnTo>
                    <a:pt x="246" y="89"/>
                  </a:lnTo>
                  <a:lnTo>
                    <a:pt x="240" y="81"/>
                  </a:lnTo>
                  <a:lnTo>
                    <a:pt x="233" y="74"/>
                  </a:lnTo>
                  <a:lnTo>
                    <a:pt x="226" y="68"/>
                  </a:lnTo>
                  <a:lnTo>
                    <a:pt x="218" y="62"/>
                  </a:lnTo>
                  <a:lnTo>
                    <a:pt x="208" y="55"/>
                  </a:lnTo>
                  <a:lnTo>
                    <a:pt x="196" y="49"/>
                  </a:lnTo>
                  <a:lnTo>
                    <a:pt x="172" y="36"/>
                  </a:lnTo>
                  <a:lnTo>
                    <a:pt x="145" y="24"/>
                  </a:lnTo>
                  <a:lnTo>
                    <a:pt x="114" y="13"/>
                  </a:lnTo>
                  <a:lnTo>
                    <a:pt x="79" y="0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8" y="113"/>
                  </a:lnTo>
                  <a:lnTo>
                    <a:pt x="0" y="229"/>
                  </a:lnTo>
                  <a:lnTo>
                    <a:pt x="272" y="229"/>
                  </a:lnTo>
                  <a:lnTo>
                    <a:pt x="277" y="227"/>
                  </a:lnTo>
                  <a:lnTo>
                    <a:pt x="281" y="225"/>
                  </a:lnTo>
                  <a:lnTo>
                    <a:pt x="283" y="221"/>
                  </a:lnTo>
                  <a:lnTo>
                    <a:pt x="283" y="217"/>
                  </a:lnTo>
                  <a:lnTo>
                    <a:pt x="283" y="207"/>
                  </a:lnTo>
                  <a:lnTo>
                    <a:pt x="280" y="184"/>
                  </a:lnTo>
                  <a:lnTo>
                    <a:pt x="276" y="167"/>
                  </a:lnTo>
                  <a:lnTo>
                    <a:pt x="271" y="148"/>
                  </a:lnTo>
                  <a:lnTo>
                    <a:pt x="263" y="127"/>
                  </a:lnTo>
                  <a:lnTo>
                    <a:pt x="253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3734">
              <a:extLst>
                <a:ext uri="{FF2B5EF4-FFF2-40B4-BE49-F238E27FC236}">
                  <a16:creationId xmlns:a16="http://schemas.microsoft.com/office/drawing/2014/main" id="{50DEF239-0A27-40E6-955F-EBFE927DE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463" y="7292975"/>
              <a:ext cx="30162" cy="55563"/>
            </a:xfrm>
            <a:custGeom>
              <a:avLst/>
              <a:gdLst>
                <a:gd name="T0" fmla="*/ 0 w 76"/>
                <a:gd name="T1" fmla="*/ 37 h 141"/>
                <a:gd name="T2" fmla="*/ 35 w 76"/>
                <a:gd name="T3" fmla="*/ 141 h 141"/>
                <a:gd name="T4" fmla="*/ 76 w 76"/>
                <a:gd name="T5" fmla="*/ 35 h 141"/>
                <a:gd name="T6" fmla="*/ 41 w 76"/>
                <a:gd name="T7" fmla="*/ 0 h 141"/>
                <a:gd name="T8" fmla="*/ 0 w 76"/>
                <a:gd name="T9" fmla="*/ 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41">
                  <a:moveTo>
                    <a:pt x="0" y="37"/>
                  </a:moveTo>
                  <a:lnTo>
                    <a:pt x="35" y="141"/>
                  </a:lnTo>
                  <a:lnTo>
                    <a:pt x="76" y="35"/>
                  </a:lnTo>
                  <a:lnTo>
                    <a:pt x="41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3735">
              <a:extLst>
                <a:ext uri="{FF2B5EF4-FFF2-40B4-BE49-F238E27FC236}">
                  <a16:creationId xmlns:a16="http://schemas.microsoft.com/office/drawing/2014/main" id="{3E2F0A46-D02E-495B-856D-97B9289FA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588" y="7256463"/>
              <a:ext cx="42862" cy="41275"/>
            </a:xfrm>
            <a:custGeom>
              <a:avLst/>
              <a:gdLst>
                <a:gd name="T0" fmla="*/ 74 w 108"/>
                <a:gd name="T1" fmla="*/ 68 h 107"/>
                <a:gd name="T2" fmla="*/ 108 w 108"/>
                <a:gd name="T3" fmla="*/ 39 h 107"/>
                <a:gd name="T4" fmla="*/ 22 w 108"/>
                <a:gd name="T5" fmla="*/ 0 h 107"/>
                <a:gd name="T6" fmla="*/ 11 w 108"/>
                <a:gd name="T7" fmla="*/ 4 h 107"/>
                <a:gd name="T8" fmla="*/ 0 w 108"/>
                <a:gd name="T9" fmla="*/ 8 h 107"/>
                <a:gd name="T10" fmla="*/ 32 w 108"/>
                <a:gd name="T11" fmla="*/ 107 h 107"/>
                <a:gd name="T12" fmla="*/ 72 w 108"/>
                <a:gd name="T13" fmla="*/ 71 h 107"/>
                <a:gd name="T14" fmla="*/ 73 w 108"/>
                <a:gd name="T15" fmla="*/ 70 h 107"/>
                <a:gd name="T16" fmla="*/ 74 w 108"/>
                <a:gd name="T17" fmla="*/ 6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07">
                  <a:moveTo>
                    <a:pt x="74" y="68"/>
                  </a:moveTo>
                  <a:lnTo>
                    <a:pt x="108" y="39"/>
                  </a:lnTo>
                  <a:lnTo>
                    <a:pt x="22" y="0"/>
                  </a:lnTo>
                  <a:lnTo>
                    <a:pt x="11" y="4"/>
                  </a:lnTo>
                  <a:lnTo>
                    <a:pt x="0" y="8"/>
                  </a:lnTo>
                  <a:lnTo>
                    <a:pt x="32" y="107"/>
                  </a:lnTo>
                  <a:lnTo>
                    <a:pt x="72" y="71"/>
                  </a:lnTo>
                  <a:lnTo>
                    <a:pt x="73" y="70"/>
                  </a:lnTo>
                  <a:lnTo>
                    <a:pt x="74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3736">
              <a:extLst>
                <a:ext uri="{FF2B5EF4-FFF2-40B4-BE49-F238E27FC236}">
                  <a16:creationId xmlns:a16="http://schemas.microsoft.com/office/drawing/2014/main" id="{018CD2D9-5A26-40DE-A312-9AD82A832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0" y="7143750"/>
              <a:ext cx="119062" cy="120650"/>
            </a:xfrm>
            <a:custGeom>
              <a:avLst/>
              <a:gdLst>
                <a:gd name="T0" fmla="*/ 248 w 302"/>
                <a:gd name="T1" fmla="*/ 209 h 306"/>
                <a:gd name="T2" fmla="*/ 257 w 302"/>
                <a:gd name="T3" fmla="*/ 196 h 306"/>
                <a:gd name="T4" fmla="*/ 269 w 302"/>
                <a:gd name="T5" fmla="*/ 176 h 306"/>
                <a:gd name="T6" fmla="*/ 274 w 302"/>
                <a:gd name="T7" fmla="*/ 164 h 306"/>
                <a:gd name="T8" fmla="*/ 279 w 302"/>
                <a:gd name="T9" fmla="*/ 149 h 306"/>
                <a:gd name="T10" fmla="*/ 283 w 302"/>
                <a:gd name="T11" fmla="*/ 133 h 306"/>
                <a:gd name="T12" fmla="*/ 284 w 302"/>
                <a:gd name="T13" fmla="*/ 115 h 306"/>
                <a:gd name="T14" fmla="*/ 288 w 302"/>
                <a:gd name="T15" fmla="*/ 111 h 306"/>
                <a:gd name="T16" fmla="*/ 292 w 302"/>
                <a:gd name="T17" fmla="*/ 106 h 306"/>
                <a:gd name="T18" fmla="*/ 296 w 302"/>
                <a:gd name="T19" fmla="*/ 101 h 306"/>
                <a:gd name="T20" fmla="*/ 297 w 302"/>
                <a:gd name="T21" fmla="*/ 94 h 306"/>
                <a:gd name="T22" fmla="*/ 301 w 302"/>
                <a:gd name="T23" fmla="*/ 81 h 306"/>
                <a:gd name="T24" fmla="*/ 302 w 302"/>
                <a:gd name="T25" fmla="*/ 70 h 306"/>
                <a:gd name="T26" fmla="*/ 302 w 302"/>
                <a:gd name="T27" fmla="*/ 63 h 306"/>
                <a:gd name="T28" fmla="*/ 301 w 302"/>
                <a:gd name="T29" fmla="*/ 57 h 306"/>
                <a:gd name="T30" fmla="*/ 298 w 302"/>
                <a:gd name="T31" fmla="*/ 52 h 306"/>
                <a:gd name="T32" fmla="*/ 296 w 302"/>
                <a:gd name="T33" fmla="*/ 47 h 306"/>
                <a:gd name="T34" fmla="*/ 290 w 302"/>
                <a:gd name="T35" fmla="*/ 40 h 306"/>
                <a:gd name="T36" fmla="*/ 284 w 302"/>
                <a:gd name="T37" fmla="*/ 36 h 306"/>
                <a:gd name="T38" fmla="*/ 284 w 302"/>
                <a:gd name="T39" fmla="*/ 13 h 306"/>
                <a:gd name="T40" fmla="*/ 284 w 302"/>
                <a:gd name="T41" fmla="*/ 8 h 306"/>
                <a:gd name="T42" fmla="*/ 281 w 302"/>
                <a:gd name="T43" fmla="*/ 4 h 306"/>
                <a:gd name="T44" fmla="*/ 278 w 302"/>
                <a:gd name="T45" fmla="*/ 2 h 306"/>
                <a:gd name="T46" fmla="*/ 273 w 302"/>
                <a:gd name="T47" fmla="*/ 0 h 306"/>
                <a:gd name="T48" fmla="*/ 30 w 302"/>
                <a:gd name="T49" fmla="*/ 0 h 306"/>
                <a:gd name="T50" fmla="*/ 26 w 302"/>
                <a:gd name="T51" fmla="*/ 2 h 306"/>
                <a:gd name="T52" fmla="*/ 22 w 302"/>
                <a:gd name="T53" fmla="*/ 4 h 306"/>
                <a:gd name="T54" fmla="*/ 20 w 302"/>
                <a:gd name="T55" fmla="*/ 8 h 306"/>
                <a:gd name="T56" fmla="*/ 18 w 302"/>
                <a:gd name="T57" fmla="*/ 13 h 306"/>
                <a:gd name="T58" fmla="*/ 18 w 302"/>
                <a:gd name="T59" fmla="*/ 36 h 306"/>
                <a:gd name="T60" fmla="*/ 12 w 302"/>
                <a:gd name="T61" fmla="*/ 40 h 306"/>
                <a:gd name="T62" fmla="*/ 7 w 302"/>
                <a:gd name="T63" fmla="*/ 47 h 306"/>
                <a:gd name="T64" fmla="*/ 4 w 302"/>
                <a:gd name="T65" fmla="*/ 52 h 306"/>
                <a:gd name="T66" fmla="*/ 2 w 302"/>
                <a:gd name="T67" fmla="*/ 57 h 306"/>
                <a:gd name="T68" fmla="*/ 2 w 302"/>
                <a:gd name="T69" fmla="*/ 63 h 306"/>
                <a:gd name="T70" fmla="*/ 0 w 302"/>
                <a:gd name="T71" fmla="*/ 70 h 306"/>
                <a:gd name="T72" fmla="*/ 2 w 302"/>
                <a:gd name="T73" fmla="*/ 81 h 306"/>
                <a:gd name="T74" fmla="*/ 5 w 302"/>
                <a:gd name="T75" fmla="*/ 94 h 306"/>
                <a:gd name="T76" fmla="*/ 8 w 302"/>
                <a:gd name="T77" fmla="*/ 101 h 306"/>
                <a:gd name="T78" fmla="*/ 11 w 302"/>
                <a:gd name="T79" fmla="*/ 106 h 306"/>
                <a:gd name="T80" fmla="*/ 14 w 302"/>
                <a:gd name="T81" fmla="*/ 111 h 306"/>
                <a:gd name="T82" fmla="*/ 18 w 302"/>
                <a:gd name="T83" fmla="*/ 115 h 306"/>
                <a:gd name="T84" fmla="*/ 21 w 302"/>
                <a:gd name="T85" fmla="*/ 133 h 306"/>
                <a:gd name="T86" fmla="*/ 23 w 302"/>
                <a:gd name="T87" fmla="*/ 149 h 306"/>
                <a:gd name="T88" fmla="*/ 28 w 302"/>
                <a:gd name="T89" fmla="*/ 164 h 306"/>
                <a:gd name="T90" fmla="*/ 34 w 302"/>
                <a:gd name="T91" fmla="*/ 176 h 306"/>
                <a:gd name="T92" fmla="*/ 45 w 302"/>
                <a:gd name="T93" fmla="*/ 196 h 306"/>
                <a:gd name="T94" fmla="*/ 55 w 302"/>
                <a:gd name="T95" fmla="*/ 209 h 306"/>
                <a:gd name="T96" fmla="*/ 55 w 302"/>
                <a:gd name="T97" fmla="*/ 262 h 306"/>
                <a:gd name="T98" fmla="*/ 152 w 302"/>
                <a:gd name="T99" fmla="*/ 306 h 306"/>
                <a:gd name="T100" fmla="*/ 248 w 302"/>
                <a:gd name="T101" fmla="*/ 262 h 306"/>
                <a:gd name="T102" fmla="*/ 248 w 302"/>
                <a:gd name="T103" fmla="*/ 20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2" h="306">
                  <a:moveTo>
                    <a:pt x="248" y="209"/>
                  </a:moveTo>
                  <a:lnTo>
                    <a:pt x="257" y="196"/>
                  </a:lnTo>
                  <a:lnTo>
                    <a:pt x="269" y="176"/>
                  </a:lnTo>
                  <a:lnTo>
                    <a:pt x="274" y="164"/>
                  </a:lnTo>
                  <a:lnTo>
                    <a:pt x="279" y="149"/>
                  </a:lnTo>
                  <a:lnTo>
                    <a:pt x="283" y="133"/>
                  </a:lnTo>
                  <a:lnTo>
                    <a:pt x="284" y="115"/>
                  </a:lnTo>
                  <a:lnTo>
                    <a:pt x="288" y="111"/>
                  </a:lnTo>
                  <a:lnTo>
                    <a:pt x="292" y="106"/>
                  </a:lnTo>
                  <a:lnTo>
                    <a:pt x="296" y="101"/>
                  </a:lnTo>
                  <a:lnTo>
                    <a:pt x="297" y="94"/>
                  </a:lnTo>
                  <a:lnTo>
                    <a:pt x="301" y="81"/>
                  </a:lnTo>
                  <a:lnTo>
                    <a:pt x="302" y="70"/>
                  </a:lnTo>
                  <a:lnTo>
                    <a:pt x="302" y="63"/>
                  </a:lnTo>
                  <a:lnTo>
                    <a:pt x="301" y="57"/>
                  </a:lnTo>
                  <a:lnTo>
                    <a:pt x="298" y="52"/>
                  </a:lnTo>
                  <a:lnTo>
                    <a:pt x="296" y="47"/>
                  </a:lnTo>
                  <a:lnTo>
                    <a:pt x="290" y="40"/>
                  </a:lnTo>
                  <a:lnTo>
                    <a:pt x="284" y="36"/>
                  </a:lnTo>
                  <a:lnTo>
                    <a:pt x="284" y="13"/>
                  </a:lnTo>
                  <a:lnTo>
                    <a:pt x="284" y="8"/>
                  </a:lnTo>
                  <a:lnTo>
                    <a:pt x="281" y="4"/>
                  </a:lnTo>
                  <a:lnTo>
                    <a:pt x="278" y="2"/>
                  </a:lnTo>
                  <a:lnTo>
                    <a:pt x="273" y="0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20" y="8"/>
                  </a:lnTo>
                  <a:lnTo>
                    <a:pt x="18" y="13"/>
                  </a:lnTo>
                  <a:lnTo>
                    <a:pt x="18" y="36"/>
                  </a:lnTo>
                  <a:lnTo>
                    <a:pt x="12" y="40"/>
                  </a:lnTo>
                  <a:lnTo>
                    <a:pt x="7" y="47"/>
                  </a:lnTo>
                  <a:lnTo>
                    <a:pt x="4" y="52"/>
                  </a:lnTo>
                  <a:lnTo>
                    <a:pt x="2" y="57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81"/>
                  </a:lnTo>
                  <a:lnTo>
                    <a:pt x="5" y="94"/>
                  </a:lnTo>
                  <a:lnTo>
                    <a:pt x="8" y="101"/>
                  </a:lnTo>
                  <a:lnTo>
                    <a:pt x="11" y="106"/>
                  </a:lnTo>
                  <a:lnTo>
                    <a:pt x="14" y="111"/>
                  </a:lnTo>
                  <a:lnTo>
                    <a:pt x="18" y="115"/>
                  </a:lnTo>
                  <a:lnTo>
                    <a:pt x="21" y="133"/>
                  </a:lnTo>
                  <a:lnTo>
                    <a:pt x="23" y="149"/>
                  </a:lnTo>
                  <a:lnTo>
                    <a:pt x="28" y="164"/>
                  </a:lnTo>
                  <a:lnTo>
                    <a:pt x="34" y="176"/>
                  </a:lnTo>
                  <a:lnTo>
                    <a:pt x="45" y="196"/>
                  </a:lnTo>
                  <a:lnTo>
                    <a:pt x="55" y="209"/>
                  </a:lnTo>
                  <a:lnTo>
                    <a:pt x="55" y="262"/>
                  </a:lnTo>
                  <a:lnTo>
                    <a:pt x="152" y="306"/>
                  </a:lnTo>
                  <a:lnTo>
                    <a:pt x="248" y="262"/>
                  </a:lnTo>
                  <a:lnTo>
                    <a:pt x="248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3737">
              <a:extLst>
                <a:ext uri="{FF2B5EF4-FFF2-40B4-BE49-F238E27FC236}">
                  <a16:creationId xmlns:a16="http://schemas.microsoft.com/office/drawing/2014/main" id="{9914F72E-432E-4415-9381-42575CE4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7261225"/>
              <a:ext cx="112712" cy="92075"/>
            </a:xfrm>
            <a:custGeom>
              <a:avLst/>
              <a:gdLst>
                <a:gd name="T0" fmla="*/ 31 w 284"/>
                <a:gd name="T1" fmla="*/ 106 h 230"/>
                <a:gd name="T2" fmla="*/ 26 w 284"/>
                <a:gd name="T3" fmla="*/ 119 h 230"/>
                <a:gd name="T4" fmla="*/ 19 w 284"/>
                <a:gd name="T5" fmla="*/ 136 h 230"/>
                <a:gd name="T6" fmla="*/ 14 w 284"/>
                <a:gd name="T7" fmla="*/ 154 h 230"/>
                <a:gd name="T8" fmla="*/ 10 w 284"/>
                <a:gd name="T9" fmla="*/ 172 h 230"/>
                <a:gd name="T10" fmla="*/ 2 w 284"/>
                <a:gd name="T11" fmla="*/ 201 h 230"/>
                <a:gd name="T12" fmla="*/ 0 w 284"/>
                <a:gd name="T13" fmla="*/ 215 h 230"/>
                <a:gd name="T14" fmla="*/ 0 w 284"/>
                <a:gd name="T15" fmla="*/ 221 h 230"/>
                <a:gd name="T16" fmla="*/ 2 w 284"/>
                <a:gd name="T17" fmla="*/ 226 h 230"/>
                <a:gd name="T18" fmla="*/ 6 w 284"/>
                <a:gd name="T19" fmla="*/ 228 h 230"/>
                <a:gd name="T20" fmla="*/ 11 w 284"/>
                <a:gd name="T21" fmla="*/ 230 h 230"/>
                <a:gd name="T22" fmla="*/ 284 w 284"/>
                <a:gd name="T23" fmla="*/ 230 h 230"/>
                <a:gd name="T24" fmla="*/ 207 w 284"/>
                <a:gd name="T25" fmla="*/ 0 h 230"/>
                <a:gd name="T26" fmla="*/ 173 w 284"/>
                <a:gd name="T27" fmla="*/ 13 h 230"/>
                <a:gd name="T28" fmla="*/ 141 w 284"/>
                <a:gd name="T29" fmla="*/ 25 h 230"/>
                <a:gd name="T30" fmla="*/ 113 w 284"/>
                <a:gd name="T31" fmla="*/ 37 h 230"/>
                <a:gd name="T32" fmla="*/ 89 w 284"/>
                <a:gd name="T33" fmla="*/ 48 h 230"/>
                <a:gd name="T34" fmla="*/ 77 w 284"/>
                <a:gd name="T35" fmla="*/ 55 h 230"/>
                <a:gd name="T36" fmla="*/ 67 w 284"/>
                <a:gd name="T37" fmla="*/ 61 h 230"/>
                <a:gd name="T38" fmla="*/ 58 w 284"/>
                <a:gd name="T39" fmla="*/ 68 h 230"/>
                <a:gd name="T40" fmla="*/ 50 w 284"/>
                <a:gd name="T41" fmla="*/ 75 h 230"/>
                <a:gd name="T42" fmla="*/ 44 w 284"/>
                <a:gd name="T43" fmla="*/ 82 h 230"/>
                <a:gd name="T44" fmla="*/ 38 w 284"/>
                <a:gd name="T45" fmla="*/ 90 h 230"/>
                <a:gd name="T46" fmla="*/ 33 w 284"/>
                <a:gd name="T47" fmla="*/ 97 h 230"/>
                <a:gd name="T48" fmla="*/ 31 w 284"/>
                <a:gd name="T49" fmla="*/ 10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4" h="230">
                  <a:moveTo>
                    <a:pt x="31" y="106"/>
                  </a:moveTo>
                  <a:lnTo>
                    <a:pt x="26" y="119"/>
                  </a:lnTo>
                  <a:lnTo>
                    <a:pt x="19" y="136"/>
                  </a:lnTo>
                  <a:lnTo>
                    <a:pt x="14" y="154"/>
                  </a:lnTo>
                  <a:lnTo>
                    <a:pt x="10" y="172"/>
                  </a:lnTo>
                  <a:lnTo>
                    <a:pt x="2" y="201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2" y="226"/>
                  </a:lnTo>
                  <a:lnTo>
                    <a:pt x="6" y="228"/>
                  </a:lnTo>
                  <a:lnTo>
                    <a:pt x="11" y="230"/>
                  </a:lnTo>
                  <a:lnTo>
                    <a:pt x="284" y="230"/>
                  </a:lnTo>
                  <a:lnTo>
                    <a:pt x="207" y="0"/>
                  </a:lnTo>
                  <a:lnTo>
                    <a:pt x="173" y="13"/>
                  </a:lnTo>
                  <a:lnTo>
                    <a:pt x="141" y="25"/>
                  </a:lnTo>
                  <a:lnTo>
                    <a:pt x="113" y="37"/>
                  </a:lnTo>
                  <a:lnTo>
                    <a:pt x="89" y="48"/>
                  </a:lnTo>
                  <a:lnTo>
                    <a:pt x="77" y="55"/>
                  </a:lnTo>
                  <a:lnTo>
                    <a:pt x="67" y="61"/>
                  </a:lnTo>
                  <a:lnTo>
                    <a:pt x="58" y="68"/>
                  </a:lnTo>
                  <a:lnTo>
                    <a:pt x="50" y="75"/>
                  </a:lnTo>
                  <a:lnTo>
                    <a:pt x="44" y="82"/>
                  </a:lnTo>
                  <a:lnTo>
                    <a:pt x="38" y="90"/>
                  </a:lnTo>
                  <a:lnTo>
                    <a:pt x="33" y="97"/>
                  </a:lnTo>
                  <a:lnTo>
                    <a:pt x="3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3738">
              <a:extLst>
                <a:ext uri="{FF2B5EF4-FFF2-40B4-BE49-F238E27FC236}">
                  <a16:creationId xmlns:a16="http://schemas.microsoft.com/office/drawing/2014/main" id="{4A8B5954-E13A-43DC-A82A-2EE25BD11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838" y="7067550"/>
              <a:ext cx="166687" cy="71438"/>
            </a:xfrm>
            <a:custGeom>
              <a:avLst/>
              <a:gdLst>
                <a:gd name="T0" fmla="*/ 12 w 418"/>
                <a:gd name="T1" fmla="*/ 179 h 179"/>
                <a:gd name="T2" fmla="*/ 69 w 418"/>
                <a:gd name="T3" fmla="*/ 179 h 179"/>
                <a:gd name="T4" fmla="*/ 69 w 418"/>
                <a:gd name="T5" fmla="*/ 179 h 179"/>
                <a:gd name="T6" fmla="*/ 69 w 418"/>
                <a:gd name="T7" fmla="*/ 179 h 179"/>
                <a:gd name="T8" fmla="*/ 69 w 418"/>
                <a:gd name="T9" fmla="*/ 179 h 179"/>
                <a:gd name="T10" fmla="*/ 69 w 418"/>
                <a:gd name="T11" fmla="*/ 179 h 179"/>
                <a:gd name="T12" fmla="*/ 406 w 418"/>
                <a:gd name="T13" fmla="*/ 179 h 179"/>
                <a:gd name="T14" fmla="*/ 411 w 418"/>
                <a:gd name="T15" fmla="*/ 178 h 179"/>
                <a:gd name="T16" fmla="*/ 415 w 418"/>
                <a:gd name="T17" fmla="*/ 175 h 179"/>
                <a:gd name="T18" fmla="*/ 418 w 418"/>
                <a:gd name="T19" fmla="*/ 171 h 179"/>
                <a:gd name="T20" fmla="*/ 418 w 418"/>
                <a:gd name="T21" fmla="*/ 167 h 179"/>
                <a:gd name="T22" fmla="*/ 418 w 418"/>
                <a:gd name="T23" fmla="*/ 162 h 179"/>
                <a:gd name="T24" fmla="*/ 415 w 418"/>
                <a:gd name="T25" fmla="*/ 158 h 179"/>
                <a:gd name="T26" fmla="*/ 411 w 418"/>
                <a:gd name="T27" fmla="*/ 156 h 179"/>
                <a:gd name="T28" fmla="*/ 406 w 418"/>
                <a:gd name="T29" fmla="*/ 155 h 179"/>
                <a:gd name="T30" fmla="*/ 357 w 418"/>
                <a:gd name="T31" fmla="*/ 155 h 179"/>
                <a:gd name="T32" fmla="*/ 296 w 418"/>
                <a:gd name="T33" fmla="*/ 8 h 179"/>
                <a:gd name="T34" fmla="*/ 293 w 418"/>
                <a:gd name="T35" fmla="*/ 3 h 179"/>
                <a:gd name="T36" fmla="*/ 289 w 418"/>
                <a:gd name="T37" fmla="*/ 0 h 179"/>
                <a:gd name="T38" fmla="*/ 284 w 418"/>
                <a:gd name="T39" fmla="*/ 0 h 179"/>
                <a:gd name="T40" fmla="*/ 279 w 418"/>
                <a:gd name="T41" fmla="*/ 2 h 179"/>
                <a:gd name="T42" fmla="*/ 242 w 418"/>
                <a:gd name="T43" fmla="*/ 24 h 179"/>
                <a:gd name="T44" fmla="*/ 235 w 418"/>
                <a:gd name="T45" fmla="*/ 27 h 179"/>
                <a:gd name="T46" fmla="*/ 226 w 418"/>
                <a:gd name="T47" fmla="*/ 30 h 179"/>
                <a:gd name="T48" fmla="*/ 219 w 418"/>
                <a:gd name="T49" fmla="*/ 31 h 179"/>
                <a:gd name="T50" fmla="*/ 210 w 418"/>
                <a:gd name="T51" fmla="*/ 33 h 179"/>
                <a:gd name="T52" fmla="*/ 201 w 418"/>
                <a:gd name="T53" fmla="*/ 31 h 179"/>
                <a:gd name="T54" fmla="*/ 192 w 418"/>
                <a:gd name="T55" fmla="*/ 30 h 179"/>
                <a:gd name="T56" fmla="*/ 184 w 418"/>
                <a:gd name="T57" fmla="*/ 27 h 179"/>
                <a:gd name="T58" fmla="*/ 176 w 418"/>
                <a:gd name="T59" fmla="*/ 24 h 179"/>
                <a:gd name="T60" fmla="*/ 139 w 418"/>
                <a:gd name="T61" fmla="*/ 2 h 179"/>
                <a:gd name="T62" fmla="*/ 135 w 418"/>
                <a:gd name="T63" fmla="*/ 0 h 179"/>
                <a:gd name="T64" fmla="*/ 130 w 418"/>
                <a:gd name="T65" fmla="*/ 0 h 179"/>
                <a:gd name="T66" fmla="*/ 125 w 418"/>
                <a:gd name="T67" fmla="*/ 3 h 179"/>
                <a:gd name="T68" fmla="*/ 122 w 418"/>
                <a:gd name="T69" fmla="*/ 8 h 179"/>
                <a:gd name="T70" fmla="*/ 61 w 418"/>
                <a:gd name="T71" fmla="*/ 155 h 179"/>
                <a:gd name="T72" fmla="*/ 12 w 418"/>
                <a:gd name="T73" fmla="*/ 155 h 179"/>
                <a:gd name="T74" fmla="*/ 8 w 418"/>
                <a:gd name="T75" fmla="*/ 156 h 179"/>
                <a:gd name="T76" fmla="*/ 4 w 418"/>
                <a:gd name="T77" fmla="*/ 158 h 179"/>
                <a:gd name="T78" fmla="*/ 2 w 418"/>
                <a:gd name="T79" fmla="*/ 162 h 179"/>
                <a:gd name="T80" fmla="*/ 0 w 418"/>
                <a:gd name="T81" fmla="*/ 167 h 179"/>
                <a:gd name="T82" fmla="*/ 2 w 418"/>
                <a:gd name="T83" fmla="*/ 171 h 179"/>
                <a:gd name="T84" fmla="*/ 4 w 418"/>
                <a:gd name="T85" fmla="*/ 175 h 179"/>
                <a:gd name="T86" fmla="*/ 8 w 418"/>
                <a:gd name="T87" fmla="*/ 178 h 179"/>
                <a:gd name="T88" fmla="*/ 12 w 418"/>
                <a:gd name="T8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8" h="179">
                  <a:moveTo>
                    <a:pt x="12" y="179"/>
                  </a:moveTo>
                  <a:lnTo>
                    <a:pt x="69" y="179"/>
                  </a:lnTo>
                  <a:lnTo>
                    <a:pt x="69" y="179"/>
                  </a:lnTo>
                  <a:lnTo>
                    <a:pt x="69" y="179"/>
                  </a:lnTo>
                  <a:lnTo>
                    <a:pt x="69" y="179"/>
                  </a:lnTo>
                  <a:lnTo>
                    <a:pt x="69" y="179"/>
                  </a:lnTo>
                  <a:lnTo>
                    <a:pt x="406" y="179"/>
                  </a:lnTo>
                  <a:lnTo>
                    <a:pt x="411" y="178"/>
                  </a:lnTo>
                  <a:lnTo>
                    <a:pt x="415" y="175"/>
                  </a:lnTo>
                  <a:lnTo>
                    <a:pt x="418" y="171"/>
                  </a:lnTo>
                  <a:lnTo>
                    <a:pt x="418" y="167"/>
                  </a:lnTo>
                  <a:lnTo>
                    <a:pt x="418" y="162"/>
                  </a:lnTo>
                  <a:lnTo>
                    <a:pt x="415" y="158"/>
                  </a:lnTo>
                  <a:lnTo>
                    <a:pt x="411" y="156"/>
                  </a:lnTo>
                  <a:lnTo>
                    <a:pt x="406" y="155"/>
                  </a:lnTo>
                  <a:lnTo>
                    <a:pt x="357" y="155"/>
                  </a:lnTo>
                  <a:lnTo>
                    <a:pt x="296" y="8"/>
                  </a:lnTo>
                  <a:lnTo>
                    <a:pt x="293" y="3"/>
                  </a:lnTo>
                  <a:lnTo>
                    <a:pt x="289" y="0"/>
                  </a:lnTo>
                  <a:lnTo>
                    <a:pt x="284" y="0"/>
                  </a:lnTo>
                  <a:lnTo>
                    <a:pt x="279" y="2"/>
                  </a:lnTo>
                  <a:lnTo>
                    <a:pt x="242" y="24"/>
                  </a:lnTo>
                  <a:lnTo>
                    <a:pt x="235" y="27"/>
                  </a:lnTo>
                  <a:lnTo>
                    <a:pt x="226" y="30"/>
                  </a:lnTo>
                  <a:lnTo>
                    <a:pt x="219" y="31"/>
                  </a:lnTo>
                  <a:lnTo>
                    <a:pt x="210" y="33"/>
                  </a:lnTo>
                  <a:lnTo>
                    <a:pt x="201" y="31"/>
                  </a:lnTo>
                  <a:lnTo>
                    <a:pt x="192" y="30"/>
                  </a:lnTo>
                  <a:lnTo>
                    <a:pt x="184" y="27"/>
                  </a:lnTo>
                  <a:lnTo>
                    <a:pt x="176" y="24"/>
                  </a:lnTo>
                  <a:lnTo>
                    <a:pt x="139" y="2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25" y="3"/>
                  </a:lnTo>
                  <a:lnTo>
                    <a:pt x="122" y="8"/>
                  </a:lnTo>
                  <a:lnTo>
                    <a:pt x="61" y="155"/>
                  </a:lnTo>
                  <a:lnTo>
                    <a:pt x="12" y="155"/>
                  </a:lnTo>
                  <a:lnTo>
                    <a:pt x="8" y="156"/>
                  </a:lnTo>
                  <a:lnTo>
                    <a:pt x="4" y="158"/>
                  </a:lnTo>
                  <a:lnTo>
                    <a:pt x="2" y="162"/>
                  </a:lnTo>
                  <a:lnTo>
                    <a:pt x="0" y="167"/>
                  </a:lnTo>
                  <a:lnTo>
                    <a:pt x="2" y="171"/>
                  </a:lnTo>
                  <a:lnTo>
                    <a:pt x="4" y="175"/>
                  </a:lnTo>
                  <a:lnTo>
                    <a:pt x="8" y="178"/>
                  </a:lnTo>
                  <a:lnTo>
                    <a:pt x="1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3739">
              <a:extLst>
                <a:ext uri="{FF2B5EF4-FFF2-40B4-BE49-F238E27FC236}">
                  <a16:creationId xmlns:a16="http://schemas.microsoft.com/office/drawing/2014/main" id="{9671B333-C075-48D3-8FFF-587DD3693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7253288"/>
              <a:ext cx="44450" cy="44450"/>
            </a:xfrm>
            <a:custGeom>
              <a:avLst/>
              <a:gdLst>
                <a:gd name="T0" fmla="*/ 0 w 113"/>
                <a:gd name="T1" fmla="*/ 44 h 111"/>
                <a:gd name="T2" fmla="*/ 77 w 113"/>
                <a:gd name="T3" fmla="*/ 111 h 111"/>
                <a:gd name="T4" fmla="*/ 113 w 113"/>
                <a:gd name="T5" fmla="*/ 9 h 111"/>
                <a:gd name="T6" fmla="*/ 97 w 113"/>
                <a:gd name="T7" fmla="*/ 0 h 111"/>
                <a:gd name="T8" fmla="*/ 0 w 113"/>
                <a:gd name="T9" fmla="*/ 4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1">
                  <a:moveTo>
                    <a:pt x="0" y="44"/>
                  </a:moveTo>
                  <a:lnTo>
                    <a:pt x="77" y="111"/>
                  </a:lnTo>
                  <a:lnTo>
                    <a:pt x="113" y="9"/>
                  </a:lnTo>
                  <a:lnTo>
                    <a:pt x="97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32382B1F-FB2B-4AB5-9D40-980C065EEA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947" y="4429344"/>
            <a:ext cx="11344106" cy="2114331"/>
          </a:xfrm>
          <a:prstGeom prst="rect">
            <a:avLst/>
          </a:prstGeom>
          <a:ln w="57150">
            <a:solidFill>
              <a:srgbClr val="08529F"/>
            </a:solidFill>
          </a:ln>
        </p:spPr>
      </p:pic>
    </p:spTree>
    <p:extLst>
      <p:ext uri="{BB962C8B-B14F-4D97-AF65-F5344CB8AC3E}">
        <p14:creationId xmlns:p14="http://schemas.microsoft.com/office/powerpoint/2010/main" val="379877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:a16="http://schemas.microsoft.com/office/drawing/2014/main" id="{D162BD73-0F2B-4E86-AA53-0E11A10DF375}"/>
              </a:ext>
            </a:extLst>
          </p:cNvPr>
          <p:cNvSpPr/>
          <p:nvPr/>
        </p:nvSpPr>
        <p:spPr>
          <a:xfrm>
            <a:off x="609601" y="1401970"/>
            <a:ext cx="4029455" cy="5090684"/>
          </a:xfrm>
          <a:prstGeom prst="rect">
            <a:avLst/>
          </a:pr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67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Google Shape;1300;p35">
            <a:extLst>
              <a:ext uri="{FF2B5EF4-FFF2-40B4-BE49-F238E27FC236}">
                <a16:creationId xmlns:a16="http://schemas.microsoft.com/office/drawing/2014/main" id="{FC708116-3421-4F73-B25E-6C5D5546F2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365504" y="76333"/>
            <a:ext cx="10972800" cy="763596"/>
          </a:xfrm>
        </p:spPr>
        <p:txBody>
          <a:bodyPr/>
          <a:lstStyle/>
          <a:p>
            <a:pPr lvl="0"/>
            <a:r>
              <a:rPr lang="en-GB" dirty="0">
                <a:solidFill>
                  <a:srgbClr val="08529F"/>
                </a:solidFill>
              </a:rPr>
              <a:t>Map of Infographics</a:t>
            </a:r>
          </a:p>
        </p:txBody>
      </p:sp>
      <p:sp>
        <p:nvSpPr>
          <p:cNvPr id="5" name="Google Shape;1302;p35">
            <a:extLst>
              <a:ext uri="{FF2B5EF4-FFF2-40B4-BE49-F238E27FC236}">
                <a16:creationId xmlns:a16="http://schemas.microsoft.com/office/drawing/2014/main" id="{8D8ABE8B-24DA-4255-8F8F-6E41F9914CCE}"/>
              </a:ext>
            </a:extLst>
          </p:cNvPr>
          <p:cNvSpPr/>
          <p:nvPr/>
        </p:nvSpPr>
        <p:spPr>
          <a:xfrm>
            <a:off x="9331646" y="1401969"/>
            <a:ext cx="2525596" cy="3651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08529F"/>
                </a:solidFill>
                <a:latin typeface="Fira Sans Extra Condensed"/>
                <a:ea typeface="Fira Sans Extra Condensed"/>
                <a:cs typeface="Fira Sans Extra Condensed"/>
              </a:rPr>
              <a:t>Antofagasta</a:t>
            </a:r>
          </a:p>
        </p:txBody>
      </p:sp>
      <p:sp>
        <p:nvSpPr>
          <p:cNvPr id="6" name="Google Shape;1303;p35">
            <a:extLst>
              <a:ext uri="{FF2B5EF4-FFF2-40B4-BE49-F238E27FC236}">
                <a16:creationId xmlns:a16="http://schemas.microsoft.com/office/drawing/2014/main" id="{83D71B67-9995-4943-850C-9A70BA4BA2F9}"/>
              </a:ext>
            </a:extLst>
          </p:cNvPr>
          <p:cNvSpPr txBox="1"/>
          <p:nvPr/>
        </p:nvSpPr>
        <p:spPr>
          <a:xfrm>
            <a:off x="9331134" y="1663597"/>
            <a:ext cx="2527999" cy="763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Despite being red, Mars is actually a cold place</a:t>
            </a:r>
          </a:p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kern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defTabSz="1219170">
              <a:spcBef>
                <a:spcPts val="2133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kern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defTabSz="1219170">
              <a:spcBef>
                <a:spcPts val="2133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kern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defTabSz="1219170">
              <a:spcBef>
                <a:spcPts val="2133"/>
              </a:spcBef>
              <a:spcAft>
                <a:spcPts val="2133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kern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7" name="Google Shape;1304;p35">
            <a:extLst>
              <a:ext uri="{FF2B5EF4-FFF2-40B4-BE49-F238E27FC236}">
                <a16:creationId xmlns:a16="http://schemas.microsoft.com/office/drawing/2014/main" id="{20D96225-259B-41A9-921F-6A52870E0AFF}"/>
              </a:ext>
            </a:extLst>
          </p:cNvPr>
          <p:cNvCxnSpPr/>
          <p:nvPr/>
        </p:nvCxnSpPr>
        <p:spPr>
          <a:xfrm>
            <a:off x="4912753" y="1912985"/>
            <a:ext cx="2302801" cy="3195"/>
          </a:xfrm>
          <a:prstGeom prst="straightConnector1">
            <a:avLst/>
          </a:prstGeom>
          <a:noFill/>
          <a:ln w="76196" cap="flat">
            <a:solidFill>
              <a:srgbClr val="DDDDDD"/>
            </a:solidFill>
            <a:prstDash val="solid"/>
            <a:round/>
          </a:ln>
        </p:spPr>
      </p:cxnSp>
      <p:cxnSp>
        <p:nvCxnSpPr>
          <p:cNvPr id="8" name="Google Shape;1305;p35">
            <a:extLst>
              <a:ext uri="{FF2B5EF4-FFF2-40B4-BE49-F238E27FC236}">
                <a16:creationId xmlns:a16="http://schemas.microsoft.com/office/drawing/2014/main" id="{4260215E-C8B1-4BCA-880D-37ED077CE829}"/>
              </a:ext>
            </a:extLst>
          </p:cNvPr>
          <p:cNvCxnSpPr/>
          <p:nvPr/>
        </p:nvCxnSpPr>
        <p:spPr>
          <a:xfrm>
            <a:off x="4640957" y="1910181"/>
            <a:ext cx="1094793" cy="0"/>
          </a:xfrm>
          <a:prstGeom prst="straightConnector1">
            <a:avLst/>
          </a:prstGeom>
          <a:noFill/>
          <a:ln w="76196" cap="flat">
            <a:solidFill>
              <a:srgbClr val="4C9BD3"/>
            </a:solidFill>
            <a:prstDash val="solid"/>
            <a:round/>
            <a:tailEnd type="arrow"/>
          </a:ln>
        </p:spPr>
      </p:cxnSp>
      <p:sp>
        <p:nvSpPr>
          <p:cNvPr id="9" name="Google Shape;1306;p35">
            <a:extLst>
              <a:ext uri="{FF2B5EF4-FFF2-40B4-BE49-F238E27FC236}">
                <a16:creationId xmlns:a16="http://schemas.microsoft.com/office/drawing/2014/main" id="{1C47E14C-AFE3-4807-92CF-103911B5D86B}"/>
              </a:ext>
            </a:extLst>
          </p:cNvPr>
          <p:cNvSpPr txBox="1"/>
          <p:nvPr/>
        </p:nvSpPr>
        <p:spPr>
          <a:xfrm>
            <a:off x="7458480" y="1715182"/>
            <a:ext cx="1087599" cy="398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08529F"/>
                </a:solidFill>
                <a:latin typeface="Fira Sans Extra Condensed"/>
                <a:ea typeface="Fira Sans Extra Condensed"/>
                <a:cs typeface="Fira Sans Extra Condensed"/>
              </a:rPr>
              <a:t>40%</a:t>
            </a:r>
          </a:p>
        </p:txBody>
      </p:sp>
      <p:sp>
        <p:nvSpPr>
          <p:cNvPr id="11" name="Google Shape;1308;p35">
            <a:extLst>
              <a:ext uri="{FF2B5EF4-FFF2-40B4-BE49-F238E27FC236}">
                <a16:creationId xmlns:a16="http://schemas.microsoft.com/office/drawing/2014/main" id="{67B306CE-1B06-4CEB-B99E-AE23727DC2E8}"/>
              </a:ext>
            </a:extLst>
          </p:cNvPr>
          <p:cNvSpPr/>
          <p:nvPr/>
        </p:nvSpPr>
        <p:spPr>
          <a:xfrm>
            <a:off x="9331097" y="2720400"/>
            <a:ext cx="2527999" cy="3651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>
                <a:solidFill>
                  <a:srgbClr val="044DBD"/>
                </a:solidFill>
                <a:latin typeface="Fira Sans Extra Condensed"/>
                <a:ea typeface="Fira Sans Extra Condensed"/>
                <a:cs typeface="Fira Sans Extra Condensed"/>
              </a:rPr>
              <a:t>Valparaiso</a:t>
            </a:r>
          </a:p>
        </p:txBody>
      </p:sp>
      <p:sp>
        <p:nvSpPr>
          <p:cNvPr id="12" name="Google Shape;1309;p35">
            <a:extLst>
              <a:ext uri="{FF2B5EF4-FFF2-40B4-BE49-F238E27FC236}">
                <a16:creationId xmlns:a16="http://schemas.microsoft.com/office/drawing/2014/main" id="{1B720A5F-5CA6-4AF6-9A5F-ECD03DA4195F}"/>
              </a:ext>
            </a:extLst>
          </p:cNvPr>
          <p:cNvSpPr txBox="1"/>
          <p:nvPr/>
        </p:nvSpPr>
        <p:spPr>
          <a:xfrm>
            <a:off x="9331097" y="2982028"/>
            <a:ext cx="2527999" cy="763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Saturn is a very big gas giant and has rings</a:t>
            </a:r>
          </a:p>
          <a:p>
            <a:pPr defTabSz="1219170">
              <a:spcBef>
                <a:spcPts val="2133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kern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defTabSz="1219170">
              <a:spcBef>
                <a:spcPts val="2133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kern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defTabSz="1219170">
              <a:spcBef>
                <a:spcPts val="2133"/>
              </a:spcBef>
              <a:spcAft>
                <a:spcPts val="2133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kern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13" name="Google Shape;1310;p35">
            <a:extLst>
              <a:ext uri="{FF2B5EF4-FFF2-40B4-BE49-F238E27FC236}">
                <a16:creationId xmlns:a16="http://schemas.microsoft.com/office/drawing/2014/main" id="{2F45964F-CE4E-4F9B-A321-D02068CB8D24}"/>
              </a:ext>
            </a:extLst>
          </p:cNvPr>
          <p:cNvCxnSpPr/>
          <p:nvPr/>
        </p:nvCxnSpPr>
        <p:spPr>
          <a:xfrm>
            <a:off x="5017788" y="3232416"/>
            <a:ext cx="2197596" cy="1207"/>
          </a:xfrm>
          <a:prstGeom prst="straightConnector1">
            <a:avLst/>
          </a:prstGeom>
          <a:noFill/>
          <a:ln w="76196" cap="flat">
            <a:solidFill>
              <a:srgbClr val="DDDDDD"/>
            </a:solidFill>
            <a:prstDash val="solid"/>
            <a:round/>
          </a:ln>
        </p:spPr>
      </p:cxnSp>
      <p:cxnSp>
        <p:nvCxnSpPr>
          <p:cNvPr id="14" name="Google Shape;1311;p35">
            <a:extLst>
              <a:ext uri="{FF2B5EF4-FFF2-40B4-BE49-F238E27FC236}">
                <a16:creationId xmlns:a16="http://schemas.microsoft.com/office/drawing/2014/main" id="{0ECF3D67-3746-4B5F-A465-E8BE3C96E8CF}"/>
              </a:ext>
            </a:extLst>
          </p:cNvPr>
          <p:cNvCxnSpPr/>
          <p:nvPr/>
        </p:nvCxnSpPr>
        <p:spPr>
          <a:xfrm>
            <a:off x="4640957" y="3224015"/>
            <a:ext cx="1852793" cy="0"/>
          </a:xfrm>
          <a:prstGeom prst="straightConnector1">
            <a:avLst/>
          </a:prstGeom>
          <a:noFill/>
          <a:ln w="76196" cap="flat">
            <a:solidFill>
              <a:srgbClr val="044DBD"/>
            </a:solidFill>
            <a:prstDash val="solid"/>
            <a:round/>
            <a:tailEnd type="arrow"/>
          </a:ln>
        </p:spPr>
      </p:cxnSp>
      <p:sp>
        <p:nvSpPr>
          <p:cNvPr id="15" name="Google Shape;1312;p35">
            <a:extLst>
              <a:ext uri="{FF2B5EF4-FFF2-40B4-BE49-F238E27FC236}">
                <a16:creationId xmlns:a16="http://schemas.microsoft.com/office/drawing/2014/main" id="{A6834AE9-CBA4-434C-9088-A89D5E15299A}"/>
              </a:ext>
            </a:extLst>
          </p:cNvPr>
          <p:cNvSpPr txBox="1"/>
          <p:nvPr/>
        </p:nvSpPr>
        <p:spPr>
          <a:xfrm>
            <a:off x="7458480" y="3033613"/>
            <a:ext cx="1087599" cy="398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>
                <a:solidFill>
                  <a:srgbClr val="044DBD"/>
                </a:solidFill>
                <a:latin typeface="Fira Sans Extra Condensed"/>
                <a:ea typeface="Fira Sans Extra Condensed"/>
                <a:cs typeface="Fira Sans Extra Condensed"/>
              </a:rPr>
              <a:t>65%</a:t>
            </a:r>
          </a:p>
        </p:txBody>
      </p:sp>
      <p:sp>
        <p:nvSpPr>
          <p:cNvPr id="17" name="Google Shape;1314;p35">
            <a:extLst>
              <a:ext uri="{FF2B5EF4-FFF2-40B4-BE49-F238E27FC236}">
                <a16:creationId xmlns:a16="http://schemas.microsoft.com/office/drawing/2014/main" id="{5233D859-FB7F-475D-A96B-9576620FCB34}"/>
              </a:ext>
            </a:extLst>
          </p:cNvPr>
          <p:cNvSpPr/>
          <p:nvPr/>
        </p:nvSpPr>
        <p:spPr>
          <a:xfrm>
            <a:off x="9331110" y="4038831"/>
            <a:ext cx="2527999" cy="3651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08529F"/>
                </a:solidFill>
                <a:latin typeface="Fira Sans Extra Condensed"/>
                <a:ea typeface="Fira Sans Extra Condensed"/>
                <a:cs typeface="Fira Sans Extra Condensed"/>
              </a:rPr>
              <a:t>Los Lagos</a:t>
            </a:r>
          </a:p>
        </p:txBody>
      </p:sp>
      <p:sp>
        <p:nvSpPr>
          <p:cNvPr id="18" name="Google Shape;1315;p35">
            <a:extLst>
              <a:ext uri="{FF2B5EF4-FFF2-40B4-BE49-F238E27FC236}">
                <a16:creationId xmlns:a16="http://schemas.microsoft.com/office/drawing/2014/main" id="{D734F181-06A0-46BD-B7E5-D9459A06E7C2}"/>
              </a:ext>
            </a:extLst>
          </p:cNvPr>
          <p:cNvSpPr txBox="1"/>
          <p:nvPr/>
        </p:nvSpPr>
        <p:spPr>
          <a:xfrm>
            <a:off x="9331098" y="4300471"/>
            <a:ext cx="2527999" cy="763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70">
              <a:spcAft>
                <a:spcPts val="2133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Mercury is the smallest planet of them all</a:t>
            </a:r>
            <a:endParaRPr lang="en-US" sz="1600" kern="0">
              <a:solidFill>
                <a:srgbClr val="595959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19" name="Google Shape;1316;p35">
            <a:extLst>
              <a:ext uri="{FF2B5EF4-FFF2-40B4-BE49-F238E27FC236}">
                <a16:creationId xmlns:a16="http://schemas.microsoft.com/office/drawing/2014/main" id="{703863AB-CBAA-4C94-934A-ACFA4A31FBA9}"/>
              </a:ext>
            </a:extLst>
          </p:cNvPr>
          <p:cNvCxnSpPr/>
          <p:nvPr/>
        </p:nvCxnSpPr>
        <p:spPr>
          <a:xfrm>
            <a:off x="4806647" y="4549054"/>
            <a:ext cx="2408809" cy="1196"/>
          </a:xfrm>
          <a:prstGeom prst="straightConnector1">
            <a:avLst/>
          </a:prstGeom>
          <a:noFill/>
          <a:ln w="76196" cap="flat">
            <a:solidFill>
              <a:srgbClr val="DDDDDD"/>
            </a:solidFill>
            <a:prstDash val="solid"/>
            <a:round/>
          </a:ln>
        </p:spPr>
      </p:cxnSp>
      <p:cxnSp>
        <p:nvCxnSpPr>
          <p:cNvPr id="20" name="Google Shape;1317;p35">
            <a:extLst>
              <a:ext uri="{FF2B5EF4-FFF2-40B4-BE49-F238E27FC236}">
                <a16:creationId xmlns:a16="http://schemas.microsoft.com/office/drawing/2014/main" id="{02ADBAD9-DC82-46AA-91F8-A799C0040511}"/>
              </a:ext>
            </a:extLst>
          </p:cNvPr>
          <p:cNvCxnSpPr/>
          <p:nvPr/>
        </p:nvCxnSpPr>
        <p:spPr>
          <a:xfrm>
            <a:off x="4640958" y="4549652"/>
            <a:ext cx="2317199" cy="0"/>
          </a:xfrm>
          <a:prstGeom prst="straightConnector1">
            <a:avLst/>
          </a:prstGeom>
          <a:noFill/>
          <a:ln w="76196" cap="flat">
            <a:solidFill>
              <a:srgbClr val="4C9BD3"/>
            </a:solidFill>
            <a:prstDash val="solid"/>
            <a:round/>
            <a:tailEnd type="arrow"/>
          </a:ln>
        </p:spPr>
      </p:cxnSp>
      <p:sp>
        <p:nvSpPr>
          <p:cNvPr id="21" name="Google Shape;1318;p35">
            <a:extLst>
              <a:ext uri="{FF2B5EF4-FFF2-40B4-BE49-F238E27FC236}">
                <a16:creationId xmlns:a16="http://schemas.microsoft.com/office/drawing/2014/main" id="{45850A24-F043-4E54-8C76-A5A9A7E2EC1F}"/>
              </a:ext>
            </a:extLst>
          </p:cNvPr>
          <p:cNvSpPr txBox="1"/>
          <p:nvPr/>
        </p:nvSpPr>
        <p:spPr>
          <a:xfrm>
            <a:off x="7458481" y="4352056"/>
            <a:ext cx="1087599" cy="398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08529F"/>
                </a:solidFill>
                <a:latin typeface="Fira Sans Extra Condensed"/>
                <a:ea typeface="Fira Sans Extra Condensed"/>
                <a:cs typeface="Fira Sans Extra Condensed"/>
              </a:rPr>
              <a:t>80%</a:t>
            </a:r>
          </a:p>
        </p:txBody>
      </p:sp>
      <p:sp>
        <p:nvSpPr>
          <p:cNvPr id="23" name="Google Shape;1320;p35">
            <a:extLst>
              <a:ext uri="{FF2B5EF4-FFF2-40B4-BE49-F238E27FC236}">
                <a16:creationId xmlns:a16="http://schemas.microsoft.com/office/drawing/2014/main" id="{FA2F419E-3D38-443A-ACF3-456141F43631}"/>
              </a:ext>
            </a:extLst>
          </p:cNvPr>
          <p:cNvSpPr/>
          <p:nvPr/>
        </p:nvSpPr>
        <p:spPr>
          <a:xfrm>
            <a:off x="9331110" y="5357262"/>
            <a:ext cx="2527999" cy="3651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>
                <a:solidFill>
                  <a:srgbClr val="002763"/>
                </a:solidFill>
                <a:latin typeface="Fira Sans Extra Condensed"/>
                <a:ea typeface="Fira Sans Extra Condensed"/>
                <a:cs typeface="Fira Sans Extra Condensed"/>
              </a:rPr>
              <a:t>Magallanes</a:t>
            </a:r>
          </a:p>
        </p:txBody>
      </p:sp>
      <p:sp>
        <p:nvSpPr>
          <p:cNvPr id="24" name="Google Shape;1321;p35">
            <a:extLst>
              <a:ext uri="{FF2B5EF4-FFF2-40B4-BE49-F238E27FC236}">
                <a16:creationId xmlns:a16="http://schemas.microsoft.com/office/drawing/2014/main" id="{E9BCA615-EBD7-4867-BDBE-9198F949F27B}"/>
              </a:ext>
            </a:extLst>
          </p:cNvPr>
          <p:cNvSpPr txBox="1"/>
          <p:nvPr/>
        </p:nvSpPr>
        <p:spPr>
          <a:xfrm>
            <a:off x="9331098" y="5618902"/>
            <a:ext cx="2527999" cy="763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70">
              <a:spcAft>
                <a:spcPts val="2133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Venus is the second planet from the Sun</a:t>
            </a:r>
            <a:endParaRPr lang="en-US" sz="1600" kern="0">
              <a:solidFill>
                <a:srgbClr val="595959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25" name="Google Shape;1322;p35">
            <a:extLst>
              <a:ext uri="{FF2B5EF4-FFF2-40B4-BE49-F238E27FC236}">
                <a16:creationId xmlns:a16="http://schemas.microsoft.com/office/drawing/2014/main" id="{1D34F740-8E12-43DB-BDAA-41DFAD58723C}"/>
              </a:ext>
            </a:extLst>
          </p:cNvPr>
          <p:cNvCxnSpPr/>
          <p:nvPr/>
        </p:nvCxnSpPr>
        <p:spPr>
          <a:xfrm>
            <a:off x="4806647" y="5867486"/>
            <a:ext cx="2408809" cy="1195"/>
          </a:xfrm>
          <a:prstGeom prst="straightConnector1">
            <a:avLst/>
          </a:prstGeom>
          <a:noFill/>
          <a:ln w="76196" cap="flat">
            <a:solidFill>
              <a:srgbClr val="DDDDDD"/>
            </a:solidFill>
            <a:prstDash val="solid"/>
            <a:round/>
          </a:ln>
        </p:spPr>
      </p:cxnSp>
      <p:cxnSp>
        <p:nvCxnSpPr>
          <p:cNvPr id="26" name="Google Shape;1323;p35">
            <a:extLst>
              <a:ext uri="{FF2B5EF4-FFF2-40B4-BE49-F238E27FC236}">
                <a16:creationId xmlns:a16="http://schemas.microsoft.com/office/drawing/2014/main" id="{7A2CA68A-A17C-4ED2-977C-0612DD0B75BF}"/>
              </a:ext>
            </a:extLst>
          </p:cNvPr>
          <p:cNvCxnSpPr/>
          <p:nvPr/>
        </p:nvCxnSpPr>
        <p:spPr>
          <a:xfrm>
            <a:off x="4640958" y="5868083"/>
            <a:ext cx="1503993" cy="11204"/>
          </a:xfrm>
          <a:prstGeom prst="straightConnector1">
            <a:avLst/>
          </a:prstGeom>
          <a:noFill/>
          <a:ln w="76196" cap="flat">
            <a:solidFill>
              <a:srgbClr val="002763"/>
            </a:solidFill>
            <a:prstDash val="solid"/>
            <a:round/>
            <a:tailEnd type="arrow"/>
          </a:ln>
        </p:spPr>
      </p:cxnSp>
      <p:sp>
        <p:nvSpPr>
          <p:cNvPr id="27" name="Google Shape;1324;p35">
            <a:extLst>
              <a:ext uri="{FF2B5EF4-FFF2-40B4-BE49-F238E27FC236}">
                <a16:creationId xmlns:a16="http://schemas.microsoft.com/office/drawing/2014/main" id="{59CE7DB7-D3D6-40CD-AF00-91DCEC6AF3DC}"/>
              </a:ext>
            </a:extLst>
          </p:cNvPr>
          <p:cNvSpPr txBox="1"/>
          <p:nvPr/>
        </p:nvSpPr>
        <p:spPr>
          <a:xfrm>
            <a:off x="7458481" y="5670487"/>
            <a:ext cx="1087599" cy="398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>
                <a:solidFill>
                  <a:srgbClr val="002763"/>
                </a:solidFill>
                <a:latin typeface="Fira Sans Extra Condensed"/>
                <a:ea typeface="Fira Sans Extra Condensed"/>
                <a:cs typeface="Fira Sans Extra Condensed"/>
              </a:rPr>
              <a:t>50%</a:t>
            </a:r>
          </a:p>
        </p:txBody>
      </p:sp>
      <p:pic>
        <p:nvPicPr>
          <p:cNvPr id="9218" name="Picture 2" descr="Linda nuestra gente Salvadoreña #ElSalvador #PagaTodoSv #SóloEnElSalvador |  El salvador, Women, El salvador food">
            <a:extLst>
              <a:ext uri="{FF2B5EF4-FFF2-40B4-BE49-F238E27FC236}">
                <a16:creationId xmlns:a16="http://schemas.microsoft.com/office/drawing/2014/main" id="{8669C654-584E-4B88-8470-9CE6CE980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7" y="1581497"/>
            <a:ext cx="3341714" cy="4731630"/>
          </a:xfrm>
          <a:prstGeom prst="rect">
            <a:avLst/>
          </a:prstGeom>
          <a:noFill/>
          <a:ln w="571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80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03;p41">
            <a:extLst>
              <a:ext uri="{FF2B5EF4-FFF2-40B4-BE49-F238E27FC236}">
                <a16:creationId xmlns:a16="http://schemas.microsoft.com/office/drawing/2014/main" id="{A695E90C-9F07-4FB0-8DC8-0686B35AA732}"/>
              </a:ext>
            </a:extLst>
          </p:cNvPr>
          <p:cNvSpPr/>
          <p:nvPr/>
        </p:nvSpPr>
        <p:spPr>
          <a:xfrm>
            <a:off x="3809195" y="1715767"/>
            <a:ext cx="4638799" cy="46387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E7CC3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" name="Google Shape;1604;p41">
            <a:extLst>
              <a:ext uri="{FF2B5EF4-FFF2-40B4-BE49-F238E27FC236}">
                <a16:creationId xmlns:a16="http://schemas.microsoft.com/office/drawing/2014/main" id="{AAE70B2A-4830-44A7-897D-18193EA607A1}"/>
              </a:ext>
            </a:extLst>
          </p:cNvPr>
          <p:cNvSpPr/>
          <p:nvPr/>
        </p:nvSpPr>
        <p:spPr>
          <a:xfrm>
            <a:off x="4145596" y="2053962"/>
            <a:ext cx="3965996" cy="39624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DDDDD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Google Shape;1605;p41">
            <a:extLst>
              <a:ext uri="{FF2B5EF4-FFF2-40B4-BE49-F238E27FC236}">
                <a16:creationId xmlns:a16="http://schemas.microsoft.com/office/drawing/2014/main" id="{0437DD75-3F06-4AE1-9EAB-E333E2268A84}"/>
              </a:ext>
            </a:extLst>
          </p:cNvPr>
          <p:cNvSpPr/>
          <p:nvPr/>
        </p:nvSpPr>
        <p:spPr>
          <a:xfrm>
            <a:off x="4363199" y="2267370"/>
            <a:ext cx="3530803" cy="35355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1607;p41">
            <a:extLst>
              <a:ext uri="{FF2B5EF4-FFF2-40B4-BE49-F238E27FC236}">
                <a16:creationId xmlns:a16="http://schemas.microsoft.com/office/drawing/2014/main" id="{BF222593-CE09-4E30-82F2-78B9EC66E8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62" y="254561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GB" sz="3600" b="1">
                <a:solidFill>
                  <a:srgbClr val="FFFFFF"/>
                </a:solidFill>
              </a:rPr>
              <a:t>Map of Chile Infographics</a:t>
            </a:r>
          </a:p>
        </p:txBody>
      </p:sp>
      <p:cxnSp>
        <p:nvCxnSpPr>
          <p:cNvPr id="8" name="Google Shape;1609;p41">
            <a:extLst>
              <a:ext uri="{FF2B5EF4-FFF2-40B4-BE49-F238E27FC236}">
                <a16:creationId xmlns:a16="http://schemas.microsoft.com/office/drawing/2014/main" id="{467D6A72-514C-4F43-B42D-186C6D4728D6}"/>
              </a:ext>
            </a:extLst>
          </p:cNvPr>
          <p:cNvCxnSpPr>
            <a:endCxn id="9" idx="3"/>
          </p:cNvCxnSpPr>
          <p:nvPr/>
        </p:nvCxnSpPr>
        <p:spPr>
          <a:xfrm flipV="1">
            <a:off x="7475903" y="2338613"/>
            <a:ext cx="1462393" cy="7"/>
          </a:xfrm>
          <a:prstGeom prst="straightConnector1">
            <a:avLst/>
          </a:prstGeom>
          <a:noFill/>
          <a:ln w="19046" cap="flat">
            <a:solidFill>
              <a:srgbClr val="044DBD"/>
            </a:solidFill>
            <a:prstDash val="solid"/>
            <a:round/>
          </a:ln>
        </p:spPr>
      </p:cxnSp>
      <p:sp>
        <p:nvSpPr>
          <p:cNvPr id="9" name="Google Shape;1610;p41">
            <a:extLst>
              <a:ext uri="{FF2B5EF4-FFF2-40B4-BE49-F238E27FC236}">
                <a16:creationId xmlns:a16="http://schemas.microsoft.com/office/drawing/2014/main" id="{9237F9A6-CDD0-4D47-A483-C0AAA3E85A89}"/>
              </a:ext>
            </a:extLst>
          </p:cNvPr>
          <p:cNvSpPr/>
          <p:nvPr/>
        </p:nvSpPr>
        <p:spPr>
          <a:xfrm>
            <a:off x="8938296" y="1911814"/>
            <a:ext cx="853597" cy="8535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C9BD3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611;p41">
            <a:extLst>
              <a:ext uri="{FF2B5EF4-FFF2-40B4-BE49-F238E27FC236}">
                <a16:creationId xmlns:a16="http://schemas.microsoft.com/office/drawing/2014/main" id="{2636B41B-7EF5-4789-8D2A-248BAA297453}"/>
              </a:ext>
            </a:extLst>
          </p:cNvPr>
          <p:cNvSpPr txBox="1"/>
          <p:nvPr/>
        </p:nvSpPr>
        <p:spPr>
          <a:xfrm>
            <a:off x="9769535" y="1885736"/>
            <a:ext cx="1812804" cy="907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algn="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Mercury is the closest planet to the Sun</a:t>
            </a:r>
          </a:p>
        </p:txBody>
      </p:sp>
      <p:sp>
        <p:nvSpPr>
          <p:cNvPr id="11" name="Google Shape;1612;p41">
            <a:extLst>
              <a:ext uri="{FF2B5EF4-FFF2-40B4-BE49-F238E27FC236}">
                <a16:creationId xmlns:a16="http://schemas.microsoft.com/office/drawing/2014/main" id="{9FE1CEF0-36E6-405C-9A8D-DB96FF682269}"/>
              </a:ext>
            </a:extLst>
          </p:cNvPr>
          <p:cNvSpPr txBox="1"/>
          <p:nvPr/>
        </p:nvSpPr>
        <p:spPr>
          <a:xfrm>
            <a:off x="9971934" y="1603137"/>
            <a:ext cx="1610404" cy="376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algn="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>
                <a:solidFill>
                  <a:srgbClr val="044DBD"/>
                </a:solidFill>
                <a:latin typeface="Fira Sans Extra Condensed"/>
                <a:ea typeface="Fira Sans Extra Condensed"/>
                <a:cs typeface="Fira Sans Extra Condensed"/>
              </a:rPr>
              <a:t>Mercury</a:t>
            </a:r>
          </a:p>
        </p:txBody>
      </p:sp>
      <p:grpSp>
        <p:nvGrpSpPr>
          <p:cNvPr id="12" name="Google Shape;1613;p41">
            <a:extLst>
              <a:ext uri="{FF2B5EF4-FFF2-40B4-BE49-F238E27FC236}">
                <a16:creationId xmlns:a16="http://schemas.microsoft.com/office/drawing/2014/main" id="{D7514BD1-2F92-4207-A478-58094DD04790}"/>
              </a:ext>
            </a:extLst>
          </p:cNvPr>
          <p:cNvGrpSpPr/>
          <p:nvPr/>
        </p:nvGrpSpPr>
        <p:grpSpPr>
          <a:xfrm>
            <a:off x="9174663" y="2145718"/>
            <a:ext cx="379109" cy="385803"/>
            <a:chOff x="6880997" y="1609289"/>
            <a:chExt cx="284332" cy="289352"/>
          </a:xfrm>
        </p:grpSpPr>
        <p:sp>
          <p:nvSpPr>
            <p:cNvPr id="13" name="Google Shape;1614;p41">
              <a:extLst>
                <a:ext uri="{FF2B5EF4-FFF2-40B4-BE49-F238E27FC236}">
                  <a16:creationId xmlns:a16="http://schemas.microsoft.com/office/drawing/2014/main" id="{01553EE0-CA9B-471D-A71F-C390F5FF726F}"/>
                </a:ext>
              </a:extLst>
            </p:cNvPr>
            <p:cNvSpPr/>
            <p:nvPr/>
          </p:nvSpPr>
          <p:spPr>
            <a:xfrm>
              <a:off x="6880997" y="1609289"/>
              <a:ext cx="284332" cy="122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615;p41">
              <a:extLst>
                <a:ext uri="{FF2B5EF4-FFF2-40B4-BE49-F238E27FC236}">
                  <a16:creationId xmlns:a16="http://schemas.microsoft.com/office/drawing/2014/main" id="{C921C6FA-DD01-4BB2-8D50-320AED060280}"/>
                </a:ext>
              </a:extLst>
            </p:cNvPr>
            <p:cNvSpPr/>
            <p:nvPr/>
          </p:nvSpPr>
          <p:spPr>
            <a:xfrm>
              <a:off x="6935714" y="1724448"/>
              <a:ext cx="169145" cy="1741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616;p41">
              <a:extLst>
                <a:ext uri="{FF2B5EF4-FFF2-40B4-BE49-F238E27FC236}">
                  <a16:creationId xmlns:a16="http://schemas.microsoft.com/office/drawing/2014/main" id="{11A1ADCD-7F90-49CE-A442-495C052777CF}"/>
                </a:ext>
              </a:extLst>
            </p:cNvPr>
            <p:cNvSpPr/>
            <p:nvPr/>
          </p:nvSpPr>
          <p:spPr>
            <a:xfrm>
              <a:off x="6992572" y="1685568"/>
              <a:ext cx="61182" cy="18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17" name="Google Shape;1618;p41">
            <a:extLst>
              <a:ext uri="{FF2B5EF4-FFF2-40B4-BE49-F238E27FC236}">
                <a16:creationId xmlns:a16="http://schemas.microsoft.com/office/drawing/2014/main" id="{595AC1EE-5E7E-4C3E-A25C-2CD460E4A930}"/>
              </a:ext>
            </a:extLst>
          </p:cNvPr>
          <p:cNvCxnSpPr>
            <a:stCxn id="18" idx="1"/>
          </p:cNvCxnSpPr>
          <p:nvPr/>
        </p:nvCxnSpPr>
        <p:spPr>
          <a:xfrm>
            <a:off x="3308360" y="2338620"/>
            <a:ext cx="1466004" cy="0"/>
          </a:xfrm>
          <a:prstGeom prst="straightConnector1">
            <a:avLst/>
          </a:prstGeom>
          <a:noFill/>
          <a:ln w="19046" cap="flat">
            <a:solidFill>
              <a:srgbClr val="044DBD"/>
            </a:solidFill>
            <a:prstDash val="solid"/>
            <a:round/>
          </a:ln>
        </p:spPr>
      </p:cxnSp>
      <p:sp>
        <p:nvSpPr>
          <p:cNvPr id="18" name="Google Shape;1619;p41">
            <a:extLst>
              <a:ext uri="{FF2B5EF4-FFF2-40B4-BE49-F238E27FC236}">
                <a16:creationId xmlns:a16="http://schemas.microsoft.com/office/drawing/2014/main" id="{D77EE971-A94A-4CA0-A2CE-2975CDAC8DF6}"/>
              </a:ext>
            </a:extLst>
          </p:cNvPr>
          <p:cNvSpPr/>
          <p:nvPr/>
        </p:nvSpPr>
        <p:spPr>
          <a:xfrm>
            <a:off x="2457566" y="1891820"/>
            <a:ext cx="850793" cy="8936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C9BD3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Google Shape;1620;p41">
            <a:extLst>
              <a:ext uri="{FF2B5EF4-FFF2-40B4-BE49-F238E27FC236}">
                <a16:creationId xmlns:a16="http://schemas.microsoft.com/office/drawing/2014/main" id="{9634742D-C520-453F-A1EB-96191112AE63}"/>
              </a:ext>
            </a:extLst>
          </p:cNvPr>
          <p:cNvSpPr txBox="1"/>
          <p:nvPr/>
        </p:nvSpPr>
        <p:spPr>
          <a:xfrm>
            <a:off x="581485" y="1885736"/>
            <a:ext cx="1764401" cy="907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Yes, this is the ringed one. It’s a gas giant</a:t>
            </a:r>
          </a:p>
        </p:txBody>
      </p:sp>
      <p:sp>
        <p:nvSpPr>
          <p:cNvPr id="20" name="Google Shape;1621;p41">
            <a:extLst>
              <a:ext uri="{FF2B5EF4-FFF2-40B4-BE49-F238E27FC236}">
                <a16:creationId xmlns:a16="http://schemas.microsoft.com/office/drawing/2014/main" id="{C28F41BD-6CE2-45EB-9D3A-F415E4CFB991}"/>
              </a:ext>
            </a:extLst>
          </p:cNvPr>
          <p:cNvSpPr txBox="1"/>
          <p:nvPr/>
        </p:nvSpPr>
        <p:spPr>
          <a:xfrm>
            <a:off x="581510" y="1603137"/>
            <a:ext cx="1610404" cy="376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>
                <a:solidFill>
                  <a:srgbClr val="044DBD"/>
                </a:solidFill>
                <a:latin typeface="Fira Sans Extra Condensed"/>
                <a:ea typeface="Fira Sans Extra Condensed"/>
                <a:cs typeface="Fira Sans Extra Condensed"/>
              </a:rPr>
              <a:t>Saturn</a:t>
            </a:r>
          </a:p>
        </p:txBody>
      </p:sp>
      <p:grpSp>
        <p:nvGrpSpPr>
          <p:cNvPr id="21" name="Google Shape;1622;p41">
            <a:extLst>
              <a:ext uri="{FF2B5EF4-FFF2-40B4-BE49-F238E27FC236}">
                <a16:creationId xmlns:a16="http://schemas.microsoft.com/office/drawing/2014/main" id="{87D21C04-DDD0-4AEF-B6BD-B4999C1A3980}"/>
              </a:ext>
            </a:extLst>
          </p:cNvPr>
          <p:cNvGrpSpPr/>
          <p:nvPr/>
        </p:nvGrpSpPr>
        <p:grpSpPr>
          <a:xfrm>
            <a:off x="2786592" y="2119029"/>
            <a:ext cx="192048" cy="439168"/>
            <a:chOff x="2089943" y="1589272"/>
            <a:chExt cx="144036" cy="329376"/>
          </a:xfrm>
        </p:grpSpPr>
        <p:sp>
          <p:nvSpPr>
            <p:cNvPr id="22" name="Google Shape;1623;p41">
              <a:extLst>
                <a:ext uri="{FF2B5EF4-FFF2-40B4-BE49-F238E27FC236}">
                  <a16:creationId xmlns:a16="http://schemas.microsoft.com/office/drawing/2014/main" id="{EE58E97F-9C21-4752-81D8-8245A13D67C7}"/>
                </a:ext>
              </a:extLst>
            </p:cNvPr>
            <p:cNvSpPr/>
            <p:nvPr/>
          </p:nvSpPr>
          <p:spPr>
            <a:xfrm>
              <a:off x="2134931" y="1589272"/>
              <a:ext cx="54013" cy="579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88"/>
                <a:gd name="f4" fmla="val 3389"/>
                <a:gd name="f5" fmla="val 1696"/>
                <a:gd name="f6" fmla="val 1"/>
                <a:gd name="f7" fmla="val 759"/>
                <a:gd name="f8" fmla="val 760"/>
                <a:gd name="f9" fmla="val 2630"/>
                <a:gd name="f10" fmla="val 2629"/>
                <a:gd name="f11" fmla="*/ f0 1 3388"/>
                <a:gd name="f12" fmla="*/ f1 1 338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388"/>
                <a:gd name="f19" fmla="*/ f16 1 338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388" h="3389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3" y="f9"/>
                    <a:pt x="f3" y="f5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624;p41">
              <a:extLst>
                <a:ext uri="{FF2B5EF4-FFF2-40B4-BE49-F238E27FC236}">
                  <a16:creationId xmlns:a16="http://schemas.microsoft.com/office/drawing/2014/main" id="{1CA6E023-82BE-4581-9989-A751AD5674BD}"/>
                </a:ext>
              </a:extLst>
            </p:cNvPr>
            <p:cNvSpPr/>
            <p:nvPr/>
          </p:nvSpPr>
          <p:spPr>
            <a:xfrm>
              <a:off x="2089943" y="1666466"/>
              <a:ext cx="144036" cy="252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35"/>
                <a:gd name="f4" fmla="val 14756"/>
                <a:gd name="f5" fmla="val 2259"/>
                <a:gd name="f6" fmla="val 1"/>
                <a:gd name="f7" fmla="val 1013"/>
                <a:gd name="f8" fmla="val 1052"/>
                <a:gd name="f9" fmla="val 2298"/>
                <a:gd name="f10" fmla="val 5686"/>
                <a:gd name="f11" fmla="val 6280"/>
                <a:gd name="f12" fmla="val 414"/>
                <a:gd name="f13" fmla="val 6792"/>
                <a:gd name="f14" fmla="val 1106"/>
                <a:gd name="f15" fmla="val 1284"/>
                <a:gd name="f16" fmla="val 1480"/>
                <a:gd name="f17" fmla="val 6758"/>
                <a:gd name="f18" fmla="val 1693"/>
                <a:gd name="f19" fmla="val 6683"/>
                <a:gd name="f20" fmla="val 13627"/>
                <a:gd name="f21" fmla="val 14250"/>
                <a:gd name="f22" fmla="val 2199"/>
                <a:gd name="f23" fmla="val 2822"/>
                <a:gd name="f24" fmla="val 3446"/>
                <a:gd name="f25" fmla="val 3952"/>
                <a:gd name="f26" fmla="val 9637"/>
                <a:gd name="f27" fmla="val 9324"/>
                <a:gd name="f28" fmla="val 4204"/>
                <a:gd name="f29" fmla="val 9074"/>
                <a:gd name="f30" fmla="val 4518"/>
                <a:gd name="f31" fmla="val 4828"/>
                <a:gd name="f32" fmla="val 5081"/>
                <a:gd name="f33" fmla="val 5587"/>
                <a:gd name="f34" fmla="val 6210"/>
                <a:gd name="f35" fmla="val 6833"/>
                <a:gd name="f36" fmla="val 7339"/>
                <a:gd name="f37" fmla="val 7552"/>
                <a:gd name="f38" fmla="val 7749"/>
                <a:gd name="f39" fmla="val 7927"/>
                <a:gd name="f40" fmla="val 8619"/>
                <a:gd name="f41" fmla="val 8020"/>
                <a:gd name="f42" fmla="val 6776"/>
                <a:gd name="f43" fmla="*/ f0 1 9035"/>
                <a:gd name="f44" fmla="*/ f1 1 14756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035"/>
                <a:gd name="f51" fmla="*/ f48 1 14756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035" h="14756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lnTo>
                    <a:pt x="f18" y="f20"/>
                  </a:lnTo>
                  <a:cubicBezTo>
                    <a:pt x="f18" y="f21"/>
                    <a:pt x="f22" y="f4"/>
                    <a:pt x="f23" y="f4"/>
                  </a:cubicBezTo>
                  <a:cubicBezTo>
                    <a:pt x="f24" y="f4"/>
                    <a:pt x="f25" y="f21"/>
                    <a:pt x="f25" y="f20"/>
                  </a:cubicBez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2" y="f26"/>
                  </a:cubicBezTo>
                  <a:lnTo>
                    <a:pt x="f32" y="f20"/>
                  </a:lnTo>
                  <a:cubicBezTo>
                    <a:pt x="f32" y="f21"/>
                    <a:pt x="f33" y="f4"/>
                    <a:pt x="f34" y="f4"/>
                  </a:cubicBezTo>
                  <a:cubicBezTo>
                    <a:pt x="f35" y="f4"/>
                    <a:pt x="f36" y="f21"/>
                    <a:pt x="f36" y="f20"/>
                  </a:cubicBezTo>
                  <a:lnTo>
                    <a:pt x="f36" y="f19"/>
                  </a:lnTo>
                  <a:cubicBezTo>
                    <a:pt x="f37" y="f17"/>
                    <a:pt x="f38" y="f13"/>
                    <a:pt x="f39" y="f13"/>
                  </a:cubicBezTo>
                  <a:cubicBezTo>
                    <a:pt x="f40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41" y="f6"/>
                    <a:pt x="f42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5" name="Google Shape;1626;p41">
            <a:extLst>
              <a:ext uri="{FF2B5EF4-FFF2-40B4-BE49-F238E27FC236}">
                <a16:creationId xmlns:a16="http://schemas.microsoft.com/office/drawing/2014/main" id="{4BCACE5D-550C-4AB2-9C86-277EF489D9AD}"/>
              </a:ext>
            </a:extLst>
          </p:cNvPr>
          <p:cNvSpPr/>
          <p:nvPr/>
        </p:nvSpPr>
        <p:spPr>
          <a:xfrm>
            <a:off x="8938297" y="3424062"/>
            <a:ext cx="850793" cy="8507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DDDDD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6" name="Google Shape;1627;p41">
            <a:extLst>
              <a:ext uri="{FF2B5EF4-FFF2-40B4-BE49-F238E27FC236}">
                <a16:creationId xmlns:a16="http://schemas.microsoft.com/office/drawing/2014/main" id="{22CF9406-8DF5-41B6-92EC-B1A108B54302}"/>
              </a:ext>
            </a:extLst>
          </p:cNvPr>
          <p:cNvCxnSpPr/>
          <p:nvPr/>
        </p:nvCxnSpPr>
        <p:spPr>
          <a:xfrm>
            <a:off x="7958962" y="3863535"/>
            <a:ext cx="1010803" cy="0"/>
          </a:xfrm>
          <a:prstGeom prst="straightConnector1">
            <a:avLst/>
          </a:prstGeom>
          <a:noFill/>
          <a:ln w="19046" cap="flat">
            <a:solidFill>
              <a:srgbClr val="DDDDDD"/>
            </a:solidFill>
            <a:prstDash val="solid"/>
            <a:round/>
          </a:ln>
        </p:spPr>
      </p:cxnSp>
      <p:sp>
        <p:nvSpPr>
          <p:cNvPr id="27" name="Google Shape;1628;p41">
            <a:extLst>
              <a:ext uri="{FF2B5EF4-FFF2-40B4-BE49-F238E27FC236}">
                <a16:creationId xmlns:a16="http://schemas.microsoft.com/office/drawing/2014/main" id="{38FE3EF6-D1A5-4AFA-B02E-07A08E0218F1}"/>
              </a:ext>
            </a:extLst>
          </p:cNvPr>
          <p:cNvSpPr txBox="1"/>
          <p:nvPr/>
        </p:nvSpPr>
        <p:spPr>
          <a:xfrm>
            <a:off x="9769535" y="3415662"/>
            <a:ext cx="1812804" cy="907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algn="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Venus has a beautiful name, but is very hot</a:t>
            </a:r>
          </a:p>
        </p:txBody>
      </p:sp>
      <p:sp>
        <p:nvSpPr>
          <p:cNvPr id="28" name="Google Shape;1629;p41">
            <a:extLst>
              <a:ext uri="{FF2B5EF4-FFF2-40B4-BE49-F238E27FC236}">
                <a16:creationId xmlns:a16="http://schemas.microsoft.com/office/drawing/2014/main" id="{7B94ED00-8189-4A16-865B-76D77CFFAAB5}"/>
              </a:ext>
            </a:extLst>
          </p:cNvPr>
          <p:cNvSpPr txBox="1"/>
          <p:nvPr/>
        </p:nvSpPr>
        <p:spPr>
          <a:xfrm>
            <a:off x="9971934" y="3110203"/>
            <a:ext cx="1610404" cy="376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algn="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Extra Condensed"/>
                <a:ea typeface="Fira Sans Extra Condensed"/>
                <a:cs typeface="Fira Sans Extra Condensed"/>
              </a:rPr>
              <a:t>Venus</a:t>
            </a:r>
          </a:p>
        </p:txBody>
      </p:sp>
      <p:grpSp>
        <p:nvGrpSpPr>
          <p:cNvPr id="29" name="Google Shape;1630;p41">
            <a:extLst>
              <a:ext uri="{FF2B5EF4-FFF2-40B4-BE49-F238E27FC236}">
                <a16:creationId xmlns:a16="http://schemas.microsoft.com/office/drawing/2014/main" id="{9AB099D8-B529-4650-875A-4BD46F5434A5}"/>
              </a:ext>
            </a:extLst>
          </p:cNvPr>
          <p:cNvGrpSpPr/>
          <p:nvPr/>
        </p:nvGrpSpPr>
        <p:grpSpPr>
          <a:xfrm>
            <a:off x="9136282" y="3639922"/>
            <a:ext cx="454884" cy="419087"/>
            <a:chOff x="6852211" y="2729941"/>
            <a:chExt cx="341163" cy="314315"/>
          </a:xfrm>
        </p:grpSpPr>
        <p:sp>
          <p:nvSpPr>
            <p:cNvPr id="30" name="Google Shape;1631;p41">
              <a:extLst>
                <a:ext uri="{FF2B5EF4-FFF2-40B4-BE49-F238E27FC236}">
                  <a16:creationId xmlns:a16="http://schemas.microsoft.com/office/drawing/2014/main" id="{2538123A-4439-4BFC-B90E-A39608029971}"/>
                </a:ext>
              </a:extLst>
            </p:cNvPr>
            <p:cNvSpPr/>
            <p:nvPr/>
          </p:nvSpPr>
          <p:spPr>
            <a:xfrm>
              <a:off x="6852211" y="2789249"/>
              <a:ext cx="50529" cy="528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7"/>
                <a:gd name="f4" fmla="val 2937"/>
                <a:gd name="f5" fmla="val 1130"/>
                <a:gd name="f6" fmla="val 1"/>
                <a:gd name="f7" fmla="val 506"/>
                <a:gd name="f8" fmla="val 504"/>
                <a:gd name="f9" fmla="val 1991"/>
                <a:gd name="f10" fmla="val 2443"/>
                <a:gd name="f11" fmla="val 2572"/>
                <a:gd name="f12" fmla="val 2124"/>
                <a:gd name="f13" fmla="*/ f0 1 2807"/>
                <a:gd name="f14" fmla="*/ f1 1 293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807"/>
                <a:gd name="f21" fmla="*/ f18 1 293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7" h="2937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cubicBezTo>
                    <a:pt x="f10" y="f4"/>
                    <a:pt x="f3" y="f11"/>
                    <a:pt x="f3" y="f12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632;p41">
              <a:extLst>
                <a:ext uri="{FF2B5EF4-FFF2-40B4-BE49-F238E27FC236}">
                  <a16:creationId xmlns:a16="http://schemas.microsoft.com/office/drawing/2014/main" id="{12627D1A-4E07-41E0-B5F0-615D6F71D38C}"/>
                </a:ext>
              </a:extLst>
            </p:cNvPr>
            <p:cNvSpPr/>
            <p:nvPr/>
          </p:nvSpPr>
          <p:spPr>
            <a:xfrm>
              <a:off x="6852211" y="2991322"/>
              <a:ext cx="50529" cy="52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7"/>
                <a:gd name="f4" fmla="val 2940"/>
                <a:gd name="f5" fmla="val 1"/>
                <a:gd name="f6" fmla="val 1811"/>
                <a:gd name="f7" fmla="val 2434"/>
                <a:gd name="f8" fmla="val 506"/>
                <a:gd name="f9" fmla="val 1130"/>
                <a:gd name="f10" fmla="val 817"/>
                <a:gd name="f11" fmla="val 365"/>
                <a:gd name="f12" fmla="val 2443"/>
                <a:gd name="f13" fmla="val 4"/>
                <a:gd name="f14" fmla="val 1991"/>
                <a:gd name="f15" fmla="*/ f0 1 2807"/>
                <a:gd name="f16" fmla="*/ f1 1 294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807"/>
                <a:gd name="f23" fmla="*/ f20 1 294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807" h="294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3" y="f4"/>
                  </a:lnTo>
                  <a:lnTo>
                    <a:pt x="f3" y="f10"/>
                  </a:lnTo>
                  <a:cubicBezTo>
                    <a:pt x="f3" y="f11"/>
                    <a:pt x="f12" y="f13"/>
                    <a:pt x="f1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633;p41">
              <a:extLst>
                <a:ext uri="{FF2B5EF4-FFF2-40B4-BE49-F238E27FC236}">
                  <a16:creationId xmlns:a16="http://schemas.microsoft.com/office/drawing/2014/main" id="{2B572CA2-CFA1-4A7D-A802-7F7CF2482999}"/>
                </a:ext>
              </a:extLst>
            </p:cNvPr>
            <p:cNvSpPr/>
            <p:nvPr/>
          </p:nvSpPr>
          <p:spPr>
            <a:xfrm>
              <a:off x="7142826" y="2789194"/>
              <a:ext cx="50548" cy="52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8"/>
                <a:gd name="f4" fmla="val 2940"/>
                <a:gd name="f5" fmla="val 1"/>
                <a:gd name="f6" fmla="val 2127"/>
                <a:gd name="f7" fmla="val 2575"/>
                <a:gd name="f8" fmla="val 365"/>
                <a:gd name="f9" fmla="val 817"/>
                <a:gd name="f10" fmla="val 2807"/>
                <a:gd name="f11" fmla="val 1130"/>
                <a:gd name="f12" fmla="val 507"/>
                <a:gd name="f13" fmla="val 2301"/>
                <a:gd name="f14" fmla="val 1678"/>
                <a:gd name="f15" fmla="*/ f0 1 2808"/>
                <a:gd name="f16" fmla="*/ f1 1 294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808"/>
                <a:gd name="f23" fmla="*/ f20 1 294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808" h="294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5"/>
                    <a:pt x="f1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634;p41">
              <a:extLst>
                <a:ext uri="{FF2B5EF4-FFF2-40B4-BE49-F238E27FC236}">
                  <a16:creationId xmlns:a16="http://schemas.microsoft.com/office/drawing/2014/main" id="{39968F56-AD10-4640-8E38-B46AF0DA8AD9}"/>
                </a:ext>
              </a:extLst>
            </p:cNvPr>
            <p:cNvSpPr/>
            <p:nvPr/>
          </p:nvSpPr>
          <p:spPr>
            <a:xfrm>
              <a:off x="6955045" y="2873730"/>
              <a:ext cx="130119" cy="77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28"/>
                <a:gd name="f4" fmla="val 4295"/>
                <a:gd name="f5" fmla="val 5024"/>
                <a:gd name="f6" fmla="val 714"/>
                <a:gd name="f7" fmla="val 5337"/>
                <a:gd name="f8" fmla="val 5590"/>
                <a:gd name="f9" fmla="val 967"/>
                <a:gd name="f10" fmla="val 1277"/>
                <a:gd name="f11" fmla="val 1590"/>
                <a:gd name="f12" fmla="val 1843"/>
                <a:gd name="f13" fmla="val 2503"/>
                <a:gd name="f14" fmla="val 2190"/>
                <a:gd name="f15" fmla="val 1937"/>
                <a:gd name="f16" fmla="val 6078"/>
                <a:gd name="f17" fmla="val 2452"/>
                <a:gd name="f18" fmla="val 6391"/>
                <a:gd name="f19" fmla="val 6644"/>
                <a:gd name="f20" fmla="val 2704"/>
                <a:gd name="f21" fmla="val 3018"/>
                <a:gd name="f22" fmla="val 3328"/>
                <a:gd name="f23" fmla="val 3581"/>
                <a:gd name="f24" fmla="val 1449"/>
                <a:gd name="f25" fmla="val 1136"/>
                <a:gd name="f26" fmla="val 883"/>
                <a:gd name="f27" fmla="val 1"/>
                <a:gd name="f28" fmla="val 4294"/>
                <a:gd name="f29" fmla="*/ f0 1 7228"/>
                <a:gd name="f30" fmla="*/ f1 1 4295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228"/>
                <a:gd name="f37" fmla="*/ f34 1 4295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228" h="429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19" y="f22"/>
                    <a:pt x="f18" y="f23"/>
                    <a:pt x="f16" y="f23"/>
                  </a:cubicBezTo>
                  <a:lnTo>
                    <a:pt x="f24" y="f23"/>
                  </a:lnTo>
                  <a:cubicBezTo>
                    <a:pt x="f25" y="f23"/>
                    <a:pt x="f26" y="f22"/>
                    <a:pt x="f26" y="f21"/>
                  </a:cubicBezTo>
                  <a:cubicBezTo>
                    <a:pt x="f26" y="f20"/>
                    <a:pt x="f25" y="f17"/>
                    <a:pt x="f24" y="f17"/>
                  </a:cubicBezTo>
                  <a:close/>
                  <a:moveTo>
                    <a:pt x="f27" y="f2"/>
                  </a:moveTo>
                  <a:lnTo>
                    <a:pt x="f27" y="f28"/>
                  </a:lnTo>
                  <a:lnTo>
                    <a:pt x="f3" y="f28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635;p41">
              <a:extLst>
                <a:ext uri="{FF2B5EF4-FFF2-40B4-BE49-F238E27FC236}">
                  <a16:creationId xmlns:a16="http://schemas.microsoft.com/office/drawing/2014/main" id="{7801A359-EA58-465C-A3E3-335A8E5A8128}"/>
                </a:ext>
              </a:extLst>
            </p:cNvPr>
            <p:cNvSpPr/>
            <p:nvPr/>
          </p:nvSpPr>
          <p:spPr>
            <a:xfrm>
              <a:off x="6852211" y="2789194"/>
              <a:ext cx="341162" cy="255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51"/>
                <a:gd name="f4" fmla="val 14166"/>
                <a:gd name="f5" fmla="val 13503"/>
                <a:gd name="f6" fmla="val 3566"/>
                <a:gd name="f7" fmla="val 13816"/>
                <a:gd name="f8" fmla="val 14069"/>
                <a:gd name="f9" fmla="val 3819"/>
                <a:gd name="f10" fmla="val 4129"/>
                <a:gd name="f11" fmla="val 9556"/>
                <a:gd name="f12" fmla="val 9866"/>
                <a:gd name="f13" fmla="val 10119"/>
                <a:gd name="f14" fmla="val 5147"/>
                <a:gd name="f15" fmla="val 4834"/>
                <a:gd name="f16" fmla="val 4584"/>
                <a:gd name="f17" fmla="val 3936"/>
                <a:gd name="f18" fmla="val 1"/>
                <a:gd name="f19" fmla="val 2127"/>
                <a:gd name="f20" fmla="val 3933"/>
                <a:gd name="f21" fmla="val 3199"/>
                <a:gd name="f22" fmla="val 3066"/>
                <a:gd name="f23" fmla="val 4069"/>
                <a:gd name="f24" fmla="val 1991"/>
                <a:gd name="f25" fmla="val 10098"/>
                <a:gd name="f26" fmla="val 10101"/>
                <a:gd name="f27" fmla="val 10968"/>
                <a:gd name="f28" fmla="val 12043"/>
                <a:gd name="f29" fmla="val 15015"/>
                <a:gd name="f30" fmla="val 15018"/>
                <a:gd name="f31" fmla="val 15885"/>
                <a:gd name="f32" fmla="val 16960"/>
                <a:gd name="f33" fmla="val 18950"/>
                <a:gd name="f34" fmla="*/ f0 1 18951"/>
                <a:gd name="f35" fmla="*/ f1 1 1416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8951"/>
                <a:gd name="f42" fmla="*/ f39 1 1416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8951" h="1416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5" y="f6"/>
                    <a:pt x="f14" y="f6"/>
                  </a:cubicBez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20" y="f21"/>
                    <a:pt x="f22" y="f23"/>
                    <a:pt x="f24" y="f23"/>
                  </a:cubicBezTo>
                  <a:lnTo>
                    <a:pt x="f18" y="f23"/>
                  </a:lnTo>
                  <a:lnTo>
                    <a:pt x="f18" y="f25"/>
                  </a:lnTo>
                  <a:lnTo>
                    <a:pt x="f24" y="f25"/>
                  </a:lnTo>
                  <a:cubicBezTo>
                    <a:pt x="f22" y="f26"/>
                    <a:pt x="f20" y="f27"/>
                    <a:pt x="f17" y="f28"/>
                  </a:cubicBezTo>
                  <a:lnTo>
                    <a:pt x="f17" y="f4"/>
                  </a:lnTo>
                  <a:lnTo>
                    <a:pt x="f29" y="f4"/>
                  </a:lnTo>
                  <a:lnTo>
                    <a:pt x="f29" y="f28"/>
                  </a:lnTo>
                  <a:cubicBezTo>
                    <a:pt x="f30" y="f27"/>
                    <a:pt x="f31" y="f26"/>
                    <a:pt x="f32" y="f25"/>
                  </a:cubicBezTo>
                  <a:lnTo>
                    <a:pt x="f33" y="f25"/>
                  </a:lnTo>
                  <a:lnTo>
                    <a:pt x="f33" y="f23"/>
                  </a:lnTo>
                  <a:lnTo>
                    <a:pt x="f32" y="f23"/>
                  </a:lnTo>
                  <a:cubicBezTo>
                    <a:pt x="f31" y="f23"/>
                    <a:pt x="f30" y="f21"/>
                    <a:pt x="f29" y="f19"/>
                  </a:cubicBezTo>
                  <a:lnTo>
                    <a:pt x="f29" y="f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636;p41">
              <a:extLst>
                <a:ext uri="{FF2B5EF4-FFF2-40B4-BE49-F238E27FC236}">
                  <a16:creationId xmlns:a16="http://schemas.microsoft.com/office/drawing/2014/main" id="{D87627D8-0A57-407A-81F7-302E77186167}"/>
                </a:ext>
              </a:extLst>
            </p:cNvPr>
            <p:cNvSpPr/>
            <p:nvPr/>
          </p:nvSpPr>
          <p:spPr>
            <a:xfrm>
              <a:off x="7142826" y="2991322"/>
              <a:ext cx="50548" cy="52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8"/>
                <a:gd name="f4" fmla="val 2940"/>
                <a:gd name="f5" fmla="val 817"/>
                <a:gd name="f6" fmla="val 1"/>
                <a:gd name="f7" fmla="val 365"/>
                <a:gd name="f8" fmla="val 4"/>
                <a:gd name="f9" fmla="val 1678"/>
                <a:gd name="f10" fmla="val 2301"/>
                <a:gd name="f11" fmla="val 2807"/>
                <a:gd name="f12" fmla="val 2434"/>
                <a:gd name="f13" fmla="val 1811"/>
                <a:gd name="f14" fmla="*/ f0 1 2808"/>
                <a:gd name="f15" fmla="*/ f1 1 2940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808"/>
                <a:gd name="f22" fmla="*/ f19 1 2940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808" h="2940">
                  <a:moveTo>
                    <a:pt x="f5" y="f6"/>
                  </a:moveTo>
                  <a:cubicBezTo>
                    <a:pt x="f7" y="f8"/>
                    <a:pt x="f6" y="f7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cubicBezTo>
                    <a:pt x="f10" y="f4"/>
                    <a:pt x="f11" y="f12"/>
                    <a:pt x="f11" y="f13"/>
                  </a:cubicBezTo>
                  <a:lnTo>
                    <a:pt x="f11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637;p41">
              <a:extLst>
                <a:ext uri="{FF2B5EF4-FFF2-40B4-BE49-F238E27FC236}">
                  <a16:creationId xmlns:a16="http://schemas.microsoft.com/office/drawing/2014/main" id="{B8CE58BB-B0A8-41F8-997E-068AAA1310D2}"/>
                </a:ext>
              </a:extLst>
            </p:cNvPr>
            <p:cNvSpPr/>
            <p:nvPr/>
          </p:nvSpPr>
          <p:spPr>
            <a:xfrm>
              <a:off x="6955255" y="2729941"/>
              <a:ext cx="135056" cy="38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02"/>
                <a:gd name="f4" fmla="val 2163"/>
                <a:gd name="f5" fmla="val 1862"/>
                <a:gd name="f6" fmla="val 1"/>
                <a:gd name="f7" fmla="val 835"/>
                <a:gd name="f8" fmla="val 4"/>
                <a:gd name="f9" fmla="val 1861"/>
                <a:gd name="f10" fmla="val 1130"/>
                <a:gd name="f11" fmla="val 1458"/>
                <a:gd name="f12" fmla="val 1133"/>
                <a:gd name="f13" fmla="val 5641"/>
                <a:gd name="f14" fmla="val 6044"/>
                <a:gd name="f15" fmla="val 6373"/>
                <a:gd name="f16" fmla="val 6668"/>
                <a:gd name="f17" fmla="*/ f0 1 7502"/>
                <a:gd name="f18" fmla="*/ f1 1 216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02"/>
                <a:gd name="f25" fmla="*/ f22 1 216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02" h="2163">
                  <a:moveTo>
                    <a:pt x="f5" y="f6"/>
                  </a:moveTo>
                  <a:cubicBezTo>
                    <a:pt x="f7" y="f8"/>
                    <a:pt x="f6" y="f7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1" y="f12"/>
                    <a:pt x="f5" y="f10"/>
                  </a:cubicBezTo>
                  <a:lnTo>
                    <a:pt x="f13" y="f10"/>
                  </a:lnTo>
                  <a:cubicBezTo>
                    <a:pt x="f14" y="f12"/>
                    <a:pt x="f15" y="f11"/>
                    <a:pt x="f15" y="f9"/>
                  </a:cubicBezTo>
                  <a:lnTo>
                    <a:pt x="f15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7"/>
                    <a:pt x="f16" y="f8"/>
                    <a:pt x="f13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38" name="Google Shape;1639;p41">
            <a:extLst>
              <a:ext uri="{FF2B5EF4-FFF2-40B4-BE49-F238E27FC236}">
                <a16:creationId xmlns:a16="http://schemas.microsoft.com/office/drawing/2014/main" id="{413049C2-5592-4ABA-B0F3-EDBA14006515}"/>
              </a:ext>
            </a:extLst>
          </p:cNvPr>
          <p:cNvCxnSpPr>
            <a:stCxn id="39" idx="1"/>
          </p:cNvCxnSpPr>
          <p:nvPr/>
        </p:nvCxnSpPr>
        <p:spPr>
          <a:xfrm flipV="1">
            <a:off x="3311164" y="3849466"/>
            <a:ext cx="984408" cy="5"/>
          </a:xfrm>
          <a:prstGeom prst="straightConnector1">
            <a:avLst/>
          </a:prstGeom>
          <a:noFill/>
          <a:ln w="19046" cap="flat">
            <a:solidFill>
              <a:srgbClr val="DDDDDD"/>
            </a:solidFill>
            <a:prstDash val="solid"/>
            <a:round/>
          </a:ln>
        </p:spPr>
      </p:cxnSp>
      <p:sp>
        <p:nvSpPr>
          <p:cNvPr id="39" name="Google Shape;1640;p41">
            <a:extLst>
              <a:ext uri="{FF2B5EF4-FFF2-40B4-BE49-F238E27FC236}">
                <a16:creationId xmlns:a16="http://schemas.microsoft.com/office/drawing/2014/main" id="{2EBB68BA-00A4-4898-9612-B74E01CCEAD6}"/>
              </a:ext>
            </a:extLst>
          </p:cNvPr>
          <p:cNvSpPr/>
          <p:nvPr/>
        </p:nvSpPr>
        <p:spPr>
          <a:xfrm>
            <a:off x="2457567" y="3422672"/>
            <a:ext cx="853597" cy="8535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DDDDD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1641;p41">
            <a:extLst>
              <a:ext uri="{FF2B5EF4-FFF2-40B4-BE49-F238E27FC236}">
                <a16:creationId xmlns:a16="http://schemas.microsoft.com/office/drawing/2014/main" id="{9490CE59-1EE6-4B6E-9798-51746F4E867A}"/>
              </a:ext>
            </a:extLst>
          </p:cNvPr>
          <p:cNvSpPr txBox="1"/>
          <p:nvPr/>
        </p:nvSpPr>
        <p:spPr>
          <a:xfrm>
            <a:off x="581485" y="3415662"/>
            <a:ext cx="1764401" cy="907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It’s the biggest planet in the Solar System</a:t>
            </a:r>
          </a:p>
        </p:txBody>
      </p:sp>
      <p:sp>
        <p:nvSpPr>
          <p:cNvPr id="41" name="Google Shape;1642;p41">
            <a:extLst>
              <a:ext uri="{FF2B5EF4-FFF2-40B4-BE49-F238E27FC236}">
                <a16:creationId xmlns:a16="http://schemas.microsoft.com/office/drawing/2014/main" id="{E6C08A7E-9FFE-4D4B-A84D-33ACEEFCF776}"/>
              </a:ext>
            </a:extLst>
          </p:cNvPr>
          <p:cNvSpPr txBox="1"/>
          <p:nvPr/>
        </p:nvSpPr>
        <p:spPr>
          <a:xfrm>
            <a:off x="581510" y="3110203"/>
            <a:ext cx="1610404" cy="376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Extra Condensed"/>
                <a:ea typeface="Fira Sans Extra Condensed"/>
                <a:cs typeface="Fira Sans Extra Condensed"/>
              </a:rPr>
              <a:t>Jupiter</a:t>
            </a:r>
          </a:p>
        </p:txBody>
      </p:sp>
      <p:grpSp>
        <p:nvGrpSpPr>
          <p:cNvPr id="42" name="Google Shape;1643;p41">
            <a:extLst>
              <a:ext uri="{FF2B5EF4-FFF2-40B4-BE49-F238E27FC236}">
                <a16:creationId xmlns:a16="http://schemas.microsoft.com/office/drawing/2014/main" id="{85F6A4C9-895F-458B-A442-91CBE40719A6}"/>
              </a:ext>
            </a:extLst>
          </p:cNvPr>
          <p:cNvGrpSpPr/>
          <p:nvPr/>
        </p:nvGrpSpPr>
        <p:grpSpPr>
          <a:xfrm>
            <a:off x="2705771" y="3673339"/>
            <a:ext cx="357140" cy="352252"/>
            <a:chOff x="2029327" y="2755004"/>
            <a:chExt cx="267855" cy="264189"/>
          </a:xfrm>
        </p:grpSpPr>
        <p:sp>
          <p:nvSpPr>
            <p:cNvPr id="43" name="Google Shape;1644;p41">
              <a:extLst>
                <a:ext uri="{FF2B5EF4-FFF2-40B4-BE49-F238E27FC236}">
                  <a16:creationId xmlns:a16="http://schemas.microsoft.com/office/drawing/2014/main" id="{1DF41F6E-9C29-4CEF-8E33-1299068122A6}"/>
                </a:ext>
              </a:extLst>
            </p:cNvPr>
            <p:cNvSpPr/>
            <p:nvPr/>
          </p:nvSpPr>
          <p:spPr>
            <a:xfrm>
              <a:off x="2029327" y="2893728"/>
              <a:ext cx="57982" cy="495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13"/>
                <a:gd name="f4" fmla="val 3602"/>
                <a:gd name="f5" fmla="val 2260"/>
                <a:gd name="f6" fmla="val 1"/>
                <a:gd name="f7" fmla="val 2109"/>
                <a:gd name="f8" fmla="val 1966"/>
                <a:gd name="f9" fmla="val 60"/>
                <a:gd name="f10" fmla="val 1858"/>
                <a:gd name="f11" fmla="val 168"/>
                <a:gd name="f12" fmla="val 259"/>
                <a:gd name="f13" fmla="val 1764"/>
                <a:gd name="f14" fmla="val 2023"/>
                <a:gd name="f15" fmla="val 54"/>
                <a:gd name="f16" fmla="val 2457"/>
                <a:gd name="f17" fmla="val 367"/>
                <a:gd name="f18" fmla="val 2647"/>
                <a:gd name="f19" fmla="val 1957"/>
                <a:gd name="f20" fmla="val 3601"/>
                <a:gd name="f21" fmla="val 2078"/>
                <a:gd name="f22" fmla="val 3228"/>
                <a:gd name="f23" fmla="val 2274"/>
                <a:gd name="f24" fmla="val 2885"/>
                <a:gd name="f25" fmla="val 2533"/>
                <a:gd name="f26" fmla="val 2592"/>
                <a:gd name="f27" fmla="val 274"/>
                <a:gd name="f28" fmla="val 2337"/>
                <a:gd name="f29" fmla="val 6"/>
                <a:gd name="f30" fmla="val 2311"/>
                <a:gd name="f31" fmla="val 2"/>
                <a:gd name="f32" fmla="val 2285"/>
                <a:gd name="f33" fmla="*/ f0 1 4213"/>
                <a:gd name="f34" fmla="*/ f1 1 360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213"/>
                <a:gd name="f41" fmla="*/ f38 1 360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213" h="360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3" y="f27"/>
                  </a:lnTo>
                  <a:lnTo>
                    <a:pt x="f28" y="f29"/>
                  </a:lnTo>
                  <a:cubicBezTo>
                    <a:pt x="f30" y="f31"/>
                    <a:pt x="f32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645;p41">
              <a:extLst>
                <a:ext uri="{FF2B5EF4-FFF2-40B4-BE49-F238E27FC236}">
                  <a16:creationId xmlns:a16="http://schemas.microsoft.com/office/drawing/2014/main" id="{B8E95744-70B9-4E7B-B4D5-CA0B67277726}"/>
                </a:ext>
              </a:extLst>
            </p:cNvPr>
            <p:cNvSpPr/>
            <p:nvPr/>
          </p:nvSpPr>
          <p:spPr>
            <a:xfrm>
              <a:off x="2188140" y="2889284"/>
              <a:ext cx="96816" cy="124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35"/>
                <a:gd name="f4" fmla="val 9051"/>
                <a:gd name="f5" fmla="val 4469"/>
                <a:gd name="f6" fmla="val 1"/>
                <a:gd name="f7" fmla="val 3981"/>
                <a:gd name="f8" fmla="val 467"/>
                <a:gd name="f9" fmla="val 3466"/>
                <a:gd name="f10" fmla="val 901"/>
                <a:gd name="f11" fmla="val 2927"/>
                <a:gd name="f12" fmla="val 1304"/>
                <a:gd name="f13" fmla="val 3436"/>
                <a:gd name="f14" fmla="val 3406"/>
                <a:gd name="f15" fmla="val 8787"/>
                <a:gd name="f16" fmla="val 3514"/>
                <a:gd name="f17" fmla="val 8960"/>
                <a:gd name="f18" fmla="val 3697"/>
                <a:gd name="f19" fmla="val 9050"/>
                <a:gd name="f20" fmla="val 3882"/>
                <a:gd name="f21" fmla="val 4025"/>
                <a:gd name="f22" fmla="val 4170"/>
                <a:gd name="f23" fmla="val 8996"/>
                <a:gd name="f24" fmla="val 4282"/>
                <a:gd name="f25" fmla="val 8884"/>
                <a:gd name="f26" fmla="val 5818"/>
                <a:gd name="f27" fmla="val 7348"/>
                <a:gd name="f28" fmla="val 5990"/>
                <a:gd name="f29" fmla="val 7173"/>
                <a:gd name="f30" fmla="val 6821"/>
                <a:gd name="f31" fmla="val 6345"/>
                <a:gd name="f32" fmla="val 7034"/>
                <a:gd name="f33" fmla="val 6125"/>
                <a:gd name="f34" fmla="val 7031"/>
                <a:gd name="f35" fmla="val 5773"/>
                <a:gd name="f36" fmla="val 6812"/>
                <a:gd name="f37" fmla="val 5553"/>
                <a:gd name="f38" fmla="val 6702"/>
                <a:gd name="f39" fmla="val 5444"/>
                <a:gd name="f40" fmla="val 6558"/>
                <a:gd name="f41" fmla="val 5389"/>
                <a:gd name="f42" fmla="val 6413"/>
                <a:gd name="f43" fmla="val 6272"/>
                <a:gd name="f44" fmla="val 6130"/>
                <a:gd name="f45" fmla="val 5441"/>
                <a:gd name="f46" fmla="val 6020"/>
                <a:gd name="f47" fmla="val 5547"/>
                <a:gd name="f48" fmla="val 5800"/>
                <a:gd name="f49" fmla="val 5767"/>
                <a:gd name="f50" fmla="val 5201"/>
                <a:gd name="f51" fmla="val 3174"/>
                <a:gd name="f52" fmla="val 5920"/>
                <a:gd name="f53" fmla="val 2455"/>
                <a:gd name="f54" fmla="val 6134"/>
                <a:gd name="f55" fmla="val 2232"/>
                <a:gd name="f56" fmla="val 6131"/>
                <a:gd name="f57" fmla="val 1880"/>
                <a:gd name="f58" fmla="val 5914"/>
                <a:gd name="f59" fmla="val 1663"/>
                <a:gd name="f60" fmla="val 5804"/>
                <a:gd name="f61" fmla="val 1551"/>
                <a:gd name="f62" fmla="val 5660"/>
                <a:gd name="f63" fmla="val 1496"/>
                <a:gd name="f64" fmla="val 5515"/>
                <a:gd name="f65" fmla="val 5374"/>
                <a:gd name="f66" fmla="val 5232"/>
                <a:gd name="f67" fmla="val 1548"/>
                <a:gd name="f68" fmla="val 5122"/>
                <a:gd name="f69" fmla="val 1654"/>
                <a:gd name="f70" fmla="val 4903"/>
                <a:gd name="f71" fmla="val 1877"/>
                <a:gd name="f72" fmla="*/ f0 1 7035"/>
                <a:gd name="f73" fmla="*/ f1 1 9051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7035"/>
                <a:gd name="f80" fmla="*/ f77 1 9051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7035" h="9051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8" y="f69"/>
                  </a:cubicBezTo>
                  <a:lnTo>
                    <a:pt x="f70" y="f7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646;p41">
              <a:extLst>
                <a:ext uri="{FF2B5EF4-FFF2-40B4-BE49-F238E27FC236}">
                  <a16:creationId xmlns:a16="http://schemas.microsoft.com/office/drawing/2014/main" id="{1F38B856-D22F-4358-BA3E-591E3353AB3D}"/>
                </a:ext>
              </a:extLst>
            </p:cNvPr>
            <p:cNvSpPr/>
            <p:nvPr/>
          </p:nvSpPr>
          <p:spPr>
            <a:xfrm>
              <a:off x="2034750" y="2765538"/>
              <a:ext cx="125784" cy="96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40"/>
                <a:gd name="f4" fmla="val 6990"/>
                <a:gd name="f5" fmla="val 3194"/>
                <a:gd name="f6" fmla="val 1"/>
                <a:gd name="f7" fmla="val 3049"/>
                <a:gd name="f8" fmla="val 2905"/>
                <a:gd name="f9" fmla="val 56"/>
                <a:gd name="f10" fmla="val 2795"/>
                <a:gd name="f11" fmla="val 166"/>
                <a:gd name="f12" fmla="val 257"/>
                <a:gd name="f13" fmla="val 2704"/>
                <a:gd name="f14" fmla="val 2960"/>
                <a:gd name="f15" fmla="val 46"/>
                <a:gd name="f16" fmla="val 3385"/>
                <a:gd name="f17" fmla="val 350"/>
                <a:gd name="f18" fmla="val 3580"/>
                <a:gd name="f19" fmla="val 5707"/>
                <a:gd name="f20" fmla="val 6989"/>
                <a:gd name="f21" fmla="val 7824"/>
                <a:gd name="f22" fmla="val 4071"/>
                <a:gd name="f23" fmla="val 8230"/>
                <a:gd name="f24" fmla="val 3526"/>
                <a:gd name="f25" fmla="val 8670"/>
                <a:gd name="f26" fmla="val 3008"/>
                <a:gd name="f27" fmla="val 2517"/>
                <a:gd name="f28" fmla="val 7264"/>
                <a:gd name="f29" fmla="val 2084"/>
                <a:gd name="f30" fmla="val 7484"/>
                <a:gd name="f31" fmla="val 1864"/>
                <a:gd name="f32" fmla="val 7697"/>
                <a:gd name="f33" fmla="val 1641"/>
                <a:gd name="f34" fmla="val 7694"/>
                <a:gd name="f35" fmla="val 1289"/>
                <a:gd name="f36" fmla="val 7478"/>
                <a:gd name="f37" fmla="val 1072"/>
                <a:gd name="f38" fmla="val 7368"/>
                <a:gd name="f39" fmla="val 961"/>
                <a:gd name="f40" fmla="val 7223"/>
                <a:gd name="f41" fmla="val 905"/>
                <a:gd name="f42" fmla="val 7078"/>
                <a:gd name="f43" fmla="val 6937"/>
                <a:gd name="f44" fmla="val 6795"/>
                <a:gd name="f45" fmla="val 958"/>
                <a:gd name="f46" fmla="val 6686"/>
                <a:gd name="f47" fmla="val 1063"/>
                <a:gd name="f48" fmla="val 5966"/>
                <a:gd name="f49" fmla="val 1786"/>
                <a:gd name="f50" fmla="val 3370"/>
                <a:gd name="f51" fmla="val 1186"/>
                <a:gd name="f52" fmla="val 3593"/>
                <a:gd name="f53" fmla="val 964"/>
                <a:gd name="f54" fmla="val 3813"/>
                <a:gd name="f55" fmla="val 744"/>
                <a:gd name="f56" fmla="val 385"/>
                <a:gd name="f57" fmla="val 3483"/>
                <a:gd name="f58" fmla="val 3339"/>
                <a:gd name="f59" fmla="*/ f0 1 9140"/>
                <a:gd name="f60" fmla="*/ f1 1 6990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9140"/>
                <a:gd name="f67" fmla="*/ f64 1 6990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140" h="699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5" y="f16"/>
                    <a:pt x="f17" y="f18"/>
                  </a:cubicBezTo>
                  <a:lnTo>
                    <a:pt x="f19" y="f20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3" y="f27"/>
                  </a:cubicBezTo>
                  <a:lnTo>
                    <a:pt x="f28" y="f29"/>
                  </a:lnTo>
                  <a:lnTo>
                    <a:pt x="f30" y="f31"/>
                  </a:ln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cubicBezTo>
                    <a:pt x="f54" y="f55"/>
                    <a:pt x="f54" y="f56"/>
                    <a:pt x="f52" y="f11"/>
                  </a:cubicBezTo>
                  <a:cubicBezTo>
                    <a:pt x="f57" y="f9"/>
                    <a:pt x="f58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647;p41">
              <a:extLst>
                <a:ext uri="{FF2B5EF4-FFF2-40B4-BE49-F238E27FC236}">
                  <a16:creationId xmlns:a16="http://schemas.microsoft.com/office/drawing/2014/main" id="{1ECD4870-07D5-4EF0-8BF8-5FC37F9E95B3}"/>
                </a:ext>
              </a:extLst>
            </p:cNvPr>
            <p:cNvSpPr/>
            <p:nvPr/>
          </p:nvSpPr>
          <p:spPr>
            <a:xfrm>
              <a:off x="2106576" y="2962674"/>
              <a:ext cx="49779" cy="56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17"/>
                <a:gd name="f4" fmla="val 4107"/>
                <a:gd name="f5" fmla="val 3324"/>
                <a:gd name="f6" fmla="val 846"/>
                <a:gd name="f7" fmla="val 1804"/>
                <a:gd name="f8" fmla="val 638"/>
                <a:gd name="f9" fmla="val 1994"/>
                <a:gd name="f10" fmla="val 340"/>
                <a:gd name="f11" fmla="val 2144"/>
                <a:gd name="f12" fmla="val 2250"/>
                <a:gd name="f13" fmla="val 949"/>
                <a:gd name="f14" fmla="val 3831"/>
                <a:gd name="f15" fmla="val 1057"/>
                <a:gd name="f16" fmla="val 4011"/>
                <a:gd name="f17" fmla="val 1245"/>
                <a:gd name="f18" fmla="val 4106"/>
                <a:gd name="f19" fmla="val 1435"/>
                <a:gd name="f20" fmla="val 1578"/>
                <a:gd name="f21" fmla="val 1723"/>
                <a:gd name="f22" fmla="val 4052"/>
                <a:gd name="f23" fmla="val 1834"/>
                <a:gd name="f24" fmla="val 3939"/>
                <a:gd name="f25" fmla="val 3430"/>
                <a:gd name="f26" fmla="val 2343"/>
                <a:gd name="f27" fmla="val 3556"/>
                <a:gd name="f28" fmla="val 2217"/>
                <a:gd name="f29" fmla="val 2039"/>
                <a:gd name="f30" fmla="val 3589"/>
                <a:gd name="f31" fmla="val 1864"/>
                <a:gd name="f32" fmla="*/ f0 1 3617"/>
                <a:gd name="f33" fmla="*/ f1 1 410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3617"/>
                <a:gd name="f40" fmla="*/ f37 1 410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3617" h="410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2" y="f12"/>
                  </a:cubicBez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lnTo>
                    <a:pt x="f25" y="f26"/>
                  </a:lnTo>
                  <a:cubicBezTo>
                    <a:pt x="f27" y="f28"/>
                    <a:pt x="f3" y="f29"/>
                    <a:pt x="f30" y="f3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1648;p41">
              <a:extLst>
                <a:ext uri="{FF2B5EF4-FFF2-40B4-BE49-F238E27FC236}">
                  <a16:creationId xmlns:a16="http://schemas.microsoft.com/office/drawing/2014/main" id="{DE648B14-5AA6-4F38-9A41-0C30641DAB8F}"/>
                </a:ext>
              </a:extLst>
            </p:cNvPr>
            <p:cNvSpPr/>
            <p:nvPr/>
          </p:nvSpPr>
          <p:spPr>
            <a:xfrm>
              <a:off x="2233019" y="2755004"/>
              <a:ext cx="64163" cy="590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62"/>
                <a:gd name="f4" fmla="val 4292"/>
                <a:gd name="f5" fmla="val 2188"/>
                <a:gd name="f6" fmla="val 1911"/>
                <a:gd name="f7" fmla="val 1630"/>
                <a:gd name="f8" fmla="val 51"/>
                <a:gd name="f9" fmla="val 1361"/>
                <a:gd name="f10" fmla="val 155"/>
                <a:gd name="f11" fmla="val 1015"/>
                <a:gd name="f12" fmla="val 287"/>
                <a:gd name="f13" fmla="val 675"/>
                <a:gd name="f14" fmla="val 432"/>
                <a:gd name="f15" fmla="val 341"/>
                <a:gd name="f16" fmla="val 588"/>
                <a:gd name="f17" fmla="val 1600"/>
                <a:gd name="f18" fmla="val 265"/>
                <a:gd name="f19" fmla="val 2717"/>
                <a:gd name="f20" fmla="val 1021"/>
                <a:gd name="f21" fmla="val 3470"/>
                <a:gd name="f22" fmla="val 1558"/>
                <a:gd name="f23" fmla="val 4004"/>
                <a:gd name="f24" fmla="val 2275"/>
                <a:gd name="f25" fmla="val 4291"/>
                <a:gd name="f26" fmla="val 3007"/>
                <a:gd name="f27" fmla="val 3307"/>
                <a:gd name="f28" fmla="val 3609"/>
                <a:gd name="f29" fmla="val 4243"/>
                <a:gd name="f30" fmla="val 3903"/>
                <a:gd name="f31" fmla="val 4145"/>
                <a:gd name="f32" fmla="val 4060"/>
                <a:gd name="f33" fmla="val 3813"/>
                <a:gd name="f34" fmla="val 4204"/>
                <a:gd name="f35" fmla="val 3473"/>
                <a:gd name="f36" fmla="val 4337"/>
                <a:gd name="f37" fmla="val 3130"/>
                <a:gd name="f38" fmla="val 2281"/>
                <a:gd name="f39" fmla="val 4457"/>
                <a:gd name="f40" fmla="val 1320"/>
                <a:gd name="f41" fmla="val 3816"/>
                <a:gd name="f42" fmla="val 676"/>
                <a:gd name="f43" fmla="val 3375"/>
                <a:gd name="f44" fmla="val 235"/>
                <a:gd name="f45" fmla="val 2787"/>
                <a:gd name="f46" fmla="*/ f0 1 4662"/>
                <a:gd name="f47" fmla="*/ f1 1 4292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4662"/>
                <a:gd name="f54" fmla="*/ f51 1 4292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662" h="429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" y="f38"/>
                    <a:pt x="f39" y="f40"/>
                    <a:pt x="f41" y="f42"/>
                  </a:cubicBezTo>
                  <a:cubicBezTo>
                    <a:pt x="f43" y="f44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649;p41">
              <a:extLst>
                <a:ext uri="{FF2B5EF4-FFF2-40B4-BE49-F238E27FC236}">
                  <a16:creationId xmlns:a16="http://schemas.microsoft.com/office/drawing/2014/main" id="{F544916D-A9B9-4FA7-A4FA-BDA083EB1EE0}"/>
                </a:ext>
              </a:extLst>
            </p:cNvPr>
            <p:cNvSpPr/>
            <p:nvPr/>
          </p:nvSpPr>
          <p:spPr>
            <a:xfrm>
              <a:off x="2067248" y="2772204"/>
              <a:ext cx="210247" cy="207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77"/>
                <a:gd name="f4" fmla="val 15109"/>
                <a:gd name="f5" fmla="val 11062"/>
                <a:gd name="f6" fmla="val 3658"/>
                <a:gd name="f7" fmla="val 11207"/>
                <a:gd name="f8" fmla="val 11353"/>
                <a:gd name="f9" fmla="val 3714"/>
                <a:gd name="f10" fmla="val 11464"/>
                <a:gd name="f11" fmla="val 3825"/>
                <a:gd name="f12" fmla="val 11681"/>
                <a:gd name="f13" fmla="val 4042"/>
                <a:gd name="f14" fmla="val 11684"/>
                <a:gd name="f15" fmla="val 4394"/>
                <a:gd name="f16" fmla="val 11470"/>
                <a:gd name="f17" fmla="val 4617"/>
                <a:gd name="f18" fmla="val 9076"/>
                <a:gd name="f19" fmla="val 7011"/>
                <a:gd name="f20" fmla="val 8965"/>
                <a:gd name="f21" fmla="val 7122"/>
                <a:gd name="f22" fmla="val 8820"/>
                <a:gd name="f23" fmla="val 7178"/>
                <a:gd name="f24" fmla="val 8675"/>
                <a:gd name="f25" fmla="val 8530"/>
                <a:gd name="f26" fmla="val 8385"/>
                <a:gd name="f27" fmla="val 8275"/>
                <a:gd name="f28" fmla="val 8055"/>
                <a:gd name="f29" fmla="val 6791"/>
                <a:gd name="f30" fmla="val 6433"/>
                <a:gd name="f31" fmla="val 6213"/>
                <a:gd name="f32" fmla="val 10672"/>
                <a:gd name="f33" fmla="val 3816"/>
                <a:gd name="f34" fmla="val 10781"/>
                <a:gd name="f35" fmla="val 3711"/>
                <a:gd name="f36" fmla="val 10921"/>
                <a:gd name="f37" fmla="val 11136"/>
                <a:gd name="f38" fmla="val 1"/>
                <a:gd name="f39" fmla="val 9278"/>
                <a:gd name="f40" fmla="val 1079"/>
                <a:gd name="f41" fmla="val 7658"/>
                <a:gd name="f42" fmla="val 2524"/>
                <a:gd name="f43" fmla="val 6378"/>
                <a:gd name="f44" fmla="val 4253"/>
                <a:gd name="f45" fmla="val 624"/>
                <a:gd name="f46" fmla="val 12169"/>
                <a:gd name="f47" fmla="val 12877"/>
                <a:gd name="f48" fmla="val 15"/>
                <a:gd name="f49" fmla="val 13979"/>
                <a:gd name="f50" fmla="val 660"/>
                <a:gd name="f51" fmla="val 14623"/>
                <a:gd name="f52" fmla="val 992"/>
                <a:gd name="f53" fmla="val 14957"/>
                <a:gd name="f54" fmla="val 1464"/>
                <a:gd name="f55" fmla="val 15108"/>
                <a:gd name="f56" fmla="val 1921"/>
                <a:gd name="f57" fmla="val 2351"/>
                <a:gd name="f58" fmla="val 2767"/>
                <a:gd name="f59" fmla="val 14974"/>
                <a:gd name="f60" fmla="val 3039"/>
                <a:gd name="f61" fmla="val 14732"/>
                <a:gd name="f62" fmla="val 11037"/>
                <a:gd name="f63" fmla="val 8905"/>
                <a:gd name="f64" fmla="val 12759"/>
                <a:gd name="f65" fmla="val 7628"/>
                <a:gd name="f66" fmla="val 14201"/>
                <a:gd name="f67" fmla="val 6014"/>
                <a:gd name="f68" fmla="val 15276"/>
                <a:gd name="f69" fmla="val 4162"/>
                <a:gd name="f70" fmla="val 15201"/>
                <a:gd name="f71" fmla="val 4166"/>
                <a:gd name="f72" fmla="val 15126"/>
                <a:gd name="f73" fmla="val 4168"/>
                <a:gd name="f74" fmla="val 15052"/>
                <a:gd name="f75" fmla="val 13942"/>
                <a:gd name="f76" fmla="val 12979"/>
                <a:gd name="f77" fmla="val 3729"/>
                <a:gd name="f78" fmla="val 12265"/>
                <a:gd name="f79" fmla="val 3018"/>
                <a:gd name="f80" fmla="val 11446"/>
                <a:gd name="f81" fmla="val 2199"/>
                <a:gd name="f82" fmla="val 11076"/>
                <a:gd name="f83" fmla="val 1091"/>
                <a:gd name="f84" fmla="*/ f0 1 15277"/>
                <a:gd name="f85" fmla="*/ f1 1 1510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5277"/>
                <a:gd name="f92" fmla="*/ f89 1 1510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5277" h="1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29"/>
                    <a:pt x="f28" y="f30"/>
                    <a:pt x="f27" y="f31"/>
                  </a:cubicBezTo>
                  <a:lnTo>
                    <a:pt x="f32" y="f33"/>
                  </a:lnTo>
                  <a:cubicBezTo>
                    <a:pt x="f34" y="f35"/>
                    <a:pt x="f36" y="f6"/>
                    <a:pt x="f5" y="f6"/>
                  </a:cubicBezTo>
                  <a:close/>
                  <a:moveTo>
                    <a:pt x="f37" y="f38"/>
                  </a:moveTo>
                  <a:lnTo>
                    <a:pt x="f37" y="f38"/>
                  </a:lnTo>
                  <a:cubicBezTo>
                    <a:pt x="f39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2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63"/>
                  </a:lnTo>
                  <a:cubicBezTo>
                    <a:pt x="f64" y="f65"/>
                    <a:pt x="f66" y="f67"/>
                    <a:pt x="f68" y="f69"/>
                  </a:cubicBezTo>
                  <a:lnTo>
                    <a:pt x="f68" y="f69"/>
                  </a:ln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82" y="f83"/>
                    <a:pt x="f37" y="f3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0" name="Google Shape;1651;p41">
            <a:extLst>
              <a:ext uri="{FF2B5EF4-FFF2-40B4-BE49-F238E27FC236}">
                <a16:creationId xmlns:a16="http://schemas.microsoft.com/office/drawing/2014/main" id="{853421C3-09B8-4881-8576-5FBE4E7AA37F}"/>
              </a:ext>
            </a:extLst>
          </p:cNvPr>
          <p:cNvSpPr/>
          <p:nvPr/>
        </p:nvSpPr>
        <p:spPr>
          <a:xfrm>
            <a:off x="8938297" y="5013532"/>
            <a:ext cx="850793" cy="8507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04569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51" name="Google Shape;1652;p41">
            <a:extLst>
              <a:ext uri="{FF2B5EF4-FFF2-40B4-BE49-F238E27FC236}">
                <a16:creationId xmlns:a16="http://schemas.microsoft.com/office/drawing/2014/main" id="{71B44A96-C7D8-4D58-BC8D-52232AB6CF2D}"/>
              </a:ext>
            </a:extLst>
          </p:cNvPr>
          <p:cNvCxnSpPr>
            <a:endCxn id="50" idx="3"/>
          </p:cNvCxnSpPr>
          <p:nvPr/>
        </p:nvCxnSpPr>
        <p:spPr>
          <a:xfrm>
            <a:off x="6857902" y="5438936"/>
            <a:ext cx="2080395" cy="0"/>
          </a:xfrm>
          <a:prstGeom prst="straightConnector1">
            <a:avLst/>
          </a:prstGeom>
          <a:noFill/>
          <a:ln w="19046" cap="flat">
            <a:solidFill>
              <a:srgbClr val="1F4C9C"/>
            </a:solidFill>
            <a:prstDash val="solid"/>
            <a:round/>
          </a:ln>
        </p:spPr>
      </p:cxnSp>
      <p:sp>
        <p:nvSpPr>
          <p:cNvPr id="52" name="Google Shape;1653;p41">
            <a:extLst>
              <a:ext uri="{FF2B5EF4-FFF2-40B4-BE49-F238E27FC236}">
                <a16:creationId xmlns:a16="http://schemas.microsoft.com/office/drawing/2014/main" id="{CE7B14AF-6FB2-430A-B82B-7C114B8EBE5E}"/>
              </a:ext>
            </a:extLst>
          </p:cNvPr>
          <p:cNvSpPr txBox="1"/>
          <p:nvPr/>
        </p:nvSpPr>
        <p:spPr>
          <a:xfrm>
            <a:off x="9769535" y="5065263"/>
            <a:ext cx="1812804" cy="907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algn="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Despite being red, Mars is a cold place</a:t>
            </a:r>
          </a:p>
        </p:txBody>
      </p:sp>
      <p:sp>
        <p:nvSpPr>
          <p:cNvPr id="53" name="Google Shape;1654;p41">
            <a:extLst>
              <a:ext uri="{FF2B5EF4-FFF2-40B4-BE49-F238E27FC236}">
                <a16:creationId xmlns:a16="http://schemas.microsoft.com/office/drawing/2014/main" id="{8EC0EE57-6183-4DFF-AEB8-F2A68077D20F}"/>
              </a:ext>
            </a:extLst>
          </p:cNvPr>
          <p:cNvSpPr txBox="1"/>
          <p:nvPr/>
        </p:nvSpPr>
        <p:spPr>
          <a:xfrm>
            <a:off x="9971934" y="4767864"/>
            <a:ext cx="1610404" cy="376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algn="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204569"/>
                </a:solidFill>
                <a:latin typeface="Fira Sans Extra Condensed"/>
                <a:ea typeface="Fira Sans Extra Condensed"/>
                <a:cs typeface="Fira Sans Extra Condensed"/>
              </a:rPr>
              <a:t>Mars</a:t>
            </a:r>
          </a:p>
        </p:txBody>
      </p:sp>
      <p:grpSp>
        <p:nvGrpSpPr>
          <p:cNvPr id="54" name="Google Shape;1655;p41">
            <a:extLst>
              <a:ext uri="{FF2B5EF4-FFF2-40B4-BE49-F238E27FC236}">
                <a16:creationId xmlns:a16="http://schemas.microsoft.com/office/drawing/2014/main" id="{0B3B0855-FAA7-4DCE-9CDD-B49E6FE8EF60}"/>
              </a:ext>
            </a:extLst>
          </p:cNvPr>
          <p:cNvGrpSpPr/>
          <p:nvPr/>
        </p:nvGrpSpPr>
        <p:grpSpPr>
          <a:xfrm>
            <a:off x="9180490" y="5258469"/>
            <a:ext cx="366712" cy="360932"/>
            <a:chOff x="6885367" y="3943852"/>
            <a:chExt cx="275034" cy="270699"/>
          </a:xfrm>
        </p:grpSpPr>
        <p:sp>
          <p:nvSpPr>
            <p:cNvPr id="55" name="Google Shape;1656;p41">
              <a:extLst>
                <a:ext uri="{FF2B5EF4-FFF2-40B4-BE49-F238E27FC236}">
                  <a16:creationId xmlns:a16="http://schemas.microsoft.com/office/drawing/2014/main" id="{045E06BD-6282-4E35-BF1F-C9C1C36AD8EE}"/>
                </a:ext>
              </a:extLst>
            </p:cNvPr>
            <p:cNvSpPr/>
            <p:nvPr/>
          </p:nvSpPr>
          <p:spPr>
            <a:xfrm>
              <a:off x="6885367" y="4086810"/>
              <a:ext cx="48618" cy="127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11"/>
                <a:gd name="f4" fmla="val 5546"/>
                <a:gd name="f5" fmla="val 378"/>
                <a:gd name="f6" fmla="val 158"/>
                <a:gd name="f7" fmla="val 347"/>
                <a:gd name="f8" fmla="val 5198"/>
                <a:gd name="f9" fmla="val 5419"/>
                <a:gd name="f10" fmla="val 5545"/>
                <a:gd name="f11" fmla="val 1071"/>
                <a:gd name="f12" fmla="val 1670"/>
                <a:gd name="f13" fmla="val 5072"/>
                <a:gd name="f14" fmla="val 4537"/>
                <a:gd name="f15" fmla="val 1040"/>
                <a:gd name="f16" fmla="val 441"/>
                <a:gd name="f17" fmla="val 1638"/>
                <a:gd name="f18" fmla="*/ f0 1 2111"/>
                <a:gd name="f19" fmla="*/ f1 1 5546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2111"/>
                <a:gd name="f26" fmla="*/ f23 1 554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111" h="5546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2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13"/>
                    <a:pt x="f3" y="f14"/>
                  </a:cubicBezTo>
                  <a:lnTo>
                    <a:pt x="f3" y="f15"/>
                  </a:lnTo>
                  <a:cubicBezTo>
                    <a:pt x="f3" y="f16"/>
                    <a:pt x="f17" y="f2"/>
                    <a:pt x="f11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657;p41">
              <a:extLst>
                <a:ext uri="{FF2B5EF4-FFF2-40B4-BE49-F238E27FC236}">
                  <a16:creationId xmlns:a16="http://schemas.microsoft.com/office/drawing/2014/main" id="{5F737501-FAE7-4870-BC8E-0BEDD5F1AB85}"/>
                </a:ext>
              </a:extLst>
            </p:cNvPr>
            <p:cNvSpPr/>
            <p:nvPr/>
          </p:nvSpPr>
          <p:spPr>
            <a:xfrm>
              <a:off x="6934699" y="3943852"/>
              <a:ext cx="175619" cy="148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6428"/>
                <a:gd name="f5" fmla="val 3781"/>
                <a:gd name="f6" fmla="val 631"/>
                <a:gd name="f7" fmla="val 3970"/>
                <a:gd name="f8" fmla="val 4128"/>
                <a:gd name="f9" fmla="val 788"/>
                <a:gd name="f10" fmla="val 977"/>
                <a:gd name="f11" fmla="val 1418"/>
                <a:gd name="f12" fmla="val 4380"/>
                <a:gd name="f13" fmla="val 1481"/>
                <a:gd name="f14" fmla="val 4569"/>
                <a:gd name="f15" fmla="val 1639"/>
                <a:gd name="f16" fmla="val 4758"/>
                <a:gd name="f17" fmla="val 1860"/>
                <a:gd name="f18" fmla="val 4884"/>
                <a:gd name="f19" fmla="val 2017"/>
                <a:gd name="f20" fmla="val 2206"/>
                <a:gd name="f21" fmla="val 4726"/>
                <a:gd name="f22" fmla="val 2332"/>
                <a:gd name="f23" fmla="val 4657"/>
                <a:gd name="f24" fmla="val 2373"/>
                <a:gd name="f25" fmla="val 4583"/>
                <a:gd name="f26" fmla="val 2397"/>
                <a:gd name="f27" fmla="val 4510"/>
                <a:gd name="f28" fmla="val 4416"/>
                <a:gd name="f29" fmla="val 4325"/>
                <a:gd name="f30" fmla="val 2358"/>
                <a:gd name="f31" fmla="val 4254"/>
                <a:gd name="f32" fmla="val 2269"/>
                <a:gd name="f33" fmla="val 4114"/>
                <a:gd name="f34" fmla="val 2106"/>
                <a:gd name="f35" fmla="val 3957"/>
                <a:gd name="f36" fmla="val 2012"/>
                <a:gd name="f37" fmla="val 3821"/>
                <a:gd name="f38" fmla="val 3773"/>
                <a:gd name="f39" fmla="val 3728"/>
                <a:gd name="f40" fmla="val 2024"/>
                <a:gd name="f41" fmla="val 3687"/>
                <a:gd name="f42" fmla="val 2049"/>
                <a:gd name="f43" fmla="val 3592"/>
                <a:gd name="f44" fmla="val 2080"/>
                <a:gd name="f45" fmla="val 3466"/>
                <a:gd name="f46" fmla="val 2238"/>
                <a:gd name="f47" fmla="val 2364"/>
                <a:gd name="f48" fmla="val 2553"/>
                <a:gd name="f49" fmla="val 3624"/>
                <a:gd name="f50" fmla="val 2710"/>
                <a:gd name="f51" fmla="val 3813"/>
                <a:gd name="f52" fmla="val 4411"/>
                <a:gd name="f53" fmla="val 4852"/>
                <a:gd name="f54" fmla="val 3183"/>
                <a:gd name="f55" fmla="val 3750"/>
                <a:gd name="f56" fmla="val 4159"/>
                <a:gd name="f57" fmla="val 4600"/>
                <a:gd name="f58" fmla="val 4537"/>
                <a:gd name="f59" fmla="val 4222"/>
                <a:gd name="f60" fmla="val 4663"/>
                <a:gd name="f61" fmla="val 5073"/>
                <a:gd name="f62" fmla="val 5262"/>
                <a:gd name="f63" fmla="val 4002"/>
                <a:gd name="f64" fmla="val 5420"/>
                <a:gd name="f65" fmla="val 3277"/>
                <a:gd name="f66" fmla="val 3119"/>
                <a:gd name="f67" fmla="val 2962"/>
                <a:gd name="f68" fmla="val 4348"/>
                <a:gd name="f69" fmla="val 2836"/>
                <a:gd name="f70" fmla="val 2804"/>
                <a:gd name="f71" fmla="val 3876"/>
                <a:gd name="f72" fmla="val 3013"/>
                <a:gd name="f73" fmla="val 3825"/>
                <a:gd name="f74" fmla="val 3108"/>
                <a:gd name="f75" fmla="val 3793"/>
                <a:gd name="f76" fmla="val 3206"/>
                <a:gd name="f77" fmla="val 3290"/>
                <a:gd name="f78" fmla="val 3376"/>
                <a:gd name="f79" fmla="val 3817"/>
                <a:gd name="f80" fmla="val 3435"/>
                <a:gd name="f81" fmla="val 3549"/>
                <a:gd name="f82" fmla="val 3990"/>
                <a:gd name="f83" fmla="val 3679"/>
                <a:gd name="f84" fmla="val 4071"/>
                <a:gd name="f85" fmla="val 3803"/>
                <a:gd name="f86" fmla="val 3850"/>
                <a:gd name="f87" fmla="val 3895"/>
                <a:gd name="f88" fmla="val 4059"/>
                <a:gd name="f89" fmla="val 3939"/>
                <a:gd name="f90" fmla="val 4033"/>
                <a:gd name="f91" fmla="val 4065"/>
                <a:gd name="f92" fmla="val 3844"/>
                <a:gd name="f93" fmla="val 3718"/>
                <a:gd name="f94" fmla="val 3529"/>
                <a:gd name="f95" fmla="val 3372"/>
                <a:gd name="f96" fmla="val 3182"/>
                <a:gd name="f97" fmla="val 2741"/>
                <a:gd name="f98" fmla="val 2899"/>
                <a:gd name="f99" fmla="val 1954"/>
                <a:gd name="f100" fmla="val 3025"/>
                <a:gd name="f101" fmla="val 1576"/>
                <a:gd name="f102" fmla="val 1"/>
                <a:gd name="f103" fmla="val 1733"/>
                <a:gd name="f104" fmla="val 1734"/>
                <a:gd name="f105" fmla="val 190"/>
                <a:gd name="f106" fmla="val 5231"/>
                <a:gd name="f107" fmla="val 536"/>
                <a:gd name="f108" fmla="val 5829"/>
                <a:gd name="f109" fmla="val 1009"/>
                <a:gd name="f110" fmla="val 5546"/>
                <a:gd name="f111" fmla="val 1544"/>
                <a:gd name="f112" fmla="val 2146"/>
                <a:gd name="f113" fmla="val 5414"/>
                <a:gd name="f114" fmla="val 2213"/>
                <a:gd name="f115" fmla="val 5411"/>
                <a:gd name="f116" fmla="val 2279"/>
                <a:gd name="f117" fmla="val 2936"/>
                <a:gd name="f118" fmla="val 3587"/>
                <a:gd name="f119" fmla="val 5692"/>
                <a:gd name="f120" fmla="val 6207"/>
                <a:gd name="f121" fmla="val 5892"/>
                <a:gd name="f122" fmla="val 6144"/>
                <a:gd name="f123" fmla="val 6364"/>
                <a:gd name="f124" fmla="val 6302"/>
                <a:gd name="f125" fmla="val 6585"/>
                <a:gd name="f126" fmla="val 7215"/>
                <a:gd name="f127" fmla="val 5735"/>
                <a:gd name="f128" fmla="val 4789"/>
                <a:gd name="f129" fmla="*/ f0 1 7625"/>
                <a:gd name="f130" fmla="*/ f1 1 6428"/>
                <a:gd name="f131" fmla="val f2"/>
                <a:gd name="f132" fmla="val f3"/>
                <a:gd name="f133" fmla="val f4"/>
                <a:gd name="f134" fmla="+- f133 0 f131"/>
                <a:gd name="f135" fmla="+- f132 0 f131"/>
                <a:gd name="f136" fmla="*/ f135 1 7625"/>
                <a:gd name="f137" fmla="*/ f134 1 6428"/>
                <a:gd name="f138" fmla="*/ f131 1 f136"/>
                <a:gd name="f139" fmla="*/ f132 1 f136"/>
                <a:gd name="f140" fmla="*/ f131 1 f137"/>
                <a:gd name="f141" fmla="*/ f133 1 f137"/>
                <a:gd name="f142" fmla="*/ f138 f129 1"/>
                <a:gd name="f143" fmla="*/ f139 f129 1"/>
                <a:gd name="f144" fmla="*/ f141 f130 1"/>
                <a:gd name="f145" fmla="*/ f140 f1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2" t="f145" r="f143" b="f144"/>
              <a:pathLst>
                <a:path w="7625" h="64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18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2"/>
                  </a:cubicBezTo>
                  <a:cubicBezTo>
                    <a:pt x="f43" y="f44"/>
                    <a:pt x="f45" y="f46"/>
                    <a:pt x="f45" y="f47"/>
                  </a:cubicBezTo>
                  <a:cubicBezTo>
                    <a:pt x="f45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3" y="f55"/>
                  </a:cubicBezTo>
                  <a:cubicBezTo>
                    <a:pt x="f53" y="f56"/>
                    <a:pt x="f57" y="f58"/>
                    <a:pt x="f59" y="f60"/>
                  </a:cubicBezTo>
                  <a:lnTo>
                    <a:pt x="f56" y="f60"/>
                  </a:lnTo>
                  <a:lnTo>
                    <a:pt x="f56" y="f61"/>
                  </a:lnTo>
                  <a:cubicBezTo>
                    <a:pt x="f56" y="f62"/>
                    <a:pt x="f63" y="f64"/>
                    <a:pt x="f51" y="f64"/>
                  </a:cubicBezTo>
                  <a:cubicBezTo>
                    <a:pt x="f49" y="f64"/>
                    <a:pt x="f45" y="f62"/>
                    <a:pt x="f45" y="f61"/>
                  </a:cubicBezTo>
                  <a:lnTo>
                    <a:pt x="f45" y="f60"/>
                  </a:lnTo>
                  <a:cubicBezTo>
                    <a:pt x="f65" y="f57"/>
                    <a:pt x="f66" y="f58"/>
                    <a:pt x="f67" y="f68"/>
                  </a:cubicBezTo>
                  <a:cubicBezTo>
                    <a:pt x="f69" y="f31"/>
                    <a:pt x="f70" y="f63"/>
                    <a:pt x="f67" y="f71"/>
                  </a:cubicBez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71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90"/>
                  </a:cubicBezTo>
                  <a:cubicBezTo>
                    <a:pt x="f91" y="f63"/>
                    <a:pt x="f8" y="f92"/>
                    <a:pt x="f8" y="f93"/>
                  </a:cubicBezTo>
                  <a:cubicBezTo>
                    <a:pt x="f8" y="f94"/>
                    <a:pt x="f7" y="f95"/>
                    <a:pt x="f5" y="f95"/>
                  </a:cubicBezTo>
                  <a:cubicBezTo>
                    <a:pt x="f96" y="f95"/>
                    <a:pt x="f97" y="f98"/>
                    <a:pt x="f97" y="f47"/>
                  </a:cubicBezTo>
                  <a:cubicBezTo>
                    <a:pt x="f97" y="f99"/>
                    <a:pt x="f100" y="f101"/>
                    <a:pt x="f80" y="f11"/>
                  </a:cubicBezTo>
                  <a:lnTo>
                    <a:pt x="f80" y="f10"/>
                  </a:lnTo>
                  <a:cubicBezTo>
                    <a:pt x="f80" y="f9"/>
                    <a:pt x="f43" y="f6"/>
                    <a:pt x="f5" y="f6"/>
                  </a:cubicBezTo>
                  <a:close/>
                  <a:moveTo>
                    <a:pt x="f51" y="f102"/>
                  </a:moveTo>
                  <a:cubicBezTo>
                    <a:pt x="f103" y="f102"/>
                    <a:pt x="f2" y="f104"/>
                    <a:pt x="f2" y="f51"/>
                  </a:cubicBezTo>
                  <a:cubicBezTo>
                    <a:pt x="f2" y="f58"/>
                    <a:pt x="f105" y="f106"/>
                    <a:pt x="f107" y="f108"/>
                  </a:cubicBezTo>
                  <a:cubicBezTo>
                    <a:pt x="f109" y="f110"/>
                    <a:pt x="f111" y="f64"/>
                    <a:pt x="f44" y="f64"/>
                  </a:cubicBezTo>
                  <a:cubicBezTo>
                    <a:pt x="f112" y="f113"/>
                    <a:pt x="f114" y="f115"/>
                    <a:pt x="f116" y="f115"/>
                  </a:cubicBezTo>
                  <a:cubicBezTo>
                    <a:pt x="f117" y="f115"/>
                    <a:pt x="f118" y="f119"/>
                    <a:pt x="f56" y="f120"/>
                  </a:cubicBezTo>
                  <a:lnTo>
                    <a:pt x="f121" y="f120"/>
                  </a:lnTo>
                  <a:cubicBezTo>
                    <a:pt x="f122" y="f120"/>
                    <a:pt x="f123" y="f124"/>
                    <a:pt x="f125" y="f4"/>
                  </a:cubicBezTo>
                  <a:cubicBezTo>
                    <a:pt x="f126" y="f127"/>
                    <a:pt x="f3" y="f128"/>
                    <a:pt x="f3" y="f51"/>
                  </a:cubicBezTo>
                  <a:cubicBezTo>
                    <a:pt x="f3" y="f104"/>
                    <a:pt x="f121" y="f102"/>
                    <a:pt x="f51" y="f10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658;p41">
              <a:extLst>
                <a:ext uri="{FF2B5EF4-FFF2-40B4-BE49-F238E27FC236}">
                  <a16:creationId xmlns:a16="http://schemas.microsoft.com/office/drawing/2014/main" id="{9FD1873B-3D4A-47BE-BB29-7AB2CBBE9053}"/>
                </a:ext>
              </a:extLst>
            </p:cNvPr>
            <p:cNvSpPr/>
            <p:nvPr/>
          </p:nvSpPr>
          <p:spPr>
            <a:xfrm>
              <a:off x="6949952" y="4082091"/>
              <a:ext cx="210449" cy="1157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5026"/>
                <a:gd name="f5" fmla="val 1422"/>
                <a:gd name="f6" fmla="val 918"/>
                <a:gd name="f7" fmla="val 416"/>
                <a:gd name="f8" fmla="val 160"/>
                <a:gd name="f9" fmla="val 457"/>
                <a:gd name="f10" fmla="val 5025"/>
                <a:gd name="f11" fmla="val 5230"/>
                <a:gd name="f12" fmla="val 5923"/>
                <a:gd name="f13" fmla="val 6490"/>
                <a:gd name="f14" fmla="val 4679"/>
                <a:gd name="f15" fmla="val 6900"/>
                <a:gd name="f16" fmla="val 4143"/>
                <a:gd name="f17" fmla="val 8916"/>
                <a:gd name="f18" fmla="val 1245"/>
                <a:gd name="f19" fmla="val 930"/>
                <a:gd name="f20" fmla="val 9074"/>
                <a:gd name="f21" fmla="val 489"/>
                <a:gd name="f22" fmla="val 8727"/>
                <a:gd name="f23" fmla="val 268"/>
                <a:gd name="f24" fmla="val 8633"/>
                <a:gd name="f25" fmla="val 221"/>
                <a:gd name="f26" fmla="val 8517"/>
                <a:gd name="f27" fmla="val 196"/>
                <a:gd name="f28" fmla="val 8398"/>
                <a:gd name="f29" fmla="val 8196"/>
                <a:gd name="f30" fmla="val 7983"/>
                <a:gd name="f31" fmla="val 7845"/>
                <a:gd name="f32" fmla="val 426"/>
                <a:gd name="f33" fmla="val 5955"/>
                <a:gd name="f34" fmla="val 2726"/>
                <a:gd name="f35" fmla="val 5829"/>
                <a:gd name="f36" fmla="val 2883"/>
                <a:gd name="f37" fmla="val 5545"/>
                <a:gd name="f38" fmla="val 2978"/>
                <a:gd name="f39" fmla="val 5419"/>
                <a:gd name="f40" fmla="val 3119"/>
                <a:gd name="f41" fmla="val 2899"/>
                <a:gd name="f42" fmla="val 2741"/>
                <a:gd name="f43" fmla="val 2820"/>
                <a:gd name="f44" fmla="val 2631"/>
                <a:gd name="f45" fmla="val 2411"/>
                <a:gd name="f46" fmla="val 2253"/>
                <a:gd name="f47" fmla="val 5198"/>
                <a:gd name="f48" fmla="val 5576"/>
                <a:gd name="f49" fmla="val 1938"/>
                <a:gd name="f50" fmla="val 1560"/>
                <a:gd name="f51" fmla="val 1150"/>
                <a:gd name="f52" fmla="val 835"/>
                <a:gd name="f53" fmla="val 3340"/>
                <a:gd name="f54" fmla="val 3182"/>
                <a:gd name="f55" fmla="val 3088"/>
                <a:gd name="f56" fmla="val 741"/>
                <a:gd name="f57" fmla="val 2962"/>
                <a:gd name="f58" fmla="val 615"/>
                <a:gd name="f59" fmla="val 2773"/>
                <a:gd name="f60" fmla="val 2520"/>
                <a:gd name="f61" fmla="val 300"/>
                <a:gd name="f62" fmla="val 2300"/>
                <a:gd name="f63" fmla="val 174"/>
                <a:gd name="f64" fmla="val 2019"/>
                <a:gd name="f65" fmla="val 56"/>
                <a:gd name="f66" fmla="val 1720"/>
                <a:gd name="f67" fmla="*/ f0 1 9137"/>
                <a:gd name="f68" fmla="*/ f1 1 5026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9137"/>
                <a:gd name="f75" fmla="*/ f72 1 5026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9137" h="5026">
                  <a:moveTo>
                    <a:pt x="f5" y="f2"/>
                  </a:moveTo>
                  <a:cubicBezTo>
                    <a:pt x="f6" y="f2"/>
                    <a:pt x="f7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3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3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38"/>
                  </a:cubicBezTo>
                  <a:lnTo>
                    <a:pt x="f40" y="f38"/>
                  </a:lnTo>
                  <a:cubicBezTo>
                    <a:pt x="f41" y="f38"/>
                    <a:pt x="f42" y="f43"/>
                    <a:pt x="f42" y="f44"/>
                  </a:cubicBezTo>
                  <a:cubicBezTo>
                    <a:pt x="f42" y="f45"/>
                    <a:pt x="f41" y="f46"/>
                    <a:pt x="f40" y="f46"/>
                  </a:cubicBezTo>
                  <a:lnTo>
                    <a:pt x="f47" y="f46"/>
                  </a:lnTo>
                  <a:cubicBezTo>
                    <a:pt x="f48" y="f46"/>
                    <a:pt x="f12" y="f49"/>
                    <a:pt x="f12" y="f50"/>
                  </a:cubicBezTo>
                  <a:cubicBezTo>
                    <a:pt x="f12" y="f51"/>
                    <a:pt x="f48" y="f52"/>
                    <a:pt x="f47" y="f52"/>
                  </a:cubicBezTo>
                  <a:lnTo>
                    <a:pt x="f53" y="f52"/>
                  </a:lnTo>
                  <a:cubicBezTo>
                    <a:pt x="f54" y="f52"/>
                    <a:pt x="f55" y="f56"/>
                    <a:pt x="f57" y="f58"/>
                  </a:cubicBezTo>
                  <a:cubicBezTo>
                    <a:pt x="f59" y="f32"/>
                    <a:pt x="f60" y="f61"/>
                    <a:pt x="f62" y="f63"/>
                  </a:cubicBezTo>
                  <a:cubicBezTo>
                    <a:pt x="f64" y="f65"/>
                    <a:pt x="f6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9" name="Google Shape;1660;p41">
            <a:extLst>
              <a:ext uri="{FF2B5EF4-FFF2-40B4-BE49-F238E27FC236}">
                <a16:creationId xmlns:a16="http://schemas.microsoft.com/office/drawing/2014/main" id="{19FB1CD0-1824-405F-B32D-4BB249E9B569}"/>
              </a:ext>
            </a:extLst>
          </p:cNvPr>
          <p:cNvSpPr/>
          <p:nvPr/>
        </p:nvSpPr>
        <p:spPr>
          <a:xfrm>
            <a:off x="2457565" y="5012131"/>
            <a:ext cx="853597" cy="8535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04569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60" name="Google Shape;1661;p41">
            <a:extLst>
              <a:ext uri="{FF2B5EF4-FFF2-40B4-BE49-F238E27FC236}">
                <a16:creationId xmlns:a16="http://schemas.microsoft.com/office/drawing/2014/main" id="{A46B6C1E-BF6B-4242-949F-5669EB4D67A2}"/>
              </a:ext>
            </a:extLst>
          </p:cNvPr>
          <p:cNvCxnSpPr>
            <a:stCxn id="59" idx="1"/>
          </p:cNvCxnSpPr>
          <p:nvPr/>
        </p:nvCxnSpPr>
        <p:spPr>
          <a:xfrm>
            <a:off x="3311164" y="5438936"/>
            <a:ext cx="2162800" cy="0"/>
          </a:xfrm>
          <a:prstGeom prst="straightConnector1">
            <a:avLst/>
          </a:prstGeom>
          <a:noFill/>
          <a:ln w="19046" cap="flat">
            <a:solidFill>
              <a:srgbClr val="1F4C9C"/>
            </a:solidFill>
            <a:prstDash val="solid"/>
            <a:round/>
          </a:ln>
        </p:spPr>
      </p:cxnSp>
      <p:sp>
        <p:nvSpPr>
          <p:cNvPr id="61" name="Google Shape;1662;p41">
            <a:extLst>
              <a:ext uri="{FF2B5EF4-FFF2-40B4-BE49-F238E27FC236}">
                <a16:creationId xmlns:a16="http://schemas.microsoft.com/office/drawing/2014/main" id="{691C0146-A17D-44E5-BD3B-0E41EB4D0FA7}"/>
              </a:ext>
            </a:extLst>
          </p:cNvPr>
          <p:cNvSpPr txBox="1"/>
          <p:nvPr/>
        </p:nvSpPr>
        <p:spPr>
          <a:xfrm>
            <a:off x="581484" y="5065263"/>
            <a:ext cx="1764401" cy="907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Neptune is the farthest planet from the Sun</a:t>
            </a:r>
          </a:p>
        </p:txBody>
      </p:sp>
      <p:sp>
        <p:nvSpPr>
          <p:cNvPr id="62" name="Google Shape;1663;p41">
            <a:extLst>
              <a:ext uri="{FF2B5EF4-FFF2-40B4-BE49-F238E27FC236}">
                <a16:creationId xmlns:a16="http://schemas.microsoft.com/office/drawing/2014/main" id="{B0F37534-D60F-4F41-AC72-16400BD51F12}"/>
              </a:ext>
            </a:extLst>
          </p:cNvPr>
          <p:cNvSpPr txBox="1"/>
          <p:nvPr/>
        </p:nvSpPr>
        <p:spPr>
          <a:xfrm>
            <a:off x="581509" y="4767864"/>
            <a:ext cx="1610404" cy="376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204569"/>
                </a:solidFill>
                <a:latin typeface="Fira Sans Extra Condensed"/>
                <a:ea typeface="Fira Sans Extra Condensed"/>
                <a:cs typeface="Fira Sans Extra Condensed"/>
              </a:rPr>
              <a:t>Neptune</a:t>
            </a:r>
          </a:p>
        </p:txBody>
      </p:sp>
      <p:grpSp>
        <p:nvGrpSpPr>
          <p:cNvPr id="63" name="Google Shape;1664;p41">
            <a:extLst>
              <a:ext uri="{FF2B5EF4-FFF2-40B4-BE49-F238E27FC236}">
                <a16:creationId xmlns:a16="http://schemas.microsoft.com/office/drawing/2014/main" id="{34D7EF30-AF79-4451-BE62-E7B141346DC3}"/>
              </a:ext>
            </a:extLst>
          </p:cNvPr>
          <p:cNvGrpSpPr/>
          <p:nvPr/>
        </p:nvGrpSpPr>
        <p:grpSpPr>
          <a:xfrm>
            <a:off x="2694809" y="5266565"/>
            <a:ext cx="379097" cy="345033"/>
            <a:chOff x="2021107" y="3949924"/>
            <a:chExt cx="284323" cy="258775"/>
          </a:xfrm>
        </p:grpSpPr>
        <p:sp>
          <p:nvSpPr>
            <p:cNvPr id="64" name="Google Shape;1665;p41">
              <a:extLst>
                <a:ext uri="{FF2B5EF4-FFF2-40B4-BE49-F238E27FC236}">
                  <a16:creationId xmlns:a16="http://schemas.microsoft.com/office/drawing/2014/main" id="{281896AF-A4B1-4A6B-B349-06618CA46A6C}"/>
                </a:ext>
              </a:extLst>
            </p:cNvPr>
            <p:cNvSpPr/>
            <p:nvPr/>
          </p:nvSpPr>
          <p:spPr>
            <a:xfrm>
              <a:off x="2226884" y="4084972"/>
              <a:ext cx="25566" cy="25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732"/>
                <a:gd name="f5" fmla="val 868"/>
                <a:gd name="f6" fmla="val 389"/>
                <a:gd name="f7" fmla="val 1"/>
                <a:gd name="f8" fmla="val 386"/>
                <a:gd name="f9" fmla="val 865"/>
                <a:gd name="f10" fmla="val 1343"/>
                <a:gd name="f11" fmla="val 1347"/>
                <a:gd name="f12" fmla="*/ f0 1 1733"/>
                <a:gd name="f13" fmla="*/ f1 1 173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733"/>
                <a:gd name="f20" fmla="*/ f17 1 173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733" h="173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cubicBezTo>
                    <a:pt x="f11" y="f4"/>
                    <a:pt x="f4" y="f10"/>
                    <a:pt x="f4" y="f9"/>
                  </a:cubicBezTo>
                  <a:cubicBezTo>
                    <a:pt x="f4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666;p41">
              <a:extLst>
                <a:ext uri="{FF2B5EF4-FFF2-40B4-BE49-F238E27FC236}">
                  <a16:creationId xmlns:a16="http://schemas.microsoft.com/office/drawing/2014/main" id="{D72F9E42-430A-4BAD-8044-5E2197C65BA7}"/>
                </a:ext>
              </a:extLst>
            </p:cNvPr>
            <p:cNvSpPr/>
            <p:nvPr/>
          </p:nvSpPr>
          <p:spPr>
            <a:xfrm>
              <a:off x="2074069" y="4084972"/>
              <a:ext cx="25548" cy="25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2"/>
                <a:gd name="f4" fmla="val 864"/>
                <a:gd name="f5" fmla="val 386"/>
                <a:gd name="f6" fmla="val 865"/>
                <a:gd name="f7" fmla="val 1343"/>
                <a:gd name="f8" fmla="*/ f0 1 1732"/>
                <a:gd name="f9" fmla="*/ f1 1 1732"/>
                <a:gd name="f10" fmla="val f2"/>
                <a:gd name="f11" fmla="val f3"/>
                <a:gd name="f12" fmla="+- f11 0 f10"/>
                <a:gd name="f13" fmla="*/ f12 1 1732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732" h="1732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7" y="f3"/>
                    <a:pt x="f3" y="f7"/>
                    <a:pt x="f3" y="f6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667;p41">
              <a:extLst>
                <a:ext uri="{FF2B5EF4-FFF2-40B4-BE49-F238E27FC236}">
                  <a16:creationId xmlns:a16="http://schemas.microsoft.com/office/drawing/2014/main" id="{73E315BB-47F0-4D82-B043-E6B3BF236D8A}"/>
                </a:ext>
              </a:extLst>
            </p:cNvPr>
            <p:cNvSpPr/>
            <p:nvPr/>
          </p:nvSpPr>
          <p:spPr>
            <a:xfrm>
              <a:off x="2021107" y="3949924"/>
              <a:ext cx="284323" cy="2103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4259"/>
                <a:gd name="f5" fmla="val 12783"/>
                <a:gd name="f6" fmla="val 1126"/>
                <a:gd name="f7" fmla="val 14322"/>
                <a:gd name="f8" fmla="val 15629"/>
                <a:gd name="f9" fmla="val 2382"/>
                <a:gd name="f10" fmla="val 15822"/>
                <a:gd name="f11" fmla="val 4047"/>
                <a:gd name="f12" fmla="val 15825"/>
                <a:gd name="f13" fmla="val 4065"/>
                <a:gd name="f14" fmla="val 15828"/>
                <a:gd name="f15" fmla="val 4083"/>
                <a:gd name="f16" fmla="val 15831"/>
                <a:gd name="f17" fmla="val 4099"/>
                <a:gd name="f18" fmla="val 16198"/>
                <a:gd name="f19" fmla="val 5854"/>
                <a:gd name="f20" fmla="val 9381"/>
                <a:gd name="f21" fmla="val 11672"/>
                <a:gd name="f22" fmla="val 11925"/>
                <a:gd name="f23" fmla="val 3909"/>
                <a:gd name="f24" fmla="val 11973"/>
                <a:gd name="f25" fmla="val 3550"/>
                <a:gd name="f26" fmla="val 11784"/>
                <a:gd name="f27" fmla="val 3301"/>
                <a:gd name="f28" fmla="val 3157"/>
                <a:gd name="f29" fmla="val 11504"/>
                <a:gd name="f30" fmla="val 3082"/>
                <a:gd name="f31" fmla="val 11334"/>
                <a:gd name="f32" fmla="val 11212"/>
                <a:gd name="f33" fmla="val 11089"/>
                <a:gd name="f34" fmla="val 3121"/>
                <a:gd name="f35" fmla="val 10986"/>
                <a:gd name="f36" fmla="val 3201"/>
                <a:gd name="f37" fmla="val 7598"/>
                <a:gd name="f38" fmla="val 5800"/>
                <a:gd name="f39" fmla="val 7577"/>
                <a:gd name="f40" fmla="val 5818"/>
                <a:gd name="f41" fmla="val 7556"/>
                <a:gd name="f42" fmla="val 5836"/>
                <a:gd name="f43" fmla="val 7535"/>
                <a:gd name="f44" fmla="val 3072"/>
                <a:gd name="f45" fmla="val 3440"/>
                <a:gd name="f46" fmla="val 3446"/>
                <a:gd name="f47" fmla="val 3449"/>
                <a:gd name="f48" fmla="val 3641"/>
                <a:gd name="f49" fmla="val 4948"/>
                <a:gd name="f50" fmla="val 6490"/>
                <a:gd name="f51" fmla="val 11404"/>
                <a:gd name="f52" fmla="val 9606"/>
                <a:gd name="f53" fmla="val 11718"/>
                <a:gd name="f54" fmla="val 11967"/>
                <a:gd name="f55" fmla="val 9856"/>
                <a:gd name="f56" fmla="val 10169"/>
                <a:gd name="f57" fmla="val 10482"/>
                <a:gd name="f58" fmla="val 10735"/>
                <a:gd name="f59" fmla="val 7755"/>
                <a:gd name="f60" fmla="val 7442"/>
                <a:gd name="f61" fmla="val 7189"/>
                <a:gd name="f62" fmla="val 4457"/>
                <a:gd name="f63" fmla="val 8025"/>
                <a:gd name="f64" fmla="val 5264"/>
                <a:gd name="f65" fmla="val 5990"/>
                <a:gd name="f66" fmla="val 8510"/>
                <a:gd name="f67" fmla="val 6300"/>
                <a:gd name="f68" fmla="val 9254"/>
                <a:gd name="f69" fmla="val 6607"/>
                <a:gd name="f70" fmla="val 10001"/>
                <a:gd name="f71" fmla="val 6439"/>
                <a:gd name="f72" fmla="val 10859"/>
                <a:gd name="f73" fmla="val 5867"/>
                <a:gd name="f74" fmla="val 11428"/>
                <a:gd name="f75" fmla="val 5486"/>
                <a:gd name="f76" fmla="val 11811"/>
                <a:gd name="f77" fmla="val 4976"/>
                <a:gd name="f78" fmla="val 12014"/>
                <a:gd name="f79" fmla="val 4456"/>
                <a:gd name="f80" fmla="val 4199"/>
                <a:gd name="f81" fmla="val 3940"/>
                <a:gd name="f82" fmla="val 11964"/>
                <a:gd name="f83" fmla="val 3693"/>
                <a:gd name="f84" fmla="val 11862"/>
                <a:gd name="f85" fmla="val 2949"/>
                <a:gd name="f86" fmla="val 11554"/>
                <a:gd name="f87" fmla="val 2461"/>
                <a:gd name="f88" fmla="val 10826"/>
                <a:gd name="f89" fmla="val 10019"/>
                <a:gd name="f90" fmla="val 2464"/>
                <a:gd name="f91" fmla="val 8920"/>
                <a:gd name="f92" fmla="val 3355"/>
                <a:gd name="f93" fmla="val 4454"/>
                <a:gd name="f94" fmla="val 14816"/>
                <a:gd name="f95" fmla="val 15915"/>
                <a:gd name="f96" fmla="val 16810"/>
                <a:gd name="f97" fmla="val 8917"/>
                <a:gd name="f98" fmla="val 16325"/>
                <a:gd name="f99" fmla="val 15578"/>
                <a:gd name="f100" fmla="val 15332"/>
                <a:gd name="f101" fmla="val 15073"/>
                <a:gd name="f102" fmla="val 14297"/>
                <a:gd name="f103" fmla="val 13786"/>
                <a:gd name="f104" fmla="val 13404"/>
                <a:gd name="f105" fmla="val 12835"/>
                <a:gd name="f106" fmla="val 12663"/>
                <a:gd name="f107" fmla="val 12973"/>
                <a:gd name="f108" fmla="val 13280"/>
                <a:gd name="f109" fmla="val 14009"/>
                <a:gd name="f110" fmla="val 4385"/>
                <a:gd name="f111" fmla="val 2599"/>
                <a:gd name="f112" fmla="val 1671"/>
                <a:gd name="f113" fmla="val 2331"/>
                <a:gd name="f114" fmla="val 3894"/>
                <a:gd name="f115" fmla="val 1907"/>
                <a:gd name="f116" fmla="val 5917"/>
                <a:gd name="f117" fmla="val 799"/>
                <a:gd name="f118" fmla="val 6143"/>
                <a:gd name="f119" fmla="val 1"/>
                <a:gd name="f120" fmla="val 7119"/>
                <a:gd name="f121" fmla="val 8251"/>
                <a:gd name="f122" fmla="val 11877"/>
                <a:gd name="f123" fmla="val 13192"/>
                <a:gd name="f124" fmla="val 1064"/>
                <a:gd name="f125" fmla="val 14255"/>
                <a:gd name="f126" fmla="val 2380"/>
                <a:gd name="f127" fmla="val 14258"/>
                <a:gd name="f128" fmla="val 16894"/>
                <a:gd name="f129" fmla="val 18207"/>
                <a:gd name="f130" fmla="val 19270"/>
                <a:gd name="f131" fmla="val 11880"/>
                <a:gd name="f132" fmla="val 18472"/>
                <a:gd name="f133" fmla="val 17364"/>
                <a:gd name="f134" fmla="val 16939"/>
                <a:gd name="f135" fmla="val 16671"/>
                <a:gd name="f136" fmla="val 14885"/>
                <a:gd name="f137" fmla="*/ f0 1 19273"/>
                <a:gd name="f138" fmla="*/ f1 1 14259"/>
                <a:gd name="f139" fmla="val f2"/>
                <a:gd name="f140" fmla="val f3"/>
                <a:gd name="f141" fmla="val f4"/>
                <a:gd name="f142" fmla="+- f141 0 f139"/>
                <a:gd name="f143" fmla="+- f140 0 f139"/>
                <a:gd name="f144" fmla="*/ f143 1 19273"/>
                <a:gd name="f145" fmla="*/ f142 1 14259"/>
                <a:gd name="f146" fmla="*/ f139 1 f144"/>
                <a:gd name="f147" fmla="*/ f140 1 f144"/>
                <a:gd name="f148" fmla="*/ f139 1 f145"/>
                <a:gd name="f149" fmla="*/ f141 1 f145"/>
                <a:gd name="f150" fmla="*/ f146 f137 1"/>
                <a:gd name="f151" fmla="*/ f147 f137 1"/>
                <a:gd name="f152" fmla="*/ f149 f138 1"/>
                <a:gd name="f153" fmla="*/ f148 f1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0" t="f153" r="f151" b="f152"/>
              <a:pathLst>
                <a:path w="19273" h="142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1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19"/>
                  </a:cubicBezTo>
                  <a:lnTo>
                    <a:pt x="f44" y="f19"/>
                  </a:lnTo>
                  <a:lnTo>
                    <a:pt x="f45" y="f17"/>
                  </a:lnTo>
                  <a:cubicBezTo>
                    <a:pt x="f46" y="f15"/>
                    <a:pt x="f46" y="f13"/>
                    <a:pt x="f47" y="f11"/>
                  </a:cubicBezTo>
                  <a:cubicBezTo>
                    <a:pt x="f48" y="f9"/>
                    <a:pt x="f49" y="f6"/>
                    <a:pt x="f50" y="f6"/>
                  </a:cubicBezTo>
                  <a:close/>
                  <a:moveTo>
                    <a:pt x="f51" y="f52"/>
                  </a:moveTo>
                  <a:cubicBezTo>
                    <a:pt x="f53" y="f52"/>
                    <a:pt x="f54" y="f55"/>
                    <a:pt x="f54" y="f56"/>
                  </a:cubicBezTo>
                  <a:cubicBezTo>
                    <a:pt x="f54" y="f57"/>
                    <a:pt x="f53" y="f58"/>
                    <a:pt x="f51" y="f58"/>
                  </a:cubicBezTo>
                  <a:lnTo>
                    <a:pt x="f59" y="f58"/>
                  </a:lnTo>
                  <a:cubicBezTo>
                    <a:pt x="f60" y="f58"/>
                    <a:pt x="f61" y="f57"/>
                    <a:pt x="f61" y="f56"/>
                  </a:cubicBezTo>
                  <a:cubicBezTo>
                    <a:pt x="f61" y="f55"/>
                    <a:pt x="f60" y="f52"/>
                    <a:pt x="f59" y="f52"/>
                  </a:cubicBezTo>
                  <a:close/>
                  <a:moveTo>
                    <a:pt x="f62" y="f63"/>
                  </a:moveTo>
                  <a:cubicBezTo>
                    <a:pt x="f64" y="f63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78"/>
                  </a:cubicBezTo>
                  <a:cubicBezTo>
                    <a:pt x="f80" y="f78"/>
                    <a:pt x="f81" y="f82"/>
                    <a:pt x="f83" y="f84"/>
                  </a:cubicBezTo>
                  <a:cubicBezTo>
                    <a:pt x="f85" y="f86"/>
                    <a:pt x="f87" y="f88"/>
                    <a:pt x="f87" y="f89"/>
                  </a:cubicBezTo>
                  <a:cubicBezTo>
                    <a:pt x="f90" y="f91"/>
                    <a:pt x="f92" y="f63"/>
                    <a:pt x="f93" y="f63"/>
                  </a:cubicBezTo>
                  <a:close/>
                  <a:moveTo>
                    <a:pt x="f94" y="f63"/>
                  </a:moveTo>
                  <a:cubicBezTo>
                    <a:pt x="f95" y="f63"/>
                    <a:pt x="f96" y="f97"/>
                    <a:pt x="f96" y="f89"/>
                  </a:cubicBezTo>
                  <a:cubicBezTo>
                    <a:pt x="f96" y="f88"/>
                    <a:pt x="f98" y="f86"/>
                    <a:pt x="f99" y="f84"/>
                  </a:cubicBezTo>
                  <a:cubicBezTo>
                    <a:pt x="f100" y="f82"/>
                    <a:pt x="f101" y="f78"/>
                    <a:pt x="f94" y="f78"/>
                  </a:cubicBezTo>
                  <a:cubicBezTo>
                    <a:pt x="f102" y="f78"/>
                    <a:pt x="f103" y="f76"/>
                    <a:pt x="f104" y="f74"/>
                  </a:cubicBezTo>
                  <a:cubicBezTo>
                    <a:pt x="f105" y="f72"/>
                    <a:pt x="f106" y="f70"/>
                    <a:pt x="f107" y="f68"/>
                  </a:cubicBezTo>
                  <a:cubicBezTo>
                    <a:pt x="f108" y="f66"/>
                    <a:pt x="f109" y="f63"/>
                    <a:pt x="f94" y="f63"/>
                  </a:cubicBezTo>
                  <a:close/>
                  <a:moveTo>
                    <a:pt x="f50" y="f2"/>
                  </a:moveTo>
                  <a:cubicBezTo>
                    <a:pt x="f110" y="f2"/>
                    <a:pt x="f111" y="f112"/>
                    <a:pt x="f113" y="f114"/>
                  </a:cubicBezTo>
                  <a:lnTo>
                    <a:pt x="f115" y="f116"/>
                  </a:lnTo>
                  <a:cubicBezTo>
                    <a:pt x="f117" y="f118"/>
                    <a:pt x="f119" y="f120"/>
                    <a:pt x="f119" y="f121"/>
                  </a:cubicBezTo>
                  <a:lnTo>
                    <a:pt x="f119" y="f122"/>
                  </a:lnTo>
                  <a:cubicBezTo>
                    <a:pt x="f119" y="f123"/>
                    <a:pt x="f124" y="f125"/>
                    <a:pt x="f126" y="f127"/>
                  </a:cubicBezTo>
                  <a:lnTo>
                    <a:pt x="f128" y="f127"/>
                  </a:lnTo>
                  <a:cubicBezTo>
                    <a:pt x="f129" y="f125"/>
                    <a:pt x="f130" y="f123"/>
                    <a:pt x="f3" y="f131"/>
                  </a:cubicBezTo>
                  <a:lnTo>
                    <a:pt x="f3" y="f121"/>
                  </a:lnTo>
                  <a:cubicBezTo>
                    <a:pt x="f130" y="f120"/>
                    <a:pt x="f132" y="f118"/>
                    <a:pt x="f133" y="f116"/>
                  </a:cubicBezTo>
                  <a:lnTo>
                    <a:pt x="f134" y="f114"/>
                  </a:lnTo>
                  <a:cubicBezTo>
                    <a:pt x="f135" y="f112"/>
                    <a:pt x="f13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668;p41">
              <a:extLst>
                <a:ext uri="{FF2B5EF4-FFF2-40B4-BE49-F238E27FC236}">
                  <a16:creationId xmlns:a16="http://schemas.microsoft.com/office/drawing/2014/main" id="{A306F320-A417-4B7B-BB20-A5465C2341D2}"/>
                </a:ext>
              </a:extLst>
            </p:cNvPr>
            <p:cNvSpPr/>
            <p:nvPr/>
          </p:nvSpPr>
          <p:spPr>
            <a:xfrm>
              <a:off x="2053093" y="4176924"/>
              <a:ext cx="70207" cy="3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9"/>
                <a:gd name="f4" fmla="val 2154"/>
                <a:gd name="f5" fmla="val 1"/>
                <a:gd name="f6" fmla="val 458"/>
                <a:gd name="f7" fmla="val 1395"/>
                <a:gd name="f8" fmla="val 757"/>
                <a:gd name="f9" fmla="val 2151"/>
                <a:gd name="f10" fmla="val 1693"/>
                <a:gd name="f11" fmla="val 3063"/>
                <a:gd name="f12" fmla="val 4000"/>
                <a:gd name="f13" fmla="val 4756"/>
                <a:gd name="f14" fmla="*/ f0 1 4759"/>
                <a:gd name="f15" fmla="*/ f1 1 215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759"/>
                <a:gd name="f22" fmla="*/ f19 1 215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759" h="2154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4"/>
                  </a:cubicBezTo>
                  <a:lnTo>
                    <a:pt x="f11" y="f4"/>
                  </a:lnTo>
                  <a:cubicBezTo>
                    <a:pt x="f12" y="f9"/>
                    <a:pt x="f1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1669;p41">
              <a:extLst>
                <a:ext uri="{FF2B5EF4-FFF2-40B4-BE49-F238E27FC236}">
                  <a16:creationId xmlns:a16="http://schemas.microsoft.com/office/drawing/2014/main" id="{542B432E-CE9C-47EE-A169-D4ABD35CB74B}"/>
                </a:ext>
              </a:extLst>
            </p:cNvPr>
            <p:cNvSpPr/>
            <p:nvPr/>
          </p:nvSpPr>
          <p:spPr>
            <a:xfrm>
              <a:off x="2203246" y="4176924"/>
              <a:ext cx="70207" cy="3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9"/>
                <a:gd name="f4" fmla="val 2154"/>
                <a:gd name="f5" fmla="val 1"/>
                <a:gd name="f6" fmla="val 458"/>
                <a:gd name="f7" fmla="val 1395"/>
                <a:gd name="f8" fmla="val 757"/>
                <a:gd name="f9" fmla="val 2151"/>
                <a:gd name="f10" fmla="val 1693"/>
                <a:gd name="f11" fmla="val 3063"/>
                <a:gd name="f12" fmla="val 4000"/>
                <a:gd name="f13" fmla="val 4756"/>
                <a:gd name="f14" fmla="*/ f0 1 4759"/>
                <a:gd name="f15" fmla="*/ f1 1 215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759"/>
                <a:gd name="f22" fmla="*/ f19 1 215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759" h="2154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4"/>
                  </a:cubicBezTo>
                  <a:lnTo>
                    <a:pt x="f11" y="f4"/>
                  </a:lnTo>
                  <a:cubicBezTo>
                    <a:pt x="f12" y="f9"/>
                    <a:pt x="f1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06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044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5CD53-6108-481A-A31F-305A2B59F755}"/>
              </a:ext>
            </a:extLst>
          </p:cNvPr>
          <p:cNvSpPr txBox="1"/>
          <p:nvPr/>
        </p:nvSpPr>
        <p:spPr>
          <a:xfrm>
            <a:off x="691824" y="258902"/>
            <a:ext cx="10808351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1F4C9C"/>
                </a:solidFill>
                <a:latin typeface="+mj-lt"/>
              </a:rPr>
              <a:t>RESPONSIBLE BUSINESS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4828E9C-87EC-4D19-8886-911ADDA26779}"/>
              </a:ext>
            </a:extLst>
          </p:cNvPr>
          <p:cNvGrpSpPr/>
          <p:nvPr/>
        </p:nvGrpSpPr>
        <p:grpSpPr>
          <a:xfrm>
            <a:off x="1854971" y="1097229"/>
            <a:ext cx="8482058" cy="4766996"/>
            <a:chOff x="2016807" y="1579903"/>
            <a:chExt cx="7258229" cy="407919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A7B3E2-75FD-4D2B-986C-218588026D8C}"/>
                </a:ext>
              </a:extLst>
            </p:cNvPr>
            <p:cNvSpPr/>
            <p:nvPr/>
          </p:nvSpPr>
          <p:spPr>
            <a:xfrm>
              <a:off x="2016807" y="1579903"/>
              <a:ext cx="4079193" cy="4079193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5136183-B734-41E1-977A-B373EB471047}"/>
                </a:ext>
              </a:extLst>
            </p:cNvPr>
            <p:cNvSpPr/>
            <p:nvPr/>
          </p:nvSpPr>
          <p:spPr>
            <a:xfrm>
              <a:off x="5195843" y="1579903"/>
              <a:ext cx="4079193" cy="4079193"/>
            </a:xfrm>
            <a:prstGeom prst="ellipse">
              <a:avLst/>
            </a:prstGeom>
            <a:solidFill>
              <a:srgbClr val="0070C0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0721082-1354-4301-BFD7-327294D11536}"/>
              </a:ext>
            </a:extLst>
          </p:cNvPr>
          <p:cNvSpPr/>
          <p:nvPr/>
        </p:nvSpPr>
        <p:spPr>
          <a:xfrm>
            <a:off x="2237173" y="2671102"/>
            <a:ext cx="1600200" cy="16002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867C578-DA47-46AB-AF7F-536B44FE53CD}"/>
              </a:ext>
            </a:extLst>
          </p:cNvPr>
          <p:cNvSpPr/>
          <p:nvPr/>
        </p:nvSpPr>
        <p:spPr>
          <a:xfrm>
            <a:off x="4219575" y="2671102"/>
            <a:ext cx="1600200" cy="16002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A7A50CE-1E79-49CB-8147-F3FA17A93016}"/>
              </a:ext>
            </a:extLst>
          </p:cNvPr>
          <p:cNvSpPr/>
          <p:nvPr/>
        </p:nvSpPr>
        <p:spPr>
          <a:xfrm>
            <a:off x="6201977" y="2671102"/>
            <a:ext cx="1600200" cy="1600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5798C75-AD49-4FB7-A232-42E7A278DE7D}"/>
              </a:ext>
            </a:extLst>
          </p:cNvPr>
          <p:cNvSpPr/>
          <p:nvPr/>
        </p:nvSpPr>
        <p:spPr>
          <a:xfrm>
            <a:off x="8184379" y="2671102"/>
            <a:ext cx="1600200" cy="1600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EA0C097-019B-4F97-B12C-B465177E05AB}"/>
              </a:ext>
            </a:extLst>
          </p:cNvPr>
          <p:cNvSpPr txBox="1"/>
          <p:nvPr/>
        </p:nvSpPr>
        <p:spPr>
          <a:xfrm>
            <a:off x="2346710" y="2286861"/>
            <a:ext cx="1381125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600" b="1" dirty="0"/>
              <a:t>FOR PROFIT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AC1F5B4-56F7-440D-8BF0-75E0E98BE76F}"/>
              </a:ext>
            </a:extLst>
          </p:cNvPr>
          <p:cNvSpPr txBox="1"/>
          <p:nvPr/>
        </p:nvSpPr>
        <p:spPr>
          <a:xfrm>
            <a:off x="4329112" y="1794418"/>
            <a:ext cx="1381125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600" b="1" dirty="0"/>
              <a:t>CORPORATE SOCIAL CONSCIENCE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69A8B8-1406-4AFF-A69B-7CD7CFDDDBAA}"/>
              </a:ext>
            </a:extLst>
          </p:cNvPr>
          <p:cNvSpPr txBox="1"/>
          <p:nvPr/>
        </p:nvSpPr>
        <p:spPr>
          <a:xfrm>
            <a:off x="6311514" y="2040639"/>
            <a:ext cx="1381125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SOCIAL PURPOSE BUSINESS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52C6B89-8A73-4718-9EB8-8D6300590083}"/>
              </a:ext>
            </a:extLst>
          </p:cNvPr>
          <p:cNvSpPr txBox="1"/>
          <p:nvPr/>
        </p:nvSpPr>
        <p:spPr>
          <a:xfrm>
            <a:off x="8293916" y="2040639"/>
            <a:ext cx="1381125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NON-PROFIT/CHARITY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73F2639-383D-41E4-9ADE-C536777B1C04}"/>
              </a:ext>
            </a:extLst>
          </p:cNvPr>
          <p:cNvSpPr txBox="1"/>
          <p:nvPr/>
        </p:nvSpPr>
        <p:spPr>
          <a:xfrm>
            <a:off x="2346710" y="4454449"/>
            <a:ext cx="1381125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dirty="0"/>
              <a:t>MAKING MONEY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3F7B89C-1BFC-4E34-A422-201BF45EB7AC}"/>
              </a:ext>
            </a:extLst>
          </p:cNvPr>
          <p:cNvSpPr txBox="1"/>
          <p:nvPr/>
        </p:nvSpPr>
        <p:spPr>
          <a:xfrm>
            <a:off x="4329112" y="4454449"/>
            <a:ext cx="1381125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dirty="0"/>
              <a:t>MAKING MONEY AND GIVING BACK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15A01A1-0595-4C95-BD44-549D5023AF90}"/>
              </a:ext>
            </a:extLst>
          </p:cNvPr>
          <p:cNvSpPr txBox="1"/>
          <p:nvPr/>
        </p:nvSpPr>
        <p:spPr>
          <a:xfrm>
            <a:off x="6311514" y="4454449"/>
            <a:ext cx="1381125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DOING GOOD AND MAKING MONEY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BCBB742-B519-4084-B93D-B118A3F15417}"/>
              </a:ext>
            </a:extLst>
          </p:cNvPr>
          <p:cNvSpPr txBox="1"/>
          <p:nvPr/>
        </p:nvSpPr>
        <p:spPr>
          <a:xfrm>
            <a:off x="8293916" y="4454449"/>
            <a:ext cx="1381125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DOING GOOD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33F8EFF-F9CA-4EA7-BA60-877167648C02}"/>
              </a:ext>
            </a:extLst>
          </p:cNvPr>
          <p:cNvGrpSpPr/>
          <p:nvPr/>
        </p:nvGrpSpPr>
        <p:grpSpPr>
          <a:xfrm>
            <a:off x="2812230" y="3264809"/>
            <a:ext cx="450086" cy="412786"/>
            <a:chOff x="3171825" y="1368425"/>
            <a:chExt cx="287338" cy="263526"/>
          </a:xfrm>
          <a:solidFill>
            <a:schemeClr val="bg1"/>
          </a:solidFill>
        </p:grpSpPr>
        <p:sp>
          <p:nvSpPr>
            <p:cNvPr id="115" name="Freeform 466">
              <a:extLst>
                <a:ext uri="{FF2B5EF4-FFF2-40B4-BE49-F238E27FC236}">
                  <a16:creationId xmlns:a16="http://schemas.microsoft.com/office/drawing/2014/main" id="{4EC34DBC-2DD3-476A-8A0D-8EE138533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98613"/>
              <a:ext cx="49213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136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467">
              <a:extLst>
                <a:ext uri="{FF2B5EF4-FFF2-40B4-BE49-F238E27FC236}">
                  <a16:creationId xmlns:a16="http://schemas.microsoft.com/office/drawing/2014/main" id="{7808C969-736B-4263-AEB0-AFB42D3D2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98613"/>
              <a:ext cx="28575" cy="33338"/>
            </a:xfrm>
            <a:custGeom>
              <a:avLst/>
              <a:gdLst>
                <a:gd name="T0" fmla="*/ 75 w 90"/>
                <a:gd name="T1" fmla="*/ 0 h 106"/>
                <a:gd name="T2" fmla="*/ 0 w 90"/>
                <a:gd name="T3" fmla="*/ 0 h 106"/>
                <a:gd name="T4" fmla="*/ 0 w 90"/>
                <a:gd name="T5" fmla="*/ 106 h 106"/>
                <a:gd name="T6" fmla="*/ 75 w 90"/>
                <a:gd name="T7" fmla="*/ 106 h 106"/>
                <a:gd name="T8" fmla="*/ 78 w 90"/>
                <a:gd name="T9" fmla="*/ 106 h 106"/>
                <a:gd name="T10" fmla="*/ 80 w 90"/>
                <a:gd name="T11" fmla="*/ 104 h 106"/>
                <a:gd name="T12" fmla="*/ 84 w 90"/>
                <a:gd name="T13" fmla="*/ 103 h 106"/>
                <a:gd name="T14" fmla="*/ 86 w 90"/>
                <a:gd name="T15" fmla="*/ 101 h 106"/>
                <a:gd name="T16" fmla="*/ 88 w 90"/>
                <a:gd name="T17" fmla="*/ 99 h 106"/>
                <a:gd name="T18" fmla="*/ 89 w 90"/>
                <a:gd name="T19" fmla="*/ 97 h 106"/>
                <a:gd name="T20" fmla="*/ 90 w 90"/>
                <a:gd name="T21" fmla="*/ 94 h 106"/>
                <a:gd name="T22" fmla="*/ 90 w 90"/>
                <a:gd name="T23" fmla="*/ 91 h 106"/>
                <a:gd name="T24" fmla="*/ 90 w 90"/>
                <a:gd name="T25" fmla="*/ 15 h 106"/>
                <a:gd name="T26" fmla="*/ 90 w 90"/>
                <a:gd name="T27" fmla="*/ 12 h 106"/>
                <a:gd name="T28" fmla="*/ 89 w 90"/>
                <a:gd name="T29" fmla="*/ 10 h 106"/>
                <a:gd name="T30" fmla="*/ 88 w 90"/>
                <a:gd name="T31" fmla="*/ 7 h 106"/>
                <a:gd name="T32" fmla="*/ 86 w 90"/>
                <a:gd name="T33" fmla="*/ 5 h 106"/>
                <a:gd name="T34" fmla="*/ 84 w 90"/>
                <a:gd name="T35" fmla="*/ 4 h 106"/>
                <a:gd name="T36" fmla="*/ 80 w 90"/>
                <a:gd name="T37" fmla="*/ 2 h 106"/>
                <a:gd name="T38" fmla="*/ 78 w 90"/>
                <a:gd name="T39" fmla="*/ 2 h 106"/>
                <a:gd name="T40" fmla="*/ 75 w 90"/>
                <a:gd name="T41" fmla="*/ 0 h 106"/>
                <a:gd name="T42" fmla="*/ 7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75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8" y="106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468">
              <a:extLst>
                <a:ext uri="{FF2B5EF4-FFF2-40B4-BE49-F238E27FC236}">
                  <a16:creationId xmlns:a16="http://schemas.microsoft.com/office/drawing/2014/main" id="{6233FDFD-0070-42FD-B1F2-710015F2B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98613"/>
              <a:ext cx="28575" cy="33338"/>
            </a:xfrm>
            <a:custGeom>
              <a:avLst/>
              <a:gdLst>
                <a:gd name="T0" fmla="*/ 15 w 90"/>
                <a:gd name="T1" fmla="*/ 0 h 106"/>
                <a:gd name="T2" fmla="*/ 11 w 90"/>
                <a:gd name="T3" fmla="*/ 0 h 106"/>
                <a:gd name="T4" fmla="*/ 9 w 90"/>
                <a:gd name="T5" fmla="*/ 2 h 106"/>
                <a:gd name="T6" fmla="*/ 6 w 90"/>
                <a:gd name="T7" fmla="*/ 4 h 106"/>
                <a:gd name="T8" fmla="*/ 4 w 90"/>
                <a:gd name="T9" fmla="*/ 5 h 106"/>
                <a:gd name="T10" fmla="*/ 3 w 90"/>
                <a:gd name="T11" fmla="*/ 7 h 106"/>
                <a:gd name="T12" fmla="*/ 1 w 90"/>
                <a:gd name="T13" fmla="*/ 10 h 106"/>
                <a:gd name="T14" fmla="*/ 0 w 90"/>
                <a:gd name="T15" fmla="*/ 12 h 106"/>
                <a:gd name="T16" fmla="*/ 0 w 90"/>
                <a:gd name="T17" fmla="*/ 15 h 106"/>
                <a:gd name="T18" fmla="*/ 0 w 90"/>
                <a:gd name="T19" fmla="*/ 91 h 106"/>
                <a:gd name="T20" fmla="*/ 0 w 90"/>
                <a:gd name="T21" fmla="*/ 94 h 106"/>
                <a:gd name="T22" fmla="*/ 1 w 90"/>
                <a:gd name="T23" fmla="*/ 97 h 106"/>
                <a:gd name="T24" fmla="*/ 3 w 90"/>
                <a:gd name="T25" fmla="*/ 99 h 106"/>
                <a:gd name="T26" fmla="*/ 4 w 90"/>
                <a:gd name="T27" fmla="*/ 101 h 106"/>
                <a:gd name="T28" fmla="*/ 6 w 90"/>
                <a:gd name="T29" fmla="*/ 103 h 106"/>
                <a:gd name="T30" fmla="*/ 9 w 90"/>
                <a:gd name="T31" fmla="*/ 104 h 106"/>
                <a:gd name="T32" fmla="*/ 11 w 90"/>
                <a:gd name="T33" fmla="*/ 106 h 106"/>
                <a:gd name="T34" fmla="*/ 15 w 90"/>
                <a:gd name="T35" fmla="*/ 106 h 106"/>
                <a:gd name="T36" fmla="*/ 90 w 90"/>
                <a:gd name="T37" fmla="*/ 106 h 106"/>
                <a:gd name="T38" fmla="*/ 90 w 90"/>
                <a:gd name="T39" fmla="*/ 0 h 106"/>
                <a:gd name="T40" fmla="*/ 75 w 90"/>
                <a:gd name="T41" fmla="*/ 0 h 106"/>
                <a:gd name="T42" fmla="*/ 1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15" y="0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469">
              <a:extLst>
                <a:ext uri="{FF2B5EF4-FFF2-40B4-BE49-F238E27FC236}">
                  <a16:creationId xmlns:a16="http://schemas.microsoft.com/office/drawing/2014/main" id="{42338BC0-DA5B-46C4-B715-DAD82821E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22413"/>
              <a:ext cx="49213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136 w 151"/>
                <a:gd name="T5" fmla="*/ 0 h 105"/>
                <a:gd name="T6" fmla="*/ 0 w 151"/>
                <a:gd name="T7" fmla="*/ 0 h 105"/>
                <a:gd name="T8" fmla="*/ 0 w 151"/>
                <a:gd name="T9" fmla="*/ 105 h 105"/>
                <a:gd name="T10" fmla="*/ 136 w 151"/>
                <a:gd name="T11" fmla="*/ 105 h 105"/>
                <a:gd name="T12" fmla="*/ 151 w 151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36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470">
              <a:extLst>
                <a:ext uri="{FF2B5EF4-FFF2-40B4-BE49-F238E27FC236}">
                  <a16:creationId xmlns:a16="http://schemas.microsoft.com/office/drawing/2014/main" id="{FB655334-3665-47BC-ADD8-9C117C6D6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22413"/>
              <a:ext cx="28575" cy="33338"/>
            </a:xfrm>
            <a:custGeom>
              <a:avLst/>
              <a:gdLst>
                <a:gd name="T0" fmla="*/ 15 w 90"/>
                <a:gd name="T1" fmla="*/ 0 h 105"/>
                <a:gd name="T2" fmla="*/ 11 w 90"/>
                <a:gd name="T3" fmla="*/ 0 h 105"/>
                <a:gd name="T4" fmla="*/ 9 w 90"/>
                <a:gd name="T5" fmla="*/ 1 h 105"/>
                <a:gd name="T6" fmla="*/ 6 w 90"/>
                <a:gd name="T7" fmla="*/ 2 h 105"/>
                <a:gd name="T8" fmla="*/ 4 w 90"/>
                <a:gd name="T9" fmla="*/ 4 h 105"/>
                <a:gd name="T10" fmla="*/ 3 w 90"/>
                <a:gd name="T11" fmla="*/ 7 h 105"/>
                <a:gd name="T12" fmla="*/ 1 w 90"/>
                <a:gd name="T13" fmla="*/ 9 h 105"/>
                <a:gd name="T14" fmla="*/ 0 w 90"/>
                <a:gd name="T15" fmla="*/ 12 h 105"/>
                <a:gd name="T16" fmla="*/ 0 w 90"/>
                <a:gd name="T17" fmla="*/ 15 h 105"/>
                <a:gd name="T18" fmla="*/ 0 w 90"/>
                <a:gd name="T19" fmla="*/ 90 h 105"/>
                <a:gd name="T20" fmla="*/ 0 w 90"/>
                <a:gd name="T21" fmla="*/ 93 h 105"/>
                <a:gd name="T22" fmla="*/ 1 w 90"/>
                <a:gd name="T23" fmla="*/ 96 h 105"/>
                <a:gd name="T24" fmla="*/ 3 w 90"/>
                <a:gd name="T25" fmla="*/ 99 h 105"/>
                <a:gd name="T26" fmla="*/ 4 w 90"/>
                <a:gd name="T27" fmla="*/ 101 h 105"/>
                <a:gd name="T28" fmla="*/ 6 w 90"/>
                <a:gd name="T29" fmla="*/ 102 h 105"/>
                <a:gd name="T30" fmla="*/ 9 w 90"/>
                <a:gd name="T31" fmla="*/ 104 h 105"/>
                <a:gd name="T32" fmla="*/ 11 w 90"/>
                <a:gd name="T33" fmla="*/ 105 h 105"/>
                <a:gd name="T34" fmla="*/ 15 w 90"/>
                <a:gd name="T35" fmla="*/ 105 h 105"/>
                <a:gd name="T36" fmla="*/ 7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  <a:gd name="T42" fmla="*/ 75 w 90"/>
                <a:gd name="T43" fmla="*/ 0 h 105"/>
                <a:gd name="T44" fmla="*/ 15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15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471">
              <a:extLst>
                <a:ext uri="{FF2B5EF4-FFF2-40B4-BE49-F238E27FC236}">
                  <a16:creationId xmlns:a16="http://schemas.microsoft.com/office/drawing/2014/main" id="{15DF0392-C73C-4FAD-AF87-B9008A566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22413"/>
              <a:ext cx="28575" cy="33338"/>
            </a:xfrm>
            <a:custGeom>
              <a:avLst/>
              <a:gdLst>
                <a:gd name="T0" fmla="*/ 75 w 90"/>
                <a:gd name="T1" fmla="*/ 0 h 105"/>
                <a:gd name="T2" fmla="*/ 0 w 90"/>
                <a:gd name="T3" fmla="*/ 0 h 105"/>
                <a:gd name="T4" fmla="*/ 0 w 90"/>
                <a:gd name="T5" fmla="*/ 105 h 105"/>
                <a:gd name="T6" fmla="*/ 75 w 90"/>
                <a:gd name="T7" fmla="*/ 105 h 105"/>
                <a:gd name="T8" fmla="*/ 78 w 90"/>
                <a:gd name="T9" fmla="*/ 105 h 105"/>
                <a:gd name="T10" fmla="*/ 80 w 90"/>
                <a:gd name="T11" fmla="*/ 104 h 105"/>
                <a:gd name="T12" fmla="*/ 84 w 90"/>
                <a:gd name="T13" fmla="*/ 102 h 105"/>
                <a:gd name="T14" fmla="*/ 86 w 90"/>
                <a:gd name="T15" fmla="*/ 101 h 105"/>
                <a:gd name="T16" fmla="*/ 88 w 90"/>
                <a:gd name="T17" fmla="*/ 99 h 105"/>
                <a:gd name="T18" fmla="*/ 89 w 90"/>
                <a:gd name="T19" fmla="*/ 96 h 105"/>
                <a:gd name="T20" fmla="*/ 90 w 90"/>
                <a:gd name="T21" fmla="*/ 93 h 105"/>
                <a:gd name="T22" fmla="*/ 90 w 90"/>
                <a:gd name="T23" fmla="*/ 90 h 105"/>
                <a:gd name="T24" fmla="*/ 90 w 90"/>
                <a:gd name="T25" fmla="*/ 15 h 105"/>
                <a:gd name="T26" fmla="*/ 90 w 90"/>
                <a:gd name="T27" fmla="*/ 12 h 105"/>
                <a:gd name="T28" fmla="*/ 89 w 90"/>
                <a:gd name="T29" fmla="*/ 9 h 105"/>
                <a:gd name="T30" fmla="*/ 88 w 90"/>
                <a:gd name="T31" fmla="*/ 7 h 105"/>
                <a:gd name="T32" fmla="*/ 86 w 90"/>
                <a:gd name="T33" fmla="*/ 4 h 105"/>
                <a:gd name="T34" fmla="*/ 84 w 90"/>
                <a:gd name="T35" fmla="*/ 2 h 105"/>
                <a:gd name="T36" fmla="*/ 80 w 90"/>
                <a:gd name="T37" fmla="*/ 1 h 105"/>
                <a:gd name="T38" fmla="*/ 78 w 90"/>
                <a:gd name="T39" fmla="*/ 0 h 105"/>
                <a:gd name="T40" fmla="*/ 75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75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472">
              <a:extLst>
                <a:ext uri="{FF2B5EF4-FFF2-40B4-BE49-F238E27FC236}">
                  <a16:creationId xmlns:a16="http://schemas.microsoft.com/office/drawing/2014/main" id="{5767E06B-A36E-490A-822E-BC5C67B52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14462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4 h 105"/>
                <a:gd name="T12" fmla="*/ 3 w 90"/>
                <a:gd name="T13" fmla="*/ 6 h 105"/>
                <a:gd name="T14" fmla="*/ 1 w 90"/>
                <a:gd name="T15" fmla="*/ 9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3 h 105"/>
                <a:gd name="T24" fmla="*/ 1 w 90"/>
                <a:gd name="T25" fmla="*/ 96 h 105"/>
                <a:gd name="T26" fmla="*/ 3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45 w 90"/>
                <a:gd name="T39" fmla="*/ 105 h 105"/>
                <a:gd name="T40" fmla="*/ 90 w 90"/>
                <a:gd name="T41" fmla="*/ 105 h 105"/>
                <a:gd name="T42" fmla="*/ 90 w 90"/>
                <a:gd name="T4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473">
              <a:extLst>
                <a:ext uri="{FF2B5EF4-FFF2-40B4-BE49-F238E27FC236}">
                  <a16:creationId xmlns:a16="http://schemas.microsoft.com/office/drawing/2014/main" id="{7664F752-50F1-4351-A52C-543619BED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4462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46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06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6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474">
              <a:extLst>
                <a:ext uri="{FF2B5EF4-FFF2-40B4-BE49-F238E27FC236}">
                  <a16:creationId xmlns:a16="http://schemas.microsoft.com/office/drawing/2014/main" id="{C3858109-25F7-483A-926C-763B25E93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1446213"/>
              <a:ext cx="28575" cy="33338"/>
            </a:xfrm>
            <a:custGeom>
              <a:avLst/>
              <a:gdLst>
                <a:gd name="T0" fmla="*/ 90 w 90"/>
                <a:gd name="T1" fmla="*/ 15 h 105"/>
                <a:gd name="T2" fmla="*/ 90 w 90"/>
                <a:gd name="T3" fmla="*/ 12 h 105"/>
                <a:gd name="T4" fmla="*/ 89 w 90"/>
                <a:gd name="T5" fmla="*/ 9 h 105"/>
                <a:gd name="T6" fmla="*/ 88 w 90"/>
                <a:gd name="T7" fmla="*/ 6 h 105"/>
                <a:gd name="T8" fmla="*/ 86 w 90"/>
                <a:gd name="T9" fmla="*/ 4 h 105"/>
                <a:gd name="T10" fmla="*/ 84 w 90"/>
                <a:gd name="T11" fmla="*/ 2 h 105"/>
                <a:gd name="T12" fmla="*/ 81 w 90"/>
                <a:gd name="T13" fmla="*/ 1 h 105"/>
                <a:gd name="T14" fmla="*/ 78 w 90"/>
                <a:gd name="T15" fmla="*/ 0 h 105"/>
                <a:gd name="T16" fmla="*/ 75 w 90"/>
                <a:gd name="T17" fmla="*/ 0 h 105"/>
                <a:gd name="T18" fmla="*/ 45 w 90"/>
                <a:gd name="T19" fmla="*/ 0 h 105"/>
                <a:gd name="T20" fmla="*/ 0 w 90"/>
                <a:gd name="T21" fmla="*/ 0 h 105"/>
                <a:gd name="T22" fmla="*/ 0 w 90"/>
                <a:gd name="T23" fmla="*/ 105 h 105"/>
                <a:gd name="T24" fmla="*/ 75 w 90"/>
                <a:gd name="T25" fmla="*/ 105 h 105"/>
                <a:gd name="T26" fmla="*/ 78 w 90"/>
                <a:gd name="T27" fmla="*/ 105 h 105"/>
                <a:gd name="T28" fmla="*/ 81 w 90"/>
                <a:gd name="T29" fmla="*/ 104 h 105"/>
                <a:gd name="T30" fmla="*/ 84 w 90"/>
                <a:gd name="T31" fmla="*/ 103 h 105"/>
                <a:gd name="T32" fmla="*/ 86 w 90"/>
                <a:gd name="T33" fmla="*/ 101 h 105"/>
                <a:gd name="T34" fmla="*/ 88 w 90"/>
                <a:gd name="T35" fmla="*/ 99 h 105"/>
                <a:gd name="T36" fmla="*/ 89 w 90"/>
                <a:gd name="T37" fmla="*/ 96 h 105"/>
                <a:gd name="T38" fmla="*/ 90 w 90"/>
                <a:gd name="T39" fmla="*/ 93 h 105"/>
                <a:gd name="T40" fmla="*/ 90 w 90"/>
                <a:gd name="T41" fmla="*/ 90 h 105"/>
                <a:gd name="T42" fmla="*/ 90 w 90"/>
                <a:gd name="T43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15"/>
                  </a:moveTo>
                  <a:lnTo>
                    <a:pt x="90" y="12"/>
                  </a:lnTo>
                  <a:lnTo>
                    <a:pt x="89" y="9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475">
              <a:extLst>
                <a:ext uri="{FF2B5EF4-FFF2-40B4-BE49-F238E27FC236}">
                  <a16:creationId xmlns:a16="http://schemas.microsoft.com/office/drawing/2014/main" id="{FB1CDF3F-984D-4AB9-9EFF-987E47B1F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08113"/>
              <a:ext cx="30163" cy="33338"/>
            </a:xfrm>
            <a:custGeom>
              <a:avLst/>
              <a:gdLst>
                <a:gd name="T0" fmla="*/ 0 w 91"/>
                <a:gd name="T1" fmla="*/ 90 h 105"/>
                <a:gd name="T2" fmla="*/ 1 w 91"/>
                <a:gd name="T3" fmla="*/ 93 h 105"/>
                <a:gd name="T4" fmla="*/ 1 w 91"/>
                <a:gd name="T5" fmla="*/ 95 h 105"/>
                <a:gd name="T6" fmla="*/ 3 w 91"/>
                <a:gd name="T7" fmla="*/ 98 h 105"/>
                <a:gd name="T8" fmla="*/ 4 w 91"/>
                <a:gd name="T9" fmla="*/ 101 h 105"/>
                <a:gd name="T10" fmla="*/ 7 w 91"/>
                <a:gd name="T11" fmla="*/ 103 h 105"/>
                <a:gd name="T12" fmla="*/ 9 w 91"/>
                <a:gd name="T13" fmla="*/ 104 h 105"/>
                <a:gd name="T14" fmla="*/ 13 w 91"/>
                <a:gd name="T15" fmla="*/ 105 h 105"/>
                <a:gd name="T16" fmla="*/ 15 w 91"/>
                <a:gd name="T17" fmla="*/ 105 h 105"/>
                <a:gd name="T18" fmla="*/ 45 w 91"/>
                <a:gd name="T19" fmla="*/ 105 h 105"/>
                <a:gd name="T20" fmla="*/ 91 w 91"/>
                <a:gd name="T21" fmla="*/ 105 h 105"/>
                <a:gd name="T22" fmla="*/ 91 w 91"/>
                <a:gd name="T23" fmla="*/ 0 h 105"/>
                <a:gd name="T24" fmla="*/ 15 w 91"/>
                <a:gd name="T25" fmla="*/ 0 h 105"/>
                <a:gd name="T26" fmla="*/ 13 w 91"/>
                <a:gd name="T27" fmla="*/ 0 h 105"/>
                <a:gd name="T28" fmla="*/ 9 w 91"/>
                <a:gd name="T29" fmla="*/ 1 h 105"/>
                <a:gd name="T30" fmla="*/ 7 w 91"/>
                <a:gd name="T31" fmla="*/ 2 h 105"/>
                <a:gd name="T32" fmla="*/ 4 w 91"/>
                <a:gd name="T33" fmla="*/ 4 h 105"/>
                <a:gd name="T34" fmla="*/ 3 w 91"/>
                <a:gd name="T35" fmla="*/ 6 h 105"/>
                <a:gd name="T36" fmla="*/ 1 w 91"/>
                <a:gd name="T37" fmla="*/ 8 h 105"/>
                <a:gd name="T38" fmla="*/ 1 w 91"/>
                <a:gd name="T39" fmla="*/ 11 h 105"/>
                <a:gd name="T40" fmla="*/ 0 w 91"/>
                <a:gd name="T41" fmla="*/ 15 h 105"/>
                <a:gd name="T42" fmla="*/ 0 w 91"/>
                <a:gd name="T4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0" y="90"/>
                  </a:moveTo>
                  <a:lnTo>
                    <a:pt x="1" y="93"/>
                  </a:lnTo>
                  <a:lnTo>
                    <a:pt x="1" y="95"/>
                  </a:lnTo>
                  <a:lnTo>
                    <a:pt x="3" y="98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9" y="104"/>
                  </a:lnTo>
                  <a:lnTo>
                    <a:pt x="13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1" y="105"/>
                  </a:lnTo>
                  <a:lnTo>
                    <a:pt x="91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476">
              <a:extLst>
                <a:ext uri="{FF2B5EF4-FFF2-40B4-BE49-F238E27FC236}">
                  <a16:creationId xmlns:a16="http://schemas.microsoft.com/office/drawing/2014/main" id="{F3F6DA32-E3D6-42F0-9BA9-0D2C5212C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1408113"/>
              <a:ext cx="47625" cy="33338"/>
            </a:xfrm>
            <a:custGeom>
              <a:avLst/>
              <a:gdLst>
                <a:gd name="T0" fmla="*/ 0 w 150"/>
                <a:gd name="T1" fmla="*/ 105 h 105"/>
                <a:gd name="T2" fmla="*/ 105 w 150"/>
                <a:gd name="T3" fmla="*/ 105 h 105"/>
                <a:gd name="T4" fmla="*/ 150 w 150"/>
                <a:gd name="T5" fmla="*/ 105 h 105"/>
                <a:gd name="T6" fmla="*/ 150 w 150"/>
                <a:gd name="T7" fmla="*/ 0 h 105"/>
                <a:gd name="T8" fmla="*/ 75 w 150"/>
                <a:gd name="T9" fmla="*/ 0 h 105"/>
                <a:gd name="T10" fmla="*/ 0 w 150"/>
                <a:gd name="T11" fmla="*/ 0 h 105"/>
                <a:gd name="T12" fmla="*/ 0 w 15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0" y="105"/>
                  </a:move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478">
              <a:extLst>
                <a:ext uri="{FF2B5EF4-FFF2-40B4-BE49-F238E27FC236}">
                  <a16:creationId xmlns:a16="http://schemas.microsoft.com/office/drawing/2014/main" id="{F8113D46-4CFC-4CD1-8E5B-DA232ADBD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408113"/>
              <a:ext cx="28575" cy="33338"/>
            </a:xfrm>
            <a:custGeom>
              <a:avLst/>
              <a:gdLst>
                <a:gd name="T0" fmla="*/ 0 w 90"/>
                <a:gd name="T1" fmla="*/ 105 h 105"/>
                <a:gd name="T2" fmla="*/ 75 w 90"/>
                <a:gd name="T3" fmla="*/ 105 h 105"/>
                <a:gd name="T4" fmla="*/ 78 w 90"/>
                <a:gd name="T5" fmla="*/ 105 h 105"/>
                <a:gd name="T6" fmla="*/ 82 w 90"/>
                <a:gd name="T7" fmla="*/ 104 h 105"/>
                <a:gd name="T8" fmla="*/ 84 w 90"/>
                <a:gd name="T9" fmla="*/ 103 h 105"/>
                <a:gd name="T10" fmla="*/ 86 w 90"/>
                <a:gd name="T11" fmla="*/ 101 h 105"/>
                <a:gd name="T12" fmla="*/ 88 w 90"/>
                <a:gd name="T13" fmla="*/ 98 h 105"/>
                <a:gd name="T14" fmla="*/ 89 w 90"/>
                <a:gd name="T15" fmla="*/ 95 h 105"/>
                <a:gd name="T16" fmla="*/ 90 w 90"/>
                <a:gd name="T17" fmla="*/ 93 h 105"/>
                <a:gd name="T18" fmla="*/ 90 w 90"/>
                <a:gd name="T19" fmla="*/ 90 h 105"/>
                <a:gd name="T20" fmla="*/ 90 w 90"/>
                <a:gd name="T21" fmla="*/ 15 h 105"/>
                <a:gd name="T22" fmla="*/ 90 w 90"/>
                <a:gd name="T23" fmla="*/ 11 h 105"/>
                <a:gd name="T24" fmla="*/ 89 w 90"/>
                <a:gd name="T25" fmla="*/ 8 h 105"/>
                <a:gd name="T26" fmla="*/ 88 w 90"/>
                <a:gd name="T27" fmla="*/ 6 h 105"/>
                <a:gd name="T28" fmla="*/ 86 w 90"/>
                <a:gd name="T29" fmla="*/ 4 h 105"/>
                <a:gd name="T30" fmla="*/ 84 w 90"/>
                <a:gd name="T31" fmla="*/ 2 h 105"/>
                <a:gd name="T32" fmla="*/ 82 w 90"/>
                <a:gd name="T33" fmla="*/ 1 h 105"/>
                <a:gd name="T34" fmla="*/ 78 w 90"/>
                <a:gd name="T35" fmla="*/ 0 h 105"/>
                <a:gd name="T36" fmla="*/ 75 w 90"/>
                <a:gd name="T37" fmla="*/ 0 h 105"/>
                <a:gd name="T38" fmla="*/ 0 w 90"/>
                <a:gd name="T39" fmla="*/ 0 h 105"/>
                <a:gd name="T40" fmla="*/ 0 w 90"/>
                <a:gd name="T4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05"/>
                  </a:moveTo>
                  <a:lnTo>
                    <a:pt x="75" y="105"/>
                  </a:lnTo>
                  <a:lnTo>
                    <a:pt x="78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8"/>
                  </a:lnTo>
                  <a:lnTo>
                    <a:pt x="89" y="95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479">
              <a:extLst>
                <a:ext uri="{FF2B5EF4-FFF2-40B4-BE49-F238E27FC236}">
                  <a16:creationId xmlns:a16="http://schemas.microsoft.com/office/drawing/2014/main" id="{8657E725-2EA3-4ABF-97CA-F39A621B2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560513"/>
              <a:ext cx="28575" cy="33338"/>
            </a:xfrm>
            <a:custGeom>
              <a:avLst/>
              <a:gdLst>
                <a:gd name="T0" fmla="*/ 90 w 90"/>
                <a:gd name="T1" fmla="*/ 90 h 105"/>
                <a:gd name="T2" fmla="*/ 90 w 90"/>
                <a:gd name="T3" fmla="*/ 15 h 105"/>
                <a:gd name="T4" fmla="*/ 90 w 90"/>
                <a:gd name="T5" fmla="*/ 12 h 105"/>
                <a:gd name="T6" fmla="*/ 89 w 90"/>
                <a:gd name="T7" fmla="*/ 9 h 105"/>
                <a:gd name="T8" fmla="*/ 88 w 90"/>
                <a:gd name="T9" fmla="*/ 7 h 105"/>
                <a:gd name="T10" fmla="*/ 86 w 90"/>
                <a:gd name="T11" fmla="*/ 5 h 105"/>
                <a:gd name="T12" fmla="*/ 84 w 90"/>
                <a:gd name="T13" fmla="*/ 2 h 105"/>
                <a:gd name="T14" fmla="*/ 80 w 90"/>
                <a:gd name="T15" fmla="*/ 1 h 105"/>
                <a:gd name="T16" fmla="*/ 78 w 90"/>
                <a:gd name="T17" fmla="*/ 0 h 105"/>
                <a:gd name="T18" fmla="*/ 75 w 90"/>
                <a:gd name="T19" fmla="*/ 0 h 105"/>
                <a:gd name="T20" fmla="*/ 15 w 90"/>
                <a:gd name="T21" fmla="*/ 0 h 105"/>
                <a:gd name="T22" fmla="*/ 0 w 90"/>
                <a:gd name="T23" fmla="*/ 0 h 105"/>
                <a:gd name="T24" fmla="*/ 0 w 90"/>
                <a:gd name="T25" fmla="*/ 105 h 105"/>
                <a:gd name="T26" fmla="*/ 15 w 90"/>
                <a:gd name="T27" fmla="*/ 105 h 105"/>
                <a:gd name="T28" fmla="*/ 75 w 90"/>
                <a:gd name="T29" fmla="*/ 105 h 105"/>
                <a:gd name="T30" fmla="*/ 78 w 90"/>
                <a:gd name="T31" fmla="*/ 105 h 105"/>
                <a:gd name="T32" fmla="*/ 80 w 90"/>
                <a:gd name="T33" fmla="*/ 104 h 105"/>
                <a:gd name="T34" fmla="*/ 84 w 90"/>
                <a:gd name="T35" fmla="*/ 103 h 105"/>
                <a:gd name="T36" fmla="*/ 86 w 90"/>
                <a:gd name="T37" fmla="*/ 101 h 105"/>
                <a:gd name="T38" fmla="*/ 88 w 90"/>
                <a:gd name="T39" fmla="*/ 99 h 105"/>
                <a:gd name="T40" fmla="*/ 89 w 90"/>
                <a:gd name="T41" fmla="*/ 97 h 105"/>
                <a:gd name="T42" fmla="*/ 90 w 90"/>
                <a:gd name="T43" fmla="*/ 94 h 105"/>
                <a:gd name="T44" fmla="*/ 90 w 90"/>
                <a:gd name="T45" fmla="*/ 90 h 105"/>
                <a:gd name="T46" fmla="*/ 90 w 90"/>
                <a:gd name="T47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05">
                  <a:moveTo>
                    <a:pt x="90" y="90"/>
                  </a:move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480">
              <a:extLst>
                <a:ext uri="{FF2B5EF4-FFF2-40B4-BE49-F238E27FC236}">
                  <a16:creationId xmlns:a16="http://schemas.microsoft.com/office/drawing/2014/main" id="{11A351A1-C0E4-411E-908F-ABABC3054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5605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15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5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481">
              <a:extLst>
                <a:ext uri="{FF2B5EF4-FFF2-40B4-BE49-F238E27FC236}">
                  <a16:creationId xmlns:a16="http://schemas.microsoft.com/office/drawing/2014/main" id="{770D57A1-C1E1-4D04-89D9-109441A09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5 h 105"/>
                <a:gd name="T12" fmla="*/ 2 w 90"/>
                <a:gd name="T13" fmla="*/ 7 h 105"/>
                <a:gd name="T14" fmla="*/ 1 w 90"/>
                <a:gd name="T15" fmla="*/ 10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4 h 105"/>
                <a:gd name="T24" fmla="*/ 1 w 90"/>
                <a:gd name="T25" fmla="*/ 97 h 105"/>
                <a:gd name="T26" fmla="*/ 2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482">
              <a:extLst>
                <a:ext uri="{FF2B5EF4-FFF2-40B4-BE49-F238E27FC236}">
                  <a16:creationId xmlns:a16="http://schemas.microsoft.com/office/drawing/2014/main" id="{648C92D3-1FC7-4B4F-8A5C-2E99628CB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84313"/>
              <a:ext cx="49213" cy="33338"/>
            </a:xfrm>
            <a:custGeom>
              <a:avLst/>
              <a:gdLst>
                <a:gd name="T0" fmla="*/ 151 w 151"/>
                <a:gd name="T1" fmla="*/ 106 h 106"/>
                <a:gd name="T2" fmla="*/ 151 w 151"/>
                <a:gd name="T3" fmla="*/ 0 h 106"/>
                <a:gd name="T4" fmla="*/ 45 w 151"/>
                <a:gd name="T5" fmla="*/ 0 h 106"/>
                <a:gd name="T6" fmla="*/ 0 w 151"/>
                <a:gd name="T7" fmla="*/ 0 h 106"/>
                <a:gd name="T8" fmla="*/ 0 w 151"/>
                <a:gd name="T9" fmla="*/ 106 h 106"/>
                <a:gd name="T10" fmla="*/ 15 w 151"/>
                <a:gd name="T11" fmla="*/ 106 h 106"/>
                <a:gd name="T12" fmla="*/ 151 w 151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6">
                  <a:moveTo>
                    <a:pt x="151" y="106"/>
                  </a:move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15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483">
              <a:extLst>
                <a:ext uri="{FF2B5EF4-FFF2-40B4-BE49-F238E27FC236}">
                  <a16:creationId xmlns:a16="http://schemas.microsoft.com/office/drawing/2014/main" id="{0A667416-FD50-464E-BA7F-4329B7361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484313"/>
              <a:ext cx="28575" cy="33338"/>
            </a:xfrm>
            <a:custGeom>
              <a:avLst/>
              <a:gdLst>
                <a:gd name="T0" fmla="*/ 75 w 90"/>
                <a:gd name="T1" fmla="*/ 106 h 106"/>
                <a:gd name="T2" fmla="*/ 78 w 90"/>
                <a:gd name="T3" fmla="*/ 105 h 106"/>
                <a:gd name="T4" fmla="*/ 80 w 90"/>
                <a:gd name="T5" fmla="*/ 104 h 106"/>
                <a:gd name="T6" fmla="*/ 84 w 90"/>
                <a:gd name="T7" fmla="*/ 103 h 106"/>
                <a:gd name="T8" fmla="*/ 86 w 90"/>
                <a:gd name="T9" fmla="*/ 101 h 106"/>
                <a:gd name="T10" fmla="*/ 88 w 90"/>
                <a:gd name="T11" fmla="*/ 99 h 106"/>
                <a:gd name="T12" fmla="*/ 89 w 90"/>
                <a:gd name="T13" fmla="*/ 96 h 106"/>
                <a:gd name="T14" fmla="*/ 90 w 90"/>
                <a:gd name="T15" fmla="*/ 93 h 106"/>
                <a:gd name="T16" fmla="*/ 90 w 90"/>
                <a:gd name="T17" fmla="*/ 91 h 106"/>
                <a:gd name="T18" fmla="*/ 90 w 90"/>
                <a:gd name="T19" fmla="*/ 15 h 106"/>
                <a:gd name="T20" fmla="*/ 90 w 90"/>
                <a:gd name="T21" fmla="*/ 13 h 106"/>
                <a:gd name="T22" fmla="*/ 89 w 90"/>
                <a:gd name="T23" fmla="*/ 10 h 106"/>
                <a:gd name="T24" fmla="*/ 88 w 90"/>
                <a:gd name="T25" fmla="*/ 7 h 106"/>
                <a:gd name="T26" fmla="*/ 86 w 90"/>
                <a:gd name="T27" fmla="*/ 4 h 106"/>
                <a:gd name="T28" fmla="*/ 84 w 90"/>
                <a:gd name="T29" fmla="*/ 3 h 106"/>
                <a:gd name="T30" fmla="*/ 80 w 90"/>
                <a:gd name="T31" fmla="*/ 1 h 106"/>
                <a:gd name="T32" fmla="*/ 78 w 90"/>
                <a:gd name="T33" fmla="*/ 1 h 106"/>
                <a:gd name="T34" fmla="*/ 75 w 90"/>
                <a:gd name="T35" fmla="*/ 0 h 106"/>
                <a:gd name="T36" fmla="*/ 45 w 90"/>
                <a:gd name="T37" fmla="*/ 0 h 106"/>
                <a:gd name="T38" fmla="*/ 0 w 90"/>
                <a:gd name="T39" fmla="*/ 0 h 106"/>
                <a:gd name="T40" fmla="*/ 0 w 90"/>
                <a:gd name="T41" fmla="*/ 106 h 106"/>
                <a:gd name="T42" fmla="*/ 15 w 90"/>
                <a:gd name="T43" fmla="*/ 106 h 106"/>
                <a:gd name="T44" fmla="*/ 75 w 90"/>
                <a:gd name="T4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6">
                  <a:moveTo>
                    <a:pt x="75" y="106"/>
                  </a:move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7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484">
              <a:extLst>
                <a:ext uri="{FF2B5EF4-FFF2-40B4-BE49-F238E27FC236}">
                  <a16:creationId xmlns:a16="http://schemas.microsoft.com/office/drawing/2014/main" id="{FF5A8D7F-9CE8-4203-A598-4AC87C0A1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484313"/>
              <a:ext cx="28575" cy="33338"/>
            </a:xfrm>
            <a:custGeom>
              <a:avLst/>
              <a:gdLst>
                <a:gd name="T0" fmla="*/ 15 w 90"/>
                <a:gd name="T1" fmla="*/ 106 h 106"/>
                <a:gd name="T2" fmla="*/ 90 w 90"/>
                <a:gd name="T3" fmla="*/ 106 h 106"/>
                <a:gd name="T4" fmla="*/ 90 w 90"/>
                <a:gd name="T5" fmla="*/ 0 h 106"/>
                <a:gd name="T6" fmla="*/ 15 w 90"/>
                <a:gd name="T7" fmla="*/ 0 h 106"/>
                <a:gd name="T8" fmla="*/ 11 w 90"/>
                <a:gd name="T9" fmla="*/ 1 h 106"/>
                <a:gd name="T10" fmla="*/ 9 w 90"/>
                <a:gd name="T11" fmla="*/ 1 h 106"/>
                <a:gd name="T12" fmla="*/ 6 w 90"/>
                <a:gd name="T13" fmla="*/ 3 h 106"/>
                <a:gd name="T14" fmla="*/ 4 w 90"/>
                <a:gd name="T15" fmla="*/ 4 h 106"/>
                <a:gd name="T16" fmla="*/ 2 w 90"/>
                <a:gd name="T17" fmla="*/ 7 h 106"/>
                <a:gd name="T18" fmla="*/ 1 w 90"/>
                <a:gd name="T19" fmla="*/ 10 h 106"/>
                <a:gd name="T20" fmla="*/ 0 w 90"/>
                <a:gd name="T21" fmla="*/ 13 h 106"/>
                <a:gd name="T22" fmla="*/ 0 w 90"/>
                <a:gd name="T23" fmla="*/ 15 h 106"/>
                <a:gd name="T24" fmla="*/ 0 w 90"/>
                <a:gd name="T25" fmla="*/ 90 h 106"/>
                <a:gd name="T26" fmla="*/ 0 w 90"/>
                <a:gd name="T27" fmla="*/ 93 h 106"/>
                <a:gd name="T28" fmla="*/ 1 w 90"/>
                <a:gd name="T29" fmla="*/ 96 h 106"/>
                <a:gd name="T30" fmla="*/ 2 w 90"/>
                <a:gd name="T31" fmla="*/ 99 h 106"/>
                <a:gd name="T32" fmla="*/ 4 w 90"/>
                <a:gd name="T33" fmla="*/ 101 h 106"/>
                <a:gd name="T34" fmla="*/ 6 w 90"/>
                <a:gd name="T35" fmla="*/ 103 h 106"/>
                <a:gd name="T36" fmla="*/ 9 w 90"/>
                <a:gd name="T37" fmla="*/ 104 h 106"/>
                <a:gd name="T38" fmla="*/ 11 w 90"/>
                <a:gd name="T39" fmla="*/ 105 h 106"/>
                <a:gd name="T40" fmla="*/ 15 w 90"/>
                <a:gd name="T4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15" y="106"/>
                  </a:move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485">
              <a:extLst>
                <a:ext uri="{FF2B5EF4-FFF2-40B4-BE49-F238E27FC236}">
                  <a16:creationId xmlns:a16="http://schemas.microsoft.com/office/drawing/2014/main" id="{6C6A75DD-5023-46AF-82AD-399D812F2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68425"/>
              <a:ext cx="28575" cy="34925"/>
            </a:xfrm>
            <a:custGeom>
              <a:avLst/>
              <a:gdLst>
                <a:gd name="T0" fmla="*/ 90 w 90"/>
                <a:gd name="T1" fmla="*/ 92 h 107"/>
                <a:gd name="T2" fmla="*/ 90 w 90"/>
                <a:gd name="T3" fmla="*/ 15 h 107"/>
                <a:gd name="T4" fmla="*/ 90 w 90"/>
                <a:gd name="T5" fmla="*/ 13 h 107"/>
                <a:gd name="T6" fmla="*/ 89 w 90"/>
                <a:gd name="T7" fmla="*/ 10 h 107"/>
                <a:gd name="T8" fmla="*/ 88 w 90"/>
                <a:gd name="T9" fmla="*/ 8 h 107"/>
                <a:gd name="T10" fmla="*/ 86 w 90"/>
                <a:gd name="T11" fmla="*/ 6 h 107"/>
                <a:gd name="T12" fmla="*/ 84 w 90"/>
                <a:gd name="T13" fmla="*/ 4 h 107"/>
                <a:gd name="T14" fmla="*/ 80 w 90"/>
                <a:gd name="T15" fmla="*/ 3 h 107"/>
                <a:gd name="T16" fmla="*/ 78 w 90"/>
                <a:gd name="T17" fmla="*/ 2 h 107"/>
                <a:gd name="T18" fmla="*/ 75 w 90"/>
                <a:gd name="T19" fmla="*/ 2 h 107"/>
                <a:gd name="T20" fmla="*/ 0 w 90"/>
                <a:gd name="T21" fmla="*/ 0 h 107"/>
                <a:gd name="T22" fmla="*/ 0 w 90"/>
                <a:gd name="T23" fmla="*/ 107 h 107"/>
                <a:gd name="T24" fmla="*/ 75 w 90"/>
                <a:gd name="T25" fmla="*/ 107 h 107"/>
                <a:gd name="T26" fmla="*/ 78 w 90"/>
                <a:gd name="T27" fmla="*/ 106 h 107"/>
                <a:gd name="T28" fmla="*/ 80 w 90"/>
                <a:gd name="T29" fmla="*/ 106 h 107"/>
                <a:gd name="T30" fmla="*/ 84 w 90"/>
                <a:gd name="T31" fmla="*/ 103 h 107"/>
                <a:gd name="T32" fmla="*/ 86 w 90"/>
                <a:gd name="T33" fmla="*/ 102 h 107"/>
                <a:gd name="T34" fmla="*/ 88 w 90"/>
                <a:gd name="T35" fmla="*/ 100 h 107"/>
                <a:gd name="T36" fmla="*/ 89 w 90"/>
                <a:gd name="T37" fmla="*/ 97 h 107"/>
                <a:gd name="T38" fmla="*/ 90 w 90"/>
                <a:gd name="T39" fmla="*/ 95 h 107"/>
                <a:gd name="T40" fmla="*/ 90 w 90"/>
                <a:gd name="T41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90" y="92"/>
                  </a:move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0" y="3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0" y="106"/>
                  </a:lnTo>
                  <a:lnTo>
                    <a:pt x="84" y="103"/>
                  </a:lnTo>
                  <a:lnTo>
                    <a:pt x="86" y="102"/>
                  </a:lnTo>
                  <a:lnTo>
                    <a:pt x="88" y="100"/>
                  </a:lnTo>
                  <a:lnTo>
                    <a:pt x="89" y="97"/>
                  </a:lnTo>
                  <a:lnTo>
                    <a:pt x="90" y="95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486">
              <a:extLst>
                <a:ext uri="{FF2B5EF4-FFF2-40B4-BE49-F238E27FC236}">
                  <a16:creationId xmlns:a16="http://schemas.microsoft.com/office/drawing/2014/main" id="{5487B087-7A49-4D97-9A96-8D82E7DE1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368425"/>
              <a:ext cx="28575" cy="34925"/>
            </a:xfrm>
            <a:custGeom>
              <a:avLst/>
              <a:gdLst>
                <a:gd name="T0" fmla="*/ 15 w 90"/>
                <a:gd name="T1" fmla="*/ 107 h 107"/>
                <a:gd name="T2" fmla="*/ 90 w 90"/>
                <a:gd name="T3" fmla="*/ 107 h 107"/>
                <a:gd name="T4" fmla="*/ 90 w 90"/>
                <a:gd name="T5" fmla="*/ 0 h 107"/>
                <a:gd name="T6" fmla="*/ 15 w 90"/>
                <a:gd name="T7" fmla="*/ 0 h 107"/>
                <a:gd name="T8" fmla="*/ 11 w 90"/>
                <a:gd name="T9" fmla="*/ 2 h 107"/>
                <a:gd name="T10" fmla="*/ 9 w 90"/>
                <a:gd name="T11" fmla="*/ 3 h 107"/>
                <a:gd name="T12" fmla="*/ 6 w 90"/>
                <a:gd name="T13" fmla="*/ 4 h 107"/>
                <a:gd name="T14" fmla="*/ 4 w 90"/>
                <a:gd name="T15" fmla="*/ 6 h 107"/>
                <a:gd name="T16" fmla="*/ 3 w 90"/>
                <a:gd name="T17" fmla="*/ 8 h 107"/>
                <a:gd name="T18" fmla="*/ 1 w 90"/>
                <a:gd name="T19" fmla="*/ 10 h 107"/>
                <a:gd name="T20" fmla="*/ 0 w 90"/>
                <a:gd name="T21" fmla="*/ 13 h 107"/>
                <a:gd name="T22" fmla="*/ 0 w 90"/>
                <a:gd name="T23" fmla="*/ 17 h 107"/>
                <a:gd name="T24" fmla="*/ 0 w 90"/>
                <a:gd name="T25" fmla="*/ 92 h 107"/>
                <a:gd name="T26" fmla="*/ 0 w 90"/>
                <a:gd name="T27" fmla="*/ 95 h 107"/>
                <a:gd name="T28" fmla="*/ 1 w 90"/>
                <a:gd name="T29" fmla="*/ 97 h 107"/>
                <a:gd name="T30" fmla="*/ 3 w 90"/>
                <a:gd name="T31" fmla="*/ 100 h 107"/>
                <a:gd name="T32" fmla="*/ 4 w 90"/>
                <a:gd name="T33" fmla="*/ 102 h 107"/>
                <a:gd name="T34" fmla="*/ 6 w 90"/>
                <a:gd name="T35" fmla="*/ 103 h 107"/>
                <a:gd name="T36" fmla="*/ 9 w 90"/>
                <a:gd name="T37" fmla="*/ 106 h 107"/>
                <a:gd name="T38" fmla="*/ 11 w 90"/>
                <a:gd name="T39" fmla="*/ 106 h 107"/>
                <a:gd name="T40" fmla="*/ 15 w 90"/>
                <a:gd name="T4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15" y="107"/>
                  </a:moveTo>
                  <a:lnTo>
                    <a:pt x="90" y="107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3" y="100"/>
                  </a:lnTo>
                  <a:lnTo>
                    <a:pt x="4" y="102"/>
                  </a:lnTo>
                  <a:lnTo>
                    <a:pt x="6" y="103"/>
                  </a:lnTo>
                  <a:lnTo>
                    <a:pt x="9" y="106"/>
                  </a:lnTo>
                  <a:lnTo>
                    <a:pt x="11" y="106"/>
                  </a:lnTo>
                  <a:lnTo>
                    <a:pt x="1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487">
              <a:extLst>
                <a:ext uri="{FF2B5EF4-FFF2-40B4-BE49-F238E27FC236}">
                  <a16:creationId xmlns:a16="http://schemas.microsoft.com/office/drawing/2014/main" id="{9C4D166B-8779-4DC6-93AA-A5E4F1872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368425"/>
              <a:ext cx="49213" cy="34925"/>
            </a:xfrm>
            <a:custGeom>
              <a:avLst/>
              <a:gdLst>
                <a:gd name="T0" fmla="*/ 151 w 151"/>
                <a:gd name="T1" fmla="*/ 107 h 107"/>
                <a:gd name="T2" fmla="*/ 151 w 151"/>
                <a:gd name="T3" fmla="*/ 0 h 107"/>
                <a:gd name="T4" fmla="*/ 0 w 151"/>
                <a:gd name="T5" fmla="*/ 0 h 107"/>
                <a:gd name="T6" fmla="*/ 0 w 151"/>
                <a:gd name="T7" fmla="*/ 107 h 107"/>
                <a:gd name="T8" fmla="*/ 76 w 151"/>
                <a:gd name="T9" fmla="*/ 107 h 107"/>
                <a:gd name="T10" fmla="*/ 151 w 151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7">
                  <a:moveTo>
                    <a:pt x="151" y="107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6" y="107"/>
                  </a:lnTo>
                  <a:lnTo>
                    <a:pt x="15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488">
              <a:extLst>
                <a:ext uri="{FF2B5EF4-FFF2-40B4-BE49-F238E27FC236}">
                  <a16:creationId xmlns:a16="http://schemas.microsoft.com/office/drawing/2014/main" id="{C9DCDA24-0DCA-4ED4-983A-41C30F2A1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98613"/>
              <a:ext cx="28575" cy="33338"/>
            </a:xfrm>
            <a:custGeom>
              <a:avLst/>
              <a:gdLst>
                <a:gd name="T0" fmla="*/ 75 w 91"/>
                <a:gd name="T1" fmla="*/ 0 h 106"/>
                <a:gd name="T2" fmla="*/ 45 w 91"/>
                <a:gd name="T3" fmla="*/ 0 h 106"/>
                <a:gd name="T4" fmla="*/ 0 w 91"/>
                <a:gd name="T5" fmla="*/ 0 h 106"/>
                <a:gd name="T6" fmla="*/ 0 w 91"/>
                <a:gd name="T7" fmla="*/ 106 h 106"/>
                <a:gd name="T8" fmla="*/ 75 w 91"/>
                <a:gd name="T9" fmla="*/ 106 h 106"/>
                <a:gd name="T10" fmla="*/ 79 w 91"/>
                <a:gd name="T11" fmla="*/ 106 h 106"/>
                <a:gd name="T12" fmla="*/ 81 w 91"/>
                <a:gd name="T13" fmla="*/ 104 h 106"/>
                <a:gd name="T14" fmla="*/ 84 w 91"/>
                <a:gd name="T15" fmla="*/ 103 h 106"/>
                <a:gd name="T16" fmla="*/ 86 w 91"/>
                <a:gd name="T17" fmla="*/ 101 h 106"/>
                <a:gd name="T18" fmla="*/ 88 w 91"/>
                <a:gd name="T19" fmla="*/ 99 h 106"/>
                <a:gd name="T20" fmla="*/ 89 w 91"/>
                <a:gd name="T21" fmla="*/ 97 h 106"/>
                <a:gd name="T22" fmla="*/ 91 w 91"/>
                <a:gd name="T23" fmla="*/ 94 h 106"/>
                <a:gd name="T24" fmla="*/ 91 w 91"/>
                <a:gd name="T25" fmla="*/ 91 h 106"/>
                <a:gd name="T26" fmla="*/ 91 w 91"/>
                <a:gd name="T27" fmla="*/ 15 h 106"/>
                <a:gd name="T28" fmla="*/ 91 w 91"/>
                <a:gd name="T29" fmla="*/ 12 h 106"/>
                <a:gd name="T30" fmla="*/ 89 w 91"/>
                <a:gd name="T31" fmla="*/ 10 h 106"/>
                <a:gd name="T32" fmla="*/ 88 w 91"/>
                <a:gd name="T33" fmla="*/ 7 h 106"/>
                <a:gd name="T34" fmla="*/ 86 w 91"/>
                <a:gd name="T35" fmla="*/ 5 h 106"/>
                <a:gd name="T36" fmla="*/ 84 w 91"/>
                <a:gd name="T37" fmla="*/ 4 h 106"/>
                <a:gd name="T38" fmla="*/ 81 w 91"/>
                <a:gd name="T39" fmla="*/ 2 h 106"/>
                <a:gd name="T40" fmla="*/ 79 w 91"/>
                <a:gd name="T41" fmla="*/ 2 h 106"/>
                <a:gd name="T42" fmla="*/ 75 w 91"/>
                <a:gd name="T43" fmla="*/ 0 h 106"/>
                <a:gd name="T44" fmla="*/ 75 w 91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06">
                  <a:moveTo>
                    <a:pt x="75" y="0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9" y="106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1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489">
              <a:extLst>
                <a:ext uri="{FF2B5EF4-FFF2-40B4-BE49-F238E27FC236}">
                  <a16:creationId xmlns:a16="http://schemas.microsoft.com/office/drawing/2014/main" id="{AFA3EB0D-EF36-457B-A24A-FEBA6A503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98613"/>
              <a:ext cx="28575" cy="33338"/>
            </a:xfrm>
            <a:custGeom>
              <a:avLst/>
              <a:gdLst>
                <a:gd name="T0" fmla="*/ 0 w 90"/>
                <a:gd name="T1" fmla="*/ 15 h 106"/>
                <a:gd name="T2" fmla="*/ 0 w 90"/>
                <a:gd name="T3" fmla="*/ 91 h 106"/>
                <a:gd name="T4" fmla="*/ 0 w 90"/>
                <a:gd name="T5" fmla="*/ 94 h 106"/>
                <a:gd name="T6" fmla="*/ 1 w 90"/>
                <a:gd name="T7" fmla="*/ 97 h 106"/>
                <a:gd name="T8" fmla="*/ 3 w 90"/>
                <a:gd name="T9" fmla="*/ 99 h 106"/>
                <a:gd name="T10" fmla="*/ 4 w 90"/>
                <a:gd name="T11" fmla="*/ 101 h 106"/>
                <a:gd name="T12" fmla="*/ 6 w 90"/>
                <a:gd name="T13" fmla="*/ 103 h 106"/>
                <a:gd name="T14" fmla="*/ 10 w 90"/>
                <a:gd name="T15" fmla="*/ 104 h 106"/>
                <a:gd name="T16" fmla="*/ 12 w 90"/>
                <a:gd name="T17" fmla="*/ 106 h 106"/>
                <a:gd name="T18" fmla="*/ 15 w 90"/>
                <a:gd name="T19" fmla="*/ 106 h 106"/>
                <a:gd name="T20" fmla="*/ 90 w 90"/>
                <a:gd name="T21" fmla="*/ 106 h 106"/>
                <a:gd name="T22" fmla="*/ 90 w 90"/>
                <a:gd name="T23" fmla="*/ 0 h 106"/>
                <a:gd name="T24" fmla="*/ 15 w 90"/>
                <a:gd name="T25" fmla="*/ 0 h 106"/>
                <a:gd name="T26" fmla="*/ 12 w 90"/>
                <a:gd name="T27" fmla="*/ 0 h 106"/>
                <a:gd name="T28" fmla="*/ 10 w 90"/>
                <a:gd name="T29" fmla="*/ 2 h 106"/>
                <a:gd name="T30" fmla="*/ 6 w 90"/>
                <a:gd name="T31" fmla="*/ 4 h 106"/>
                <a:gd name="T32" fmla="*/ 4 w 90"/>
                <a:gd name="T33" fmla="*/ 5 h 106"/>
                <a:gd name="T34" fmla="*/ 3 w 90"/>
                <a:gd name="T35" fmla="*/ 7 h 106"/>
                <a:gd name="T36" fmla="*/ 1 w 90"/>
                <a:gd name="T37" fmla="*/ 10 h 106"/>
                <a:gd name="T38" fmla="*/ 0 w 90"/>
                <a:gd name="T39" fmla="*/ 12 h 106"/>
                <a:gd name="T40" fmla="*/ 0 w 90"/>
                <a:gd name="T41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0" y="15"/>
                  </a:move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10" y="104"/>
                  </a:lnTo>
                  <a:lnTo>
                    <a:pt x="12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490">
              <a:extLst>
                <a:ext uri="{FF2B5EF4-FFF2-40B4-BE49-F238E27FC236}">
                  <a16:creationId xmlns:a16="http://schemas.microsoft.com/office/drawing/2014/main" id="{1AE596DF-7EC6-46B7-9908-C77378897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98613"/>
              <a:ext cx="47625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45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491">
              <a:extLst>
                <a:ext uri="{FF2B5EF4-FFF2-40B4-BE49-F238E27FC236}">
                  <a16:creationId xmlns:a16="http://schemas.microsoft.com/office/drawing/2014/main" id="{D86262E8-0FE8-47BD-9585-448D4E987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560513"/>
              <a:ext cx="47625" cy="33338"/>
            </a:xfrm>
            <a:custGeom>
              <a:avLst/>
              <a:gdLst>
                <a:gd name="T0" fmla="*/ 150 w 150"/>
                <a:gd name="T1" fmla="*/ 0 h 105"/>
                <a:gd name="T2" fmla="*/ 105 w 150"/>
                <a:gd name="T3" fmla="*/ 0 h 105"/>
                <a:gd name="T4" fmla="*/ 0 w 150"/>
                <a:gd name="T5" fmla="*/ 0 h 105"/>
                <a:gd name="T6" fmla="*/ 0 w 150"/>
                <a:gd name="T7" fmla="*/ 105 h 105"/>
                <a:gd name="T8" fmla="*/ 105 w 150"/>
                <a:gd name="T9" fmla="*/ 105 h 105"/>
                <a:gd name="T10" fmla="*/ 150 w 150"/>
                <a:gd name="T11" fmla="*/ 105 h 105"/>
                <a:gd name="T12" fmla="*/ 150 w 15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150" y="0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492">
              <a:extLst>
                <a:ext uri="{FF2B5EF4-FFF2-40B4-BE49-F238E27FC236}">
                  <a16:creationId xmlns:a16="http://schemas.microsoft.com/office/drawing/2014/main" id="{C7F4A939-6175-482D-A91E-482067CBC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45 w 90"/>
                <a:gd name="T3" fmla="*/ 0 h 105"/>
                <a:gd name="T4" fmla="*/ 15 w 90"/>
                <a:gd name="T5" fmla="*/ 0 h 105"/>
                <a:gd name="T6" fmla="*/ 12 w 90"/>
                <a:gd name="T7" fmla="*/ 0 h 105"/>
                <a:gd name="T8" fmla="*/ 10 w 90"/>
                <a:gd name="T9" fmla="*/ 1 h 105"/>
                <a:gd name="T10" fmla="*/ 7 w 90"/>
                <a:gd name="T11" fmla="*/ 2 h 105"/>
                <a:gd name="T12" fmla="*/ 4 w 90"/>
                <a:gd name="T13" fmla="*/ 5 h 105"/>
                <a:gd name="T14" fmla="*/ 3 w 90"/>
                <a:gd name="T15" fmla="*/ 7 h 105"/>
                <a:gd name="T16" fmla="*/ 1 w 90"/>
                <a:gd name="T17" fmla="*/ 10 h 105"/>
                <a:gd name="T18" fmla="*/ 1 w 90"/>
                <a:gd name="T19" fmla="*/ 12 h 105"/>
                <a:gd name="T20" fmla="*/ 0 w 90"/>
                <a:gd name="T21" fmla="*/ 15 h 105"/>
                <a:gd name="T22" fmla="*/ 0 w 90"/>
                <a:gd name="T23" fmla="*/ 90 h 105"/>
                <a:gd name="T24" fmla="*/ 1 w 90"/>
                <a:gd name="T25" fmla="*/ 94 h 105"/>
                <a:gd name="T26" fmla="*/ 1 w 90"/>
                <a:gd name="T27" fmla="*/ 97 h 105"/>
                <a:gd name="T28" fmla="*/ 3 w 90"/>
                <a:gd name="T29" fmla="*/ 99 h 105"/>
                <a:gd name="T30" fmla="*/ 4 w 90"/>
                <a:gd name="T31" fmla="*/ 101 h 105"/>
                <a:gd name="T32" fmla="*/ 7 w 90"/>
                <a:gd name="T33" fmla="*/ 103 h 105"/>
                <a:gd name="T34" fmla="*/ 10 w 90"/>
                <a:gd name="T35" fmla="*/ 104 h 105"/>
                <a:gd name="T36" fmla="*/ 12 w 90"/>
                <a:gd name="T37" fmla="*/ 105 h 105"/>
                <a:gd name="T38" fmla="*/ 15 w 90"/>
                <a:gd name="T39" fmla="*/ 105 h 105"/>
                <a:gd name="T40" fmla="*/ 45 w 90"/>
                <a:gd name="T41" fmla="*/ 105 h 105"/>
                <a:gd name="T42" fmla="*/ 90 w 90"/>
                <a:gd name="T43" fmla="*/ 105 h 105"/>
                <a:gd name="T44" fmla="*/ 90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493">
              <a:extLst>
                <a:ext uri="{FF2B5EF4-FFF2-40B4-BE49-F238E27FC236}">
                  <a16:creationId xmlns:a16="http://schemas.microsoft.com/office/drawing/2014/main" id="{F4144AB1-0356-4C3D-ABAE-A060270A8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1560513"/>
              <a:ext cx="28575" cy="33338"/>
            </a:xfrm>
            <a:custGeom>
              <a:avLst/>
              <a:gdLst>
                <a:gd name="T0" fmla="*/ 76 w 91"/>
                <a:gd name="T1" fmla="*/ 0 h 105"/>
                <a:gd name="T2" fmla="*/ 0 w 91"/>
                <a:gd name="T3" fmla="*/ 0 h 105"/>
                <a:gd name="T4" fmla="*/ 0 w 91"/>
                <a:gd name="T5" fmla="*/ 105 h 105"/>
                <a:gd name="T6" fmla="*/ 76 w 91"/>
                <a:gd name="T7" fmla="*/ 105 h 105"/>
                <a:gd name="T8" fmla="*/ 79 w 91"/>
                <a:gd name="T9" fmla="*/ 105 h 105"/>
                <a:gd name="T10" fmla="*/ 82 w 91"/>
                <a:gd name="T11" fmla="*/ 104 h 105"/>
                <a:gd name="T12" fmla="*/ 84 w 91"/>
                <a:gd name="T13" fmla="*/ 103 h 105"/>
                <a:gd name="T14" fmla="*/ 86 w 91"/>
                <a:gd name="T15" fmla="*/ 101 h 105"/>
                <a:gd name="T16" fmla="*/ 88 w 91"/>
                <a:gd name="T17" fmla="*/ 99 h 105"/>
                <a:gd name="T18" fmla="*/ 89 w 91"/>
                <a:gd name="T19" fmla="*/ 97 h 105"/>
                <a:gd name="T20" fmla="*/ 91 w 91"/>
                <a:gd name="T21" fmla="*/ 94 h 105"/>
                <a:gd name="T22" fmla="*/ 91 w 91"/>
                <a:gd name="T23" fmla="*/ 90 h 105"/>
                <a:gd name="T24" fmla="*/ 91 w 91"/>
                <a:gd name="T25" fmla="*/ 15 h 105"/>
                <a:gd name="T26" fmla="*/ 91 w 91"/>
                <a:gd name="T27" fmla="*/ 12 h 105"/>
                <a:gd name="T28" fmla="*/ 89 w 91"/>
                <a:gd name="T29" fmla="*/ 9 h 105"/>
                <a:gd name="T30" fmla="*/ 88 w 91"/>
                <a:gd name="T31" fmla="*/ 7 h 105"/>
                <a:gd name="T32" fmla="*/ 86 w 91"/>
                <a:gd name="T33" fmla="*/ 5 h 105"/>
                <a:gd name="T34" fmla="*/ 84 w 91"/>
                <a:gd name="T35" fmla="*/ 2 h 105"/>
                <a:gd name="T36" fmla="*/ 82 w 91"/>
                <a:gd name="T37" fmla="*/ 1 h 105"/>
                <a:gd name="T38" fmla="*/ 79 w 91"/>
                <a:gd name="T39" fmla="*/ 0 h 105"/>
                <a:gd name="T40" fmla="*/ 76 w 91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105">
                  <a:moveTo>
                    <a:pt x="76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6" y="105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494">
              <a:extLst>
                <a:ext uri="{FF2B5EF4-FFF2-40B4-BE49-F238E27FC236}">
                  <a16:creationId xmlns:a16="http://schemas.microsoft.com/office/drawing/2014/main" id="{ED535CF4-10A9-4BAC-89C7-27066378E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22413"/>
              <a:ext cx="28575" cy="33338"/>
            </a:xfrm>
            <a:custGeom>
              <a:avLst/>
              <a:gdLst>
                <a:gd name="T0" fmla="*/ 75 w 91"/>
                <a:gd name="T1" fmla="*/ 105 h 105"/>
                <a:gd name="T2" fmla="*/ 79 w 91"/>
                <a:gd name="T3" fmla="*/ 105 h 105"/>
                <a:gd name="T4" fmla="*/ 81 w 91"/>
                <a:gd name="T5" fmla="*/ 104 h 105"/>
                <a:gd name="T6" fmla="*/ 84 w 91"/>
                <a:gd name="T7" fmla="*/ 102 h 105"/>
                <a:gd name="T8" fmla="*/ 86 w 91"/>
                <a:gd name="T9" fmla="*/ 101 h 105"/>
                <a:gd name="T10" fmla="*/ 88 w 91"/>
                <a:gd name="T11" fmla="*/ 99 h 105"/>
                <a:gd name="T12" fmla="*/ 89 w 91"/>
                <a:gd name="T13" fmla="*/ 96 h 105"/>
                <a:gd name="T14" fmla="*/ 91 w 91"/>
                <a:gd name="T15" fmla="*/ 93 h 105"/>
                <a:gd name="T16" fmla="*/ 91 w 91"/>
                <a:gd name="T17" fmla="*/ 90 h 105"/>
                <a:gd name="T18" fmla="*/ 91 w 91"/>
                <a:gd name="T19" fmla="*/ 15 h 105"/>
                <a:gd name="T20" fmla="*/ 91 w 91"/>
                <a:gd name="T21" fmla="*/ 12 h 105"/>
                <a:gd name="T22" fmla="*/ 89 w 91"/>
                <a:gd name="T23" fmla="*/ 9 h 105"/>
                <a:gd name="T24" fmla="*/ 88 w 91"/>
                <a:gd name="T25" fmla="*/ 7 h 105"/>
                <a:gd name="T26" fmla="*/ 86 w 91"/>
                <a:gd name="T27" fmla="*/ 4 h 105"/>
                <a:gd name="T28" fmla="*/ 84 w 91"/>
                <a:gd name="T29" fmla="*/ 2 h 105"/>
                <a:gd name="T30" fmla="*/ 81 w 91"/>
                <a:gd name="T31" fmla="*/ 1 h 105"/>
                <a:gd name="T32" fmla="*/ 79 w 91"/>
                <a:gd name="T33" fmla="*/ 0 h 105"/>
                <a:gd name="T34" fmla="*/ 75 w 91"/>
                <a:gd name="T35" fmla="*/ 0 h 105"/>
                <a:gd name="T36" fmla="*/ 0 w 91"/>
                <a:gd name="T37" fmla="*/ 0 h 105"/>
                <a:gd name="T38" fmla="*/ 0 w 91"/>
                <a:gd name="T39" fmla="*/ 105 h 105"/>
                <a:gd name="T40" fmla="*/ 45 w 91"/>
                <a:gd name="T41" fmla="*/ 105 h 105"/>
                <a:gd name="T42" fmla="*/ 75 w 91"/>
                <a:gd name="T4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75" y="105"/>
                  </a:moveTo>
                  <a:lnTo>
                    <a:pt x="79" y="105"/>
                  </a:lnTo>
                  <a:lnTo>
                    <a:pt x="81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1" y="93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7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495">
              <a:extLst>
                <a:ext uri="{FF2B5EF4-FFF2-40B4-BE49-F238E27FC236}">
                  <a16:creationId xmlns:a16="http://schemas.microsoft.com/office/drawing/2014/main" id="{0C44E6B1-8BAD-40EE-9F74-FF7893700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22413"/>
              <a:ext cx="47625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45 w 151"/>
                <a:gd name="T9" fmla="*/ 105 h 105"/>
                <a:gd name="T10" fmla="*/ 151 w 151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496">
              <a:extLst>
                <a:ext uri="{FF2B5EF4-FFF2-40B4-BE49-F238E27FC236}">
                  <a16:creationId xmlns:a16="http://schemas.microsoft.com/office/drawing/2014/main" id="{8E5B2B97-D25B-4243-8705-29FB2231F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22413"/>
              <a:ext cx="28575" cy="33338"/>
            </a:xfrm>
            <a:custGeom>
              <a:avLst/>
              <a:gdLst>
                <a:gd name="T0" fmla="*/ 0 w 90"/>
                <a:gd name="T1" fmla="*/ 15 h 105"/>
                <a:gd name="T2" fmla="*/ 0 w 90"/>
                <a:gd name="T3" fmla="*/ 90 h 105"/>
                <a:gd name="T4" fmla="*/ 0 w 90"/>
                <a:gd name="T5" fmla="*/ 93 h 105"/>
                <a:gd name="T6" fmla="*/ 1 w 90"/>
                <a:gd name="T7" fmla="*/ 96 h 105"/>
                <a:gd name="T8" fmla="*/ 3 w 90"/>
                <a:gd name="T9" fmla="*/ 99 h 105"/>
                <a:gd name="T10" fmla="*/ 4 w 90"/>
                <a:gd name="T11" fmla="*/ 101 h 105"/>
                <a:gd name="T12" fmla="*/ 6 w 90"/>
                <a:gd name="T13" fmla="*/ 102 h 105"/>
                <a:gd name="T14" fmla="*/ 10 w 90"/>
                <a:gd name="T15" fmla="*/ 104 h 105"/>
                <a:gd name="T16" fmla="*/ 12 w 90"/>
                <a:gd name="T17" fmla="*/ 105 h 105"/>
                <a:gd name="T18" fmla="*/ 15 w 90"/>
                <a:gd name="T19" fmla="*/ 105 h 105"/>
                <a:gd name="T20" fmla="*/ 90 w 90"/>
                <a:gd name="T21" fmla="*/ 105 h 105"/>
                <a:gd name="T22" fmla="*/ 90 w 90"/>
                <a:gd name="T23" fmla="*/ 0 h 105"/>
                <a:gd name="T24" fmla="*/ 15 w 90"/>
                <a:gd name="T25" fmla="*/ 0 h 105"/>
                <a:gd name="T26" fmla="*/ 12 w 90"/>
                <a:gd name="T27" fmla="*/ 0 h 105"/>
                <a:gd name="T28" fmla="*/ 10 w 90"/>
                <a:gd name="T29" fmla="*/ 1 h 105"/>
                <a:gd name="T30" fmla="*/ 6 w 90"/>
                <a:gd name="T31" fmla="*/ 2 h 105"/>
                <a:gd name="T32" fmla="*/ 4 w 90"/>
                <a:gd name="T33" fmla="*/ 4 h 105"/>
                <a:gd name="T34" fmla="*/ 3 w 90"/>
                <a:gd name="T35" fmla="*/ 7 h 105"/>
                <a:gd name="T36" fmla="*/ 1 w 90"/>
                <a:gd name="T37" fmla="*/ 9 h 105"/>
                <a:gd name="T38" fmla="*/ 0 w 90"/>
                <a:gd name="T39" fmla="*/ 12 h 105"/>
                <a:gd name="T40" fmla="*/ 0 w 90"/>
                <a:gd name="T41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5"/>
                  </a:move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A7F3361-96D4-4919-A54E-737E917283CA}"/>
              </a:ext>
            </a:extLst>
          </p:cNvPr>
          <p:cNvGrpSpPr/>
          <p:nvPr/>
        </p:nvGrpSpPr>
        <p:grpSpPr>
          <a:xfrm>
            <a:off x="4781551" y="3244918"/>
            <a:ext cx="476250" cy="452568"/>
            <a:chOff x="5465763" y="1358900"/>
            <a:chExt cx="287337" cy="273050"/>
          </a:xfrm>
          <a:solidFill>
            <a:schemeClr val="bg1"/>
          </a:solidFill>
        </p:grpSpPr>
        <p:sp>
          <p:nvSpPr>
            <p:cNvPr id="146" name="Freeform 567">
              <a:extLst>
                <a:ext uri="{FF2B5EF4-FFF2-40B4-BE49-F238E27FC236}">
                  <a16:creationId xmlns:a16="http://schemas.microsoft.com/office/drawing/2014/main" id="{6D427A20-2189-4F79-9C33-279040165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6413" y="1446213"/>
              <a:ext cx="76200" cy="76200"/>
            </a:xfrm>
            <a:custGeom>
              <a:avLst/>
              <a:gdLst>
                <a:gd name="T0" fmla="*/ 106 w 241"/>
                <a:gd name="T1" fmla="*/ 72 h 241"/>
                <a:gd name="T2" fmla="*/ 108 w 241"/>
                <a:gd name="T3" fmla="*/ 66 h 241"/>
                <a:gd name="T4" fmla="*/ 112 w 241"/>
                <a:gd name="T5" fmla="*/ 63 h 241"/>
                <a:gd name="T6" fmla="*/ 117 w 241"/>
                <a:gd name="T7" fmla="*/ 61 h 241"/>
                <a:gd name="T8" fmla="*/ 124 w 241"/>
                <a:gd name="T9" fmla="*/ 60 h 241"/>
                <a:gd name="T10" fmla="*/ 129 w 241"/>
                <a:gd name="T11" fmla="*/ 63 h 241"/>
                <a:gd name="T12" fmla="*/ 133 w 241"/>
                <a:gd name="T13" fmla="*/ 66 h 241"/>
                <a:gd name="T14" fmla="*/ 136 w 241"/>
                <a:gd name="T15" fmla="*/ 72 h 241"/>
                <a:gd name="T16" fmla="*/ 136 w 241"/>
                <a:gd name="T17" fmla="*/ 165 h 241"/>
                <a:gd name="T18" fmla="*/ 134 w 241"/>
                <a:gd name="T19" fmla="*/ 171 h 241"/>
                <a:gd name="T20" fmla="*/ 131 w 241"/>
                <a:gd name="T21" fmla="*/ 176 h 241"/>
                <a:gd name="T22" fmla="*/ 126 w 241"/>
                <a:gd name="T23" fmla="*/ 179 h 241"/>
                <a:gd name="T24" fmla="*/ 121 w 241"/>
                <a:gd name="T25" fmla="*/ 180 h 241"/>
                <a:gd name="T26" fmla="*/ 115 w 241"/>
                <a:gd name="T27" fmla="*/ 179 h 241"/>
                <a:gd name="T28" fmla="*/ 110 w 241"/>
                <a:gd name="T29" fmla="*/ 176 h 241"/>
                <a:gd name="T30" fmla="*/ 107 w 241"/>
                <a:gd name="T31" fmla="*/ 171 h 241"/>
                <a:gd name="T32" fmla="*/ 106 w 241"/>
                <a:gd name="T33" fmla="*/ 165 h 241"/>
                <a:gd name="T34" fmla="*/ 121 w 241"/>
                <a:gd name="T35" fmla="*/ 241 h 241"/>
                <a:gd name="T36" fmla="*/ 145 w 241"/>
                <a:gd name="T37" fmla="*/ 238 h 241"/>
                <a:gd name="T38" fmla="*/ 168 w 241"/>
                <a:gd name="T39" fmla="*/ 232 h 241"/>
                <a:gd name="T40" fmla="*/ 188 w 241"/>
                <a:gd name="T41" fmla="*/ 220 h 241"/>
                <a:gd name="T42" fmla="*/ 205 w 241"/>
                <a:gd name="T43" fmla="*/ 206 h 241"/>
                <a:gd name="T44" fmla="*/ 220 w 241"/>
                <a:gd name="T45" fmla="*/ 188 h 241"/>
                <a:gd name="T46" fmla="*/ 231 w 241"/>
                <a:gd name="T47" fmla="*/ 167 h 241"/>
                <a:gd name="T48" fmla="*/ 238 w 241"/>
                <a:gd name="T49" fmla="*/ 145 h 241"/>
                <a:gd name="T50" fmla="*/ 241 w 241"/>
                <a:gd name="T51" fmla="*/ 120 h 241"/>
                <a:gd name="T52" fmla="*/ 238 w 241"/>
                <a:gd name="T53" fmla="*/ 96 h 241"/>
                <a:gd name="T54" fmla="*/ 231 w 241"/>
                <a:gd name="T55" fmla="*/ 74 h 241"/>
                <a:gd name="T56" fmla="*/ 220 w 241"/>
                <a:gd name="T57" fmla="*/ 53 h 241"/>
                <a:gd name="T58" fmla="*/ 205 w 241"/>
                <a:gd name="T59" fmla="*/ 35 h 241"/>
                <a:gd name="T60" fmla="*/ 188 w 241"/>
                <a:gd name="T61" fmla="*/ 20 h 241"/>
                <a:gd name="T62" fmla="*/ 168 w 241"/>
                <a:gd name="T63" fmla="*/ 9 h 241"/>
                <a:gd name="T64" fmla="*/ 145 w 241"/>
                <a:gd name="T65" fmla="*/ 2 h 241"/>
                <a:gd name="T66" fmla="*/ 121 w 241"/>
                <a:gd name="T67" fmla="*/ 0 h 241"/>
                <a:gd name="T68" fmla="*/ 96 w 241"/>
                <a:gd name="T69" fmla="*/ 2 h 241"/>
                <a:gd name="T70" fmla="*/ 73 w 241"/>
                <a:gd name="T71" fmla="*/ 9 h 241"/>
                <a:gd name="T72" fmla="*/ 53 w 241"/>
                <a:gd name="T73" fmla="*/ 20 h 241"/>
                <a:gd name="T74" fmla="*/ 36 w 241"/>
                <a:gd name="T75" fmla="*/ 35 h 241"/>
                <a:gd name="T76" fmla="*/ 21 w 241"/>
                <a:gd name="T77" fmla="*/ 53 h 241"/>
                <a:gd name="T78" fmla="*/ 10 w 241"/>
                <a:gd name="T79" fmla="*/ 74 h 241"/>
                <a:gd name="T80" fmla="*/ 3 w 241"/>
                <a:gd name="T81" fmla="*/ 96 h 241"/>
                <a:gd name="T82" fmla="*/ 0 w 241"/>
                <a:gd name="T83" fmla="*/ 120 h 241"/>
                <a:gd name="T84" fmla="*/ 3 w 241"/>
                <a:gd name="T85" fmla="*/ 145 h 241"/>
                <a:gd name="T86" fmla="*/ 10 w 241"/>
                <a:gd name="T87" fmla="*/ 167 h 241"/>
                <a:gd name="T88" fmla="*/ 21 w 241"/>
                <a:gd name="T89" fmla="*/ 188 h 241"/>
                <a:gd name="T90" fmla="*/ 36 w 241"/>
                <a:gd name="T91" fmla="*/ 206 h 241"/>
                <a:gd name="T92" fmla="*/ 53 w 241"/>
                <a:gd name="T93" fmla="*/ 220 h 241"/>
                <a:gd name="T94" fmla="*/ 73 w 241"/>
                <a:gd name="T95" fmla="*/ 232 h 241"/>
                <a:gd name="T96" fmla="*/ 96 w 241"/>
                <a:gd name="T97" fmla="*/ 238 h 241"/>
                <a:gd name="T98" fmla="*/ 121 w 241"/>
                <a:gd name="T9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1" h="241">
                  <a:moveTo>
                    <a:pt x="106" y="75"/>
                  </a:moveTo>
                  <a:lnTo>
                    <a:pt x="106" y="72"/>
                  </a:lnTo>
                  <a:lnTo>
                    <a:pt x="107" y="70"/>
                  </a:lnTo>
                  <a:lnTo>
                    <a:pt x="108" y="66"/>
                  </a:lnTo>
                  <a:lnTo>
                    <a:pt x="110" y="64"/>
                  </a:lnTo>
                  <a:lnTo>
                    <a:pt x="112" y="63"/>
                  </a:lnTo>
                  <a:lnTo>
                    <a:pt x="115" y="61"/>
                  </a:lnTo>
                  <a:lnTo>
                    <a:pt x="117" y="61"/>
                  </a:lnTo>
                  <a:lnTo>
                    <a:pt x="121" y="60"/>
                  </a:lnTo>
                  <a:lnTo>
                    <a:pt x="124" y="60"/>
                  </a:lnTo>
                  <a:lnTo>
                    <a:pt x="126" y="61"/>
                  </a:lnTo>
                  <a:lnTo>
                    <a:pt x="129" y="63"/>
                  </a:lnTo>
                  <a:lnTo>
                    <a:pt x="131" y="64"/>
                  </a:lnTo>
                  <a:lnTo>
                    <a:pt x="133" y="66"/>
                  </a:lnTo>
                  <a:lnTo>
                    <a:pt x="134" y="70"/>
                  </a:lnTo>
                  <a:lnTo>
                    <a:pt x="136" y="72"/>
                  </a:lnTo>
                  <a:lnTo>
                    <a:pt x="136" y="75"/>
                  </a:lnTo>
                  <a:lnTo>
                    <a:pt x="136" y="165"/>
                  </a:lnTo>
                  <a:lnTo>
                    <a:pt x="136" y="168"/>
                  </a:lnTo>
                  <a:lnTo>
                    <a:pt x="134" y="171"/>
                  </a:lnTo>
                  <a:lnTo>
                    <a:pt x="133" y="174"/>
                  </a:lnTo>
                  <a:lnTo>
                    <a:pt x="131" y="176"/>
                  </a:lnTo>
                  <a:lnTo>
                    <a:pt x="129" y="178"/>
                  </a:lnTo>
                  <a:lnTo>
                    <a:pt x="126" y="179"/>
                  </a:lnTo>
                  <a:lnTo>
                    <a:pt x="124" y="180"/>
                  </a:lnTo>
                  <a:lnTo>
                    <a:pt x="121" y="180"/>
                  </a:lnTo>
                  <a:lnTo>
                    <a:pt x="117" y="180"/>
                  </a:lnTo>
                  <a:lnTo>
                    <a:pt x="115" y="179"/>
                  </a:lnTo>
                  <a:lnTo>
                    <a:pt x="112" y="178"/>
                  </a:lnTo>
                  <a:lnTo>
                    <a:pt x="110" y="176"/>
                  </a:lnTo>
                  <a:lnTo>
                    <a:pt x="108" y="174"/>
                  </a:lnTo>
                  <a:lnTo>
                    <a:pt x="107" y="171"/>
                  </a:lnTo>
                  <a:lnTo>
                    <a:pt x="106" y="168"/>
                  </a:lnTo>
                  <a:lnTo>
                    <a:pt x="106" y="165"/>
                  </a:lnTo>
                  <a:lnTo>
                    <a:pt x="106" y="75"/>
                  </a:lnTo>
                  <a:close/>
                  <a:moveTo>
                    <a:pt x="121" y="241"/>
                  </a:moveTo>
                  <a:lnTo>
                    <a:pt x="132" y="240"/>
                  </a:lnTo>
                  <a:lnTo>
                    <a:pt x="145" y="238"/>
                  </a:lnTo>
                  <a:lnTo>
                    <a:pt x="156" y="236"/>
                  </a:lnTo>
                  <a:lnTo>
                    <a:pt x="168" y="232"/>
                  </a:lnTo>
                  <a:lnTo>
                    <a:pt x="177" y="226"/>
                  </a:lnTo>
                  <a:lnTo>
                    <a:pt x="188" y="220"/>
                  </a:lnTo>
                  <a:lnTo>
                    <a:pt x="197" y="213"/>
                  </a:lnTo>
                  <a:lnTo>
                    <a:pt x="205" y="206"/>
                  </a:lnTo>
                  <a:lnTo>
                    <a:pt x="214" y="197"/>
                  </a:lnTo>
                  <a:lnTo>
                    <a:pt x="220" y="188"/>
                  </a:lnTo>
                  <a:lnTo>
                    <a:pt x="227" y="178"/>
                  </a:lnTo>
                  <a:lnTo>
                    <a:pt x="231" y="167"/>
                  </a:lnTo>
                  <a:lnTo>
                    <a:pt x="235" y="156"/>
                  </a:lnTo>
                  <a:lnTo>
                    <a:pt x="238" y="145"/>
                  </a:lnTo>
                  <a:lnTo>
                    <a:pt x="241" y="133"/>
                  </a:lnTo>
                  <a:lnTo>
                    <a:pt x="241" y="120"/>
                  </a:lnTo>
                  <a:lnTo>
                    <a:pt x="241" y="108"/>
                  </a:lnTo>
                  <a:lnTo>
                    <a:pt x="238" y="96"/>
                  </a:lnTo>
                  <a:lnTo>
                    <a:pt x="235" y="85"/>
                  </a:lnTo>
                  <a:lnTo>
                    <a:pt x="231" y="74"/>
                  </a:lnTo>
                  <a:lnTo>
                    <a:pt x="227" y="63"/>
                  </a:lnTo>
                  <a:lnTo>
                    <a:pt x="220" y="53"/>
                  </a:lnTo>
                  <a:lnTo>
                    <a:pt x="214" y="44"/>
                  </a:lnTo>
                  <a:lnTo>
                    <a:pt x="205" y="35"/>
                  </a:lnTo>
                  <a:lnTo>
                    <a:pt x="197" y="28"/>
                  </a:lnTo>
                  <a:lnTo>
                    <a:pt x="188" y="20"/>
                  </a:lnTo>
                  <a:lnTo>
                    <a:pt x="177" y="15"/>
                  </a:lnTo>
                  <a:lnTo>
                    <a:pt x="168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4" y="15"/>
                  </a:lnTo>
                  <a:lnTo>
                    <a:pt x="53" y="20"/>
                  </a:lnTo>
                  <a:lnTo>
                    <a:pt x="44" y="28"/>
                  </a:lnTo>
                  <a:lnTo>
                    <a:pt x="36" y="35"/>
                  </a:lnTo>
                  <a:lnTo>
                    <a:pt x="27" y="44"/>
                  </a:lnTo>
                  <a:lnTo>
                    <a:pt x="21" y="53"/>
                  </a:lnTo>
                  <a:lnTo>
                    <a:pt x="14" y="63"/>
                  </a:lnTo>
                  <a:lnTo>
                    <a:pt x="10" y="74"/>
                  </a:lnTo>
                  <a:lnTo>
                    <a:pt x="6" y="85"/>
                  </a:lnTo>
                  <a:lnTo>
                    <a:pt x="3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3" y="145"/>
                  </a:lnTo>
                  <a:lnTo>
                    <a:pt x="6" y="156"/>
                  </a:lnTo>
                  <a:lnTo>
                    <a:pt x="10" y="167"/>
                  </a:lnTo>
                  <a:lnTo>
                    <a:pt x="14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6" y="206"/>
                  </a:lnTo>
                  <a:lnTo>
                    <a:pt x="44" y="213"/>
                  </a:lnTo>
                  <a:lnTo>
                    <a:pt x="53" y="220"/>
                  </a:lnTo>
                  <a:lnTo>
                    <a:pt x="64" y="226"/>
                  </a:lnTo>
                  <a:lnTo>
                    <a:pt x="73" y="232"/>
                  </a:lnTo>
                  <a:lnTo>
                    <a:pt x="85" y="236"/>
                  </a:lnTo>
                  <a:lnTo>
                    <a:pt x="96" y="238"/>
                  </a:lnTo>
                  <a:lnTo>
                    <a:pt x="109" y="240"/>
                  </a:lnTo>
                  <a:lnTo>
                    <a:pt x="121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568">
              <a:extLst>
                <a:ext uri="{FF2B5EF4-FFF2-40B4-BE49-F238E27FC236}">
                  <a16:creationId xmlns:a16="http://schemas.microsoft.com/office/drawing/2014/main" id="{5F9EEA81-FB7C-4D80-A109-B2A519B5E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3563" y="1358900"/>
              <a:ext cx="76200" cy="77788"/>
            </a:xfrm>
            <a:custGeom>
              <a:avLst/>
              <a:gdLst>
                <a:gd name="T0" fmla="*/ 106 w 241"/>
                <a:gd name="T1" fmla="*/ 73 h 242"/>
                <a:gd name="T2" fmla="*/ 108 w 241"/>
                <a:gd name="T3" fmla="*/ 68 h 242"/>
                <a:gd name="T4" fmla="*/ 112 w 241"/>
                <a:gd name="T5" fmla="*/ 64 h 242"/>
                <a:gd name="T6" fmla="*/ 118 w 241"/>
                <a:gd name="T7" fmla="*/ 62 h 242"/>
                <a:gd name="T8" fmla="*/ 123 w 241"/>
                <a:gd name="T9" fmla="*/ 62 h 242"/>
                <a:gd name="T10" fmla="*/ 128 w 241"/>
                <a:gd name="T11" fmla="*/ 64 h 242"/>
                <a:gd name="T12" fmla="*/ 133 w 241"/>
                <a:gd name="T13" fmla="*/ 68 h 242"/>
                <a:gd name="T14" fmla="*/ 135 w 241"/>
                <a:gd name="T15" fmla="*/ 73 h 242"/>
                <a:gd name="T16" fmla="*/ 135 w 241"/>
                <a:gd name="T17" fmla="*/ 167 h 242"/>
                <a:gd name="T18" fmla="*/ 134 w 241"/>
                <a:gd name="T19" fmla="*/ 172 h 242"/>
                <a:gd name="T20" fmla="*/ 130 w 241"/>
                <a:gd name="T21" fmla="*/ 177 h 242"/>
                <a:gd name="T22" fmla="*/ 126 w 241"/>
                <a:gd name="T23" fmla="*/ 181 h 242"/>
                <a:gd name="T24" fmla="*/ 120 w 241"/>
                <a:gd name="T25" fmla="*/ 182 h 242"/>
                <a:gd name="T26" fmla="*/ 114 w 241"/>
                <a:gd name="T27" fmla="*/ 181 h 242"/>
                <a:gd name="T28" fmla="*/ 110 w 241"/>
                <a:gd name="T29" fmla="*/ 177 h 242"/>
                <a:gd name="T30" fmla="*/ 107 w 241"/>
                <a:gd name="T31" fmla="*/ 172 h 242"/>
                <a:gd name="T32" fmla="*/ 105 w 241"/>
                <a:gd name="T33" fmla="*/ 167 h 242"/>
                <a:gd name="T34" fmla="*/ 120 w 241"/>
                <a:gd name="T35" fmla="*/ 242 h 242"/>
                <a:gd name="T36" fmla="*/ 144 w 241"/>
                <a:gd name="T37" fmla="*/ 240 h 242"/>
                <a:gd name="T38" fmla="*/ 167 w 241"/>
                <a:gd name="T39" fmla="*/ 232 h 242"/>
                <a:gd name="T40" fmla="*/ 187 w 241"/>
                <a:gd name="T41" fmla="*/ 221 h 242"/>
                <a:gd name="T42" fmla="*/ 206 w 241"/>
                <a:gd name="T43" fmla="*/ 206 h 242"/>
                <a:gd name="T44" fmla="*/ 221 w 241"/>
                <a:gd name="T45" fmla="*/ 188 h 242"/>
                <a:gd name="T46" fmla="*/ 231 w 241"/>
                <a:gd name="T47" fmla="*/ 168 h 242"/>
                <a:gd name="T48" fmla="*/ 238 w 241"/>
                <a:gd name="T49" fmla="*/ 145 h 242"/>
                <a:gd name="T50" fmla="*/ 241 w 241"/>
                <a:gd name="T51" fmla="*/ 122 h 242"/>
                <a:gd name="T52" fmla="*/ 238 w 241"/>
                <a:gd name="T53" fmla="*/ 97 h 242"/>
                <a:gd name="T54" fmla="*/ 231 w 241"/>
                <a:gd name="T55" fmla="*/ 74 h 242"/>
                <a:gd name="T56" fmla="*/ 221 w 241"/>
                <a:gd name="T57" fmla="*/ 54 h 242"/>
                <a:gd name="T58" fmla="*/ 206 w 241"/>
                <a:gd name="T59" fmla="*/ 36 h 242"/>
                <a:gd name="T60" fmla="*/ 187 w 241"/>
                <a:gd name="T61" fmla="*/ 22 h 242"/>
                <a:gd name="T62" fmla="*/ 167 w 241"/>
                <a:gd name="T63" fmla="*/ 10 h 242"/>
                <a:gd name="T64" fmla="*/ 144 w 241"/>
                <a:gd name="T65" fmla="*/ 4 h 242"/>
                <a:gd name="T66" fmla="*/ 120 w 241"/>
                <a:gd name="T67" fmla="*/ 0 h 242"/>
                <a:gd name="T68" fmla="*/ 96 w 241"/>
                <a:gd name="T69" fmla="*/ 4 h 242"/>
                <a:gd name="T70" fmla="*/ 74 w 241"/>
                <a:gd name="T71" fmla="*/ 10 h 242"/>
                <a:gd name="T72" fmla="*/ 53 w 241"/>
                <a:gd name="T73" fmla="*/ 22 h 242"/>
                <a:gd name="T74" fmla="*/ 35 w 241"/>
                <a:gd name="T75" fmla="*/ 36 h 242"/>
                <a:gd name="T76" fmla="*/ 20 w 241"/>
                <a:gd name="T77" fmla="*/ 54 h 242"/>
                <a:gd name="T78" fmla="*/ 9 w 241"/>
                <a:gd name="T79" fmla="*/ 74 h 242"/>
                <a:gd name="T80" fmla="*/ 2 w 241"/>
                <a:gd name="T81" fmla="*/ 97 h 242"/>
                <a:gd name="T82" fmla="*/ 0 w 241"/>
                <a:gd name="T83" fmla="*/ 122 h 242"/>
                <a:gd name="T84" fmla="*/ 2 w 241"/>
                <a:gd name="T85" fmla="*/ 145 h 242"/>
                <a:gd name="T86" fmla="*/ 9 w 241"/>
                <a:gd name="T87" fmla="*/ 168 h 242"/>
                <a:gd name="T88" fmla="*/ 20 w 241"/>
                <a:gd name="T89" fmla="*/ 188 h 242"/>
                <a:gd name="T90" fmla="*/ 35 w 241"/>
                <a:gd name="T91" fmla="*/ 206 h 242"/>
                <a:gd name="T92" fmla="*/ 53 w 241"/>
                <a:gd name="T93" fmla="*/ 221 h 242"/>
                <a:gd name="T94" fmla="*/ 74 w 241"/>
                <a:gd name="T95" fmla="*/ 232 h 242"/>
                <a:gd name="T96" fmla="*/ 96 w 241"/>
                <a:gd name="T97" fmla="*/ 240 h 242"/>
                <a:gd name="T98" fmla="*/ 120 w 241"/>
                <a:gd name="T9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1" h="242">
                  <a:moveTo>
                    <a:pt x="105" y="77"/>
                  </a:moveTo>
                  <a:lnTo>
                    <a:pt x="106" y="73"/>
                  </a:lnTo>
                  <a:lnTo>
                    <a:pt x="107" y="70"/>
                  </a:lnTo>
                  <a:lnTo>
                    <a:pt x="108" y="68"/>
                  </a:lnTo>
                  <a:lnTo>
                    <a:pt x="110" y="66"/>
                  </a:lnTo>
                  <a:lnTo>
                    <a:pt x="112" y="64"/>
                  </a:lnTo>
                  <a:lnTo>
                    <a:pt x="114" y="63"/>
                  </a:lnTo>
                  <a:lnTo>
                    <a:pt x="118" y="62"/>
                  </a:lnTo>
                  <a:lnTo>
                    <a:pt x="120" y="62"/>
                  </a:lnTo>
                  <a:lnTo>
                    <a:pt x="123" y="62"/>
                  </a:lnTo>
                  <a:lnTo>
                    <a:pt x="126" y="63"/>
                  </a:lnTo>
                  <a:lnTo>
                    <a:pt x="128" y="64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4" y="70"/>
                  </a:lnTo>
                  <a:lnTo>
                    <a:pt x="135" y="73"/>
                  </a:lnTo>
                  <a:lnTo>
                    <a:pt x="135" y="77"/>
                  </a:lnTo>
                  <a:lnTo>
                    <a:pt x="135" y="167"/>
                  </a:lnTo>
                  <a:lnTo>
                    <a:pt x="135" y="170"/>
                  </a:lnTo>
                  <a:lnTo>
                    <a:pt x="134" y="172"/>
                  </a:lnTo>
                  <a:lnTo>
                    <a:pt x="133" y="175"/>
                  </a:lnTo>
                  <a:lnTo>
                    <a:pt x="130" y="177"/>
                  </a:lnTo>
                  <a:lnTo>
                    <a:pt x="128" y="178"/>
                  </a:lnTo>
                  <a:lnTo>
                    <a:pt x="126" y="181"/>
                  </a:lnTo>
                  <a:lnTo>
                    <a:pt x="123" y="182"/>
                  </a:lnTo>
                  <a:lnTo>
                    <a:pt x="120" y="182"/>
                  </a:lnTo>
                  <a:lnTo>
                    <a:pt x="118" y="182"/>
                  </a:lnTo>
                  <a:lnTo>
                    <a:pt x="114" y="181"/>
                  </a:lnTo>
                  <a:lnTo>
                    <a:pt x="112" y="178"/>
                  </a:lnTo>
                  <a:lnTo>
                    <a:pt x="110" y="177"/>
                  </a:lnTo>
                  <a:lnTo>
                    <a:pt x="108" y="175"/>
                  </a:lnTo>
                  <a:lnTo>
                    <a:pt x="107" y="172"/>
                  </a:lnTo>
                  <a:lnTo>
                    <a:pt x="106" y="170"/>
                  </a:lnTo>
                  <a:lnTo>
                    <a:pt x="105" y="167"/>
                  </a:lnTo>
                  <a:lnTo>
                    <a:pt x="105" y="77"/>
                  </a:lnTo>
                  <a:close/>
                  <a:moveTo>
                    <a:pt x="120" y="242"/>
                  </a:moveTo>
                  <a:lnTo>
                    <a:pt x="133" y="241"/>
                  </a:lnTo>
                  <a:lnTo>
                    <a:pt x="144" y="240"/>
                  </a:lnTo>
                  <a:lnTo>
                    <a:pt x="156" y="236"/>
                  </a:lnTo>
                  <a:lnTo>
                    <a:pt x="167" y="232"/>
                  </a:lnTo>
                  <a:lnTo>
                    <a:pt x="178" y="227"/>
                  </a:lnTo>
                  <a:lnTo>
                    <a:pt x="187" y="221"/>
                  </a:lnTo>
                  <a:lnTo>
                    <a:pt x="197" y="214"/>
                  </a:lnTo>
                  <a:lnTo>
                    <a:pt x="206" y="206"/>
                  </a:lnTo>
                  <a:lnTo>
                    <a:pt x="213" y="198"/>
                  </a:lnTo>
                  <a:lnTo>
                    <a:pt x="221" y="188"/>
                  </a:lnTo>
                  <a:lnTo>
                    <a:pt x="226" y="178"/>
                  </a:lnTo>
                  <a:lnTo>
                    <a:pt x="231" y="168"/>
                  </a:lnTo>
                  <a:lnTo>
                    <a:pt x="236" y="157"/>
                  </a:lnTo>
                  <a:lnTo>
                    <a:pt x="238" y="145"/>
                  </a:lnTo>
                  <a:lnTo>
                    <a:pt x="240" y="133"/>
                  </a:lnTo>
                  <a:lnTo>
                    <a:pt x="241" y="122"/>
                  </a:lnTo>
                  <a:lnTo>
                    <a:pt x="240" y="109"/>
                  </a:lnTo>
                  <a:lnTo>
                    <a:pt x="238" y="97"/>
                  </a:lnTo>
                  <a:lnTo>
                    <a:pt x="236" y="85"/>
                  </a:lnTo>
                  <a:lnTo>
                    <a:pt x="231" y="74"/>
                  </a:lnTo>
                  <a:lnTo>
                    <a:pt x="226" y="64"/>
                  </a:lnTo>
                  <a:lnTo>
                    <a:pt x="221" y="54"/>
                  </a:lnTo>
                  <a:lnTo>
                    <a:pt x="213" y="44"/>
                  </a:lnTo>
                  <a:lnTo>
                    <a:pt x="206" y="36"/>
                  </a:lnTo>
                  <a:lnTo>
                    <a:pt x="197" y="28"/>
                  </a:lnTo>
                  <a:lnTo>
                    <a:pt x="187" y="22"/>
                  </a:lnTo>
                  <a:lnTo>
                    <a:pt x="178" y="15"/>
                  </a:lnTo>
                  <a:lnTo>
                    <a:pt x="167" y="10"/>
                  </a:lnTo>
                  <a:lnTo>
                    <a:pt x="156" y="7"/>
                  </a:lnTo>
                  <a:lnTo>
                    <a:pt x="144" y="4"/>
                  </a:lnTo>
                  <a:lnTo>
                    <a:pt x="133" y="2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4" y="6"/>
                  </a:lnTo>
                  <a:lnTo>
                    <a:pt x="74" y="10"/>
                  </a:lnTo>
                  <a:lnTo>
                    <a:pt x="63" y="15"/>
                  </a:lnTo>
                  <a:lnTo>
                    <a:pt x="53" y="22"/>
                  </a:lnTo>
                  <a:lnTo>
                    <a:pt x="44" y="28"/>
                  </a:lnTo>
                  <a:lnTo>
                    <a:pt x="35" y="36"/>
                  </a:lnTo>
                  <a:lnTo>
                    <a:pt x="27" y="44"/>
                  </a:lnTo>
                  <a:lnTo>
                    <a:pt x="20" y="54"/>
                  </a:lnTo>
                  <a:lnTo>
                    <a:pt x="15" y="64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1" y="109"/>
                  </a:lnTo>
                  <a:lnTo>
                    <a:pt x="0" y="122"/>
                  </a:lnTo>
                  <a:lnTo>
                    <a:pt x="1" y="133"/>
                  </a:lnTo>
                  <a:lnTo>
                    <a:pt x="2" y="145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5" y="178"/>
                  </a:lnTo>
                  <a:lnTo>
                    <a:pt x="20" y="188"/>
                  </a:lnTo>
                  <a:lnTo>
                    <a:pt x="27" y="198"/>
                  </a:lnTo>
                  <a:lnTo>
                    <a:pt x="35" y="206"/>
                  </a:lnTo>
                  <a:lnTo>
                    <a:pt x="44" y="214"/>
                  </a:lnTo>
                  <a:lnTo>
                    <a:pt x="53" y="221"/>
                  </a:lnTo>
                  <a:lnTo>
                    <a:pt x="63" y="227"/>
                  </a:lnTo>
                  <a:lnTo>
                    <a:pt x="74" y="232"/>
                  </a:lnTo>
                  <a:lnTo>
                    <a:pt x="84" y="236"/>
                  </a:lnTo>
                  <a:lnTo>
                    <a:pt x="96" y="240"/>
                  </a:lnTo>
                  <a:lnTo>
                    <a:pt x="108" y="241"/>
                  </a:lnTo>
                  <a:lnTo>
                    <a:pt x="120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569">
              <a:extLst>
                <a:ext uri="{FF2B5EF4-FFF2-40B4-BE49-F238E27FC236}">
                  <a16:creationId xmlns:a16="http://schemas.microsoft.com/office/drawing/2014/main" id="{92574F6C-1C79-4216-9111-F1886F9BB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1517650"/>
              <a:ext cx="57150" cy="95250"/>
            </a:xfrm>
            <a:custGeom>
              <a:avLst/>
              <a:gdLst>
                <a:gd name="T0" fmla="*/ 165 w 180"/>
                <a:gd name="T1" fmla="*/ 0 h 302"/>
                <a:gd name="T2" fmla="*/ 15 w 180"/>
                <a:gd name="T3" fmla="*/ 0 h 302"/>
                <a:gd name="T4" fmla="*/ 12 w 180"/>
                <a:gd name="T5" fmla="*/ 0 h 302"/>
                <a:gd name="T6" fmla="*/ 9 w 180"/>
                <a:gd name="T7" fmla="*/ 1 h 302"/>
                <a:gd name="T8" fmla="*/ 6 w 180"/>
                <a:gd name="T9" fmla="*/ 2 h 302"/>
                <a:gd name="T10" fmla="*/ 4 w 180"/>
                <a:gd name="T11" fmla="*/ 4 h 302"/>
                <a:gd name="T12" fmla="*/ 2 w 180"/>
                <a:gd name="T13" fmla="*/ 7 h 302"/>
                <a:gd name="T14" fmla="*/ 1 w 180"/>
                <a:gd name="T15" fmla="*/ 9 h 302"/>
                <a:gd name="T16" fmla="*/ 0 w 180"/>
                <a:gd name="T17" fmla="*/ 12 h 302"/>
                <a:gd name="T18" fmla="*/ 0 w 180"/>
                <a:gd name="T19" fmla="*/ 15 h 302"/>
                <a:gd name="T20" fmla="*/ 0 w 180"/>
                <a:gd name="T21" fmla="*/ 287 h 302"/>
                <a:gd name="T22" fmla="*/ 0 w 180"/>
                <a:gd name="T23" fmla="*/ 289 h 302"/>
                <a:gd name="T24" fmla="*/ 1 w 180"/>
                <a:gd name="T25" fmla="*/ 292 h 302"/>
                <a:gd name="T26" fmla="*/ 2 w 180"/>
                <a:gd name="T27" fmla="*/ 294 h 302"/>
                <a:gd name="T28" fmla="*/ 4 w 180"/>
                <a:gd name="T29" fmla="*/ 296 h 302"/>
                <a:gd name="T30" fmla="*/ 6 w 180"/>
                <a:gd name="T31" fmla="*/ 298 h 302"/>
                <a:gd name="T32" fmla="*/ 9 w 180"/>
                <a:gd name="T33" fmla="*/ 299 h 302"/>
                <a:gd name="T34" fmla="*/ 12 w 180"/>
                <a:gd name="T35" fmla="*/ 301 h 302"/>
                <a:gd name="T36" fmla="*/ 15 w 180"/>
                <a:gd name="T37" fmla="*/ 302 h 302"/>
                <a:gd name="T38" fmla="*/ 165 w 180"/>
                <a:gd name="T39" fmla="*/ 302 h 302"/>
                <a:gd name="T40" fmla="*/ 168 w 180"/>
                <a:gd name="T41" fmla="*/ 301 h 302"/>
                <a:gd name="T42" fmla="*/ 172 w 180"/>
                <a:gd name="T43" fmla="*/ 299 h 302"/>
                <a:gd name="T44" fmla="*/ 174 w 180"/>
                <a:gd name="T45" fmla="*/ 298 h 302"/>
                <a:gd name="T46" fmla="*/ 176 w 180"/>
                <a:gd name="T47" fmla="*/ 296 h 302"/>
                <a:gd name="T48" fmla="*/ 178 w 180"/>
                <a:gd name="T49" fmla="*/ 294 h 302"/>
                <a:gd name="T50" fmla="*/ 179 w 180"/>
                <a:gd name="T51" fmla="*/ 292 h 302"/>
                <a:gd name="T52" fmla="*/ 180 w 180"/>
                <a:gd name="T53" fmla="*/ 289 h 302"/>
                <a:gd name="T54" fmla="*/ 180 w 180"/>
                <a:gd name="T55" fmla="*/ 287 h 302"/>
                <a:gd name="T56" fmla="*/ 180 w 180"/>
                <a:gd name="T57" fmla="*/ 15 h 302"/>
                <a:gd name="T58" fmla="*/ 180 w 180"/>
                <a:gd name="T59" fmla="*/ 12 h 302"/>
                <a:gd name="T60" fmla="*/ 179 w 180"/>
                <a:gd name="T61" fmla="*/ 9 h 302"/>
                <a:gd name="T62" fmla="*/ 178 w 180"/>
                <a:gd name="T63" fmla="*/ 7 h 302"/>
                <a:gd name="T64" fmla="*/ 176 w 180"/>
                <a:gd name="T65" fmla="*/ 4 h 302"/>
                <a:gd name="T66" fmla="*/ 174 w 180"/>
                <a:gd name="T67" fmla="*/ 2 h 302"/>
                <a:gd name="T68" fmla="*/ 172 w 180"/>
                <a:gd name="T69" fmla="*/ 1 h 302"/>
                <a:gd name="T70" fmla="*/ 168 w 180"/>
                <a:gd name="T71" fmla="*/ 0 h 302"/>
                <a:gd name="T72" fmla="*/ 165 w 180"/>
                <a:gd name="T7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302"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87"/>
                  </a:lnTo>
                  <a:lnTo>
                    <a:pt x="0" y="289"/>
                  </a:lnTo>
                  <a:lnTo>
                    <a:pt x="1" y="292"/>
                  </a:lnTo>
                  <a:lnTo>
                    <a:pt x="2" y="294"/>
                  </a:lnTo>
                  <a:lnTo>
                    <a:pt x="4" y="296"/>
                  </a:lnTo>
                  <a:lnTo>
                    <a:pt x="6" y="298"/>
                  </a:lnTo>
                  <a:lnTo>
                    <a:pt x="9" y="299"/>
                  </a:lnTo>
                  <a:lnTo>
                    <a:pt x="12" y="301"/>
                  </a:lnTo>
                  <a:lnTo>
                    <a:pt x="15" y="302"/>
                  </a:lnTo>
                  <a:lnTo>
                    <a:pt x="165" y="302"/>
                  </a:lnTo>
                  <a:lnTo>
                    <a:pt x="168" y="301"/>
                  </a:lnTo>
                  <a:lnTo>
                    <a:pt x="172" y="299"/>
                  </a:lnTo>
                  <a:lnTo>
                    <a:pt x="174" y="298"/>
                  </a:lnTo>
                  <a:lnTo>
                    <a:pt x="176" y="296"/>
                  </a:lnTo>
                  <a:lnTo>
                    <a:pt x="178" y="294"/>
                  </a:lnTo>
                  <a:lnTo>
                    <a:pt x="179" y="292"/>
                  </a:lnTo>
                  <a:lnTo>
                    <a:pt x="180" y="289"/>
                  </a:lnTo>
                  <a:lnTo>
                    <a:pt x="180" y="287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2" y="1"/>
                  </a:lnTo>
                  <a:lnTo>
                    <a:pt x="168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570">
              <a:extLst>
                <a:ext uri="{FF2B5EF4-FFF2-40B4-BE49-F238E27FC236}">
                  <a16:creationId xmlns:a16="http://schemas.microsoft.com/office/drawing/2014/main" id="{14E5E01E-A138-4CC8-9EBD-B341FF5A5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75" y="1527175"/>
              <a:ext cx="225425" cy="104775"/>
            </a:xfrm>
            <a:custGeom>
              <a:avLst/>
              <a:gdLst>
                <a:gd name="T0" fmla="*/ 688 w 708"/>
                <a:gd name="T1" fmla="*/ 110 h 331"/>
                <a:gd name="T2" fmla="*/ 665 w 708"/>
                <a:gd name="T3" fmla="*/ 95 h 331"/>
                <a:gd name="T4" fmla="*/ 644 w 708"/>
                <a:gd name="T5" fmla="*/ 87 h 331"/>
                <a:gd name="T6" fmla="*/ 622 w 708"/>
                <a:gd name="T7" fmla="*/ 85 h 331"/>
                <a:gd name="T8" fmla="*/ 583 w 708"/>
                <a:gd name="T9" fmla="*/ 91 h 331"/>
                <a:gd name="T10" fmla="*/ 502 w 708"/>
                <a:gd name="T11" fmla="*/ 137 h 331"/>
                <a:gd name="T12" fmla="*/ 486 w 708"/>
                <a:gd name="T13" fmla="*/ 162 h 331"/>
                <a:gd name="T14" fmla="*/ 468 w 708"/>
                <a:gd name="T15" fmla="*/ 175 h 331"/>
                <a:gd name="T16" fmla="*/ 445 w 708"/>
                <a:gd name="T17" fmla="*/ 180 h 331"/>
                <a:gd name="T18" fmla="*/ 226 w 708"/>
                <a:gd name="T19" fmla="*/ 180 h 331"/>
                <a:gd name="T20" fmla="*/ 218 w 708"/>
                <a:gd name="T21" fmla="*/ 178 h 331"/>
                <a:gd name="T22" fmla="*/ 213 w 708"/>
                <a:gd name="T23" fmla="*/ 172 h 331"/>
                <a:gd name="T24" fmla="*/ 211 w 708"/>
                <a:gd name="T25" fmla="*/ 162 h 331"/>
                <a:gd name="T26" fmla="*/ 216 w 708"/>
                <a:gd name="T27" fmla="*/ 155 h 331"/>
                <a:gd name="T28" fmla="*/ 223 w 708"/>
                <a:gd name="T29" fmla="*/ 151 h 331"/>
                <a:gd name="T30" fmla="*/ 437 w 708"/>
                <a:gd name="T31" fmla="*/ 150 h 331"/>
                <a:gd name="T32" fmla="*/ 461 w 708"/>
                <a:gd name="T33" fmla="*/ 143 h 331"/>
                <a:gd name="T34" fmla="*/ 475 w 708"/>
                <a:gd name="T35" fmla="*/ 122 h 331"/>
                <a:gd name="T36" fmla="*/ 478 w 708"/>
                <a:gd name="T37" fmla="*/ 102 h 331"/>
                <a:gd name="T38" fmla="*/ 470 w 708"/>
                <a:gd name="T39" fmla="*/ 84 h 331"/>
                <a:gd name="T40" fmla="*/ 451 w 708"/>
                <a:gd name="T41" fmla="*/ 67 h 331"/>
                <a:gd name="T42" fmla="*/ 422 w 708"/>
                <a:gd name="T43" fmla="*/ 60 h 331"/>
                <a:gd name="T44" fmla="*/ 389 w 708"/>
                <a:gd name="T45" fmla="*/ 60 h 331"/>
                <a:gd name="T46" fmla="*/ 365 w 708"/>
                <a:gd name="T47" fmla="*/ 60 h 331"/>
                <a:gd name="T48" fmla="*/ 339 w 708"/>
                <a:gd name="T49" fmla="*/ 60 h 331"/>
                <a:gd name="T50" fmla="*/ 307 w 708"/>
                <a:gd name="T51" fmla="*/ 60 h 331"/>
                <a:gd name="T52" fmla="*/ 246 w 708"/>
                <a:gd name="T53" fmla="*/ 24 h 331"/>
                <a:gd name="T54" fmla="*/ 181 w 708"/>
                <a:gd name="T55" fmla="*/ 3 h 331"/>
                <a:gd name="T56" fmla="*/ 15 w 708"/>
                <a:gd name="T57" fmla="*/ 0 h 331"/>
                <a:gd name="T58" fmla="*/ 8 w 708"/>
                <a:gd name="T59" fmla="*/ 2 h 331"/>
                <a:gd name="T60" fmla="*/ 1 w 708"/>
                <a:gd name="T61" fmla="*/ 10 h 331"/>
                <a:gd name="T62" fmla="*/ 0 w 708"/>
                <a:gd name="T63" fmla="*/ 223 h 331"/>
                <a:gd name="T64" fmla="*/ 7 w 708"/>
                <a:gd name="T65" fmla="*/ 236 h 331"/>
                <a:gd name="T66" fmla="*/ 90 w 708"/>
                <a:gd name="T67" fmla="*/ 265 h 331"/>
                <a:gd name="T68" fmla="*/ 205 w 708"/>
                <a:gd name="T69" fmla="*/ 306 h 331"/>
                <a:gd name="T70" fmla="*/ 281 w 708"/>
                <a:gd name="T71" fmla="*/ 328 h 331"/>
                <a:gd name="T72" fmla="*/ 321 w 708"/>
                <a:gd name="T73" fmla="*/ 331 h 331"/>
                <a:gd name="T74" fmla="*/ 348 w 708"/>
                <a:gd name="T75" fmla="*/ 326 h 331"/>
                <a:gd name="T76" fmla="*/ 408 w 708"/>
                <a:gd name="T77" fmla="*/ 303 h 331"/>
                <a:gd name="T78" fmla="*/ 494 w 708"/>
                <a:gd name="T79" fmla="*/ 258 h 331"/>
                <a:gd name="T80" fmla="*/ 557 w 708"/>
                <a:gd name="T81" fmla="*/ 223 h 331"/>
                <a:gd name="T82" fmla="*/ 636 w 708"/>
                <a:gd name="T83" fmla="*/ 181 h 331"/>
                <a:gd name="T84" fmla="*/ 703 w 708"/>
                <a:gd name="T85" fmla="*/ 147 h 331"/>
                <a:gd name="T86" fmla="*/ 708 w 708"/>
                <a:gd name="T87" fmla="*/ 139 h 331"/>
                <a:gd name="T88" fmla="*/ 706 w 708"/>
                <a:gd name="T89" fmla="*/ 1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331">
                  <a:moveTo>
                    <a:pt x="704" y="125"/>
                  </a:moveTo>
                  <a:lnTo>
                    <a:pt x="695" y="117"/>
                  </a:lnTo>
                  <a:lnTo>
                    <a:pt x="688" y="110"/>
                  </a:lnTo>
                  <a:lnTo>
                    <a:pt x="680" y="104"/>
                  </a:lnTo>
                  <a:lnTo>
                    <a:pt x="673" y="99"/>
                  </a:lnTo>
                  <a:lnTo>
                    <a:pt x="665" y="95"/>
                  </a:lnTo>
                  <a:lnTo>
                    <a:pt x="658" y="91"/>
                  </a:lnTo>
                  <a:lnTo>
                    <a:pt x="650" y="89"/>
                  </a:lnTo>
                  <a:lnTo>
                    <a:pt x="644" y="87"/>
                  </a:lnTo>
                  <a:lnTo>
                    <a:pt x="636" y="85"/>
                  </a:lnTo>
                  <a:lnTo>
                    <a:pt x="629" y="85"/>
                  </a:lnTo>
                  <a:lnTo>
                    <a:pt x="622" y="85"/>
                  </a:lnTo>
                  <a:lnTo>
                    <a:pt x="615" y="85"/>
                  </a:lnTo>
                  <a:lnTo>
                    <a:pt x="599" y="88"/>
                  </a:lnTo>
                  <a:lnTo>
                    <a:pt x="583" y="91"/>
                  </a:lnTo>
                  <a:lnTo>
                    <a:pt x="507" y="115"/>
                  </a:lnTo>
                  <a:lnTo>
                    <a:pt x="505" y="127"/>
                  </a:lnTo>
                  <a:lnTo>
                    <a:pt x="502" y="137"/>
                  </a:lnTo>
                  <a:lnTo>
                    <a:pt x="497" y="147"/>
                  </a:lnTo>
                  <a:lnTo>
                    <a:pt x="491" y="157"/>
                  </a:lnTo>
                  <a:lnTo>
                    <a:pt x="486" y="162"/>
                  </a:lnTo>
                  <a:lnTo>
                    <a:pt x="480" y="166"/>
                  </a:lnTo>
                  <a:lnTo>
                    <a:pt x="474" y="171"/>
                  </a:lnTo>
                  <a:lnTo>
                    <a:pt x="468" y="175"/>
                  </a:lnTo>
                  <a:lnTo>
                    <a:pt x="460" y="177"/>
                  </a:lnTo>
                  <a:lnTo>
                    <a:pt x="453" y="179"/>
                  </a:lnTo>
                  <a:lnTo>
                    <a:pt x="445" y="180"/>
                  </a:lnTo>
                  <a:lnTo>
                    <a:pt x="437" y="180"/>
                  </a:lnTo>
                  <a:lnTo>
                    <a:pt x="422" y="180"/>
                  </a:lnTo>
                  <a:lnTo>
                    <a:pt x="226" y="180"/>
                  </a:lnTo>
                  <a:lnTo>
                    <a:pt x="223" y="180"/>
                  </a:lnTo>
                  <a:lnTo>
                    <a:pt x="220" y="179"/>
                  </a:lnTo>
                  <a:lnTo>
                    <a:pt x="218" y="178"/>
                  </a:lnTo>
                  <a:lnTo>
                    <a:pt x="216" y="176"/>
                  </a:lnTo>
                  <a:lnTo>
                    <a:pt x="214" y="174"/>
                  </a:lnTo>
                  <a:lnTo>
                    <a:pt x="213" y="172"/>
                  </a:lnTo>
                  <a:lnTo>
                    <a:pt x="211" y="169"/>
                  </a:lnTo>
                  <a:lnTo>
                    <a:pt x="211" y="165"/>
                  </a:lnTo>
                  <a:lnTo>
                    <a:pt x="211" y="162"/>
                  </a:lnTo>
                  <a:lnTo>
                    <a:pt x="213" y="160"/>
                  </a:lnTo>
                  <a:lnTo>
                    <a:pt x="214" y="157"/>
                  </a:lnTo>
                  <a:lnTo>
                    <a:pt x="216" y="155"/>
                  </a:lnTo>
                  <a:lnTo>
                    <a:pt x="218" y="154"/>
                  </a:lnTo>
                  <a:lnTo>
                    <a:pt x="220" y="151"/>
                  </a:lnTo>
                  <a:lnTo>
                    <a:pt x="223" y="151"/>
                  </a:lnTo>
                  <a:lnTo>
                    <a:pt x="226" y="150"/>
                  </a:lnTo>
                  <a:lnTo>
                    <a:pt x="422" y="150"/>
                  </a:lnTo>
                  <a:lnTo>
                    <a:pt x="437" y="150"/>
                  </a:lnTo>
                  <a:lnTo>
                    <a:pt x="446" y="149"/>
                  </a:lnTo>
                  <a:lnTo>
                    <a:pt x="455" y="147"/>
                  </a:lnTo>
                  <a:lnTo>
                    <a:pt x="461" y="143"/>
                  </a:lnTo>
                  <a:lnTo>
                    <a:pt x="468" y="137"/>
                  </a:lnTo>
                  <a:lnTo>
                    <a:pt x="472" y="130"/>
                  </a:lnTo>
                  <a:lnTo>
                    <a:pt x="475" y="122"/>
                  </a:lnTo>
                  <a:lnTo>
                    <a:pt x="477" y="114"/>
                  </a:lnTo>
                  <a:lnTo>
                    <a:pt x="478" y="105"/>
                  </a:lnTo>
                  <a:lnTo>
                    <a:pt x="478" y="102"/>
                  </a:lnTo>
                  <a:lnTo>
                    <a:pt x="478" y="98"/>
                  </a:lnTo>
                  <a:lnTo>
                    <a:pt x="474" y="90"/>
                  </a:lnTo>
                  <a:lnTo>
                    <a:pt x="470" y="84"/>
                  </a:lnTo>
                  <a:lnTo>
                    <a:pt x="465" y="76"/>
                  </a:lnTo>
                  <a:lnTo>
                    <a:pt x="458" y="71"/>
                  </a:lnTo>
                  <a:lnTo>
                    <a:pt x="451" y="67"/>
                  </a:lnTo>
                  <a:lnTo>
                    <a:pt x="442" y="63"/>
                  </a:lnTo>
                  <a:lnTo>
                    <a:pt x="432" y="61"/>
                  </a:lnTo>
                  <a:lnTo>
                    <a:pt x="422" y="60"/>
                  </a:lnTo>
                  <a:lnTo>
                    <a:pt x="410" y="60"/>
                  </a:lnTo>
                  <a:lnTo>
                    <a:pt x="399" y="60"/>
                  </a:lnTo>
                  <a:lnTo>
                    <a:pt x="389" y="60"/>
                  </a:lnTo>
                  <a:lnTo>
                    <a:pt x="381" y="60"/>
                  </a:lnTo>
                  <a:lnTo>
                    <a:pt x="373" y="60"/>
                  </a:lnTo>
                  <a:lnTo>
                    <a:pt x="365" y="60"/>
                  </a:lnTo>
                  <a:lnTo>
                    <a:pt x="356" y="60"/>
                  </a:lnTo>
                  <a:lnTo>
                    <a:pt x="349" y="60"/>
                  </a:lnTo>
                  <a:lnTo>
                    <a:pt x="339" y="60"/>
                  </a:lnTo>
                  <a:lnTo>
                    <a:pt x="330" y="60"/>
                  </a:lnTo>
                  <a:lnTo>
                    <a:pt x="320" y="60"/>
                  </a:lnTo>
                  <a:lnTo>
                    <a:pt x="307" y="60"/>
                  </a:lnTo>
                  <a:lnTo>
                    <a:pt x="288" y="46"/>
                  </a:lnTo>
                  <a:lnTo>
                    <a:pt x="267" y="33"/>
                  </a:lnTo>
                  <a:lnTo>
                    <a:pt x="246" y="24"/>
                  </a:lnTo>
                  <a:lnTo>
                    <a:pt x="225" y="15"/>
                  </a:lnTo>
                  <a:lnTo>
                    <a:pt x="204" y="9"/>
                  </a:lnTo>
                  <a:lnTo>
                    <a:pt x="181" y="3"/>
                  </a:lnTo>
                  <a:lnTo>
                    <a:pt x="159" y="1"/>
                  </a:lnTo>
                  <a:lnTo>
                    <a:pt x="13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23"/>
                  </a:lnTo>
                  <a:lnTo>
                    <a:pt x="1" y="229"/>
                  </a:lnTo>
                  <a:lnTo>
                    <a:pt x="3" y="232"/>
                  </a:lnTo>
                  <a:lnTo>
                    <a:pt x="7" y="236"/>
                  </a:lnTo>
                  <a:lnTo>
                    <a:pt x="11" y="238"/>
                  </a:lnTo>
                  <a:lnTo>
                    <a:pt x="53" y="252"/>
                  </a:lnTo>
                  <a:lnTo>
                    <a:pt x="90" y="265"/>
                  </a:lnTo>
                  <a:lnTo>
                    <a:pt x="123" y="277"/>
                  </a:lnTo>
                  <a:lnTo>
                    <a:pt x="154" y="288"/>
                  </a:lnTo>
                  <a:lnTo>
                    <a:pt x="205" y="306"/>
                  </a:lnTo>
                  <a:lnTo>
                    <a:pt x="247" y="320"/>
                  </a:lnTo>
                  <a:lnTo>
                    <a:pt x="264" y="325"/>
                  </a:lnTo>
                  <a:lnTo>
                    <a:pt x="281" y="328"/>
                  </a:lnTo>
                  <a:lnTo>
                    <a:pt x="296" y="331"/>
                  </a:lnTo>
                  <a:lnTo>
                    <a:pt x="311" y="331"/>
                  </a:lnTo>
                  <a:lnTo>
                    <a:pt x="321" y="331"/>
                  </a:lnTo>
                  <a:lnTo>
                    <a:pt x="329" y="329"/>
                  </a:lnTo>
                  <a:lnTo>
                    <a:pt x="338" y="328"/>
                  </a:lnTo>
                  <a:lnTo>
                    <a:pt x="348" y="326"/>
                  </a:lnTo>
                  <a:lnTo>
                    <a:pt x="366" y="321"/>
                  </a:lnTo>
                  <a:lnTo>
                    <a:pt x="386" y="313"/>
                  </a:lnTo>
                  <a:lnTo>
                    <a:pt x="408" y="303"/>
                  </a:lnTo>
                  <a:lnTo>
                    <a:pt x="433" y="291"/>
                  </a:lnTo>
                  <a:lnTo>
                    <a:pt x="461" y="276"/>
                  </a:lnTo>
                  <a:lnTo>
                    <a:pt x="494" y="258"/>
                  </a:lnTo>
                  <a:lnTo>
                    <a:pt x="513" y="247"/>
                  </a:lnTo>
                  <a:lnTo>
                    <a:pt x="533" y="236"/>
                  </a:lnTo>
                  <a:lnTo>
                    <a:pt x="557" y="223"/>
                  </a:lnTo>
                  <a:lnTo>
                    <a:pt x="581" y="210"/>
                  </a:lnTo>
                  <a:lnTo>
                    <a:pt x="607" y="196"/>
                  </a:lnTo>
                  <a:lnTo>
                    <a:pt x="636" y="181"/>
                  </a:lnTo>
                  <a:lnTo>
                    <a:pt x="667" y="165"/>
                  </a:lnTo>
                  <a:lnTo>
                    <a:pt x="699" y="149"/>
                  </a:lnTo>
                  <a:lnTo>
                    <a:pt x="703" y="147"/>
                  </a:lnTo>
                  <a:lnTo>
                    <a:pt x="705" y="145"/>
                  </a:lnTo>
                  <a:lnTo>
                    <a:pt x="707" y="142"/>
                  </a:lnTo>
                  <a:lnTo>
                    <a:pt x="708" y="139"/>
                  </a:lnTo>
                  <a:lnTo>
                    <a:pt x="708" y="134"/>
                  </a:lnTo>
                  <a:lnTo>
                    <a:pt x="707" y="131"/>
                  </a:lnTo>
                  <a:lnTo>
                    <a:pt x="706" y="128"/>
                  </a:lnTo>
                  <a:lnTo>
                    <a:pt x="704" y="125"/>
                  </a:lnTo>
                  <a:lnTo>
                    <a:pt x="704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248C753-9BBD-468A-9ECD-6781974E185B}"/>
              </a:ext>
            </a:extLst>
          </p:cNvPr>
          <p:cNvGrpSpPr/>
          <p:nvPr/>
        </p:nvGrpSpPr>
        <p:grpSpPr>
          <a:xfrm>
            <a:off x="6833922" y="3229646"/>
            <a:ext cx="336312" cy="483114"/>
            <a:chOff x="1500188" y="1344613"/>
            <a:chExt cx="200025" cy="287337"/>
          </a:xfrm>
          <a:solidFill>
            <a:schemeClr val="bg1"/>
          </a:solidFill>
        </p:grpSpPr>
        <p:sp>
          <p:nvSpPr>
            <p:cNvPr id="151" name="Freeform 351">
              <a:extLst>
                <a:ext uri="{FF2B5EF4-FFF2-40B4-BE49-F238E27FC236}">
                  <a16:creationId xmlns:a16="http://schemas.microsoft.com/office/drawing/2014/main" id="{0CEC87ED-08BE-4CB0-9E0F-C397133BF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0188" y="1450975"/>
              <a:ext cx="200025" cy="180975"/>
            </a:xfrm>
            <a:custGeom>
              <a:avLst/>
              <a:gdLst>
                <a:gd name="T0" fmla="*/ 346 w 632"/>
                <a:gd name="T1" fmla="*/ 292 h 572"/>
                <a:gd name="T2" fmla="*/ 375 w 632"/>
                <a:gd name="T3" fmla="*/ 313 h 572"/>
                <a:gd name="T4" fmla="*/ 390 w 632"/>
                <a:gd name="T5" fmla="*/ 346 h 572"/>
                <a:gd name="T6" fmla="*/ 389 w 632"/>
                <a:gd name="T7" fmla="*/ 381 h 572"/>
                <a:gd name="T8" fmla="*/ 375 w 632"/>
                <a:gd name="T9" fmla="*/ 410 h 572"/>
                <a:gd name="T10" fmla="*/ 337 w 632"/>
                <a:gd name="T11" fmla="*/ 433 h 572"/>
                <a:gd name="T12" fmla="*/ 329 w 632"/>
                <a:gd name="T13" fmla="*/ 460 h 572"/>
                <a:gd name="T14" fmla="*/ 317 w 632"/>
                <a:gd name="T15" fmla="*/ 466 h 572"/>
                <a:gd name="T16" fmla="*/ 304 w 632"/>
                <a:gd name="T17" fmla="*/ 460 h 572"/>
                <a:gd name="T18" fmla="*/ 295 w 632"/>
                <a:gd name="T19" fmla="*/ 433 h 572"/>
                <a:gd name="T20" fmla="*/ 258 w 632"/>
                <a:gd name="T21" fmla="*/ 410 h 572"/>
                <a:gd name="T22" fmla="*/ 244 w 632"/>
                <a:gd name="T23" fmla="*/ 381 h 572"/>
                <a:gd name="T24" fmla="*/ 242 w 632"/>
                <a:gd name="T25" fmla="*/ 355 h 572"/>
                <a:gd name="T26" fmla="*/ 254 w 632"/>
                <a:gd name="T27" fmla="*/ 346 h 572"/>
                <a:gd name="T28" fmla="*/ 266 w 632"/>
                <a:gd name="T29" fmla="*/ 351 h 572"/>
                <a:gd name="T30" fmla="*/ 272 w 632"/>
                <a:gd name="T31" fmla="*/ 370 h 572"/>
                <a:gd name="T32" fmla="*/ 299 w 632"/>
                <a:gd name="T33" fmla="*/ 403 h 572"/>
                <a:gd name="T34" fmla="*/ 341 w 632"/>
                <a:gd name="T35" fmla="*/ 399 h 572"/>
                <a:gd name="T36" fmla="*/ 362 w 632"/>
                <a:gd name="T37" fmla="*/ 361 h 572"/>
                <a:gd name="T38" fmla="*/ 341 w 632"/>
                <a:gd name="T39" fmla="*/ 324 h 572"/>
                <a:gd name="T40" fmla="*/ 301 w 632"/>
                <a:gd name="T41" fmla="*/ 314 h 572"/>
                <a:gd name="T42" fmla="*/ 269 w 632"/>
                <a:gd name="T43" fmla="*/ 299 h 572"/>
                <a:gd name="T44" fmla="*/ 247 w 632"/>
                <a:gd name="T45" fmla="*/ 270 h 572"/>
                <a:gd name="T46" fmla="*/ 242 w 632"/>
                <a:gd name="T47" fmla="*/ 234 h 572"/>
                <a:gd name="T48" fmla="*/ 251 w 632"/>
                <a:gd name="T49" fmla="*/ 204 h 572"/>
                <a:gd name="T50" fmla="*/ 282 w 632"/>
                <a:gd name="T51" fmla="*/ 174 h 572"/>
                <a:gd name="T52" fmla="*/ 302 w 632"/>
                <a:gd name="T53" fmla="*/ 148 h 572"/>
                <a:gd name="T54" fmla="*/ 310 w 632"/>
                <a:gd name="T55" fmla="*/ 137 h 572"/>
                <a:gd name="T56" fmla="*/ 324 w 632"/>
                <a:gd name="T57" fmla="*/ 138 h 572"/>
                <a:gd name="T58" fmla="*/ 332 w 632"/>
                <a:gd name="T59" fmla="*/ 150 h 572"/>
                <a:gd name="T60" fmla="*/ 355 w 632"/>
                <a:gd name="T61" fmla="*/ 177 h 572"/>
                <a:gd name="T62" fmla="*/ 384 w 632"/>
                <a:gd name="T63" fmla="*/ 209 h 572"/>
                <a:gd name="T64" fmla="*/ 392 w 632"/>
                <a:gd name="T65" fmla="*/ 241 h 572"/>
                <a:gd name="T66" fmla="*/ 384 w 632"/>
                <a:gd name="T67" fmla="*/ 253 h 572"/>
                <a:gd name="T68" fmla="*/ 370 w 632"/>
                <a:gd name="T69" fmla="*/ 255 h 572"/>
                <a:gd name="T70" fmla="*/ 362 w 632"/>
                <a:gd name="T71" fmla="*/ 244 h 572"/>
                <a:gd name="T72" fmla="*/ 348 w 632"/>
                <a:gd name="T73" fmla="*/ 209 h 572"/>
                <a:gd name="T74" fmla="*/ 307 w 632"/>
                <a:gd name="T75" fmla="*/ 196 h 572"/>
                <a:gd name="T76" fmla="*/ 275 w 632"/>
                <a:gd name="T77" fmla="*/ 223 h 572"/>
                <a:gd name="T78" fmla="*/ 279 w 632"/>
                <a:gd name="T79" fmla="*/ 266 h 572"/>
                <a:gd name="T80" fmla="*/ 317 w 632"/>
                <a:gd name="T81" fmla="*/ 286 h 572"/>
                <a:gd name="T82" fmla="*/ 211 w 632"/>
                <a:gd name="T83" fmla="*/ 0 h 572"/>
                <a:gd name="T84" fmla="*/ 154 w 632"/>
                <a:gd name="T85" fmla="*/ 45 h 572"/>
                <a:gd name="T86" fmla="*/ 71 w 632"/>
                <a:gd name="T87" fmla="*/ 148 h 572"/>
                <a:gd name="T88" fmla="*/ 12 w 632"/>
                <a:gd name="T89" fmla="*/ 265 h 572"/>
                <a:gd name="T90" fmla="*/ 0 w 632"/>
                <a:gd name="T91" fmla="*/ 331 h 572"/>
                <a:gd name="T92" fmla="*/ 14 w 632"/>
                <a:gd name="T93" fmla="*/ 417 h 572"/>
                <a:gd name="T94" fmla="*/ 40 w 632"/>
                <a:gd name="T95" fmla="*/ 466 h 572"/>
                <a:gd name="T96" fmla="*/ 84 w 632"/>
                <a:gd name="T97" fmla="*/ 512 h 572"/>
                <a:gd name="T98" fmla="*/ 151 w 632"/>
                <a:gd name="T99" fmla="*/ 547 h 572"/>
                <a:gd name="T100" fmla="*/ 245 w 632"/>
                <a:gd name="T101" fmla="*/ 568 h 572"/>
                <a:gd name="T102" fmla="*/ 365 w 632"/>
                <a:gd name="T103" fmla="*/ 570 h 572"/>
                <a:gd name="T104" fmla="*/ 465 w 632"/>
                <a:gd name="T105" fmla="*/ 552 h 572"/>
                <a:gd name="T106" fmla="*/ 537 w 632"/>
                <a:gd name="T107" fmla="*/ 519 h 572"/>
                <a:gd name="T108" fmla="*/ 585 w 632"/>
                <a:gd name="T109" fmla="*/ 476 h 572"/>
                <a:gd name="T110" fmla="*/ 615 w 632"/>
                <a:gd name="T111" fmla="*/ 427 h 572"/>
                <a:gd name="T112" fmla="*/ 632 w 632"/>
                <a:gd name="T113" fmla="*/ 348 h 572"/>
                <a:gd name="T114" fmla="*/ 627 w 632"/>
                <a:gd name="T115" fmla="*/ 288 h 572"/>
                <a:gd name="T116" fmla="*/ 576 w 632"/>
                <a:gd name="T117" fmla="*/ 170 h 572"/>
                <a:gd name="T118" fmla="*/ 496 w 632"/>
                <a:gd name="T119" fmla="*/ 6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2" h="572">
                  <a:moveTo>
                    <a:pt x="317" y="286"/>
                  </a:moveTo>
                  <a:lnTo>
                    <a:pt x="324" y="286"/>
                  </a:lnTo>
                  <a:lnTo>
                    <a:pt x="332" y="287"/>
                  </a:lnTo>
                  <a:lnTo>
                    <a:pt x="338" y="289"/>
                  </a:lnTo>
                  <a:lnTo>
                    <a:pt x="346" y="292"/>
                  </a:lnTo>
                  <a:lnTo>
                    <a:pt x="352" y="295"/>
                  </a:lnTo>
                  <a:lnTo>
                    <a:pt x="359" y="299"/>
                  </a:lnTo>
                  <a:lnTo>
                    <a:pt x="364" y="303"/>
                  </a:lnTo>
                  <a:lnTo>
                    <a:pt x="369" y="308"/>
                  </a:lnTo>
                  <a:lnTo>
                    <a:pt x="375" y="313"/>
                  </a:lnTo>
                  <a:lnTo>
                    <a:pt x="379" y="319"/>
                  </a:lnTo>
                  <a:lnTo>
                    <a:pt x="382" y="326"/>
                  </a:lnTo>
                  <a:lnTo>
                    <a:pt x="385" y="332"/>
                  </a:lnTo>
                  <a:lnTo>
                    <a:pt x="389" y="339"/>
                  </a:lnTo>
                  <a:lnTo>
                    <a:pt x="390" y="346"/>
                  </a:lnTo>
                  <a:lnTo>
                    <a:pt x="391" y="354"/>
                  </a:lnTo>
                  <a:lnTo>
                    <a:pt x="392" y="361"/>
                  </a:lnTo>
                  <a:lnTo>
                    <a:pt x="391" y="368"/>
                  </a:lnTo>
                  <a:lnTo>
                    <a:pt x="391" y="374"/>
                  </a:lnTo>
                  <a:lnTo>
                    <a:pt x="389" y="381"/>
                  </a:lnTo>
                  <a:lnTo>
                    <a:pt x="387" y="387"/>
                  </a:lnTo>
                  <a:lnTo>
                    <a:pt x="384" y="394"/>
                  </a:lnTo>
                  <a:lnTo>
                    <a:pt x="381" y="399"/>
                  </a:lnTo>
                  <a:lnTo>
                    <a:pt x="378" y="404"/>
                  </a:lnTo>
                  <a:lnTo>
                    <a:pt x="375" y="410"/>
                  </a:lnTo>
                  <a:lnTo>
                    <a:pt x="365" y="418"/>
                  </a:lnTo>
                  <a:lnTo>
                    <a:pt x="355" y="426"/>
                  </a:lnTo>
                  <a:lnTo>
                    <a:pt x="350" y="429"/>
                  </a:lnTo>
                  <a:lnTo>
                    <a:pt x="344" y="431"/>
                  </a:lnTo>
                  <a:lnTo>
                    <a:pt x="337" y="433"/>
                  </a:lnTo>
                  <a:lnTo>
                    <a:pt x="332" y="435"/>
                  </a:lnTo>
                  <a:lnTo>
                    <a:pt x="332" y="451"/>
                  </a:lnTo>
                  <a:lnTo>
                    <a:pt x="331" y="455"/>
                  </a:lnTo>
                  <a:lnTo>
                    <a:pt x="330" y="458"/>
                  </a:lnTo>
                  <a:lnTo>
                    <a:pt x="329" y="460"/>
                  </a:lnTo>
                  <a:lnTo>
                    <a:pt x="326" y="462"/>
                  </a:lnTo>
                  <a:lnTo>
                    <a:pt x="324" y="464"/>
                  </a:lnTo>
                  <a:lnTo>
                    <a:pt x="322" y="465"/>
                  </a:lnTo>
                  <a:lnTo>
                    <a:pt x="319" y="466"/>
                  </a:lnTo>
                  <a:lnTo>
                    <a:pt x="317" y="466"/>
                  </a:lnTo>
                  <a:lnTo>
                    <a:pt x="314" y="466"/>
                  </a:lnTo>
                  <a:lnTo>
                    <a:pt x="310" y="465"/>
                  </a:lnTo>
                  <a:lnTo>
                    <a:pt x="308" y="464"/>
                  </a:lnTo>
                  <a:lnTo>
                    <a:pt x="306" y="462"/>
                  </a:lnTo>
                  <a:lnTo>
                    <a:pt x="304" y="460"/>
                  </a:lnTo>
                  <a:lnTo>
                    <a:pt x="303" y="458"/>
                  </a:lnTo>
                  <a:lnTo>
                    <a:pt x="302" y="455"/>
                  </a:lnTo>
                  <a:lnTo>
                    <a:pt x="301" y="451"/>
                  </a:lnTo>
                  <a:lnTo>
                    <a:pt x="302" y="435"/>
                  </a:lnTo>
                  <a:lnTo>
                    <a:pt x="295" y="433"/>
                  </a:lnTo>
                  <a:lnTo>
                    <a:pt x="289" y="431"/>
                  </a:lnTo>
                  <a:lnTo>
                    <a:pt x="282" y="429"/>
                  </a:lnTo>
                  <a:lnTo>
                    <a:pt x="277" y="426"/>
                  </a:lnTo>
                  <a:lnTo>
                    <a:pt x="267" y="418"/>
                  </a:lnTo>
                  <a:lnTo>
                    <a:pt x="258" y="410"/>
                  </a:lnTo>
                  <a:lnTo>
                    <a:pt x="255" y="404"/>
                  </a:lnTo>
                  <a:lnTo>
                    <a:pt x="251" y="399"/>
                  </a:lnTo>
                  <a:lnTo>
                    <a:pt x="248" y="394"/>
                  </a:lnTo>
                  <a:lnTo>
                    <a:pt x="246" y="387"/>
                  </a:lnTo>
                  <a:lnTo>
                    <a:pt x="244" y="381"/>
                  </a:lnTo>
                  <a:lnTo>
                    <a:pt x="242" y="374"/>
                  </a:lnTo>
                  <a:lnTo>
                    <a:pt x="242" y="368"/>
                  </a:lnTo>
                  <a:lnTo>
                    <a:pt x="241" y="361"/>
                  </a:lnTo>
                  <a:lnTo>
                    <a:pt x="242" y="358"/>
                  </a:lnTo>
                  <a:lnTo>
                    <a:pt x="242" y="355"/>
                  </a:lnTo>
                  <a:lnTo>
                    <a:pt x="244" y="353"/>
                  </a:lnTo>
                  <a:lnTo>
                    <a:pt x="245" y="351"/>
                  </a:lnTo>
                  <a:lnTo>
                    <a:pt x="248" y="348"/>
                  </a:lnTo>
                  <a:lnTo>
                    <a:pt x="250" y="347"/>
                  </a:lnTo>
                  <a:lnTo>
                    <a:pt x="254" y="346"/>
                  </a:lnTo>
                  <a:lnTo>
                    <a:pt x="256" y="346"/>
                  </a:lnTo>
                  <a:lnTo>
                    <a:pt x="259" y="346"/>
                  </a:lnTo>
                  <a:lnTo>
                    <a:pt x="262" y="347"/>
                  </a:lnTo>
                  <a:lnTo>
                    <a:pt x="264" y="348"/>
                  </a:lnTo>
                  <a:lnTo>
                    <a:pt x="266" y="351"/>
                  </a:lnTo>
                  <a:lnTo>
                    <a:pt x="269" y="353"/>
                  </a:lnTo>
                  <a:lnTo>
                    <a:pt x="270" y="356"/>
                  </a:lnTo>
                  <a:lnTo>
                    <a:pt x="271" y="358"/>
                  </a:lnTo>
                  <a:lnTo>
                    <a:pt x="271" y="361"/>
                  </a:lnTo>
                  <a:lnTo>
                    <a:pt x="272" y="370"/>
                  </a:lnTo>
                  <a:lnTo>
                    <a:pt x="275" y="378"/>
                  </a:lnTo>
                  <a:lnTo>
                    <a:pt x="279" y="386"/>
                  </a:lnTo>
                  <a:lnTo>
                    <a:pt x="285" y="394"/>
                  </a:lnTo>
                  <a:lnTo>
                    <a:pt x="291" y="399"/>
                  </a:lnTo>
                  <a:lnTo>
                    <a:pt x="299" y="403"/>
                  </a:lnTo>
                  <a:lnTo>
                    <a:pt x="307" y="405"/>
                  </a:lnTo>
                  <a:lnTo>
                    <a:pt x="317" y="406"/>
                  </a:lnTo>
                  <a:lnTo>
                    <a:pt x="325" y="405"/>
                  </a:lnTo>
                  <a:lnTo>
                    <a:pt x="334" y="403"/>
                  </a:lnTo>
                  <a:lnTo>
                    <a:pt x="341" y="399"/>
                  </a:lnTo>
                  <a:lnTo>
                    <a:pt x="348" y="394"/>
                  </a:lnTo>
                  <a:lnTo>
                    <a:pt x="353" y="386"/>
                  </a:lnTo>
                  <a:lnTo>
                    <a:pt x="358" y="378"/>
                  </a:lnTo>
                  <a:lnTo>
                    <a:pt x="361" y="370"/>
                  </a:lnTo>
                  <a:lnTo>
                    <a:pt x="362" y="361"/>
                  </a:lnTo>
                  <a:lnTo>
                    <a:pt x="361" y="352"/>
                  </a:lnTo>
                  <a:lnTo>
                    <a:pt x="358" y="344"/>
                  </a:lnTo>
                  <a:lnTo>
                    <a:pt x="353" y="336"/>
                  </a:lnTo>
                  <a:lnTo>
                    <a:pt x="348" y="329"/>
                  </a:lnTo>
                  <a:lnTo>
                    <a:pt x="341" y="324"/>
                  </a:lnTo>
                  <a:lnTo>
                    <a:pt x="334" y="319"/>
                  </a:lnTo>
                  <a:lnTo>
                    <a:pt x="325" y="317"/>
                  </a:lnTo>
                  <a:lnTo>
                    <a:pt x="317" y="316"/>
                  </a:lnTo>
                  <a:lnTo>
                    <a:pt x="308" y="315"/>
                  </a:lnTo>
                  <a:lnTo>
                    <a:pt x="301" y="314"/>
                  </a:lnTo>
                  <a:lnTo>
                    <a:pt x="294" y="313"/>
                  </a:lnTo>
                  <a:lnTo>
                    <a:pt x="287" y="310"/>
                  </a:lnTo>
                  <a:lnTo>
                    <a:pt x="280" y="307"/>
                  </a:lnTo>
                  <a:lnTo>
                    <a:pt x="274" y="303"/>
                  </a:lnTo>
                  <a:lnTo>
                    <a:pt x="269" y="299"/>
                  </a:lnTo>
                  <a:lnTo>
                    <a:pt x="263" y="294"/>
                  </a:lnTo>
                  <a:lnTo>
                    <a:pt x="258" y="288"/>
                  </a:lnTo>
                  <a:lnTo>
                    <a:pt x="254" y="283"/>
                  </a:lnTo>
                  <a:lnTo>
                    <a:pt x="250" y="277"/>
                  </a:lnTo>
                  <a:lnTo>
                    <a:pt x="247" y="270"/>
                  </a:lnTo>
                  <a:lnTo>
                    <a:pt x="245" y="264"/>
                  </a:lnTo>
                  <a:lnTo>
                    <a:pt x="243" y="256"/>
                  </a:lnTo>
                  <a:lnTo>
                    <a:pt x="242" y="249"/>
                  </a:lnTo>
                  <a:lnTo>
                    <a:pt x="241" y="241"/>
                  </a:lnTo>
                  <a:lnTo>
                    <a:pt x="242" y="234"/>
                  </a:lnTo>
                  <a:lnTo>
                    <a:pt x="242" y="227"/>
                  </a:lnTo>
                  <a:lnTo>
                    <a:pt x="244" y="221"/>
                  </a:lnTo>
                  <a:lnTo>
                    <a:pt x="246" y="215"/>
                  </a:lnTo>
                  <a:lnTo>
                    <a:pt x="248" y="209"/>
                  </a:lnTo>
                  <a:lnTo>
                    <a:pt x="251" y="204"/>
                  </a:lnTo>
                  <a:lnTo>
                    <a:pt x="255" y="198"/>
                  </a:lnTo>
                  <a:lnTo>
                    <a:pt x="258" y="193"/>
                  </a:lnTo>
                  <a:lnTo>
                    <a:pt x="267" y="184"/>
                  </a:lnTo>
                  <a:lnTo>
                    <a:pt x="277" y="177"/>
                  </a:lnTo>
                  <a:lnTo>
                    <a:pt x="282" y="174"/>
                  </a:lnTo>
                  <a:lnTo>
                    <a:pt x="289" y="170"/>
                  </a:lnTo>
                  <a:lnTo>
                    <a:pt x="295" y="168"/>
                  </a:lnTo>
                  <a:lnTo>
                    <a:pt x="301" y="167"/>
                  </a:lnTo>
                  <a:lnTo>
                    <a:pt x="302" y="150"/>
                  </a:lnTo>
                  <a:lnTo>
                    <a:pt x="302" y="148"/>
                  </a:lnTo>
                  <a:lnTo>
                    <a:pt x="303" y="145"/>
                  </a:lnTo>
                  <a:lnTo>
                    <a:pt x="304" y="143"/>
                  </a:lnTo>
                  <a:lnTo>
                    <a:pt x="306" y="140"/>
                  </a:lnTo>
                  <a:lnTo>
                    <a:pt x="308" y="138"/>
                  </a:lnTo>
                  <a:lnTo>
                    <a:pt x="310" y="137"/>
                  </a:lnTo>
                  <a:lnTo>
                    <a:pt x="314" y="136"/>
                  </a:lnTo>
                  <a:lnTo>
                    <a:pt x="317" y="135"/>
                  </a:lnTo>
                  <a:lnTo>
                    <a:pt x="319" y="136"/>
                  </a:lnTo>
                  <a:lnTo>
                    <a:pt x="322" y="137"/>
                  </a:lnTo>
                  <a:lnTo>
                    <a:pt x="324" y="138"/>
                  </a:lnTo>
                  <a:lnTo>
                    <a:pt x="326" y="140"/>
                  </a:lnTo>
                  <a:lnTo>
                    <a:pt x="329" y="143"/>
                  </a:lnTo>
                  <a:lnTo>
                    <a:pt x="330" y="145"/>
                  </a:lnTo>
                  <a:lnTo>
                    <a:pt x="331" y="148"/>
                  </a:lnTo>
                  <a:lnTo>
                    <a:pt x="332" y="150"/>
                  </a:lnTo>
                  <a:lnTo>
                    <a:pt x="332" y="167"/>
                  </a:lnTo>
                  <a:lnTo>
                    <a:pt x="337" y="168"/>
                  </a:lnTo>
                  <a:lnTo>
                    <a:pt x="344" y="170"/>
                  </a:lnTo>
                  <a:lnTo>
                    <a:pt x="350" y="174"/>
                  </a:lnTo>
                  <a:lnTo>
                    <a:pt x="355" y="177"/>
                  </a:lnTo>
                  <a:lnTo>
                    <a:pt x="365" y="184"/>
                  </a:lnTo>
                  <a:lnTo>
                    <a:pt x="375" y="193"/>
                  </a:lnTo>
                  <a:lnTo>
                    <a:pt x="378" y="198"/>
                  </a:lnTo>
                  <a:lnTo>
                    <a:pt x="381" y="204"/>
                  </a:lnTo>
                  <a:lnTo>
                    <a:pt x="384" y="209"/>
                  </a:lnTo>
                  <a:lnTo>
                    <a:pt x="387" y="215"/>
                  </a:lnTo>
                  <a:lnTo>
                    <a:pt x="389" y="221"/>
                  </a:lnTo>
                  <a:lnTo>
                    <a:pt x="391" y="227"/>
                  </a:lnTo>
                  <a:lnTo>
                    <a:pt x="391" y="234"/>
                  </a:lnTo>
                  <a:lnTo>
                    <a:pt x="392" y="241"/>
                  </a:lnTo>
                  <a:lnTo>
                    <a:pt x="391" y="243"/>
                  </a:lnTo>
                  <a:lnTo>
                    <a:pt x="391" y="247"/>
                  </a:lnTo>
                  <a:lnTo>
                    <a:pt x="389" y="250"/>
                  </a:lnTo>
                  <a:lnTo>
                    <a:pt x="388" y="252"/>
                  </a:lnTo>
                  <a:lnTo>
                    <a:pt x="384" y="253"/>
                  </a:lnTo>
                  <a:lnTo>
                    <a:pt x="382" y="255"/>
                  </a:lnTo>
                  <a:lnTo>
                    <a:pt x="379" y="255"/>
                  </a:lnTo>
                  <a:lnTo>
                    <a:pt x="377" y="256"/>
                  </a:lnTo>
                  <a:lnTo>
                    <a:pt x="374" y="255"/>
                  </a:lnTo>
                  <a:lnTo>
                    <a:pt x="370" y="255"/>
                  </a:lnTo>
                  <a:lnTo>
                    <a:pt x="368" y="253"/>
                  </a:lnTo>
                  <a:lnTo>
                    <a:pt x="366" y="252"/>
                  </a:lnTo>
                  <a:lnTo>
                    <a:pt x="364" y="250"/>
                  </a:lnTo>
                  <a:lnTo>
                    <a:pt x="363" y="247"/>
                  </a:lnTo>
                  <a:lnTo>
                    <a:pt x="362" y="244"/>
                  </a:lnTo>
                  <a:lnTo>
                    <a:pt x="362" y="241"/>
                  </a:lnTo>
                  <a:lnTo>
                    <a:pt x="361" y="232"/>
                  </a:lnTo>
                  <a:lnTo>
                    <a:pt x="358" y="223"/>
                  </a:lnTo>
                  <a:lnTo>
                    <a:pt x="353" y="215"/>
                  </a:lnTo>
                  <a:lnTo>
                    <a:pt x="348" y="209"/>
                  </a:lnTo>
                  <a:lnTo>
                    <a:pt x="341" y="204"/>
                  </a:lnTo>
                  <a:lnTo>
                    <a:pt x="334" y="199"/>
                  </a:lnTo>
                  <a:lnTo>
                    <a:pt x="325" y="196"/>
                  </a:lnTo>
                  <a:lnTo>
                    <a:pt x="317" y="196"/>
                  </a:lnTo>
                  <a:lnTo>
                    <a:pt x="307" y="196"/>
                  </a:lnTo>
                  <a:lnTo>
                    <a:pt x="299" y="199"/>
                  </a:lnTo>
                  <a:lnTo>
                    <a:pt x="291" y="204"/>
                  </a:lnTo>
                  <a:lnTo>
                    <a:pt x="285" y="209"/>
                  </a:lnTo>
                  <a:lnTo>
                    <a:pt x="279" y="215"/>
                  </a:lnTo>
                  <a:lnTo>
                    <a:pt x="275" y="223"/>
                  </a:lnTo>
                  <a:lnTo>
                    <a:pt x="272" y="232"/>
                  </a:lnTo>
                  <a:lnTo>
                    <a:pt x="271" y="241"/>
                  </a:lnTo>
                  <a:lnTo>
                    <a:pt x="272" y="250"/>
                  </a:lnTo>
                  <a:lnTo>
                    <a:pt x="275" y="258"/>
                  </a:lnTo>
                  <a:lnTo>
                    <a:pt x="279" y="266"/>
                  </a:lnTo>
                  <a:lnTo>
                    <a:pt x="285" y="272"/>
                  </a:lnTo>
                  <a:lnTo>
                    <a:pt x="291" y="279"/>
                  </a:lnTo>
                  <a:lnTo>
                    <a:pt x="299" y="282"/>
                  </a:lnTo>
                  <a:lnTo>
                    <a:pt x="307" y="285"/>
                  </a:lnTo>
                  <a:lnTo>
                    <a:pt x="317" y="286"/>
                  </a:lnTo>
                  <a:lnTo>
                    <a:pt x="317" y="286"/>
                  </a:lnTo>
                  <a:close/>
                  <a:moveTo>
                    <a:pt x="430" y="3"/>
                  </a:moveTo>
                  <a:lnTo>
                    <a:pt x="426" y="1"/>
                  </a:lnTo>
                  <a:lnTo>
                    <a:pt x="422" y="0"/>
                  </a:lnTo>
                  <a:lnTo>
                    <a:pt x="211" y="0"/>
                  </a:lnTo>
                  <a:lnTo>
                    <a:pt x="206" y="1"/>
                  </a:lnTo>
                  <a:lnTo>
                    <a:pt x="202" y="3"/>
                  </a:lnTo>
                  <a:lnTo>
                    <a:pt x="187" y="15"/>
                  </a:lnTo>
                  <a:lnTo>
                    <a:pt x="170" y="29"/>
                  </a:lnTo>
                  <a:lnTo>
                    <a:pt x="154" y="45"/>
                  </a:lnTo>
                  <a:lnTo>
                    <a:pt x="137" y="63"/>
                  </a:lnTo>
                  <a:lnTo>
                    <a:pt x="119" y="82"/>
                  </a:lnTo>
                  <a:lnTo>
                    <a:pt x="103" y="103"/>
                  </a:lnTo>
                  <a:lnTo>
                    <a:pt x="86" y="125"/>
                  </a:lnTo>
                  <a:lnTo>
                    <a:pt x="71" y="148"/>
                  </a:lnTo>
                  <a:lnTo>
                    <a:pt x="56" y="170"/>
                  </a:lnTo>
                  <a:lnTo>
                    <a:pt x="43" y="194"/>
                  </a:lnTo>
                  <a:lnTo>
                    <a:pt x="30" y="218"/>
                  </a:lnTo>
                  <a:lnTo>
                    <a:pt x="21" y="241"/>
                  </a:lnTo>
                  <a:lnTo>
                    <a:pt x="12" y="265"/>
                  </a:lnTo>
                  <a:lnTo>
                    <a:pt x="6" y="288"/>
                  </a:lnTo>
                  <a:lnTo>
                    <a:pt x="4" y="299"/>
                  </a:lnTo>
                  <a:lnTo>
                    <a:pt x="1" y="310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8"/>
                  </a:lnTo>
                  <a:lnTo>
                    <a:pt x="3" y="368"/>
                  </a:lnTo>
                  <a:lnTo>
                    <a:pt x="6" y="387"/>
                  </a:lnTo>
                  <a:lnTo>
                    <a:pt x="11" y="406"/>
                  </a:lnTo>
                  <a:lnTo>
                    <a:pt x="14" y="417"/>
                  </a:lnTo>
                  <a:lnTo>
                    <a:pt x="19" y="427"/>
                  </a:lnTo>
                  <a:lnTo>
                    <a:pt x="23" y="436"/>
                  </a:lnTo>
                  <a:lnTo>
                    <a:pt x="27" y="447"/>
                  </a:lnTo>
                  <a:lnTo>
                    <a:pt x="34" y="457"/>
                  </a:lnTo>
                  <a:lnTo>
                    <a:pt x="40" y="466"/>
                  </a:lnTo>
                  <a:lnTo>
                    <a:pt x="48" y="476"/>
                  </a:lnTo>
                  <a:lnTo>
                    <a:pt x="55" y="486"/>
                  </a:lnTo>
                  <a:lnTo>
                    <a:pt x="64" y="494"/>
                  </a:lnTo>
                  <a:lnTo>
                    <a:pt x="73" y="503"/>
                  </a:lnTo>
                  <a:lnTo>
                    <a:pt x="84" y="512"/>
                  </a:lnTo>
                  <a:lnTo>
                    <a:pt x="96" y="519"/>
                  </a:lnTo>
                  <a:lnTo>
                    <a:pt x="108" y="528"/>
                  </a:lnTo>
                  <a:lnTo>
                    <a:pt x="122" y="534"/>
                  </a:lnTo>
                  <a:lnTo>
                    <a:pt x="136" y="540"/>
                  </a:lnTo>
                  <a:lnTo>
                    <a:pt x="151" y="547"/>
                  </a:lnTo>
                  <a:lnTo>
                    <a:pt x="168" y="552"/>
                  </a:lnTo>
                  <a:lnTo>
                    <a:pt x="185" y="558"/>
                  </a:lnTo>
                  <a:lnTo>
                    <a:pt x="204" y="562"/>
                  </a:lnTo>
                  <a:lnTo>
                    <a:pt x="223" y="565"/>
                  </a:lnTo>
                  <a:lnTo>
                    <a:pt x="245" y="568"/>
                  </a:lnTo>
                  <a:lnTo>
                    <a:pt x="267" y="570"/>
                  </a:lnTo>
                  <a:lnTo>
                    <a:pt x="291" y="572"/>
                  </a:lnTo>
                  <a:lnTo>
                    <a:pt x="317" y="572"/>
                  </a:lnTo>
                  <a:lnTo>
                    <a:pt x="341" y="572"/>
                  </a:lnTo>
                  <a:lnTo>
                    <a:pt x="365" y="570"/>
                  </a:lnTo>
                  <a:lnTo>
                    <a:pt x="388" y="568"/>
                  </a:lnTo>
                  <a:lnTo>
                    <a:pt x="409" y="565"/>
                  </a:lnTo>
                  <a:lnTo>
                    <a:pt x="428" y="562"/>
                  </a:lnTo>
                  <a:lnTo>
                    <a:pt x="448" y="558"/>
                  </a:lnTo>
                  <a:lnTo>
                    <a:pt x="465" y="552"/>
                  </a:lnTo>
                  <a:lnTo>
                    <a:pt x="482" y="547"/>
                  </a:lnTo>
                  <a:lnTo>
                    <a:pt x="497" y="540"/>
                  </a:lnTo>
                  <a:lnTo>
                    <a:pt x="512" y="534"/>
                  </a:lnTo>
                  <a:lnTo>
                    <a:pt x="525" y="528"/>
                  </a:lnTo>
                  <a:lnTo>
                    <a:pt x="537" y="519"/>
                  </a:lnTo>
                  <a:lnTo>
                    <a:pt x="548" y="512"/>
                  </a:lnTo>
                  <a:lnTo>
                    <a:pt x="559" y="503"/>
                  </a:lnTo>
                  <a:lnTo>
                    <a:pt x="569" y="494"/>
                  </a:lnTo>
                  <a:lnTo>
                    <a:pt x="577" y="486"/>
                  </a:lnTo>
                  <a:lnTo>
                    <a:pt x="585" y="476"/>
                  </a:lnTo>
                  <a:lnTo>
                    <a:pt x="592" y="466"/>
                  </a:lnTo>
                  <a:lnTo>
                    <a:pt x="599" y="457"/>
                  </a:lnTo>
                  <a:lnTo>
                    <a:pt x="605" y="447"/>
                  </a:lnTo>
                  <a:lnTo>
                    <a:pt x="610" y="436"/>
                  </a:lnTo>
                  <a:lnTo>
                    <a:pt x="615" y="427"/>
                  </a:lnTo>
                  <a:lnTo>
                    <a:pt x="618" y="417"/>
                  </a:lnTo>
                  <a:lnTo>
                    <a:pt x="621" y="406"/>
                  </a:lnTo>
                  <a:lnTo>
                    <a:pt x="627" y="387"/>
                  </a:lnTo>
                  <a:lnTo>
                    <a:pt x="630" y="368"/>
                  </a:lnTo>
                  <a:lnTo>
                    <a:pt x="632" y="348"/>
                  </a:lnTo>
                  <a:lnTo>
                    <a:pt x="632" y="331"/>
                  </a:lnTo>
                  <a:lnTo>
                    <a:pt x="632" y="321"/>
                  </a:lnTo>
                  <a:lnTo>
                    <a:pt x="631" y="310"/>
                  </a:lnTo>
                  <a:lnTo>
                    <a:pt x="629" y="299"/>
                  </a:lnTo>
                  <a:lnTo>
                    <a:pt x="627" y="288"/>
                  </a:lnTo>
                  <a:lnTo>
                    <a:pt x="620" y="265"/>
                  </a:lnTo>
                  <a:lnTo>
                    <a:pt x="612" y="241"/>
                  </a:lnTo>
                  <a:lnTo>
                    <a:pt x="602" y="218"/>
                  </a:lnTo>
                  <a:lnTo>
                    <a:pt x="589" y="194"/>
                  </a:lnTo>
                  <a:lnTo>
                    <a:pt x="576" y="170"/>
                  </a:lnTo>
                  <a:lnTo>
                    <a:pt x="561" y="148"/>
                  </a:lnTo>
                  <a:lnTo>
                    <a:pt x="546" y="125"/>
                  </a:lnTo>
                  <a:lnTo>
                    <a:pt x="530" y="103"/>
                  </a:lnTo>
                  <a:lnTo>
                    <a:pt x="513" y="82"/>
                  </a:lnTo>
                  <a:lnTo>
                    <a:pt x="496" y="63"/>
                  </a:lnTo>
                  <a:lnTo>
                    <a:pt x="479" y="45"/>
                  </a:lnTo>
                  <a:lnTo>
                    <a:pt x="463" y="29"/>
                  </a:lnTo>
                  <a:lnTo>
                    <a:pt x="445" y="15"/>
                  </a:lnTo>
                  <a:lnTo>
                    <a:pt x="4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352">
              <a:extLst>
                <a:ext uri="{FF2B5EF4-FFF2-40B4-BE49-F238E27FC236}">
                  <a16:creationId xmlns:a16="http://schemas.microsoft.com/office/drawing/2014/main" id="{4F5BD5EB-65EB-4070-B81E-1495D3718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100" y="1431925"/>
              <a:ext cx="76200" cy="9525"/>
            </a:xfrm>
            <a:custGeom>
              <a:avLst/>
              <a:gdLst>
                <a:gd name="T0" fmla="*/ 15 w 241"/>
                <a:gd name="T1" fmla="*/ 0 h 30"/>
                <a:gd name="T2" fmla="*/ 11 w 241"/>
                <a:gd name="T3" fmla="*/ 0 h 30"/>
                <a:gd name="T4" fmla="*/ 9 w 241"/>
                <a:gd name="T5" fmla="*/ 1 h 30"/>
                <a:gd name="T6" fmla="*/ 6 w 241"/>
                <a:gd name="T7" fmla="*/ 2 h 30"/>
                <a:gd name="T8" fmla="*/ 4 w 241"/>
                <a:gd name="T9" fmla="*/ 4 h 30"/>
                <a:gd name="T10" fmla="*/ 3 w 241"/>
                <a:gd name="T11" fmla="*/ 6 h 30"/>
                <a:gd name="T12" fmla="*/ 1 w 241"/>
                <a:gd name="T13" fmla="*/ 9 h 30"/>
                <a:gd name="T14" fmla="*/ 1 w 241"/>
                <a:gd name="T15" fmla="*/ 12 h 30"/>
                <a:gd name="T16" fmla="*/ 0 w 241"/>
                <a:gd name="T17" fmla="*/ 15 h 30"/>
                <a:gd name="T18" fmla="*/ 1 w 241"/>
                <a:gd name="T19" fmla="*/ 18 h 30"/>
                <a:gd name="T20" fmla="*/ 1 w 241"/>
                <a:gd name="T21" fmla="*/ 20 h 30"/>
                <a:gd name="T22" fmla="*/ 3 w 241"/>
                <a:gd name="T23" fmla="*/ 23 h 30"/>
                <a:gd name="T24" fmla="*/ 4 w 241"/>
                <a:gd name="T25" fmla="*/ 26 h 30"/>
                <a:gd name="T26" fmla="*/ 6 w 241"/>
                <a:gd name="T27" fmla="*/ 28 h 30"/>
                <a:gd name="T28" fmla="*/ 9 w 241"/>
                <a:gd name="T29" fmla="*/ 29 h 30"/>
                <a:gd name="T30" fmla="*/ 11 w 241"/>
                <a:gd name="T31" fmla="*/ 30 h 30"/>
                <a:gd name="T32" fmla="*/ 15 w 241"/>
                <a:gd name="T33" fmla="*/ 30 h 30"/>
                <a:gd name="T34" fmla="*/ 226 w 241"/>
                <a:gd name="T35" fmla="*/ 30 h 30"/>
                <a:gd name="T36" fmla="*/ 229 w 241"/>
                <a:gd name="T37" fmla="*/ 30 h 30"/>
                <a:gd name="T38" fmla="*/ 231 w 241"/>
                <a:gd name="T39" fmla="*/ 29 h 30"/>
                <a:gd name="T40" fmla="*/ 234 w 241"/>
                <a:gd name="T41" fmla="*/ 28 h 30"/>
                <a:gd name="T42" fmla="*/ 237 w 241"/>
                <a:gd name="T43" fmla="*/ 26 h 30"/>
                <a:gd name="T44" fmla="*/ 238 w 241"/>
                <a:gd name="T45" fmla="*/ 23 h 30"/>
                <a:gd name="T46" fmla="*/ 240 w 241"/>
                <a:gd name="T47" fmla="*/ 20 h 30"/>
                <a:gd name="T48" fmla="*/ 241 w 241"/>
                <a:gd name="T49" fmla="*/ 18 h 30"/>
                <a:gd name="T50" fmla="*/ 241 w 241"/>
                <a:gd name="T51" fmla="*/ 15 h 30"/>
                <a:gd name="T52" fmla="*/ 241 w 241"/>
                <a:gd name="T53" fmla="*/ 12 h 30"/>
                <a:gd name="T54" fmla="*/ 240 w 241"/>
                <a:gd name="T55" fmla="*/ 9 h 30"/>
                <a:gd name="T56" fmla="*/ 238 w 241"/>
                <a:gd name="T57" fmla="*/ 6 h 30"/>
                <a:gd name="T58" fmla="*/ 237 w 241"/>
                <a:gd name="T59" fmla="*/ 4 h 30"/>
                <a:gd name="T60" fmla="*/ 234 w 241"/>
                <a:gd name="T61" fmla="*/ 2 h 30"/>
                <a:gd name="T62" fmla="*/ 231 w 241"/>
                <a:gd name="T63" fmla="*/ 1 h 30"/>
                <a:gd name="T64" fmla="*/ 229 w 241"/>
                <a:gd name="T65" fmla="*/ 0 h 30"/>
                <a:gd name="T66" fmla="*/ 226 w 241"/>
                <a:gd name="T67" fmla="*/ 0 h 30"/>
                <a:gd name="T68" fmla="*/ 15 w 24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1" h="30">
                  <a:moveTo>
                    <a:pt x="15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226" y="30"/>
                  </a:lnTo>
                  <a:lnTo>
                    <a:pt x="229" y="30"/>
                  </a:lnTo>
                  <a:lnTo>
                    <a:pt x="231" y="29"/>
                  </a:lnTo>
                  <a:lnTo>
                    <a:pt x="234" y="28"/>
                  </a:lnTo>
                  <a:lnTo>
                    <a:pt x="237" y="26"/>
                  </a:lnTo>
                  <a:lnTo>
                    <a:pt x="238" y="23"/>
                  </a:lnTo>
                  <a:lnTo>
                    <a:pt x="240" y="20"/>
                  </a:lnTo>
                  <a:lnTo>
                    <a:pt x="241" y="18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9"/>
                  </a:lnTo>
                  <a:lnTo>
                    <a:pt x="238" y="6"/>
                  </a:lnTo>
                  <a:lnTo>
                    <a:pt x="237" y="4"/>
                  </a:lnTo>
                  <a:lnTo>
                    <a:pt x="234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6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353">
              <a:extLst>
                <a:ext uri="{FF2B5EF4-FFF2-40B4-BE49-F238E27FC236}">
                  <a16:creationId xmlns:a16="http://schemas.microsoft.com/office/drawing/2014/main" id="{E632D826-9E90-443B-8AAD-27D6049E0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0" y="1344613"/>
              <a:ext cx="114300" cy="77788"/>
            </a:xfrm>
            <a:custGeom>
              <a:avLst/>
              <a:gdLst>
                <a:gd name="T0" fmla="*/ 76 w 361"/>
                <a:gd name="T1" fmla="*/ 229 h 241"/>
                <a:gd name="T2" fmla="*/ 78 w 361"/>
                <a:gd name="T3" fmla="*/ 234 h 241"/>
                <a:gd name="T4" fmla="*/ 81 w 361"/>
                <a:gd name="T5" fmla="*/ 239 h 241"/>
                <a:gd name="T6" fmla="*/ 86 w 361"/>
                <a:gd name="T7" fmla="*/ 241 h 241"/>
                <a:gd name="T8" fmla="*/ 271 w 361"/>
                <a:gd name="T9" fmla="*/ 241 h 241"/>
                <a:gd name="T10" fmla="*/ 276 w 361"/>
                <a:gd name="T11" fmla="*/ 240 h 241"/>
                <a:gd name="T12" fmla="*/ 282 w 361"/>
                <a:gd name="T13" fmla="*/ 236 h 241"/>
                <a:gd name="T14" fmla="*/ 285 w 361"/>
                <a:gd name="T15" fmla="*/ 231 h 241"/>
                <a:gd name="T16" fmla="*/ 286 w 361"/>
                <a:gd name="T17" fmla="*/ 226 h 241"/>
                <a:gd name="T18" fmla="*/ 289 w 361"/>
                <a:gd name="T19" fmla="*/ 199 h 241"/>
                <a:gd name="T20" fmla="*/ 297 w 361"/>
                <a:gd name="T21" fmla="*/ 172 h 241"/>
                <a:gd name="T22" fmla="*/ 308 w 361"/>
                <a:gd name="T23" fmla="*/ 146 h 241"/>
                <a:gd name="T24" fmla="*/ 321 w 361"/>
                <a:gd name="T25" fmla="*/ 122 h 241"/>
                <a:gd name="T26" fmla="*/ 358 w 361"/>
                <a:gd name="T27" fmla="*/ 69 h 241"/>
                <a:gd name="T28" fmla="*/ 361 w 361"/>
                <a:gd name="T29" fmla="*/ 61 h 241"/>
                <a:gd name="T30" fmla="*/ 358 w 361"/>
                <a:gd name="T31" fmla="*/ 51 h 241"/>
                <a:gd name="T32" fmla="*/ 350 w 361"/>
                <a:gd name="T33" fmla="*/ 46 h 241"/>
                <a:gd name="T34" fmla="*/ 341 w 361"/>
                <a:gd name="T35" fmla="*/ 46 h 241"/>
                <a:gd name="T36" fmla="*/ 194 w 361"/>
                <a:gd name="T37" fmla="*/ 8 h 241"/>
                <a:gd name="T38" fmla="*/ 188 w 361"/>
                <a:gd name="T39" fmla="*/ 3 h 241"/>
                <a:gd name="T40" fmla="*/ 180 w 361"/>
                <a:gd name="T41" fmla="*/ 0 h 241"/>
                <a:gd name="T42" fmla="*/ 172 w 361"/>
                <a:gd name="T43" fmla="*/ 3 h 241"/>
                <a:gd name="T44" fmla="*/ 167 w 361"/>
                <a:gd name="T45" fmla="*/ 8 h 241"/>
                <a:gd name="T46" fmla="*/ 20 w 361"/>
                <a:gd name="T47" fmla="*/ 46 h 241"/>
                <a:gd name="T48" fmla="*/ 10 w 361"/>
                <a:gd name="T49" fmla="*/ 46 h 241"/>
                <a:gd name="T50" fmla="*/ 3 w 361"/>
                <a:gd name="T51" fmla="*/ 51 h 241"/>
                <a:gd name="T52" fmla="*/ 0 w 361"/>
                <a:gd name="T53" fmla="*/ 61 h 241"/>
                <a:gd name="T54" fmla="*/ 3 w 361"/>
                <a:gd name="T55" fmla="*/ 69 h 241"/>
                <a:gd name="T56" fmla="*/ 39 w 361"/>
                <a:gd name="T57" fmla="*/ 122 h 241"/>
                <a:gd name="T58" fmla="*/ 52 w 361"/>
                <a:gd name="T59" fmla="*/ 146 h 241"/>
                <a:gd name="T60" fmla="*/ 64 w 361"/>
                <a:gd name="T61" fmla="*/ 172 h 241"/>
                <a:gd name="T62" fmla="*/ 71 w 361"/>
                <a:gd name="T63" fmla="*/ 199 h 241"/>
                <a:gd name="T64" fmla="*/ 75 w 361"/>
                <a:gd name="T65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1" h="241">
                  <a:moveTo>
                    <a:pt x="75" y="226"/>
                  </a:moveTo>
                  <a:lnTo>
                    <a:pt x="76" y="229"/>
                  </a:lnTo>
                  <a:lnTo>
                    <a:pt x="76" y="231"/>
                  </a:lnTo>
                  <a:lnTo>
                    <a:pt x="78" y="234"/>
                  </a:lnTo>
                  <a:lnTo>
                    <a:pt x="79" y="236"/>
                  </a:lnTo>
                  <a:lnTo>
                    <a:pt x="81" y="239"/>
                  </a:lnTo>
                  <a:lnTo>
                    <a:pt x="84" y="240"/>
                  </a:lnTo>
                  <a:lnTo>
                    <a:pt x="86" y="241"/>
                  </a:lnTo>
                  <a:lnTo>
                    <a:pt x="90" y="241"/>
                  </a:lnTo>
                  <a:lnTo>
                    <a:pt x="271" y="241"/>
                  </a:lnTo>
                  <a:lnTo>
                    <a:pt x="274" y="241"/>
                  </a:lnTo>
                  <a:lnTo>
                    <a:pt x="276" y="240"/>
                  </a:lnTo>
                  <a:lnTo>
                    <a:pt x="279" y="238"/>
                  </a:lnTo>
                  <a:lnTo>
                    <a:pt x="282" y="236"/>
                  </a:lnTo>
                  <a:lnTo>
                    <a:pt x="283" y="234"/>
                  </a:lnTo>
                  <a:lnTo>
                    <a:pt x="285" y="231"/>
                  </a:lnTo>
                  <a:lnTo>
                    <a:pt x="285" y="229"/>
                  </a:lnTo>
                  <a:lnTo>
                    <a:pt x="286" y="226"/>
                  </a:lnTo>
                  <a:lnTo>
                    <a:pt x="287" y="213"/>
                  </a:lnTo>
                  <a:lnTo>
                    <a:pt x="289" y="199"/>
                  </a:lnTo>
                  <a:lnTo>
                    <a:pt x="292" y="186"/>
                  </a:lnTo>
                  <a:lnTo>
                    <a:pt x="297" y="172"/>
                  </a:lnTo>
                  <a:lnTo>
                    <a:pt x="302" y="159"/>
                  </a:lnTo>
                  <a:lnTo>
                    <a:pt x="308" y="146"/>
                  </a:lnTo>
                  <a:lnTo>
                    <a:pt x="315" y="133"/>
                  </a:lnTo>
                  <a:lnTo>
                    <a:pt x="321" y="122"/>
                  </a:lnTo>
                  <a:lnTo>
                    <a:pt x="346" y="84"/>
                  </a:lnTo>
                  <a:lnTo>
                    <a:pt x="358" y="69"/>
                  </a:lnTo>
                  <a:lnTo>
                    <a:pt x="360" y="65"/>
                  </a:lnTo>
                  <a:lnTo>
                    <a:pt x="361" y="61"/>
                  </a:lnTo>
                  <a:lnTo>
                    <a:pt x="360" y="56"/>
                  </a:lnTo>
                  <a:lnTo>
                    <a:pt x="358" y="51"/>
                  </a:lnTo>
                  <a:lnTo>
                    <a:pt x="355" y="48"/>
                  </a:lnTo>
                  <a:lnTo>
                    <a:pt x="350" y="46"/>
                  </a:lnTo>
                  <a:lnTo>
                    <a:pt x="346" y="44"/>
                  </a:lnTo>
                  <a:lnTo>
                    <a:pt x="341" y="46"/>
                  </a:lnTo>
                  <a:lnTo>
                    <a:pt x="233" y="86"/>
                  </a:lnTo>
                  <a:lnTo>
                    <a:pt x="194" y="8"/>
                  </a:lnTo>
                  <a:lnTo>
                    <a:pt x="192" y="5"/>
                  </a:lnTo>
                  <a:lnTo>
                    <a:pt x="188" y="3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2" y="3"/>
                  </a:lnTo>
                  <a:lnTo>
                    <a:pt x="169" y="5"/>
                  </a:lnTo>
                  <a:lnTo>
                    <a:pt x="167" y="8"/>
                  </a:lnTo>
                  <a:lnTo>
                    <a:pt x="128" y="86"/>
                  </a:lnTo>
                  <a:lnTo>
                    <a:pt x="20" y="46"/>
                  </a:lnTo>
                  <a:lnTo>
                    <a:pt x="15" y="44"/>
                  </a:lnTo>
                  <a:lnTo>
                    <a:pt x="10" y="46"/>
                  </a:lnTo>
                  <a:lnTo>
                    <a:pt x="6" y="48"/>
                  </a:lnTo>
                  <a:lnTo>
                    <a:pt x="3" y="51"/>
                  </a:lnTo>
                  <a:lnTo>
                    <a:pt x="1" y="56"/>
                  </a:lnTo>
                  <a:lnTo>
                    <a:pt x="0" y="61"/>
                  </a:lnTo>
                  <a:lnTo>
                    <a:pt x="1" y="65"/>
                  </a:lnTo>
                  <a:lnTo>
                    <a:pt x="3" y="69"/>
                  </a:lnTo>
                  <a:lnTo>
                    <a:pt x="15" y="84"/>
                  </a:lnTo>
                  <a:lnTo>
                    <a:pt x="39" y="122"/>
                  </a:lnTo>
                  <a:lnTo>
                    <a:pt x="46" y="133"/>
                  </a:lnTo>
                  <a:lnTo>
                    <a:pt x="52" y="146"/>
                  </a:lnTo>
                  <a:lnTo>
                    <a:pt x="59" y="159"/>
                  </a:lnTo>
                  <a:lnTo>
                    <a:pt x="64" y="172"/>
                  </a:lnTo>
                  <a:lnTo>
                    <a:pt x="68" y="186"/>
                  </a:lnTo>
                  <a:lnTo>
                    <a:pt x="71" y="199"/>
                  </a:lnTo>
                  <a:lnTo>
                    <a:pt x="75" y="213"/>
                  </a:lnTo>
                  <a:lnTo>
                    <a:pt x="75" y="226"/>
                  </a:lnTo>
                  <a:lnTo>
                    <a:pt x="75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4" name="Freeform 513">
            <a:extLst>
              <a:ext uri="{FF2B5EF4-FFF2-40B4-BE49-F238E27FC236}">
                <a16:creationId xmlns:a16="http://schemas.microsoft.com/office/drawing/2014/main" id="{9ECFA4E3-1BCB-46EC-8B7A-D9AAB5F748A5}"/>
              </a:ext>
            </a:extLst>
          </p:cNvPr>
          <p:cNvSpPr>
            <a:spLocks noEditPoints="1"/>
          </p:cNvSpPr>
          <p:nvPr/>
        </p:nvSpPr>
        <p:spPr bwMode="auto">
          <a:xfrm>
            <a:off x="8759814" y="3276492"/>
            <a:ext cx="449330" cy="389420"/>
          </a:xfrm>
          <a:custGeom>
            <a:avLst/>
            <a:gdLst>
              <a:gd name="T0" fmla="*/ 808 w 903"/>
              <a:gd name="T1" fmla="*/ 246 h 783"/>
              <a:gd name="T2" fmla="*/ 811 w 903"/>
              <a:gd name="T3" fmla="*/ 262 h 783"/>
              <a:gd name="T4" fmla="*/ 797 w 903"/>
              <a:gd name="T5" fmla="*/ 271 h 783"/>
              <a:gd name="T6" fmla="*/ 665 w 903"/>
              <a:gd name="T7" fmla="*/ 264 h 783"/>
              <a:gd name="T8" fmla="*/ 665 w 903"/>
              <a:gd name="T9" fmla="*/ 248 h 783"/>
              <a:gd name="T10" fmla="*/ 482 w 903"/>
              <a:gd name="T11" fmla="*/ 150 h 783"/>
              <a:gd name="T12" fmla="*/ 897 w 903"/>
              <a:gd name="T13" fmla="*/ 47 h 783"/>
              <a:gd name="T14" fmla="*/ 869 w 903"/>
              <a:gd name="T15" fmla="*/ 13 h 783"/>
              <a:gd name="T16" fmla="*/ 828 w 903"/>
              <a:gd name="T17" fmla="*/ 0 h 783"/>
              <a:gd name="T18" fmla="*/ 245 w 903"/>
              <a:gd name="T19" fmla="*/ 7 h 783"/>
              <a:gd name="T20" fmla="*/ 218 w 903"/>
              <a:gd name="T21" fmla="*/ 33 h 783"/>
              <a:gd name="T22" fmla="*/ 211 w 903"/>
              <a:gd name="T23" fmla="*/ 150 h 783"/>
              <a:gd name="T24" fmla="*/ 411 w 903"/>
              <a:gd name="T25" fmla="*/ 161 h 783"/>
              <a:gd name="T26" fmla="*/ 459 w 903"/>
              <a:gd name="T27" fmla="*/ 199 h 783"/>
              <a:gd name="T28" fmla="*/ 474 w 903"/>
              <a:gd name="T29" fmla="*/ 291 h 783"/>
              <a:gd name="T30" fmla="*/ 451 w 903"/>
              <a:gd name="T31" fmla="*/ 350 h 783"/>
              <a:gd name="T32" fmla="*/ 398 w 903"/>
              <a:gd name="T33" fmla="*/ 384 h 783"/>
              <a:gd name="T34" fmla="*/ 297 w 903"/>
              <a:gd name="T35" fmla="*/ 405 h 783"/>
              <a:gd name="T36" fmla="*/ 252 w 903"/>
              <a:gd name="T37" fmla="*/ 473 h 783"/>
              <a:gd name="T38" fmla="*/ 181 w 903"/>
              <a:gd name="T39" fmla="*/ 511 h 783"/>
              <a:gd name="T40" fmla="*/ 153 w 903"/>
              <a:gd name="T41" fmla="*/ 505 h 783"/>
              <a:gd name="T42" fmla="*/ 153 w 903"/>
              <a:gd name="T43" fmla="*/ 488 h 783"/>
              <a:gd name="T44" fmla="*/ 173 w 903"/>
              <a:gd name="T45" fmla="*/ 482 h 783"/>
              <a:gd name="T46" fmla="*/ 226 w 903"/>
              <a:gd name="T47" fmla="*/ 456 h 783"/>
              <a:gd name="T48" fmla="*/ 277 w 903"/>
              <a:gd name="T49" fmla="*/ 376 h 783"/>
              <a:gd name="T50" fmla="*/ 296 w 903"/>
              <a:gd name="T51" fmla="*/ 361 h 783"/>
              <a:gd name="T52" fmla="*/ 395 w 903"/>
              <a:gd name="T53" fmla="*/ 353 h 783"/>
              <a:gd name="T54" fmla="*/ 431 w 903"/>
              <a:gd name="T55" fmla="*/ 326 h 783"/>
              <a:gd name="T56" fmla="*/ 444 w 903"/>
              <a:gd name="T57" fmla="*/ 249 h 783"/>
              <a:gd name="T58" fmla="*/ 427 w 903"/>
              <a:gd name="T59" fmla="*/ 208 h 783"/>
              <a:gd name="T60" fmla="*/ 389 w 903"/>
              <a:gd name="T61" fmla="*/ 184 h 783"/>
              <a:gd name="T62" fmla="*/ 172 w 903"/>
              <a:gd name="T63" fmla="*/ 190 h 783"/>
              <a:gd name="T64" fmla="*/ 67 w 903"/>
              <a:gd name="T65" fmla="*/ 253 h 783"/>
              <a:gd name="T66" fmla="*/ 28 w 903"/>
              <a:gd name="T67" fmla="*/ 311 h 783"/>
              <a:gd name="T68" fmla="*/ 5 w 903"/>
              <a:gd name="T69" fmla="*/ 388 h 783"/>
              <a:gd name="T70" fmla="*/ 0 w 903"/>
              <a:gd name="T71" fmla="*/ 582 h 783"/>
              <a:gd name="T72" fmla="*/ 26 w 903"/>
              <a:gd name="T73" fmla="*/ 670 h 783"/>
              <a:gd name="T74" fmla="*/ 112 w 903"/>
              <a:gd name="T75" fmla="*/ 756 h 783"/>
              <a:gd name="T76" fmla="*/ 200 w 903"/>
              <a:gd name="T77" fmla="*/ 782 h 783"/>
              <a:gd name="T78" fmla="*/ 517 w 903"/>
              <a:gd name="T79" fmla="*/ 777 h 783"/>
              <a:gd name="T80" fmla="*/ 546 w 903"/>
              <a:gd name="T81" fmla="*/ 750 h 783"/>
              <a:gd name="T82" fmla="*/ 557 w 903"/>
              <a:gd name="T83" fmla="*/ 708 h 783"/>
              <a:gd name="T84" fmla="*/ 655 w 903"/>
              <a:gd name="T85" fmla="*/ 662 h 783"/>
              <a:gd name="T86" fmla="*/ 694 w 903"/>
              <a:gd name="T87" fmla="*/ 645 h 783"/>
              <a:gd name="T88" fmla="*/ 719 w 903"/>
              <a:gd name="T89" fmla="*/ 609 h 783"/>
              <a:gd name="T90" fmla="*/ 719 w 903"/>
              <a:gd name="T91" fmla="*/ 565 h 783"/>
              <a:gd name="T92" fmla="*/ 694 w 903"/>
              <a:gd name="T93" fmla="*/ 530 h 783"/>
              <a:gd name="T94" fmla="*/ 655 w 903"/>
              <a:gd name="T95" fmla="*/ 512 h 783"/>
              <a:gd name="T96" fmla="*/ 273 w 903"/>
              <a:gd name="T97" fmla="*/ 501 h 783"/>
              <a:gd name="T98" fmla="*/ 271 w 903"/>
              <a:gd name="T99" fmla="*/ 479 h 783"/>
              <a:gd name="T100" fmla="*/ 850 w 903"/>
              <a:gd name="T101" fmla="*/ 478 h 783"/>
              <a:gd name="T102" fmla="*/ 885 w 903"/>
              <a:gd name="T103" fmla="*/ 454 h 783"/>
              <a:gd name="T104" fmla="*/ 902 w 903"/>
              <a:gd name="T105" fmla="*/ 414 h 783"/>
              <a:gd name="T106" fmla="*/ 473 w 903"/>
              <a:gd name="T107" fmla="*/ 178 h 783"/>
              <a:gd name="T108" fmla="*/ 467 w 903"/>
              <a:gd name="T109" fmla="*/ 162 h 783"/>
              <a:gd name="T110" fmla="*/ 479 w 903"/>
              <a:gd name="T111" fmla="*/ 150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3" h="783">
                <a:moveTo>
                  <a:pt x="677" y="240"/>
                </a:moveTo>
                <a:lnTo>
                  <a:pt x="798" y="240"/>
                </a:lnTo>
                <a:lnTo>
                  <a:pt x="800" y="241"/>
                </a:lnTo>
                <a:lnTo>
                  <a:pt x="804" y="242"/>
                </a:lnTo>
                <a:lnTo>
                  <a:pt x="806" y="243"/>
                </a:lnTo>
                <a:lnTo>
                  <a:pt x="808" y="246"/>
                </a:lnTo>
                <a:lnTo>
                  <a:pt x="810" y="248"/>
                </a:lnTo>
                <a:lnTo>
                  <a:pt x="811" y="250"/>
                </a:lnTo>
                <a:lnTo>
                  <a:pt x="812" y="253"/>
                </a:lnTo>
                <a:lnTo>
                  <a:pt x="813" y="255"/>
                </a:lnTo>
                <a:lnTo>
                  <a:pt x="812" y="258"/>
                </a:lnTo>
                <a:lnTo>
                  <a:pt x="811" y="262"/>
                </a:lnTo>
                <a:lnTo>
                  <a:pt x="810" y="264"/>
                </a:lnTo>
                <a:lnTo>
                  <a:pt x="808" y="266"/>
                </a:lnTo>
                <a:lnTo>
                  <a:pt x="806" y="268"/>
                </a:lnTo>
                <a:lnTo>
                  <a:pt x="804" y="269"/>
                </a:lnTo>
                <a:lnTo>
                  <a:pt x="800" y="270"/>
                </a:lnTo>
                <a:lnTo>
                  <a:pt x="797" y="271"/>
                </a:lnTo>
                <a:lnTo>
                  <a:pt x="677" y="270"/>
                </a:lnTo>
                <a:lnTo>
                  <a:pt x="674" y="270"/>
                </a:lnTo>
                <a:lnTo>
                  <a:pt x="672" y="269"/>
                </a:lnTo>
                <a:lnTo>
                  <a:pt x="669" y="268"/>
                </a:lnTo>
                <a:lnTo>
                  <a:pt x="666" y="266"/>
                </a:lnTo>
                <a:lnTo>
                  <a:pt x="665" y="264"/>
                </a:lnTo>
                <a:lnTo>
                  <a:pt x="663" y="262"/>
                </a:lnTo>
                <a:lnTo>
                  <a:pt x="662" y="258"/>
                </a:lnTo>
                <a:lnTo>
                  <a:pt x="662" y="255"/>
                </a:lnTo>
                <a:lnTo>
                  <a:pt x="662" y="253"/>
                </a:lnTo>
                <a:lnTo>
                  <a:pt x="663" y="250"/>
                </a:lnTo>
                <a:lnTo>
                  <a:pt x="665" y="248"/>
                </a:lnTo>
                <a:lnTo>
                  <a:pt x="666" y="246"/>
                </a:lnTo>
                <a:lnTo>
                  <a:pt x="669" y="243"/>
                </a:lnTo>
                <a:lnTo>
                  <a:pt x="672" y="242"/>
                </a:lnTo>
                <a:lnTo>
                  <a:pt x="674" y="241"/>
                </a:lnTo>
                <a:lnTo>
                  <a:pt x="677" y="240"/>
                </a:lnTo>
                <a:close/>
                <a:moveTo>
                  <a:pt x="482" y="150"/>
                </a:moveTo>
                <a:lnTo>
                  <a:pt x="903" y="150"/>
                </a:lnTo>
                <a:lnTo>
                  <a:pt x="903" y="75"/>
                </a:lnTo>
                <a:lnTo>
                  <a:pt x="902" y="68"/>
                </a:lnTo>
                <a:lnTo>
                  <a:pt x="901" y="60"/>
                </a:lnTo>
                <a:lnTo>
                  <a:pt x="899" y="54"/>
                </a:lnTo>
                <a:lnTo>
                  <a:pt x="897" y="47"/>
                </a:lnTo>
                <a:lnTo>
                  <a:pt x="894" y="40"/>
                </a:lnTo>
                <a:lnTo>
                  <a:pt x="889" y="34"/>
                </a:lnTo>
                <a:lnTo>
                  <a:pt x="885" y="28"/>
                </a:lnTo>
                <a:lnTo>
                  <a:pt x="880" y="22"/>
                </a:lnTo>
                <a:lnTo>
                  <a:pt x="874" y="18"/>
                </a:lnTo>
                <a:lnTo>
                  <a:pt x="869" y="13"/>
                </a:lnTo>
                <a:lnTo>
                  <a:pt x="863" y="10"/>
                </a:lnTo>
                <a:lnTo>
                  <a:pt x="856" y="6"/>
                </a:lnTo>
                <a:lnTo>
                  <a:pt x="850" y="3"/>
                </a:lnTo>
                <a:lnTo>
                  <a:pt x="842" y="1"/>
                </a:lnTo>
                <a:lnTo>
                  <a:pt x="835" y="0"/>
                </a:lnTo>
                <a:lnTo>
                  <a:pt x="828" y="0"/>
                </a:lnTo>
                <a:lnTo>
                  <a:pt x="279" y="0"/>
                </a:lnTo>
                <a:lnTo>
                  <a:pt x="272" y="0"/>
                </a:lnTo>
                <a:lnTo>
                  <a:pt x="264" y="1"/>
                </a:lnTo>
                <a:lnTo>
                  <a:pt x="258" y="2"/>
                </a:lnTo>
                <a:lnTo>
                  <a:pt x="251" y="4"/>
                </a:lnTo>
                <a:lnTo>
                  <a:pt x="245" y="7"/>
                </a:lnTo>
                <a:lnTo>
                  <a:pt x="240" y="11"/>
                </a:lnTo>
                <a:lnTo>
                  <a:pt x="234" y="14"/>
                </a:lnTo>
                <a:lnTo>
                  <a:pt x="230" y="18"/>
                </a:lnTo>
                <a:lnTo>
                  <a:pt x="226" y="24"/>
                </a:lnTo>
                <a:lnTo>
                  <a:pt x="221" y="28"/>
                </a:lnTo>
                <a:lnTo>
                  <a:pt x="218" y="33"/>
                </a:lnTo>
                <a:lnTo>
                  <a:pt x="216" y="40"/>
                </a:lnTo>
                <a:lnTo>
                  <a:pt x="214" y="46"/>
                </a:lnTo>
                <a:lnTo>
                  <a:pt x="212" y="53"/>
                </a:lnTo>
                <a:lnTo>
                  <a:pt x="211" y="59"/>
                </a:lnTo>
                <a:lnTo>
                  <a:pt x="211" y="66"/>
                </a:lnTo>
                <a:lnTo>
                  <a:pt x="211" y="150"/>
                </a:lnTo>
                <a:lnTo>
                  <a:pt x="361" y="150"/>
                </a:lnTo>
                <a:lnTo>
                  <a:pt x="371" y="151"/>
                </a:lnTo>
                <a:lnTo>
                  <a:pt x="382" y="152"/>
                </a:lnTo>
                <a:lnTo>
                  <a:pt x="392" y="154"/>
                </a:lnTo>
                <a:lnTo>
                  <a:pt x="401" y="158"/>
                </a:lnTo>
                <a:lnTo>
                  <a:pt x="411" y="161"/>
                </a:lnTo>
                <a:lnTo>
                  <a:pt x="421" y="166"/>
                </a:lnTo>
                <a:lnTo>
                  <a:pt x="429" y="172"/>
                </a:lnTo>
                <a:lnTo>
                  <a:pt x="438" y="178"/>
                </a:lnTo>
                <a:lnTo>
                  <a:pt x="445" y="184"/>
                </a:lnTo>
                <a:lnTo>
                  <a:pt x="453" y="192"/>
                </a:lnTo>
                <a:lnTo>
                  <a:pt x="459" y="199"/>
                </a:lnTo>
                <a:lnTo>
                  <a:pt x="464" y="209"/>
                </a:lnTo>
                <a:lnTo>
                  <a:pt x="468" y="218"/>
                </a:lnTo>
                <a:lnTo>
                  <a:pt x="471" y="227"/>
                </a:lnTo>
                <a:lnTo>
                  <a:pt x="473" y="238"/>
                </a:lnTo>
                <a:lnTo>
                  <a:pt x="474" y="249"/>
                </a:lnTo>
                <a:lnTo>
                  <a:pt x="474" y="291"/>
                </a:lnTo>
                <a:lnTo>
                  <a:pt x="473" y="302"/>
                </a:lnTo>
                <a:lnTo>
                  <a:pt x="471" y="313"/>
                </a:lnTo>
                <a:lnTo>
                  <a:pt x="468" y="323"/>
                </a:lnTo>
                <a:lnTo>
                  <a:pt x="463" y="333"/>
                </a:lnTo>
                <a:lnTo>
                  <a:pt x="457" y="342"/>
                </a:lnTo>
                <a:lnTo>
                  <a:pt x="451" y="350"/>
                </a:lnTo>
                <a:lnTo>
                  <a:pt x="443" y="357"/>
                </a:lnTo>
                <a:lnTo>
                  <a:pt x="436" y="365"/>
                </a:lnTo>
                <a:lnTo>
                  <a:pt x="427" y="370"/>
                </a:lnTo>
                <a:lnTo>
                  <a:pt x="418" y="375"/>
                </a:lnTo>
                <a:lnTo>
                  <a:pt x="408" y="381"/>
                </a:lnTo>
                <a:lnTo>
                  <a:pt x="398" y="384"/>
                </a:lnTo>
                <a:lnTo>
                  <a:pt x="390" y="387"/>
                </a:lnTo>
                <a:lnTo>
                  <a:pt x="380" y="389"/>
                </a:lnTo>
                <a:lnTo>
                  <a:pt x="370" y="390"/>
                </a:lnTo>
                <a:lnTo>
                  <a:pt x="361" y="391"/>
                </a:lnTo>
                <a:lnTo>
                  <a:pt x="304" y="391"/>
                </a:lnTo>
                <a:lnTo>
                  <a:pt x="297" y="405"/>
                </a:lnTo>
                <a:lnTo>
                  <a:pt x="289" y="424"/>
                </a:lnTo>
                <a:lnTo>
                  <a:pt x="283" y="433"/>
                </a:lnTo>
                <a:lnTo>
                  <a:pt x="277" y="443"/>
                </a:lnTo>
                <a:lnTo>
                  <a:pt x="270" y="453"/>
                </a:lnTo>
                <a:lnTo>
                  <a:pt x="261" y="463"/>
                </a:lnTo>
                <a:lnTo>
                  <a:pt x="252" y="473"/>
                </a:lnTo>
                <a:lnTo>
                  <a:pt x="243" y="482"/>
                </a:lnTo>
                <a:lnTo>
                  <a:pt x="232" y="490"/>
                </a:lnTo>
                <a:lnTo>
                  <a:pt x="220" y="498"/>
                </a:lnTo>
                <a:lnTo>
                  <a:pt x="208" y="503"/>
                </a:lnTo>
                <a:lnTo>
                  <a:pt x="194" y="507"/>
                </a:lnTo>
                <a:lnTo>
                  <a:pt x="181" y="511"/>
                </a:lnTo>
                <a:lnTo>
                  <a:pt x="166" y="512"/>
                </a:lnTo>
                <a:lnTo>
                  <a:pt x="162" y="512"/>
                </a:lnTo>
                <a:lnTo>
                  <a:pt x="160" y="511"/>
                </a:lnTo>
                <a:lnTo>
                  <a:pt x="157" y="509"/>
                </a:lnTo>
                <a:lnTo>
                  <a:pt x="155" y="507"/>
                </a:lnTo>
                <a:lnTo>
                  <a:pt x="153" y="505"/>
                </a:lnTo>
                <a:lnTo>
                  <a:pt x="152" y="503"/>
                </a:lnTo>
                <a:lnTo>
                  <a:pt x="150" y="500"/>
                </a:lnTo>
                <a:lnTo>
                  <a:pt x="150" y="497"/>
                </a:lnTo>
                <a:lnTo>
                  <a:pt x="150" y="493"/>
                </a:lnTo>
                <a:lnTo>
                  <a:pt x="152" y="491"/>
                </a:lnTo>
                <a:lnTo>
                  <a:pt x="153" y="488"/>
                </a:lnTo>
                <a:lnTo>
                  <a:pt x="155" y="486"/>
                </a:lnTo>
                <a:lnTo>
                  <a:pt x="157" y="484"/>
                </a:lnTo>
                <a:lnTo>
                  <a:pt x="160" y="483"/>
                </a:lnTo>
                <a:lnTo>
                  <a:pt x="162" y="482"/>
                </a:lnTo>
                <a:lnTo>
                  <a:pt x="166" y="482"/>
                </a:lnTo>
                <a:lnTo>
                  <a:pt x="173" y="482"/>
                </a:lnTo>
                <a:lnTo>
                  <a:pt x="179" y="481"/>
                </a:lnTo>
                <a:lnTo>
                  <a:pt x="186" y="478"/>
                </a:lnTo>
                <a:lnTo>
                  <a:pt x="192" y="477"/>
                </a:lnTo>
                <a:lnTo>
                  <a:pt x="204" y="472"/>
                </a:lnTo>
                <a:lnTo>
                  <a:pt x="216" y="464"/>
                </a:lnTo>
                <a:lnTo>
                  <a:pt x="226" y="456"/>
                </a:lnTo>
                <a:lnTo>
                  <a:pt x="235" y="447"/>
                </a:lnTo>
                <a:lnTo>
                  <a:pt x="244" y="438"/>
                </a:lnTo>
                <a:lnTo>
                  <a:pt x="251" y="427"/>
                </a:lnTo>
                <a:lnTo>
                  <a:pt x="263" y="407"/>
                </a:lnTo>
                <a:lnTo>
                  <a:pt x="272" y="389"/>
                </a:lnTo>
                <a:lnTo>
                  <a:pt x="277" y="376"/>
                </a:lnTo>
                <a:lnTo>
                  <a:pt x="279" y="371"/>
                </a:lnTo>
                <a:lnTo>
                  <a:pt x="281" y="367"/>
                </a:lnTo>
                <a:lnTo>
                  <a:pt x="285" y="364"/>
                </a:lnTo>
                <a:lnTo>
                  <a:pt x="289" y="361"/>
                </a:lnTo>
                <a:lnTo>
                  <a:pt x="293" y="361"/>
                </a:lnTo>
                <a:lnTo>
                  <a:pt x="296" y="361"/>
                </a:lnTo>
                <a:lnTo>
                  <a:pt x="361" y="361"/>
                </a:lnTo>
                <a:lnTo>
                  <a:pt x="368" y="360"/>
                </a:lnTo>
                <a:lnTo>
                  <a:pt x="375" y="359"/>
                </a:lnTo>
                <a:lnTo>
                  <a:pt x="381" y="358"/>
                </a:lnTo>
                <a:lnTo>
                  <a:pt x="389" y="356"/>
                </a:lnTo>
                <a:lnTo>
                  <a:pt x="395" y="353"/>
                </a:lnTo>
                <a:lnTo>
                  <a:pt x="403" y="350"/>
                </a:lnTo>
                <a:lnTo>
                  <a:pt x="409" y="346"/>
                </a:lnTo>
                <a:lnTo>
                  <a:pt x="415" y="342"/>
                </a:lnTo>
                <a:lnTo>
                  <a:pt x="421" y="337"/>
                </a:lnTo>
                <a:lnTo>
                  <a:pt x="427" y="331"/>
                </a:lnTo>
                <a:lnTo>
                  <a:pt x="431" y="326"/>
                </a:lnTo>
                <a:lnTo>
                  <a:pt x="436" y="320"/>
                </a:lnTo>
                <a:lnTo>
                  <a:pt x="439" y="313"/>
                </a:lnTo>
                <a:lnTo>
                  <a:pt x="442" y="307"/>
                </a:lnTo>
                <a:lnTo>
                  <a:pt x="443" y="299"/>
                </a:lnTo>
                <a:lnTo>
                  <a:pt x="444" y="291"/>
                </a:lnTo>
                <a:lnTo>
                  <a:pt x="444" y="249"/>
                </a:lnTo>
                <a:lnTo>
                  <a:pt x="443" y="241"/>
                </a:lnTo>
                <a:lnTo>
                  <a:pt x="442" y="234"/>
                </a:lnTo>
                <a:lnTo>
                  <a:pt x="439" y="226"/>
                </a:lnTo>
                <a:lnTo>
                  <a:pt x="436" y="220"/>
                </a:lnTo>
                <a:lnTo>
                  <a:pt x="431" y="213"/>
                </a:lnTo>
                <a:lnTo>
                  <a:pt x="427" y="208"/>
                </a:lnTo>
                <a:lnTo>
                  <a:pt x="421" y="203"/>
                </a:lnTo>
                <a:lnTo>
                  <a:pt x="415" y="198"/>
                </a:lnTo>
                <a:lnTo>
                  <a:pt x="409" y="194"/>
                </a:lnTo>
                <a:lnTo>
                  <a:pt x="403" y="191"/>
                </a:lnTo>
                <a:lnTo>
                  <a:pt x="395" y="188"/>
                </a:lnTo>
                <a:lnTo>
                  <a:pt x="389" y="184"/>
                </a:lnTo>
                <a:lnTo>
                  <a:pt x="375" y="181"/>
                </a:lnTo>
                <a:lnTo>
                  <a:pt x="361" y="180"/>
                </a:lnTo>
                <a:lnTo>
                  <a:pt x="211" y="180"/>
                </a:lnTo>
                <a:lnTo>
                  <a:pt x="211" y="182"/>
                </a:lnTo>
                <a:lnTo>
                  <a:pt x="191" y="186"/>
                </a:lnTo>
                <a:lnTo>
                  <a:pt x="172" y="190"/>
                </a:lnTo>
                <a:lnTo>
                  <a:pt x="153" y="196"/>
                </a:lnTo>
                <a:lnTo>
                  <a:pt x="134" y="204"/>
                </a:lnTo>
                <a:lnTo>
                  <a:pt x="116" y="213"/>
                </a:lnTo>
                <a:lnTo>
                  <a:pt x="99" y="225"/>
                </a:lnTo>
                <a:lnTo>
                  <a:pt x="82" y="238"/>
                </a:lnTo>
                <a:lnTo>
                  <a:pt x="67" y="253"/>
                </a:lnTo>
                <a:lnTo>
                  <a:pt x="59" y="262"/>
                </a:lnTo>
                <a:lnTo>
                  <a:pt x="53" y="270"/>
                </a:lnTo>
                <a:lnTo>
                  <a:pt x="45" y="280"/>
                </a:lnTo>
                <a:lnTo>
                  <a:pt x="39" y="290"/>
                </a:lnTo>
                <a:lnTo>
                  <a:pt x="34" y="300"/>
                </a:lnTo>
                <a:lnTo>
                  <a:pt x="28" y="311"/>
                </a:lnTo>
                <a:lnTo>
                  <a:pt x="23" y="322"/>
                </a:lnTo>
                <a:lnTo>
                  <a:pt x="19" y="335"/>
                </a:lnTo>
                <a:lnTo>
                  <a:pt x="14" y="346"/>
                </a:lnTo>
                <a:lnTo>
                  <a:pt x="11" y="360"/>
                </a:lnTo>
                <a:lnTo>
                  <a:pt x="8" y="373"/>
                </a:lnTo>
                <a:lnTo>
                  <a:pt x="5" y="388"/>
                </a:lnTo>
                <a:lnTo>
                  <a:pt x="2" y="403"/>
                </a:lnTo>
                <a:lnTo>
                  <a:pt x="1" y="418"/>
                </a:lnTo>
                <a:lnTo>
                  <a:pt x="0" y="434"/>
                </a:lnTo>
                <a:lnTo>
                  <a:pt x="0" y="452"/>
                </a:lnTo>
                <a:lnTo>
                  <a:pt x="0" y="572"/>
                </a:lnTo>
                <a:lnTo>
                  <a:pt x="0" y="582"/>
                </a:lnTo>
                <a:lnTo>
                  <a:pt x="1" y="593"/>
                </a:lnTo>
                <a:lnTo>
                  <a:pt x="2" y="603"/>
                </a:lnTo>
                <a:lnTo>
                  <a:pt x="5" y="614"/>
                </a:lnTo>
                <a:lnTo>
                  <a:pt x="10" y="633"/>
                </a:lnTo>
                <a:lnTo>
                  <a:pt x="18" y="652"/>
                </a:lnTo>
                <a:lnTo>
                  <a:pt x="26" y="670"/>
                </a:lnTo>
                <a:lnTo>
                  <a:pt x="37" y="688"/>
                </a:lnTo>
                <a:lnTo>
                  <a:pt x="50" y="705"/>
                </a:lnTo>
                <a:lnTo>
                  <a:pt x="64" y="720"/>
                </a:lnTo>
                <a:lnTo>
                  <a:pt x="79" y="734"/>
                </a:lnTo>
                <a:lnTo>
                  <a:pt x="95" y="745"/>
                </a:lnTo>
                <a:lnTo>
                  <a:pt x="112" y="756"/>
                </a:lnTo>
                <a:lnTo>
                  <a:pt x="130" y="766"/>
                </a:lnTo>
                <a:lnTo>
                  <a:pt x="149" y="773"/>
                </a:lnTo>
                <a:lnTo>
                  <a:pt x="170" y="779"/>
                </a:lnTo>
                <a:lnTo>
                  <a:pt x="179" y="780"/>
                </a:lnTo>
                <a:lnTo>
                  <a:pt x="190" y="782"/>
                </a:lnTo>
                <a:lnTo>
                  <a:pt x="200" y="782"/>
                </a:lnTo>
                <a:lnTo>
                  <a:pt x="211" y="783"/>
                </a:lnTo>
                <a:lnTo>
                  <a:pt x="492" y="783"/>
                </a:lnTo>
                <a:lnTo>
                  <a:pt x="498" y="782"/>
                </a:lnTo>
                <a:lnTo>
                  <a:pt x="505" y="781"/>
                </a:lnTo>
                <a:lnTo>
                  <a:pt x="511" y="780"/>
                </a:lnTo>
                <a:lnTo>
                  <a:pt x="517" y="777"/>
                </a:lnTo>
                <a:lnTo>
                  <a:pt x="523" y="773"/>
                </a:lnTo>
                <a:lnTo>
                  <a:pt x="529" y="770"/>
                </a:lnTo>
                <a:lnTo>
                  <a:pt x="533" y="766"/>
                </a:lnTo>
                <a:lnTo>
                  <a:pt x="538" y="762"/>
                </a:lnTo>
                <a:lnTo>
                  <a:pt x="542" y="756"/>
                </a:lnTo>
                <a:lnTo>
                  <a:pt x="546" y="750"/>
                </a:lnTo>
                <a:lnTo>
                  <a:pt x="549" y="744"/>
                </a:lnTo>
                <a:lnTo>
                  <a:pt x="552" y="737"/>
                </a:lnTo>
                <a:lnTo>
                  <a:pt x="554" y="730"/>
                </a:lnTo>
                <a:lnTo>
                  <a:pt x="556" y="723"/>
                </a:lnTo>
                <a:lnTo>
                  <a:pt x="557" y="715"/>
                </a:lnTo>
                <a:lnTo>
                  <a:pt x="557" y="708"/>
                </a:lnTo>
                <a:lnTo>
                  <a:pt x="556" y="695"/>
                </a:lnTo>
                <a:lnTo>
                  <a:pt x="554" y="683"/>
                </a:lnTo>
                <a:lnTo>
                  <a:pt x="549" y="673"/>
                </a:lnTo>
                <a:lnTo>
                  <a:pt x="544" y="662"/>
                </a:lnTo>
                <a:lnTo>
                  <a:pt x="647" y="662"/>
                </a:lnTo>
                <a:lnTo>
                  <a:pt x="655" y="662"/>
                </a:lnTo>
                <a:lnTo>
                  <a:pt x="662" y="661"/>
                </a:lnTo>
                <a:lnTo>
                  <a:pt x="669" y="659"/>
                </a:lnTo>
                <a:lnTo>
                  <a:pt x="676" y="656"/>
                </a:lnTo>
                <a:lnTo>
                  <a:pt x="682" y="653"/>
                </a:lnTo>
                <a:lnTo>
                  <a:pt x="689" y="649"/>
                </a:lnTo>
                <a:lnTo>
                  <a:pt x="694" y="645"/>
                </a:lnTo>
                <a:lnTo>
                  <a:pt x="700" y="639"/>
                </a:lnTo>
                <a:lnTo>
                  <a:pt x="705" y="634"/>
                </a:lnTo>
                <a:lnTo>
                  <a:pt x="709" y="629"/>
                </a:lnTo>
                <a:lnTo>
                  <a:pt x="714" y="622"/>
                </a:lnTo>
                <a:lnTo>
                  <a:pt x="717" y="616"/>
                </a:lnTo>
                <a:lnTo>
                  <a:pt x="719" y="609"/>
                </a:lnTo>
                <a:lnTo>
                  <a:pt x="721" y="602"/>
                </a:lnTo>
                <a:lnTo>
                  <a:pt x="722" y="594"/>
                </a:lnTo>
                <a:lnTo>
                  <a:pt x="722" y="587"/>
                </a:lnTo>
                <a:lnTo>
                  <a:pt x="722" y="579"/>
                </a:lnTo>
                <a:lnTo>
                  <a:pt x="721" y="572"/>
                </a:lnTo>
                <a:lnTo>
                  <a:pt x="719" y="565"/>
                </a:lnTo>
                <a:lnTo>
                  <a:pt x="717" y="558"/>
                </a:lnTo>
                <a:lnTo>
                  <a:pt x="714" y="551"/>
                </a:lnTo>
                <a:lnTo>
                  <a:pt x="709" y="546"/>
                </a:lnTo>
                <a:lnTo>
                  <a:pt x="705" y="540"/>
                </a:lnTo>
                <a:lnTo>
                  <a:pt x="700" y="534"/>
                </a:lnTo>
                <a:lnTo>
                  <a:pt x="694" y="530"/>
                </a:lnTo>
                <a:lnTo>
                  <a:pt x="689" y="525"/>
                </a:lnTo>
                <a:lnTo>
                  <a:pt x="682" y="521"/>
                </a:lnTo>
                <a:lnTo>
                  <a:pt x="676" y="518"/>
                </a:lnTo>
                <a:lnTo>
                  <a:pt x="669" y="515"/>
                </a:lnTo>
                <a:lnTo>
                  <a:pt x="662" y="514"/>
                </a:lnTo>
                <a:lnTo>
                  <a:pt x="655" y="512"/>
                </a:lnTo>
                <a:lnTo>
                  <a:pt x="647" y="512"/>
                </a:lnTo>
                <a:lnTo>
                  <a:pt x="301" y="512"/>
                </a:lnTo>
                <a:lnTo>
                  <a:pt x="293" y="511"/>
                </a:lnTo>
                <a:lnTo>
                  <a:pt x="287" y="508"/>
                </a:lnTo>
                <a:lnTo>
                  <a:pt x="279" y="505"/>
                </a:lnTo>
                <a:lnTo>
                  <a:pt x="273" y="501"/>
                </a:lnTo>
                <a:lnTo>
                  <a:pt x="267" y="496"/>
                </a:lnTo>
                <a:lnTo>
                  <a:pt x="263" y="489"/>
                </a:lnTo>
                <a:lnTo>
                  <a:pt x="259" y="483"/>
                </a:lnTo>
                <a:lnTo>
                  <a:pt x="257" y="475"/>
                </a:lnTo>
                <a:lnTo>
                  <a:pt x="264" y="478"/>
                </a:lnTo>
                <a:lnTo>
                  <a:pt x="271" y="479"/>
                </a:lnTo>
                <a:lnTo>
                  <a:pt x="278" y="482"/>
                </a:lnTo>
                <a:lnTo>
                  <a:pt x="286" y="482"/>
                </a:lnTo>
                <a:lnTo>
                  <a:pt x="828" y="482"/>
                </a:lnTo>
                <a:lnTo>
                  <a:pt x="836" y="482"/>
                </a:lnTo>
                <a:lnTo>
                  <a:pt x="842" y="479"/>
                </a:lnTo>
                <a:lnTo>
                  <a:pt x="850" y="478"/>
                </a:lnTo>
                <a:lnTo>
                  <a:pt x="856" y="475"/>
                </a:lnTo>
                <a:lnTo>
                  <a:pt x="863" y="472"/>
                </a:lnTo>
                <a:lnTo>
                  <a:pt x="869" y="469"/>
                </a:lnTo>
                <a:lnTo>
                  <a:pt x="876" y="463"/>
                </a:lnTo>
                <a:lnTo>
                  <a:pt x="881" y="459"/>
                </a:lnTo>
                <a:lnTo>
                  <a:pt x="885" y="454"/>
                </a:lnTo>
                <a:lnTo>
                  <a:pt x="889" y="447"/>
                </a:lnTo>
                <a:lnTo>
                  <a:pt x="894" y="442"/>
                </a:lnTo>
                <a:lnTo>
                  <a:pt x="897" y="435"/>
                </a:lnTo>
                <a:lnTo>
                  <a:pt x="899" y="428"/>
                </a:lnTo>
                <a:lnTo>
                  <a:pt x="901" y="422"/>
                </a:lnTo>
                <a:lnTo>
                  <a:pt x="902" y="414"/>
                </a:lnTo>
                <a:lnTo>
                  <a:pt x="903" y="407"/>
                </a:lnTo>
                <a:lnTo>
                  <a:pt x="903" y="180"/>
                </a:lnTo>
                <a:lnTo>
                  <a:pt x="482" y="180"/>
                </a:lnTo>
                <a:lnTo>
                  <a:pt x="479" y="180"/>
                </a:lnTo>
                <a:lnTo>
                  <a:pt x="475" y="179"/>
                </a:lnTo>
                <a:lnTo>
                  <a:pt x="473" y="178"/>
                </a:lnTo>
                <a:lnTo>
                  <a:pt x="471" y="176"/>
                </a:lnTo>
                <a:lnTo>
                  <a:pt x="469" y="174"/>
                </a:lnTo>
                <a:lnTo>
                  <a:pt x="468" y="172"/>
                </a:lnTo>
                <a:lnTo>
                  <a:pt x="467" y="168"/>
                </a:lnTo>
                <a:lnTo>
                  <a:pt x="467" y="165"/>
                </a:lnTo>
                <a:lnTo>
                  <a:pt x="467" y="162"/>
                </a:lnTo>
                <a:lnTo>
                  <a:pt x="468" y="160"/>
                </a:lnTo>
                <a:lnTo>
                  <a:pt x="469" y="157"/>
                </a:lnTo>
                <a:lnTo>
                  <a:pt x="471" y="154"/>
                </a:lnTo>
                <a:lnTo>
                  <a:pt x="473" y="153"/>
                </a:lnTo>
                <a:lnTo>
                  <a:pt x="475" y="151"/>
                </a:lnTo>
                <a:lnTo>
                  <a:pt x="479" y="150"/>
                </a:lnTo>
                <a:lnTo>
                  <a:pt x="482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3A5D1CAB-2DCD-4E9B-B059-54053C82E218}"/>
              </a:ext>
            </a:extLst>
          </p:cNvPr>
          <p:cNvSpPr/>
          <p:nvPr/>
        </p:nvSpPr>
        <p:spPr>
          <a:xfrm flipH="1">
            <a:off x="10459340" y="1350583"/>
            <a:ext cx="1732660" cy="96395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Arrow: Pentagon 155">
            <a:extLst>
              <a:ext uri="{FF2B5EF4-FFF2-40B4-BE49-F238E27FC236}">
                <a16:creationId xmlns:a16="http://schemas.microsoft.com/office/drawing/2014/main" id="{F391A2AB-E334-40D2-88F7-3E98E4081B8A}"/>
              </a:ext>
            </a:extLst>
          </p:cNvPr>
          <p:cNvSpPr/>
          <p:nvPr/>
        </p:nvSpPr>
        <p:spPr>
          <a:xfrm>
            <a:off x="0" y="1350583"/>
            <a:ext cx="1732660" cy="96395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5BD035A-DE80-47E4-81D7-151DA9169F07}"/>
              </a:ext>
            </a:extLst>
          </p:cNvPr>
          <p:cNvSpPr txBox="1"/>
          <p:nvPr/>
        </p:nvSpPr>
        <p:spPr>
          <a:xfrm>
            <a:off x="1219200" y="5960474"/>
            <a:ext cx="9906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/>
              <a:t>Lorem ipsum dolor sit amet, consectetur adipiscing elit. Mauris tincidunt maximus justo et accumsan. Vivamus nec elementum ex, fermentum pharetra ex. Pellentesque fringilla erat a sagittis varius. Nam sit amet ante vel lorem consectetur aliquam. Pellentesque iaculis nec diam id mattis. Etiam ultricies tortor non ipsum malesuada hendrerit. </a:t>
            </a:r>
          </a:p>
        </p:txBody>
      </p:sp>
      <p:sp>
        <p:nvSpPr>
          <p:cNvPr id="68" name="Rectangle 2">
            <a:extLst>
              <a:ext uri="{FF2B5EF4-FFF2-40B4-BE49-F238E27FC236}">
                <a16:creationId xmlns:a16="http://schemas.microsoft.com/office/drawing/2014/main" id="{249C0FA4-7022-4674-BE3C-5B33EFB12560}"/>
              </a:ext>
            </a:extLst>
          </p:cNvPr>
          <p:cNvSpPr/>
          <p:nvPr/>
        </p:nvSpPr>
        <p:spPr>
          <a:xfrm>
            <a:off x="-1" y="264903"/>
            <a:ext cx="2133600" cy="177800"/>
          </a:xfrm>
          <a:prstGeom prst="rect">
            <a:avLst/>
          </a:prstGeom>
          <a:solidFill>
            <a:srgbClr val="044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9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772F6C5-B316-420F-8A67-5342144DD5E5}"/>
              </a:ext>
            </a:extLst>
          </p:cNvPr>
          <p:cNvSpPr/>
          <p:nvPr/>
        </p:nvSpPr>
        <p:spPr>
          <a:xfrm>
            <a:off x="5039881" y="404664"/>
            <a:ext cx="7152119" cy="1368149"/>
          </a:xfrm>
          <a:prstGeom prst="rect">
            <a:avLst/>
          </a:prstGeom>
          <a:solidFill>
            <a:srgbClr val="4C9BD3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A4FF53-1DC6-46BA-915C-7D27EE1D4F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>
                <a:latin typeface="Arial"/>
              </a:rPr>
              <a:t>Images &amp; Contents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75C1152-BDC6-49B2-82A0-C2B0FBD02BE2}"/>
              </a:ext>
            </a:extLst>
          </p:cNvPr>
          <p:cNvGrpSpPr/>
          <p:nvPr/>
        </p:nvGrpSpPr>
        <p:grpSpPr>
          <a:xfrm>
            <a:off x="5724851" y="2090612"/>
            <a:ext cx="5751283" cy="923338"/>
            <a:chOff x="4293638" y="1567958"/>
            <a:chExt cx="4313462" cy="692503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B2098D4-1563-4675-A6C6-7497B4054E84}"/>
                </a:ext>
              </a:extLst>
            </p:cNvPr>
            <p:cNvSpPr txBox="1"/>
            <p:nvPr/>
          </p:nvSpPr>
          <p:spPr>
            <a:xfrm>
              <a:off x="4293638" y="1752630"/>
              <a:ext cx="4313462" cy="507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920" tIns="60960" rIns="121920" bIns="60960" anchor="t" anchorCtr="0" compatLnSpc="1">
              <a:sp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kern="0">
                  <a:solidFill>
                    <a:srgbClr val="0D0D0D"/>
                  </a:solidFill>
                  <a:latin typeface="Arial"/>
                  <a:ea typeface="Arial"/>
                  <a:cs typeface="Arial" pitchFamily="34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sz="1200" kern="0">
                  <a:solidFill>
                    <a:srgbClr val="000000"/>
                  </a:solidFill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28A64FE-9E8F-4355-A8EF-983E8FC61CCA}"/>
                </a:ext>
              </a:extLst>
            </p:cNvPr>
            <p:cNvSpPr txBox="1"/>
            <p:nvPr/>
          </p:nvSpPr>
          <p:spPr>
            <a:xfrm>
              <a:off x="4293638" y="1567958"/>
              <a:ext cx="4313462" cy="25391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6" tIns="60960" rIns="107996" bIns="60960" anchor="t" anchorCtr="0" compatLnSpc="1">
              <a:sp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kern="0">
                  <a:solidFill>
                    <a:srgbClr val="0D0D0D"/>
                  </a:solidFill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sp>
        <p:nvSpPr>
          <p:cNvPr id="7" name="Oval 7">
            <a:extLst>
              <a:ext uri="{FF2B5EF4-FFF2-40B4-BE49-F238E27FC236}">
                <a16:creationId xmlns:a16="http://schemas.microsoft.com/office/drawing/2014/main" id="{DA25FE2B-9029-4102-AB00-052561DE858E}"/>
              </a:ext>
            </a:extLst>
          </p:cNvPr>
          <p:cNvSpPr/>
          <p:nvPr/>
        </p:nvSpPr>
        <p:spPr>
          <a:xfrm flipH="1">
            <a:off x="5833067" y="3335963"/>
            <a:ext cx="748979" cy="74897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63495" cap="flat">
            <a:solidFill>
              <a:srgbClr val="0445AA"/>
            </a:solidFill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 pitchFamily="34"/>
            </a:endParaRP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E30FDF9A-D29A-475F-8F3F-EB417C370EF5}"/>
              </a:ext>
            </a:extLst>
          </p:cNvPr>
          <p:cNvGrpSpPr/>
          <p:nvPr/>
        </p:nvGrpSpPr>
        <p:grpSpPr>
          <a:xfrm>
            <a:off x="6760536" y="3356504"/>
            <a:ext cx="4755477" cy="738660"/>
            <a:chOff x="5070402" y="2517379"/>
            <a:chExt cx="3566608" cy="553995"/>
          </a:xfrm>
        </p:grpSpPr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D9FF1480-DC98-4F7B-9AF8-3BC0E2D9568C}"/>
                </a:ext>
              </a:extLst>
            </p:cNvPr>
            <p:cNvSpPr txBox="1"/>
            <p:nvPr/>
          </p:nvSpPr>
          <p:spPr>
            <a:xfrm>
              <a:off x="5082271" y="2702042"/>
              <a:ext cx="3547743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920" tIns="60960" rIns="121920" bIns="60960" anchor="t" anchorCtr="0" compatLnSpc="1">
              <a:sp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kern="0">
                  <a:solidFill>
                    <a:srgbClr val="000000"/>
                  </a:solidFill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D771C23C-9C0F-4442-B444-30DD05489FB6}"/>
                </a:ext>
              </a:extLst>
            </p:cNvPr>
            <p:cNvSpPr txBox="1"/>
            <p:nvPr/>
          </p:nvSpPr>
          <p:spPr>
            <a:xfrm>
              <a:off x="5070402" y="2517379"/>
              <a:ext cx="3566608" cy="25391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6" tIns="60960" rIns="107996" bIns="60960" anchor="t" anchorCtr="0" compatLnSpc="1">
              <a:sp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kern="0">
                  <a:solidFill>
                    <a:srgbClr val="0D0D0D"/>
                  </a:solidFill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sp>
        <p:nvSpPr>
          <p:cNvPr id="11" name="Oval 15">
            <a:extLst>
              <a:ext uri="{FF2B5EF4-FFF2-40B4-BE49-F238E27FC236}">
                <a16:creationId xmlns:a16="http://schemas.microsoft.com/office/drawing/2014/main" id="{6C16325E-F8D0-45E1-A104-FB3103D531F4}"/>
              </a:ext>
            </a:extLst>
          </p:cNvPr>
          <p:cNvSpPr/>
          <p:nvPr/>
        </p:nvSpPr>
        <p:spPr>
          <a:xfrm flipH="1">
            <a:off x="5833067" y="4380073"/>
            <a:ext cx="748979" cy="74897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63495" cap="flat">
            <a:solidFill>
              <a:srgbClr val="08529F"/>
            </a:solidFill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 pitchFamily="34"/>
            </a:endParaRPr>
          </a:p>
        </p:txBody>
      </p:sp>
      <p:grpSp>
        <p:nvGrpSpPr>
          <p:cNvPr id="12" name="Group 16">
            <a:extLst>
              <a:ext uri="{FF2B5EF4-FFF2-40B4-BE49-F238E27FC236}">
                <a16:creationId xmlns:a16="http://schemas.microsoft.com/office/drawing/2014/main" id="{AC5D688F-830C-4BC9-BFA5-E8FAAFF1EE44}"/>
              </a:ext>
            </a:extLst>
          </p:cNvPr>
          <p:cNvGrpSpPr/>
          <p:nvPr/>
        </p:nvGrpSpPr>
        <p:grpSpPr>
          <a:xfrm>
            <a:off x="6760536" y="4400627"/>
            <a:ext cx="4755477" cy="738661"/>
            <a:chOff x="5070402" y="3300471"/>
            <a:chExt cx="3566608" cy="553996"/>
          </a:xfrm>
        </p:grpSpPr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713116CC-4833-41CF-9FC8-22911A0BDD06}"/>
                </a:ext>
              </a:extLst>
            </p:cNvPr>
            <p:cNvSpPr txBox="1"/>
            <p:nvPr/>
          </p:nvSpPr>
          <p:spPr>
            <a:xfrm>
              <a:off x="5082271" y="3485135"/>
              <a:ext cx="3547743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920" tIns="60960" rIns="121920" bIns="60960" anchor="t" anchorCtr="0" compatLnSpc="1">
              <a:sp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kern="0">
                  <a:solidFill>
                    <a:srgbClr val="000000"/>
                  </a:solidFill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8E510FD9-4F76-4B32-A9F3-09AA2EA69F13}"/>
                </a:ext>
              </a:extLst>
            </p:cNvPr>
            <p:cNvSpPr txBox="1"/>
            <p:nvPr/>
          </p:nvSpPr>
          <p:spPr>
            <a:xfrm>
              <a:off x="5070402" y="3300471"/>
              <a:ext cx="3566608" cy="25391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6" tIns="60960" rIns="107996" bIns="60960" anchor="t" anchorCtr="0" compatLnSpc="1">
              <a:sp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kern="0">
                  <a:solidFill>
                    <a:srgbClr val="0D0D0D"/>
                  </a:solidFill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sp>
        <p:nvSpPr>
          <p:cNvPr id="15" name="Oval 20">
            <a:extLst>
              <a:ext uri="{FF2B5EF4-FFF2-40B4-BE49-F238E27FC236}">
                <a16:creationId xmlns:a16="http://schemas.microsoft.com/office/drawing/2014/main" id="{61EB4F1C-155E-4561-ADBD-AD14702B94D2}"/>
              </a:ext>
            </a:extLst>
          </p:cNvPr>
          <p:cNvSpPr/>
          <p:nvPr/>
        </p:nvSpPr>
        <p:spPr>
          <a:xfrm flipH="1">
            <a:off x="5833067" y="5424184"/>
            <a:ext cx="748979" cy="74897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63495" cap="flat">
            <a:solidFill>
              <a:srgbClr val="0445AA"/>
            </a:solidFill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 pitchFamily="34"/>
            </a:endParaRPr>
          </a:p>
        </p:txBody>
      </p:sp>
      <p:grpSp>
        <p:nvGrpSpPr>
          <p:cNvPr id="16" name="Group 21">
            <a:extLst>
              <a:ext uri="{FF2B5EF4-FFF2-40B4-BE49-F238E27FC236}">
                <a16:creationId xmlns:a16="http://schemas.microsoft.com/office/drawing/2014/main" id="{E304C9E9-7931-4A6E-894F-3B74316922EC}"/>
              </a:ext>
            </a:extLst>
          </p:cNvPr>
          <p:cNvGrpSpPr/>
          <p:nvPr/>
        </p:nvGrpSpPr>
        <p:grpSpPr>
          <a:xfrm>
            <a:off x="6760536" y="5444737"/>
            <a:ext cx="4755477" cy="738661"/>
            <a:chOff x="5070402" y="4083554"/>
            <a:chExt cx="3566608" cy="553996"/>
          </a:xfrm>
        </p:grpSpPr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AA96F800-430F-44B1-8FE4-4603060E78C9}"/>
                </a:ext>
              </a:extLst>
            </p:cNvPr>
            <p:cNvSpPr txBox="1"/>
            <p:nvPr/>
          </p:nvSpPr>
          <p:spPr>
            <a:xfrm>
              <a:off x="5082271" y="4268218"/>
              <a:ext cx="3547743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920" tIns="60960" rIns="121920" bIns="60960" anchor="t" anchorCtr="0" compatLnSpc="1">
              <a:sp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kern="0">
                  <a:solidFill>
                    <a:srgbClr val="000000"/>
                  </a:solidFill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23">
              <a:extLst>
                <a:ext uri="{FF2B5EF4-FFF2-40B4-BE49-F238E27FC236}">
                  <a16:creationId xmlns:a16="http://schemas.microsoft.com/office/drawing/2014/main" id="{73D494D8-9389-4701-8641-199C90D254EB}"/>
                </a:ext>
              </a:extLst>
            </p:cNvPr>
            <p:cNvSpPr txBox="1"/>
            <p:nvPr/>
          </p:nvSpPr>
          <p:spPr>
            <a:xfrm>
              <a:off x="5070402" y="4083554"/>
              <a:ext cx="3566608" cy="25391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6" tIns="60960" rIns="107996" bIns="60960" anchor="t" anchorCtr="0" compatLnSpc="1">
              <a:sp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kern="0">
                  <a:solidFill>
                    <a:srgbClr val="0D0D0D"/>
                  </a:solidFill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sp>
        <p:nvSpPr>
          <p:cNvPr id="19" name="Rectangle 36">
            <a:extLst>
              <a:ext uri="{FF2B5EF4-FFF2-40B4-BE49-F238E27FC236}">
                <a16:creationId xmlns:a16="http://schemas.microsoft.com/office/drawing/2014/main" id="{BE85B7A5-5954-49F6-AE10-7E0808B0844E}"/>
              </a:ext>
            </a:extLst>
          </p:cNvPr>
          <p:cNvSpPr/>
          <p:nvPr/>
        </p:nvSpPr>
        <p:spPr>
          <a:xfrm>
            <a:off x="6024994" y="4581010"/>
            <a:ext cx="411577" cy="34404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2663936"/>
              <a:gd name="f5" fmla="val 2624444"/>
              <a:gd name="f6" fmla="val 2376100"/>
              <a:gd name="f7" fmla="val 2520100"/>
              <a:gd name="f8" fmla="val 2952463"/>
              <a:gd name="f9" fmla="val 210911"/>
              <a:gd name="f10" fmla="val 538930"/>
              <a:gd name="f11" fmla="val 2095269"/>
              <a:gd name="f12" fmla="val 2239269"/>
              <a:gd name="f13" fmla="val 1814436"/>
              <a:gd name="f14" fmla="val 1958436"/>
              <a:gd name="f15" fmla="val 1533603"/>
              <a:gd name="f16" fmla="val 1677603"/>
              <a:gd name="f17" fmla="val 1252770"/>
              <a:gd name="f18" fmla="val 1396770"/>
              <a:gd name="f19" fmla="val 971937"/>
              <a:gd name="f20" fmla="val 1115937"/>
              <a:gd name="f21" fmla="val 691104"/>
              <a:gd name="f22" fmla="val 835104"/>
              <a:gd name="f23" fmla="val 988006"/>
              <a:gd name="f24" fmla="val 552354"/>
              <a:gd name="f25" fmla="val 2111583"/>
              <a:gd name="f26" fmla="val 2332169"/>
              <a:gd name="f27" fmla="val 1331969"/>
              <a:gd name="f28" fmla="val 410271"/>
              <a:gd name="f29" fmla="val 554271"/>
              <a:gd name="f30" fmla="val 129438"/>
              <a:gd name="f31" fmla="val 273438"/>
              <a:gd name="f32" fmla="*/ f0 1 3186824"/>
              <a:gd name="f33" fmla="*/ f1 1 2663936"/>
              <a:gd name="f34" fmla="val f2"/>
              <a:gd name="f35" fmla="val f3"/>
              <a:gd name="f36" fmla="val f4"/>
              <a:gd name="f37" fmla="+- f36 0 f34"/>
              <a:gd name="f38" fmla="+- f35 0 f34"/>
              <a:gd name="f39" fmla="*/ f38 1 3186824"/>
              <a:gd name="f40" fmla="*/ f37 1 2663936"/>
              <a:gd name="f41" fmla="*/ f34 1 f39"/>
              <a:gd name="f42" fmla="*/ f35 1 f39"/>
              <a:gd name="f43" fmla="*/ f34 1 f40"/>
              <a:gd name="f44" fmla="*/ f36 1 f40"/>
              <a:gd name="f45" fmla="*/ f41 f32 1"/>
              <a:gd name="f46" fmla="*/ f42 f32 1"/>
              <a:gd name="f47" fmla="*/ f44 f33 1"/>
              <a:gd name="f48" fmla="*/ f4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186824" h="2663936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6"/>
                </a:moveTo>
                <a:lnTo>
                  <a:pt x="f9" y="f7"/>
                </a:lnTo>
                <a:lnTo>
                  <a:pt x="f10" y="f7"/>
                </a:lnTo>
                <a:lnTo>
                  <a:pt x="f10" y="f6"/>
                </a:lnTo>
                <a:close/>
                <a:moveTo>
                  <a:pt x="f5" y="f11"/>
                </a:moveTo>
                <a:lnTo>
                  <a:pt x="f5" y="f12"/>
                </a:lnTo>
                <a:lnTo>
                  <a:pt x="f8" y="f12"/>
                </a:lnTo>
                <a:lnTo>
                  <a:pt x="f8" y="f11"/>
                </a:lnTo>
                <a:close/>
                <a:moveTo>
                  <a:pt x="f9" y="f11"/>
                </a:moveTo>
                <a:lnTo>
                  <a:pt x="f9" y="f12"/>
                </a:lnTo>
                <a:lnTo>
                  <a:pt x="f10" y="f12"/>
                </a:lnTo>
                <a:lnTo>
                  <a:pt x="f10" y="f11"/>
                </a:lnTo>
                <a:close/>
                <a:moveTo>
                  <a:pt x="f5" y="f13"/>
                </a:moveTo>
                <a:lnTo>
                  <a:pt x="f5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9" y="f13"/>
                </a:moveTo>
                <a:lnTo>
                  <a:pt x="f9" y="f14"/>
                </a:lnTo>
                <a:lnTo>
                  <a:pt x="f10" y="f14"/>
                </a:lnTo>
                <a:lnTo>
                  <a:pt x="f10" y="f13"/>
                </a:lnTo>
                <a:close/>
                <a:moveTo>
                  <a:pt x="f5" y="f15"/>
                </a:moveTo>
                <a:lnTo>
                  <a:pt x="f5" y="f16"/>
                </a:lnTo>
                <a:lnTo>
                  <a:pt x="f8" y="f16"/>
                </a:lnTo>
                <a:lnTo>
                  <a:pt x="f8" y="f15"/>
                </a:lnTo>
                <a:close/>
                <a:moveTo>
                  <a:pt x="f9" y="f15"/>
                </a:moveTo>
                <a:lnTo>
                  <a:pt x="f9" y="f16"/>
                </a:lnTo>
                <a:lnTo>
                  <a:pt x="f10" y="f16"/>
                </a:lnTo>
                <a:lnTo>
                  <a:pt x="f10" y="f15"/>
                </a:lnTo>
                <a:close/>
                <a:moveTo>
                  <a:pt x="f5" y="f17"/>
                </a:moveTo>
                <a:lnTo>
                  <a:pt x="f5" y="f18"/>
                </a:lnTo>
                <a:lnTo>
                  <a:pt x="f8" y="f18"/>
                </a:lnTo>
                <a:lnTo>
                  <a:pt x="f8" y="f17"/>
                </a:lnTo>
                <a:close/>
                <a:moveTo>
                  <a:pt x="f9" y="f17"/>
                </a:moveTo>
                <a:lnTo>
                  <a:pt x="f9" y="f18"/>
                </a:lnTo>
                <a:lnTo>
                  <a:pt x="f10" y="f18"/>
                </a:lnTo>
                <a:lnTo>
                  <a:pt x="f10" y="f17"/>
                </a:lnTo>
                <a:close/>
                <a:moveTo>
                  <a:pt x="f5" y="f19"/>
                </a:moveTo>
                <a:lnTo>
                  <a:pt x="f5" y="f20"/>
                </a:lnTo>
                <a:lnTo>
                  <a:pt x="f8" y="f20"/>
                </a:lnTo>
                <a:lnTo>
                  <a:pt x="f8" y="f19"/>
                </a:lnTo>
                <a:close/>
                <a:moveTo>
                  <a:pt x="f9" y="f19"/>
                </a:moveTo>
                <a:lnTo>
                  <a:pt x="f9" y="f20"/>
                </a:lnTo>
                <a:lnTo>
                  <a:pt x="f10" y="f20"/>
                </a:lnTo>
                <a:lnTo>
                  <a:pt x="f10" y="f19"/>
                </a:lnTo>
                <a:close/>
                <a:moveTo>
                  <a:pt x="f5" y="f21"/>
                </a:moveTo>
                <a:lnTo>
                  <a:pt x="f5" y="f22"/>
                </a:lnTo>
                <a:lnTo>
                  <a:pt x="f8" y="f22"/>
                </a:lnTo>
                <a:lnTo>
                  <a:pt x="f8" y="f21"/>
                </a:lnTo>
                <a:close/>
                <a:moveTo>
                  <a:pt x="f9" y="f21"/>
                </a:moveTo>
                <a:lnTo>
                  <a:pt x="f9" y="f22"/>
                </a:lnTo>
                <a:lnTo>
                  <a:pt x="f10" y="f22"/>
                </a:lnTo>
                <a:lnTo>
                  <a:pt x="f10" y="f21"/>
                </a:lnTo>
                <a:close/>
                <a:moveTo>
                  <a:pt x="f23" y="f24"/>
                </a:moveTo>
                <a:lnTo>
                  <a:pt x="f23" y="f25"/>
                </a:lnTo>
                <a:lnTo>
                  <a:pt x="f26" y="f27"/>
                </a:lnTo>
                <a:close/>
                <a:moveTo>
                  <a:pt x="f5" y="f28"/>
                </a:moveTo>
                <a:lnTo>
                  <a:pt x="f5" y="f29"/>
                </a:lnTo>
                <a:lnTo>
                  <a:pt x="f8" y="f29"/>
                </a:lnTo>
                <a:lnTo>
                  <a:pt x="f8" y="f28"/>
                </a:lnTo>
                <a:close/>
                <a:moveTo>
                  <a:pt x="f9" y="f28"/>
                </a:moveTo>
                <a:lnTo>
                  <a:pt x="f9" y="f29"/>
                </a:lnTo>
                <a:lnTo>
                  <a:pt x="f10" y="f29"/>
                </a:lnTo>
                <a:lnTo>
                  <a:pt x="f10" y="f28"/>
                </a:lnTo>
                <a:close/>
                <a:moveTo>
                  <a:pt x="f5" y="f30"/>
                </a:moveTo>
                <a:lnTo>
                  <a:pt x="f5" y="f31"/>
                </a:lnTo>
                <a:lnTo>
                  <a:pt x="f8" y="f31"/>
                </a:lnTo>
                <a:lnTo>
                  <a:pt x="f8" y="f30"/>
                </a:lnTo>
                <a:close/>
                <a:moveTo>
                  <a:pt x="f9" y="f30"/>
                </a:moveTo>
                <a:lnTo>
                  <a:pt x="f9" y="f31"/>
                </a:lnTo>
                <a:lnTo>
                  <a:pt x="f10" y="f31"/>
                </a:lnTo>
                <a:lnTo>
                  <a:pt x="f10" y="f30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1F4C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C4606DA9-30B4-466A-B5AC-A2A27B4A4E61}"/>
              </a:ext>
            </a:extLst>
          </p:cNvPr>
          <p:cNvSpPr/>
          <p:nvPr/>
        </p:nvSpPr>
        <p:spPr>
          <a:xfrm>
            <a:off x="6015264" y="5635436"/>
            <a:ext cx="425037" cy="32648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2447912"/>
              <a:gd name="f5" fmla="val 1917737"/>
              <a:gd name="f6" fmla="val 1021643"/>
              <a:gd name="f7" fmla="val 2188548"/>
              <a:gd name="f8" fmla="val 2408083"/>
              <a:gd name="f9" fmla="val 1241178"/>
              <a:gd name="f10" fmla="val 1511989"/>
              <a:gd name="f11" fmla="val 1782800"/>
              <a:gd name="f12" fmla="val 2002335"/>
              <a:gd name="f13" fmla="val 1646926"/>
              <a:gd name="f14" fmla="val 1427391"/>
              <a:gd name="f15" fmla="val 827913"/>
              <a:gd name="f16" fmla="val 1539932"/>
              <a:gd name="f17" fmla="val 1233661"/>
              <a:gd name="f18" fmla="val 1134184"/>
              <a:gd name="f19" fmla="val 1889794"/>
              <a:gd name="f20" fmla="val 2196065"/>
              <a:gd name="f21" fmla="val 2295542"/>
              <a:gd name="f22" fmla="val 2601813"/>
              <a:gd name="f23" fmla="val 1112286"/>
              <a:gd name="f24" fmla="val 675885"/>
              <a:gd name="f25" fmla="val 830188"/>
              <a:gd name="f26" fmla="val 1328310"/>
              <a:gd name="f27" fmla="val 2586084"/>
              <a:gd name="f28" fmla="val 626422"/>
              <a:gd name="f29" fmla="val 3001340"/>
              <a:gd name="f30" fmla="val 1593701"/>
              <a:gd name="f31" fmla="val 108218"/>
              <a:gd name="f32" fmla="val 432905"/>
              <a:gd name="f33" fmla="val 2241773"/>
              <a:gd name="f34" fmla="val 1452512"/>
              <a:gd name="f35" fmla="val 2382963"/>
              <a:gd name="f36" fmla="val 2433311"/>
              <a:gd name="f37" fmla="val 2474127"/>
              <a:gd name="f38" fmla="val 40816"/>
              <a:gd name="f39" fmla="val 91164"/>
              <a:gd name="f40" fmla="val 2933014"/>
              <a:gd name="f41" fmla="val 3073189"/>
              <a:gd name="f42" fmla="val 546540"/>
              <a:gd name="f43" fmla="val 686715"/>
              <a:gd name="f44" fmla="val 2194102"/>
              <a:gd name="f45" fmla="val 2334277"/>
              <a:gd name="f46" fmla="val 253810"/>
              <a:gd name="f47" fmla="val 113635"/>
              <a:gd name="f48" fmla="val 307082"/>
              <a:gd name="f49" fmla="val 313169"/>
              <a:gd name="f50" fmla="val 287995"/>
              <a:gd name="f51" fmla="val 327490"/>
              <a:gd name="f52" fmla="val 267587"/>
              <a:gd name="f53" fmla="val 352664"/>
              <a:gd name="f54" fmla="val 817888"/>
              <a:gd name="f55" fmla="val 843062"/>
              <a:gd name="f56" fmla="val 863470"/>
              <a:gd name="f57" fmla="val 1361348"/>
              <a:gd name="f58" fmla="val 1402164"/>
              <a:gd name="f59" fmla="*/ f0 1 3186824"/>
              <a:gd name="f60" fmla="*/ f1 1 2447912"/>
              <a:gd name="f61" fmla="val f2"/>
              <a:gd name="f62" fmla="val f3"/>
              <a:gd name="f63" fmla="val f4"/>
              <a:gd name="f64" fmla="+- f63 0 f61"/>
              <a:gd name="f65" fmla="+- f62 0 f61"/>
              <a:gd name="f66" fmla="*/ f65 1 3186824"/>
              <a:gd name="f67" fmla="*/ f64 1 2447912"/>
              <a:gd name="f68" fmla="*/ f61 1 f66"/>
              <a:gd name="f69" fmla="*/ f62 1 f66"/>
              <a:gd name="f70" fmla="*/ f61 1 f67"/>
              <a:gd name="f71" fmla="*/ f63 1 f67"/>
              <a:gd name="f72" fmla="*/ f68 f59 1"/>
              <a:gd name="f73" fmla="*/ f69 f59 1"/>
              <a:gd name="f74" fmla="*/ f71 f60 1"/>
              <a:gd name="f75" fmla="*/ f70 f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2" t="f75" r="f73" b="f74"/>
            <a:pathLst>
              <a:path w="3186824" h="244791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15"/>
                </a:moveTo>
                <a:cubicBezTo>
                  <a:pt x="f16" y="f15"/>
                  <a:pt x="f17" y="f18"/>
                  <a:pt x="f17" y="f10"/>
                </a:cubicBezTo>
                <a:cubicBezTo>
                  <a:pt x="f17" y="f19"/>
                  <a:pt x="f16" y="f20"/>
                  <a:pt x="f5" y="f20"/>
                </a:cubicBezTo>
                <a:cubicBezTo>
                  <a:pt x="f21" y="f20"/>
                  <a:pt x="f22" y="f19"/>
                  <a:pt x="f22" y="f10"/>
                </a:cubicBezTo>
                <a:cubicBezTo>
                  <a:pt x="f22" y="f18"/>
                  <a:pt x="f21" y="f15"/>
                  <a:pt x="f5" y="f15"/>
                </a:cubicBezTo>
                <a:close/>
                <a:moveTo>
                  <a:pt x="f23" y="f24"/>
                </a:moveTo>
                <a:lnTo>
                  <a:pt x="f23" y="f25"/>
                </a:lnTo>
                <a:lnTo>
                  <a:pt x="f26" y="f25"/>
                </a:lnTo>
                <a:lnTo>
                  <a:pt x="f26" y="f24"/>
                </a:lnTo>
                <a:close/>
                <a:moveTo>
                  <a:pt x="f27" y="f28"/>
                </a:moveTo>
                <a:lnTo>
                  <a:pt x="f27" y="f25"/>
                </a:lnTo>
                <a:lnTo>
                  <a:pt x="f29" y="f25"/>
                </a:lnTo>
                <a:lnTo>
                  <a:pt x="f29" y="f28"/>
                </a:lnTo>
                <a:close/>
                <a:moveTo>
                  <a:pt x="f30" y="f31"/>
                </a:moveTo>
                <a:lnTo>
                  <a:pt x="f30" y="f32"/>
                </a:lnTo>
                <a:lnTo>
                  <a:pt x="f33" y="f32"/>
                </a:lnTo>
                <a:lnTo>
                  <a:pt x="f33" y="f31"/>
                </a:lnTo>
                <a:close/>
                <a:moveTo>
                  <a:pt x="f34" y="f2"/>
                </a:moveTo>
                <a:lnTo>
                  <a:pt x="f35" y="f2"/>
                </a:lnTo>
                <a:cubicBezTo>
                  <a:pt x="f36" y="f2"/>
                  <a:pt x="f37" y="f38"/>
                  <a:pt x="f37" y="f39"/>
                </a:cubicBezTo>
                <a:lnTo>
                  <a:pt x="f37" y="f32"/>
                </a:lnTo>
                <a:lnTo>
                  <a:pt x="f40" y="f32"/>
                </a:lnTo>
                <a:cubicBezTo>
                  <a:pt x="f41" y="f32"/>
                  <a:pt x="f3" y="f42"/>
                  <a:pt x="f3" y="f43"/>
                </a:cubicBezTo>
                <a:lnTo>
                  <a:pt x="f3" y="f44"/>
                </a:lnTo>
                <a:cubicBezTo>
                  <a:pt x="f3" y="f45"/>
                  <a:pt x="f41" y="f4"/>
                  <a:pt x="f40" y="f4"/>
                </a:cubicBezTo>
                <a:lnTo>
                  <a:pt x="f46" y="f4"/>
                </a:lnTo>
                <a:cubicBezTo>
                  <a:pt x="f47" y="f4"/>
                  <a:pt x="f2" y="f45"/>
                  <a:pt x="f2" y="f44"/>
                </a:cubicBezTo>
                <a:lnTo>
                  <a:pt x="f2" y="f43"/>
                </a:lnTo>
                <a:cubicBezTo>
                  <a:pt x="f2" y="f42"/>
                  <a:pt x="f47" y="f32"/>
                  <a:pt x="f46" y="f32"/>
                </a:cubicBezTo>
                <a:lnTo>
                  <a:pt x="f48" y="f32"/>
                </a:lnTo>
                <a:lnTo>
                  <a:pt x="f48" y="f49"/>
                </a:lnTo>
                <a:cubicBezTo>
                  <a:pt x="f48" y="f50"/>
                  <a:pt x="f51" y="f52"/>
                  <a:pt x="f53" y="f52"/>
                </a:cubicBezTo>
                <a:lnTo>
                  <a:pt x="f54" y="f52"/>
                </a:lnTo>
                <a:cubicBezTo>
                  <a:pt x="f55" y="f52"/>
                  <a:pt x="f56" y="f50"/>
                  <a:pt x="f56" y="f49"/>
                </a:cubicBezTo>
                <a:lnTo>
                  <a:pt x="f56" y="f32"/>
                </a:lnTo>
                <a:lnTo>
                  <a:pt x="f57" y="f32"/>
                </a:lnTo>
                <a:lnTo>
                  <a:pt x="f57" y="f39"/>
                </a:lnTo>
                <a:cubicBezTo>
                  <a:pt x="f57" y="f38"/>
                  <a:pt x="f58" y="f2"/>
                  <a:pt x="f34" y="f2"/>
                </a:cubicBezTo>
                <a:close/>
              </a:path>
            </a:pathLst>
          </a:custGeom>
          <a:solidFill>
            <a:srgbClr val="0445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18A40F5B-1BF3-423F-B1B5-97B38E2D70A6}"/>
              </a:ext>
            </a:extLst>
          </p:cNvPr>
          <p:cNvSpPr/>
          <p:nvPr/>
        </p:nvSpPr>
        <p:spPr>
          <a:xfrm>
            <a:off x="5988601" y="3569671"/>
            <a:ext cx="432132" cy="284000"/>
          </a:xfrm>
          <a:custGeom>
            <a:avLst/>
            <a:gdLst>
              <a:gd name="f0" fmla="val w"/>
              <a:gd name="f1" fmla="val h"/>
              <a:gd name="f2" fmla="val 0"/>
              <a:gd name="f3" fmla="val 3240006"/>
              <a:gd name="f4" fmla="val 2129375"/>
              <a:gd name="f5" fmla="val 1916836"/>
              <a:gd name="f6" fmla="val 454558"/>
              <a:gd name="f7" fmla="val 2018418"/>
              <a:gd name="f8" fmla="val 2100766"/>
              <a:gd name="f9" fmla="val 536906"/>
              <a:gd name="f10" fmla="val 638488"/>
              <a:gd name="f11" fmla="val 740070"/>
              <a:gd name="f12" fmla="val 822418"/>
              <a:gd name="f13" fmla="val 1815254"/>
              <a:gd name="f14" fmla="val 1732906"/>
              <a:gd name="f15" fmla="val 1197545"/>
              <a:gd name="f16" fmla="val 272737"/>
              <a:gd name="f17" fmla="val 1861974"/>
              <a:gd name="f18" fmla="val 1458536"/>
              <a:gd name="f19" fmla="val 2263096"/>
              <a:gd name="f20" fmla="val 848801"/>
              <a:gd name="f21" fmla="val 2919562"/>
              <a:gd name="f22" fmla="val 1846679"/>
              <a:gd name="f23" fmla="val 2079459"/>
              <a:gd name="f24" fmla="val 1606629"/>
              <a:gd name="f25" fmla="val 315630"/>
              <a:gd name="f26" fmla="val 180003"/>
              <a:gd name="f27" fmla="val 164687"/>
              <a:gd name="f28" fmla="val 1964687"/>
              <a:gd name="f29" fmla="val 3060003"/>
              <a:gd name="f30" fmla="*/ f0 1 3240006"/>
              <a:gd name="f31" fmla="*/ f1 1 2129375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3240006"/>
              <a:gd name="f38" fmla="*/ f35 1 2129375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3240006" h="212937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2"/>
                </a:lnTo>
                <a:lnTo>
                  <a:pt x="f25" y="f22"/>
                </a:lnTo>
                <a:close/>
                <a:moveTo>
                  <a:pt x="f26" y="f27"/>
                </a:moveTo>
                <a:lnTo>
                  <a:pt x="f26" y="f28"/>
                </a:lnTo>
                <a:lnTo>
                  <a:pt x="f29" y="f28"/>
                </a:lnTo>
                <a:lnTo>
                  <a:pt x="f29" y="f27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445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pic>
        <p:nvPicPr>
          <p:cNvPr id="10242" name="Picture 2" descr="Me encanta mostrar a todos que estoy orgulloso de ser salvadoreño»: Ricardo  Montano, el «Indio Cuscatleco» - Diario El Salvador">
            <a:extLst>
              <a:ext uri="{FF2B5EF4-FFF2-40B4-BE49-F238E27FC236}">
                <a16:creationId xmlns:a16="http://schemas.microsoft.com/office/drawing/2014/main" id="{B577FD7C-234B-4436-8412-BFD34CA48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821" y="0"/>
            <a:ext cx="4956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69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5;p30">
            <a:extLst>
              <a:ext uri="{FF2B5EF4-FFF2-40B4-BE49-F238E27FC236}">
                <a16:creationId xmlns:a16="http://schemas.microsoft.com/office/drawing/2014/main" id="{BBAF75ED-16EF-43C8-A8E9-FE36C65CE8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1835" y="23549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GB" sz="4000" u="sng" dirty="0">
                <a:solidFill>
                  <a:srgbClr val="204569"/>
                </a:solidFill>
              </a:rPr>
              <a:t>Map of Infographics</a:t>
            </a:r>
          </a:p>
        </p:txBody>
      </p:sp>
      <p:cxnSp>
        <p:nvCxnSpPr>
          <p:cNvPr id="4" name="Google Shape;877;p30">
            <a:extLst>
              <a:ext uri="{FF2B5EF4-FFF2-40B4-BE49-F238E27FC236}">
                <a16:creationId xmlns:a16="http://schemas.microsoft.com/office/drawing/2014/main" id="{FC1C0CB1-C72A-41AC-B8D5-D705E8E43CB3}"/>
              </a:ext>
            </a:extLst>
          </p:cNvPr>
          <p:cNvCxnSpPr/>
          <p:nvPr/>
        </p:nvCxnSpPr>
        <p:spPr>
          <a:xfrm>
            <a:off x="4876872" y="5833567"/>
            <a:ext cx="4964791" cy="0"/>
          </a:xfrm>
          <a:prstGeom prst="straightConnector1">
            <a:avLst/>
          </a:prstGeom>
          <a:noFill/>
          <a:ln w="19046" cap="flat">
            <a:solidFill>
              <a:srgbClr val="002763"/>
            </a:solidFill>
            <a:custDash>
              <a:ds d="300063" sp="300063"/>
            </a:custDash>
            <a:round/>
          </a:ln>
        </p:spPr>
      </p:cxnSp>
      <p:sp>
        <p:nvSpPr>
          <p:cNvPr id="5" name="Google Shape;878;p30">
            <a:extLst>
              <a:ext uri="{FF2B5EF4-FFF2-40B4-BE49-F238E27FC236}">
                <a16:creationId xmlns:a16="http://schemas.microsoft.com/office/drawing/2014/main" id="{1C8677B2-FBF9-4603-8FBF-C557AA85C769}"/>
              </a:ext>
            </a:extLst>
          </p:cNvPr>
          <p:cNvSpPr/>
          <p:nvPr/>
        </p:nvSpPr>
        <p:spPr>
          <a:xfrm>
            <a:off x="6599615" y="5381951"/>
            <a:ext cx="903195" cy="9031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C9BD3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879;p30">
            <a:extLst>
              <a:ext uri="{FF2B5EF4-FFF2-40B4-BE49-F238E27FC236}">
                <a16:creationId xmlns:a16="http://schemas.microsoft.com/office/drawing/2014/main" id="{17BAF6AC-8B85-4AC8-950D-9DB3C70D4710}"/>
              </a:ext>
            </a:extLst>
          </p:cNvPr>
          <p:cNvSpPr txBox="1"/>
          <p:nvPr/>
        </p:nvSpPr>
        <p:spPr>
          <a:xfrm>
            <a:off x="1121835" y="5816168"/>
            <a:ext cx="3300800" cy="4751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0" rIns="121895" bIns="0" anchor="t" anchorCtr="0" compatLnSpc="1">
            <a:noAutofit/>
          </a:bodyPr>
          <a:lstStyle/>
          <a:p>
            <a:pPr defTabSz="1219170">
              <a:spcAft>
                <a:spcPts val="2133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Mars is actually a cold place and It’s full of iron oxide dust</a:t>
            </a:r>
          </a:p>
        </p:txBody>
      </p:sp>
      <p:sp>
        <p:nvSpPr>
          <p:cNvPr id="7" name="Google Shape;880;p30">
            <a:extLst>
              <a:ext uri="{FF2B5EF4-FFF2-40B4-BE49-F238E27FC236}">
                <a16:creationId xmlns:a16="http://schemas.microsoft.com/office/drawing/2014/main" id="{4BA53A31-A314-44A0-8D56-DF2C16E71A19}"/>
              </a:ext>
            </a:extLst>
          </p:cNvPr>
          <p:cNvSpPr txBox="1"/>
          <p:nvPr/>
        </p:nvSpPr>
        <p:spPr>
          <a:xfrm>
            <a:off x="1121835" y="5348776"/>
            <a:ext cx="3300800" cy="3475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0" rIns="121895" bIns="0" anchor="t" anchorCtr="0" compatLnSpc="1">
            <a:noAutofit/>
          </a:bodyPr>
          <a:lstStyle/>
          <a:p>
            <a:pPr defTabSz="1219170">
              <a:lnSpc>
                <a:spcPct val="115000"/>
              </a:lnSpc>
              <a:spcAft>
                <a:spcPts val="2133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>
                <a:solidFill>
                  <a:srgbClr val="002763"/>
                </a:solidFill>
                <a:latin typeface="Fira Sans Extra Condensed"/>
                <a:ea typeface="Fira Sans Extra Condensed"/>
                <a:cs typeface="Fira Sans Extra Condensed"/>
              </a:rPr>
              <a:t>Mars</a:t>
            </a:r>
          </a:p>
        </p:txBody>
      </p:sp>
      <p:grpSp>
        <p:nvGrpSpPr>
          <p:cNvPr id="8" name="Google Shape;881;p30">
            <a:extLst>
              <a:ext uri="{FF2B5EF4-FFF2-40B4-BE49-F238E27FC236}">
                <a16:creationId xmlns:a16="http://schemas.microsoft.com/office/drawing/2014/main" id="{74B8B69D-FFAF-4C7F-9390-09B04C7F8ABB}"/>
              </a:ext>
            </a:extLst>
          </p:cNvPr>
          <p:cNvGrpSpPr/>
          <p:nvPr/>
        </p:nvGrpSpPr>
        <p:grpSpPr>
          <a:xfrm>
            <a:off x="6775362" y="5558697"/>
            <a:ext cx="551760" cy="549724"/>
            <a:chOff x="5081521" y="4169023"/>
            <a:chExt cx="413820" cy="412293"/>
          </a:xfrm>
        </p:grpSpPr>
        <p:sp>
          <p:nvSpPr>
            <p:cNvPr id="9" name="Google Shape;882;p30">
              <a:extLst>
                <a:ext uri="{FF2B5EF4-FFF2-40B4-BE49-F238E27FC236}">
                  <a16:creationId xmlns:a16="http://schemas.microsoft.com/office/drawing/2014/main" id="{43EB2000-D68A-4D50-8C63-0B0DE786FE9F}"/>
                </a:ext>
              </a:extLst>
            </p:cNvPr>
            <p:cNvSpPr/>
            <p:nvPr/>
          </p:nvSpPr>
          <p:spPr>
            <a:xfrm>
              <a:off x="5081521" y="4169023"/>
              <a:ext cx="413820" cy="4122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470"/>
                <a:gd name="f4" fmla="val 18404"/>
                <a:gd name="f5" fmla="val 12924"/>
                <a:gd name="f6" fmla="val 633"/>
                <a:gd name="f7" fmla="val 13492"/>
                <a:gd name="f8" fmla="val 699"/>
                <a:gd name="f9" fmla="val 14016"/>
                <a:gd name="f10" fmla="val 895"/>
                <a:gd name="f11" fmla="val 14256"/>
                <a:gd name="f12" fmla="val 1070"/>
                <a:gd name="f13" fmla="val 13950"/>
                <a:gd name="f14" fmla="val 1659"/>
                <a:gd name="f15" fmla="val 13666"/>
                <a:gd name="f16" fmla="val 2249"/>
                <a:gd name="f17" fmla="val 12793"/>
                <a:gd name="f18" fmla="val 2314"/>
                <a:gd name="f19" fmla="val 11876"/>
                <a:gd name="f20" fmla="val 2380"/>
                <a:gd name="f21" fmla="val 11723"/>
                <a:gd name="f22" fmla="val 2336"/>
                <a:gd name="f23" fmla="val 11658"/>
                <a:gd name="f24" fmla="val 2205"/>
                <a:gd name="f25" fmla="val 11592"/>
                <a:gd name="f26" fmla="val 2030"/>
                <a:gd name="f27" fmla="val 1288"/>
                <a:gd name="f28" fmla="val 11964"/>
                <a:gd name="f29" fmla="val 1004"/>
                <a:gd name="f30" fmla="val 12138"/>
                <a:gd name="f31" fmla="val 873"/>
                <a:gd name="f32" fmla="val 12378"/>
                <a:gd name="f33" fmla="val 742"/>
                <a:gd name="f34" fmla="val 9999"/>
                <a:gd name="f35" fmla="val 1113"/>
                <a:gd name="f36" fmla="val 10654"/>
                <a:gd name="f37" fmla="val 1157"/>
                <a:gd name="f38" fmla="val 10938"/>
                <a:gd name="f39" fmla="val 1266"/>
                <a:gd name="f40" fmla="val 10981"/>
                <a:gd name="f41" fmla="val 1899"/>
                <a:gd name="f42" fmla="val 11003"/>
                <a:gd name="f43" fmla="val 2554"/>
                <a:gd name="f44" fmla="val 10588"/>
                <a:gd name="f45" fmla="val 2707"/>
                <a:gd name="f46" fmla="val 10130"/>
                <a:gd name="f47" fmla="val 2860"/>
                <a:gd name="f48" fmla="val 9540"/>
                <a:gd name="f49" fmla="val 3078"/>
                <a:gd name="f50" fmla="val 8973"/>
                <a:gd name="f51" fmla="val 3362"/>
                <a:gd name="f52" fmla="val 8798"/>
                <a:gd name="f53" fmla="val 3427"/>
                <a:gd name="f54" fmla="val 8558"/>
                <a:gd name="f55" fmla="val 8471"/>
                <a:gd name="f56" fmla="val 3231"/>
                <a:gd name="f57" fmla="val 8362"/>
                <a:gd name="f58" fmla="val 3056"/>
                <a:gd name="f59" fmla="val 8274"/>
                <a:gd name="f60" fmla="val 8296"/>
                <a:gd name="f61" fmla="val 2358"/>
                <a:gd name="f62" fmla="val 8449"/>
                <a:gd name="f63" fmla="val 8580"/>
                <a:gd name="f64" fmla="val 1856"/>
                <a:gd name="f65" fmla="val 1615"/>
                <a:gd name="f66" fmla="val 9366"/>
                <a:gd name="f67" fmla="val 7707"/>
                <a:gd name="f68" fmla="val 7663"/>
                <a:gd name="f69" fmla="val 2729"/>
                <a:gd name="f70" fmla="val 7881"/>
                <a:gd name="f71" fmla="val 3449"/>
                <a:gd name="f72" fmla="val 8165"/>
                <a:gd name="f73" fmla="val 3777"/>
                <a:gd name="f74" fmla="val 4082"/>
                <a:gd name="f75" fmla="val 7270"/>
                <a:gd name="f76" fmla="val 4388"/>
                <a:gd name="f77" fmla="val 6943"/>
                <a:gd name="f78" fmla="val 4628"/>
                <a:gd name="f79" fmla="val 6659"/>
                <a:gd name="f80" fmla="val 4868"/>
                <a:gd name="f81" fmla="val 6419"/>
                <a:gd name="f82" fmla="val 5043"/>
                <a:gd name="f83" fmla="val 6048"/>
                <a:gd name="f84" fmla="val 4999"/>
                <a:gd name="f85" fmla="val 5895"/>
                <a:gd name="f86" fmla="val 4759"/>
                <a:gd name="f87" fmla="val 5742"/>
                <a:gd name="f88" fmla="val 4410"/>
                <a:gd name="f89" fmla="val 5698"/>
                <a:gd name="f90" fmla="val 4039"/>
                <a:gd name="f91" fmla="val 3711"/>
                <a:gd name="f92" fmla="val 6091"/>
                <a:gd name="f93" fmla="val 3100"/>
                <a:gd name="f94" fmla="val 6681"/>
                <a:gd name="f95" fmla="val 2598"/>
                <a:gd name="f96" fmla="val 7357"/>
                <a:gd name="f97" fmla="val 5153"/>
                <a:gd name="f98" fmla="val 3406"/>
                <a:gd name="f99" fmla="val 5087"/>
                <a:gd name="f100" fmla="val 3733"/>
                <a:gd name="f101" fmla="val 5065"/>
                <a:gd name="f102" fmla="val 4344"/>
                <a:gd name="f103" fmla="val 5196"/>
                <a:gd name="f104" fmla="val 4890"/>
                <a:gd name="f105" fmla="val 5545"/>
                <a:gd name="f106" fmla="val 5348"/>
                <a:gd name="f107" fmla="val 5807"/>
                <a:gd name="f108" fmla="val 5567"/>
                <a:gd name="f109" fmla="val 5414"/>
                <a:gd name="f110" fmla="val 6047"/>
                <a:gd name="f111" fmla="val 5000"/>
                <a:gd name="f112" fmla="val 6462"/>
                <a:gd name="f113" fmla="val 4847"/>
                <a:gd name="f114" fmla="val 6549"/>
                <a:gd name="f115" fmla="val 4476"/>
                <a:gd name="f116" fmla="val 6571"/>
                <a:gd name="f117" fmla="val 4083"/>
                <a:gd name="f118" fmla="val 3712"/>
                <a:gd name="f119" fmla="val 6244"/>
                <a:gd name="f120" fmla="val 3603"/>
                <a:gd name="f121" fmla="val 3472"/>
                <a:gd name="f122" fmla="val 5829"/>
                <a:gd name="f123" fmla="val 5305"/>
                <a:gd name="f124" fmla="val 3559"/>
                <a:gd name="f125" fmla="val 4737"/>
                <a:gd name="f126" fmla="val 3865"/>
                <a:gd name="f127" fmla="val 4191"/>
                <a:gd name="f128" fmla="val 4279"/>
                <a:gd name="f129" fmla="val 3799"/>
                <a:gd name="f130" fmla="val 4825"/>
                <a:gd name="f131" fmla="val 3493"/>
                <a:gd name="f132" fmla="val 2948"/>
                <a:gd name="f133" fmla="val 6222"/>
                <a:gd name="f134" fmla="val 3079"/>
                <a:gd name="f135" fmla="val 6440"/>
                <a:gd name="f136" fmla="val 3384"/>
                <a:gd name="f137" fmla="val 6767"/>
                <a:gd name="f138" fmla="val 3930"/>
                <a:gd name="f139" fmla="val 7095"/>
                <a:gd name="f140" fmla="val 7204"/>
                <a:gd name="f141" fmla="val 8099"/>
                <a:gd name="f142" fmla="val 3341"/>
                <a:gd name="f143" fmla="val 8972"/>
                <a:gd name="f144" fmla="val 3166"/>
                <a:gd name="f145" fmla="val 8950"/>
                <a:gd name="f146" fmla="val 8841"/>
                <a:gd name="f147" fmla="val 2533"/>
                <a:gd name="f148" fmla="val 8514"/>
                <a:gd name="f149" fmla="val 2402"/>
                <a:gd name="f150" fmla="val 8208"/>
                <a:gd name="f151" fmla="val 7924"/>
                <a:gd name="f152" fmla="val 7401"/>
                <a:gd name="f153" fmla="val 6680"/>
                <a:gd name="f154" fmla="val 8601"/>
                <a:gd name="f155" fmla="val 2053"/>
                <a:gd name="f156" fmla="val 2664"/>
                <a:gd name="f157" fmla="val 9453"/>
                <a:gd name="f158" fmla="val 3057"/>
                <a:gd name="f159" fmla="val 9562"/>
                <a:gd name="f160" fmla="val 11767"/>
                <a:gd name="f161" fmla="val 2096"/>
                <a:gd name="f162" fmla="val 11745"/>
                <a:gd name="f163" fmla="val 1594"/>
                <a:gd name="f164" fmla="val 11461"/>
                <a:gd name="f165" fmla="val 1420"/>
                <a:gd name="f166" fmla="val 11221"/>
                <a:gd name="f167" fmla="val 1245"/>
                <a:gd name="f168" fmla="val 10915"/>
                <a:gd name="f169" fmla="val 1114"/>
                <a:gd name="f170" fmla="val 10217"/>
                <a:gd name="f171" fmla="val 9496"/>
                <a:gd name="f172" fmla="val 8863"/>
                <a:gd name="f173" fmla="val 11919"/>
                <a:gd name="f174" fmla="val 1681"/>
                <a:gd name="f175" fmla="val 12203"/>
                <a:gd name="f176" fmla="val 12531"/>
                <a:gd name="f177" fmla="val 13076"/>
                <a:gd name="f178" fmla="val 13710"/>
                <a:gd name="f179" fmla="val 2446"/>
                <a:gd name="f180" fmla="val 14321"/>
                <a:gd name="f181" fmla="val 14932"/>
                <a:gd name="f182" fmla="val 14976"/>
                <a:gd name="f183" fmla="val 1943"/>
                <a:gd name="f184" fmla="val 14910"/>
                <a:gd name="f185" fmla="val 1551"/>
                <a:gd name="f186" fmla="val 14714"/>
                <a:gd name="f187" fmla="val 1179"/>
                <a:gd name="f188" fmla="val 14364"/>
                <a:gd name="f189" fmla="val 1048"/>
                <a:gd name="f190" fmla="val 14146"/>
                <a:gd name="f191" fmla="val 874"/>
                <a:gd name="f192" fmla="val 13840"/>
                <a:gd name="f193" fmla="val 13251"/>
                <a:gd name="f194" fmla="val 12662"/>
                <a:gd name="f195" fmla="val 896"/>
                <a:gd name="f196" fmla="val 15849"/>
                <a:gd name="f197" fmla="val 1310"/>
                <a:gd name="f198" fmla="val 16111"/>
                <a:gd name="f199" fmla="val 1354"/>
                <a:gd name="f200" fmla="val 16461"/>
                <a:gd name="f201" fmla="val 1506"/>
                <a:gd name="f202" fmla="val 17181"/>
                <a:gd name="f203" fmla="val 2074"/>
                <a:gd name="f204" fmla="val 17596"/>
                <a:gd name="f205" fmla="val 17770"/>
                <a:gd name="f206" fmla="val 3187"/>
                <a:gd name="f207" fmla="val 17858"/>
                <a:gd name="f208" fmla="val 3689"/>
                <a:gd name="f209" fmla="val 17792"/>
                <a:gd name="f210" fmla="val 17683"/>
                <a:gd name="f211" fmla="val 4453"/>
                <a:gd name="f212" fmla="val 17159"/>
                <a:gd name="f213" fmla="val 5458"/>
                <a:gd name="f214" fmla="val 16548"/>
                <a:gd name="f215" fmla="val 6418"/>
                <a:gd name="f216" fmla="val 15959"/>
                <a:gd name="f217" fmla="val 7226"/>
                <a:gd name="f218" fmla="val 12684"/>
                <a:gd name="f219" fmla="val 11024"/>
                <a:gd name="f220" fmla="val 11265"/>
                <a:gd name="f221" fmla="val 12422"/>
                <a:gd name="f222" fmla="val 10086"/>
                <a:gd name="f223" fmla="val 13557"/>
                <a:gd name="f224" fmla="val 7598"/>
                <a:gd name="f225" fmla="val 15674"/>
                <a:gd name="f226" fmla="val 6288"/>
                <a:gd name="f227" fmla="val 16613"/>
                <a:gd name="f228" fmla="val 4498"/>
                <a:gd name="f229" fmla="val 17595"/>
                <a:gd name="f230" fmla="val 4236"/>
                <a:gd name="f231" fmla="val 3668"/>
                <a:gd name="f232" fmla="val 17748"/>
                <a:gd name="f233" fmla="val 3122"/>
                <a:gd name="f234" fmla="val 17639"/>
                <a:gd name="f235" fmla="val 17421"/>
                <a:gd name="f236" fmla="val 2140"/>
                <a:gd name="f237" fmla="val 17093"/>
                <a:gd name="f238" fmla="val 1747"/>
                <a:gd name="f239" fmla="val 16678"/>
                <a:gd name="f240" fmla="val 1485"/>
                <a:gd name="f241" fmla="val 16198"/>
                <a:gd name="f242" fmla="val 15696"/>
                <a:gd name="f243" fmla="val 1376"/>
                <a:gd name="f244" fmla="val 15412"/>
                <a:gd name="f245" fmla="val 1987"/>
                <a:gd name="f246" fmla="val 15500"/>
                <a:gd name="f247" fmla="val 2642"/>
                <a:gd name="f248" fmla="val 15587"/>
                <a:gd name="f249" fmla="val 2751"/>
                <a:gd name="f250" fmla="val 15631"/>
                <a:gd name="f251" fmla="val 2817"/>
                <a:gd name="f252" fmla="val 15718"/>
                <a:gd name="f253" fmla="val 2882"/>
                <a:gd name="f254" fmla="val 15871"/>
                <a:gd name="f255" fmla="val 16045"/>
                <a:gd name="f256" fmla="val 3013"/>
                <a:gd name="f257" fmla="val 16373"/>
                <a:gd name="f258" fmla="val 16307"/>
                <a:gd name="f259" fmla="val 16220"/>
                <a:gd name="f260" fmla="val 3581"/>
                <a:gd name="f261" fmla="val 15958"/>
                <a:gd name="f262" fmla="val 3515"/>
                <a:gd name="f263" fmla="val 15805"/>
                <a:gd name="f264" fmla="val 3297"/>
                <a:gd name="f265" fmla="val 15216"/>
                <a:gd name="f266" fmla="val 14605"/>
                <a:gd name="f267" fmla="val 2991"/>
                <a:gd name="f268" fmla="val 13993"/>
                <a:gd name="f269" fmla="val 11614"/>
                <a:gd name="f270" fmla="val 3428"/>
                <a:gd name="f271" fmla="val 10479"/>
                <a:gd name="f272" fmla="val 9911"/>
                <a:gd name="f273" fmla="val 3952"/>
                <a:gd name="f274" fmla="val 9300"/>
                <a:gd name="f275" fmla="val 4585"/>
                <a:gd name="f276" fmla="val 8143"/>
                <a:gd name="f277" fmla="val 5327"/>
                <a:gd name="f278" fmla="val 6157"/>
                <a:gd name="f279" fmla="val 6134"/>
                <a:gd name="f280" fmla="val 8121"/>
                <a:gd name="f281" fmla="val 4563"/>
                <a:gd name="f282" fmla="val 9235"/>
                <a:gd name="f283" fmla="val 3951"/>
                <a:gd name="f284" fmla="val 10457"/>
                <a:gd name="f285" fmla="val 11112"/>
                <a:gd name="f286" fmla="val 11702"/>
                <a:gd name="f287" fmla="val 12902"/>
                <a:gd name="f288" fmla="val 2903"/>
                <a:gd name="f289" fmla="val 14103"/>
                <a:gd name="f290" fmla="val 2969"/>
                <a:gd name="f291" fmla="val 15260"/>
                <a:gd name="f292" fmla="val 3275"/>
                <a:gd name="f293" fmla="val 16002"/>
                <a:gd name="f294" fmla="val 3580"/>
                <a:gd name="f295" fmla="val 16264"/>
                <a:gd name="f296" fmla="val 3537"/>
                <a:gd name="f297" fmla="val 16352"/>
                <a:gd name="f298" fmla="val 16395"/>
                <a:gd name="f299" fmla="val 16242"/>
                <a:gd name="f300" fmla="val 2947"/>
                <a:gd name="f301" fmla="val 15391"/>
                <a:gd name="f302" fmla="val 14692"/>
                <a:gd name="f303" fmla="val 2467"/>
                <a:gd name="f304" fmla="val 14540"/>
                <a:gd name="f305" fmla="val 2423"/>
                <a:gd name="f306" fmla="val 14387"/>
                <a:gd name="f307" fmla="val 14409"/>
                <a:gd name="f308" fmla="val 2139"/>
                <a:gd name="f309" fmla="val 1746"/>
                <a:gd name="f310" fmla="val 14911"/>
                <a:gd name="f311" fmla="val 1463"/>
                <a:gd name="f312" fmla="val 15325"/>
                <a:gd name="f313" fmla="val 12553"/>
                <a:gd name="f314" fmla="val 12007"/>
                <a:gd name="f315" fmla="val 306"/>
                <a:gd name="f316" fmla="val 11440"/>
                <a:gd name="f317" fmla="val 611"/>
                <a:gd name="f318" fmla="val 11287"/>
                <a:gd name="f319" fmla="val 11156"/>
                <a:gd name="f320" fmla="val 10697"/>
                <a:gd name="f321" fmla="val 480"/>
                <a:gd name="f322" fmla="val 9868"/>
                <a:gd name="f323" fmla="val 458"/>
                <a:gd name="f324" fmla="val 9082"/>
                <a:gd name="f325" fmla="val 677"/>
                <a:gd name="f326" fmla="val 8383"/>
                <a:gd name="f327" fmla="val 1135"/>
                <a:gd name="f328" fmla="val 8056"/>
                <a:gd name="f329" fmla="val 1484"/>
                <a:gd name="f330" fmla="val 7903"/>
                <a:gd name="f331" fmla="val 7750"/>
                <a:gd name="f332" fmla="val 7445"/>
                <a:gd name="f333" fmla="val 1637"/>
                <a:gd name="f334" fmla="val 6899"/>
                <a:gd name="f335" fmla="val 1768"/>
                <a:gd name="f336" fmla="val 6135"/>
                <a:gd name="f337" fmla="val 2532"/>
                <a:gd name="f338" fmla="val 5524"/>
                <a:gd name="f339" fmla="val 2685"/>
                <a:gd name="f340" fmla="val 5284"/>
                <a:gd name="f341" fmla="val 4803"/>
                <a:gd name="f342" fmla="val 2794"/>
                <a:gd name="f343" fmla="val 3253"/>
                <a:gd name="f344" fmla="val 3929"/>
                <a:gd name="f345" fmla="val 2839"/>
                <a:gd name="f346" fmla="val 2773"/>
                <a:gd name="f347" fmla="val 5479"/>
                <a:gd name="f348" fmla="val 2620"/>
                <a:gd name="f349" fmla="val 5632"/>
                <a:gd name="f350" fmla="val 6287"/>
                <a:gd name="f351" fmla="val 1834"/>
                <a:gd name="f352" fmla="val 6811"/>
                <a:gd name="f353" fmla="val 1703"/>
                <a:gd name="f354" fmla="val 1660"/>
                <a:gd name="f355" fmla="val 7662"/>
                <a:gd name="f356" fmla="val 1638"/>
                <a:gd name="f357" fmla="val 7815"/>
                <a:gd name="f358" fmla="val 7946"/>
                <a:gd name="f359" fmla="val 9038"/>
                <a:gd name="f360" fmla="val 481"/>
                <a:gd name="f361" fmla="val 9846"/>
                <a:gd name="f362" fmla="val 546"/>
                <a:gd name="f363" fmla="val 655"/>
                <a:gd name="f364" fmla="val 11134"/>
                <a:gd name="f365" fmla="val 1"/>
                <a:gd name="f366" fmla="val 12552"/>
                <a:gd name="f367" fmla="val 13273"/>
                <a:gd name="f368" fmla="val 110"/>
                <a:gd name="f369" fmla="val 415"/>
                <a:gd name="f370" fmla="val 14430"/>
                <a:gd name="f371" fmla="val 14757"/>
                <a:gd name="f372" fmla="val 721"/>
                <a:gd name="f373" fmla="val 14867"/>
                <a:gd name="f374" fmla="val 15303"/>
                <a:gd name="f375" fmla="val 15936"/>
                <a:gd name="f376" fmla="val 852"/>
                <a:gd name="f377" fmla="val 16526"/>
                <a:gd name="f378" fmla="val 1158"/>
                <a:gd name="f379" fmla="val 17050"/>
                <a:gd name="f380" fmla="val 1812"/>
                <a:gd name="f381" fmla="val 17704"/>
                <a:gd name="f382" fmla="val 2555"/>
                <a:gd name="f383" fmla="val 18141"/>
                <a:gd name="f384" fmla="val 18294"/>
                <a:gd name="f385" fmla="val 18338"/>
                <a:gd name="f386" fmla="val 3450"/>
                <a:gd name="f387" fmla="val 18359"/>
                <a:gd name="f388" fmla="val 18403"/>
                <a:gd name="f389" fmla="val 3996"/>
                <a:gd name="f390" fmla="val 4912"/>
                <a:gd name="f391" fmla="val 18097"/>
                <a:gd name="f392" fmla="val 6026"/>
                <a:gd name="f393" fmla="val 17486"/>
                <a:gd name="f394" fmla="val 16788"/>
                <a:gd name="f395" fmla="val 8231"/>
                <a:gd name="f396" fmla="val 10392"/>
                <a:gd name="f397" fmla="val 14102"/>
                <a:gd name="f398" fmla="val 12160"/>
                <a:gd name="f399" fmla="val 14365"/>
                <a:gd name="f400" fmla="val 15282"/>
                <a:gd name="f401" fmla="val 9016"/>
                <a:gd name="f402" fmla="val 16221"/>
                <a:gd name="f403" fmla="val 17487"/>
                <a:gd name="f404" fmla="val 6113"/>
                <a:gd name="f405" fmla="val 18163"/>
                <a:gd name="f406" fmla="val 18425"/>
                <a:gd name="f407" fmla="val 4126"/>
                <a:gd name="f408" fmla="val 18469"/>
                <a:gd name="f409" fmla="val 2772"/>
                <a:gd name="f410" fmla="val 17814"/>
                <a:gd name="f411" fmla="val 1877"/>
                <a:gd name="f412" fmla="val 17465"/>
                <a:gd name="f413" fmla="val 17225"/>
                <a:gd name="f414" fmla="val 1244"/>
                <a:gd name="f415" fmla="val 16679"/>
                <a:gd name="f416" fmla="val 15478"/>
                <a:gd name="f417" fmla="val 15151"/>
                <a:gd name="f418" fmla="val 720"/>
                <a:gd name="f419" fmla="val 14998"/>
                <a:gd name="f420" fmla="val 14168"/>
                <a:gd name="f421" fmla="val 349"/>
                <a:gd name="f422" fmla="val 13470"/>
                <a:gd name="f423" fmla="*/ f0 1 18470"/>
                <a:gd name="f424" fmla="*/ f1 1 18404"/>
                <a:gd name="f425" fmla="val f2"/>
                <a:gd name="f426" fmla="val f3"/>
                <a:gd name="f427" fmla="val f4"/>
                <a:gd name="f428" fmla="+- f427 0 f425"/>
                <a:gd name="f429" fmla="+- f426 0 f425"/>
                <a:gd name="f430" fmla="*/ f429 1 18470"/>
                <a:gd name="f431" fmla="*/ f428 1 18404"/>
                <a:gd name="f432" fmla="*/ f425 1 f430"/>
                <a:gd name="f433" fmla="*/ f426 1 f430"/>
                <a:gd name="f434" fmla="*/ f425 1 f431"/>
                <a:gd name="f435" fmla="*/ f427 1 f431"/>
                <a:gd name="f436" fmla="*/ f432 f423 1"/>
                <a:gd name="f437" fmla="*/ f433 f423 1"/>
                <a:gd name="f438" fmla="*/ f435 f424 1"/>
                <a:gd name="f439" fmla="*/ f434 f4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6" t="f439" r="f437" b="f438"/>
              <a:pathLst>
                <a:path w="18470" h="18404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5" y="f14"/>
                  </a:lnTo>
                  <a:lnTo>
                    <a:pt x="f21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5" y="f6"/>
                  </a:lnTo>
                  <a:close/>
                  <a:moveTo>
                    <a:pt x="f34" y="f35"/>
                  </a:move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1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45"/>
                  </a:lnTo>
                  <a:lnTo>
                    <a:pt x="f60" y="f61"/>
                  </a:lnTo>
                  <a:lnTo>
                    <a:pt x="f62" y="f26"/>
                  </a:lnTo>
                  <a:lnTo>
                    <a:pt x="f63" y="f64"/>
                  </a:lnTo>
                  <a:lnTo>
                    <a:pt x="f52" y="f65"/>
                  </a:lnTo>
                  <a:lnTo>
                    <a:pt x="f66" y="f39"/>
                  </a:lnTo>
                  <a:lnTo>
                    <a:pt x="f34" y="f35"/>
                  </a:lnTo>
                  <a:close/>
                  <a:moveTo>
                    <a:pt x="f67" y="f18"/>
                  </a:move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67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87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22"/>
                  </a:lnTo>
                  <a:lnTo>
                    <a:pt x="f67" y="f18"/>
                  </a:lnTo>
                  <a:close/>
                  <a:moveTo>
                    <a:pt x="f97" y="f98"/>
                  </a:move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7" y="f112"/>
                  </a:lnTo>
                  <a:lnTo>
                    <a:pt x="f118" y="f119"/>
                  </a:lnTo>
                  <a:lnTo>
                    <a:pt x="f120" y="f92"/>
                  </a:lnTo>
                  <a:lnTo>
                    <a:pt x="f121" y="f122"/>
                  </a:lnTo>
                  <a:lnTo>
                    <a:pt x="f98" y="f123"/>
                  </a:lnTo>
                  <a:lnTo>
                    <a:pt x="f121" y="f82"/>
                  </a:lnTo>
                  <a:lnTo>
                    <a:pt x="f124" y="f125"/>
                  </a:lnTo>
                  <a:lnTo>
                    <a:pt x="f126" y="f127"/>
                  </a:lnTo>
                  <a:lnTo>
                    <a:pt x="f128" y="f129"/>
                  </a:lnTo>
                  <a:lnTo>
                    <a:pt x="f130" y="f131"/>
                  </a:lnTo>
                  <a:lnTo>
                    <a:pt x="f97" y="f98"/>
                  </a:lnTo>
                  <a:close/>
                  <a:moveTo>
                    <a:pt x="f132" y="f133"/>
                  </a:move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76" y="f140"/>
                  </a:lnTo>
                  <a:lnTo>
                    <a:pt x="f126" y="f141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47" y="f146"/>
                  </a:lnTo>
                  <a:lnTo>
                    <a:pt x="f147" y="f148"/>
                  </a:lnTo>
                  <a:lnTo>
                    <a:pt x="f149" y="f150"/>
                  </a:lnTo>
                  <a:lnTo>
                    <a:pt x="f22" y="f151"/>
                  </a:lnTo>
                  <a:lnTo>
                    <a:pt x="f22" y="f152"/>
                  </a:lnTo>
                  <a:lnTo>
                    <a:pt x="f95" y="f153"/>
                  </a:lnTo>
                  <a:lnTo>
                    <a:pt x="f132" y="f133"/>
                  </a:lnTo>
                  <a:close/>
                  <a:moveTo>
                    <a:pt x="f64" y="f154"/>
                  </a:moveTo>
                  <a:lnTo>
                    <a:pt x="f155" y="f14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49" y="f160"/>
                  </a:lnTo>
                  <a:lnTo>
                    <a:pt x="f161" y="f162"/>
                  </a:lnTo>
                  <a:lnTo>
                    <a:pt x="f163" y="f164"/>
                  </a:lnTo>
                  <a:lnTo>
                    <a:pt x="f165" y="f166"/>
                  </a:lnTo>
                  <a:lnTo>
                    <a:pt x="f167" y="f168"/>
                  </a:lnTo>
                  <a:lnTo>
                    <a:pt x="f169" y="f170"/>
                  </a:lnTo>
                  <a:lnTo>
                    <a:pt x="f167" y="f171"/>
                  </a:lnTo>
                  <a:lnTo>
                    <a:pt x="f163" y="f172"/>
                  </a:lnTo>
                  <a:lnTo>
                    <a:pt x="f64" y="f154"/>
                  </a:lnTo>
                  <a:close/>
                  <a:moveTo>
                    <a:pt x="f12" y="f173"/>
                  </a:moveTo>
                  <a:lnTo>
                    <a:pt x="f174" y="f175"/>
                  </a:lnTo>
                  <a:lnTo>
                    <a:pt x="f61" y="f176"/>
                  </a:lnTo>
                  <a:lnTo>
                    <a:pt x="f22" y="f177"/>
                  </a:lnTo>
                  <a:lnTo>
                    <a:pt x="f20" y="f178"/>
                  </a:lnTo>
                  <a:lnTo>
                    <a:pt x="f179" y="f180"/>
                  </a:lnTo>
                  <a:lnTo>
                    <a:pt x="f147" y="f181"/>
                  </a:lnTo>
                  <a:lnTo>
                    <a:pt x="f61" y="f182"/>
                  </a:lnTo>
                  <a:lnTo>
                    <a:pt x="f183" y="f184"/>
                  </a:lnTo>
                  <a:lnTo>
                    <a:pt x="f185" y="f186"/>
                  </a:lnTo>
                  <a:lnTo>
                    <a:pt x="f187" y="f188"/>
                  </a:lnTo>
                  <a:lnTo>
                    <a:pt x="f189" y="f190"/>
                  </a:lnTo>
                  <a:lnTo>
                    <a:pt x="f191" y="f192"/>
                  </a:lnTo>
                  <a:lnTo>
                    <a:pt x="f8" y="f193"/>
                  </a:lnTo>
                  <a:lnTo>
                    <a:pt x="f8" y="f194"/>
                  </a:lnTo>
                  <a:lnTo>
                    <a:pt x="f195" y="f30"/>
                  </a:lnTo>
                  <a:lnTo>
                    <a:pt x="f12" y="f173"/>
                  </a:lnTo>
                  <a:close/>
                  <a:moveTo>
                    <a:pt x="f196" y="f197"/>
                  </a:moveTo>
                  <a:lnTo>
                    <a:pt x="f198" y="f199"/>
                  </a:lnTo>
                  <a:lnTo>
                    <a:pt x="f200" y="f201"/>
                  </a:lnTo>
                  <a:lnTo>
                    <a:pt x="f202" y="f203"/>
                  </a:lnTo>
                  <a:lnTo>
                    <a:pt x="f204" y="f45"/>
                  </a:lnTo>
                  <a:lnTo>
                    <a:pt x="f205" y="f206"/>
                  </a:lnTo>
                  <a:lnTo>
                    <a:pt x="f207" y="f208"/>
                  </a:lnTo>
                  <a:lnTo>
                    <a:pt x="f209" y="f127"/>
                  </a:lnTo>
                  <a:lnTo>
                    <a:pt x="f210" y="f211"/>
                  </a:lnTo>
                  <a:lnTo>
                    <a:pt x="f212" y="f213"/>
                  </a:lnTo>
                  <a:lnTo>
                    <a:pt x="f214" y="f215"/>
                  </a:lnTo>
                  <a:lnTo>
                    <a:pt x="f216" y="f217"/>
                  </a:lnTo>
                  <a:lnTo>
                    <a:pt x="f186" y="f52"/>
                  </a:lnTo>
                  <a:lnTo>
                    <a:pt x="f218" y="f219"/>
                  </a:lnTo>
                  <a:lnTo>
                    <a:pt x="f220" y="f221"/>
                  </a:lnTo>
                  <a:lnTo>
                    <a:pt x="f222" y="f223"/>
                  </a:lnTo>
                  <a:lnTo>
                    <a:pt x="f224" y="f225"/>
                  </a:lnTo>
                  <a:lnTo>
                    <a:pt x="f226" y="f227"/>
                  </a:lnTo>
                  <a:lnTo>
                    <a:pt x="f109" y="f212"/>
                  </a:lnTo>
                  <a:lnTo>
                    <a:pt x="f228" y="f229"/>
                  </a:lnTo>
                  <a:lnTo>
                    <a:pt x="f230" y="f210"/>
                  </a:lnTo>
                  <a:lnTo>
                    <a:pt x="f231" y="f232"/>
                  </a:lnTo>
                  <a:lnTo>
                    <a:pt x="f233" y="f234"/>
                  </a:lnTo>
                  <a:lnTo>
                    <a:pt x="f95" y="f235"/>
                  </a:lnTo>
                  <a:lnTo>
                    <a:pt x="f236" y="f237"/>
                  </a:lnTo>
                  <a:lnTo>
                    <a:pt x="f238" y="f239"/>
                  </a:lnTo>
                  <a:lnTo>
                    <a:pt x="f240" y="f241"/>
                  </a:lnTo>
                  <a:lnTo>
                    <a:pt x="f199" y="f242"/>
                  </a:lnTo>
                  <a:lnTo>
                    <a:pt x="f243" y="f244"/>
                  </a:lnTo>
                  <a:lnTo>
                    <a:pt x="f245" y="f246"/>
                  </a:lnTo>
                  <a:lnTo>
                    <a:pt x="f247" y="f248"/>
                  </a:lnTo>
                  <a:lnTo>
                    <a:pt x="f249" y="f250"/>
                  </a:lnTo>
                  <a:lnTo>
                    <a:pt x="f251" y="f252"/>
                  </a:lnTo>
                  <a:lnTo>
                    <a:pt x="f253" y="f254"/>
                  </a:lnTo>
                  <a:lnTo>
                    <a:pt x="f132" y="f255"/>
                  </a:lnTo>
                  <a:lnTo>
                    <a:pt x="f256" y="f241"/>
                  </a:lnTo>
                  <a:lnTo>
                    <a:pt x="f56" y="f257"/>
                  </a:lnTo>
                  <a:lnTo>
                    <a:pt x="f98" y="f258"/>
                  </a:lnTo>
                  <a:lnTo>
                    <a:pt x="f124" y="f259"/>
                  </a:lnTo>
                  <a:lnTo>
                    <a:pt x="f260" y="f261"/>
                  </a:lnTo>
                  <a:lnTo>
                    <a:pt x="f262" y="f263"/>
                  </a:lnTo>
                  <a:lnTo>
                    <a:pt x="f264" y="f265"/>
                  </a:lnTo>
                  <a:lnTo>
                    <a:pt x="f233" y="f266"/>
                  </a:lnTo>
                  <a:lnTo>
                    <a:pt x="f267" y="f268"/>
                  </a:lnTo>
                  <a:lnTo>
                    <a:pt x="f132" y="f17"/>
                  </a:lnTo>
                  <a:lnTo>
                    <a:pt x="f93" y="f269"/>
                  </a:lnTo>
                  <a:lnTo>
                    <a:pt x="f270" y="f271"/>
                  </a:lnTo>
                  <a:lnTo>
                    <a:pt x="f231" y="f272"/>
                  </a:lnTo>
                  <a:lnTo>
                    <a:pt x="f273" y="f274"/>
                  </a:lnTo>
                  <a:lnTo>
                    <a:pt x="f275" y="f276"/>
                  </a:lnTo>
                  <a:lnTo>
                    <a:pt x="f277" y="f139"/>
                  </a:lnTo>
                  <a:lnTo>
                    <a:pt x="f278" y="f279"/>
                  </a:lnTo>
                  <a:lnTo>
                    <a:pt x="f139" y="f123"/>
                  </a:lnTo>
                  <a:lnTo>
                    <a:pt x="f280" y="f281"/>
                  </a:lnTo>
                  <a:lnTo>
                    <a:pt x="f282" y="f283"/>
                  </a:lnTo>
                  <a:lnTo>
                    <a:pt x="f284" y="f53"/>
                  </a:lnTo>
                  <a:lnTo>
                    <a:pt x="f285" y="f56"/>
                  </a:lnTo>
                  <a:lnTo>
                    <a:pt x="f286" y="f58"/>
                  </a:lnTo>
                  <a:lnTo>
                    <a:pt x="f287" y="f288"/>
                  </a:lnTo>
                  <a:lnTo>
                    <a:pt x="f289" y="f290"/>
                  </a:lnTo>
                  <a:lnTo>
                    <a:pt x="f291" y="f292"/>
                  </a:lnTo>
                  <a:lnTo>
                    <a:pt x="f196" y="f262"/>
                  </a:lnTo>
                  <a:lnTo>
                    <a:pt x="f293" y="f294"/>
                  </a:lnTo>
                  <a:lnTo>
                    <a:pt x="f295" y="f296"/>
                  </a:lnTo>
                  <a:lnTo>
                    <a:pt x="f297" y="f136"/>
                  </a:lnTo>
                  <a:lnTo>
                    <a:pt x="f298" y="f56"/>
                  </a:lnTo>
                  <a:lnTo>
                    <a:pt x="f299" y="f256"/>
                  </a:lnTo>
                  <a:lnTo>
                    <a:pt x="f198" y="f300"/>
                  </a:lnTo>
                  <a:lnTo>
                    <a:pt x="f301" y="f45"/>
                  </a:lnTo>
                  <a:lnTo>
                    <a:pt x="f302" y="f303"/>
                  </a:lnTo>
                  <a:lnTo>
                    <a:pt x="f304" y="f305"/>
                  </a:lnTo>
                  <a:lnTo>
                    <a:pt x="f306" y="f20"/>
                  </a:lnTo>
                  <a:lnTo>
                    <a:pt x="f307" y="f308"/>
                  </a:lnTo>
                  <a:lnTo>
                    <a:pt x="f266" y="f309"/>
                  </a:lnTo>
                  <a:lnTo>
                    <a:pt x="f310" y="f311"/>
                  </a:lnTo>
                  <a:lnTo>
                    <a:pt x="f312" y="f197"/>
                  </a:lnTo>
                  <a:close/>
                  <a:moveTo>
                    <a:pt x="f313" y="f2"/>
                  </a:moveTo>
                  <a:lnTo>
                    <a:pt x="f314" y="f315"/>
                  </a:lnTo>
                  <a:lnTo>
                    <a:pt x="f316" y="f317"/>
                  </a:lnTo>
                  <a:lnTo>
                    <a:pt x="f318" y="f6"/>
                  </a:lnTo>
                  <a:lnTo>
                    <a:pt x="f319" y="f317"/>
                  </a:lnTo>
                  <a:lnTo>
                    <a:pt x="f320" y="f321"/>
                  </a:lnTo>
                  <a:lnTo>
                    <a:pt x="f322" y="f323"/>
                  </a:lnTo>
                  <a:lnTo>
                    <a:pt x="f324" y="f325"/>
                  </a:lnTo>
                  <a:lnTo>
                    <a:pt x="f326" y="f327"/>
                  </a:lnTo>
                  <a:lnTo>
                    <a:pt x="f328" y="f329"/>
                  </a:lnTo>
                  <a:lnTo>
                    <a:pt x="f330" y="f163"/>
                  </a:lnTo>
                  <a:lnTo>
                    <a:pt x="f331" y="f65"/>
                  </a:lnTo>
                  <a:lnTo>
                    <a:pt x="f332" y="f333"/>
                  </a:lnTo>
                  <a:lnTo>
                    <a:pt x="f334" y="f335"/>
                  </a:lnTo>
                  <a:lnTo>
                    <a:pt x="f336" y="f308"/>
                  </a:lnTo>
                  <a:lnTo>
                    <a:pt x="f89" y="f337"/>
                  </a:lnTo>
                  <a:lnTo>
                    <a:pt x="f338" y="f339"/>
                  </a:lnTo>
                  <a:lnTo>
                    <a:pt x="f340" y="f69"/>
                  </a:lnTo>
                  <a:lnTo>
                    <a:pt x="f341" y="f342"/>
                  </a:lnTo>
                  <a:lnTo>
                    <a:pt x="f138" y="f56"/>
                  </a:lnTo>
                  <a:lnTo>
                    <a:pt x="f343" y="f344"/>
                  </a:lnTo>
                  <a:lnTo>
                    <a:pt x="f345" y="f341"/>
                  </a:lnTo>
                  <a:lnTo>
                    <a:pt x="f346" y="f123"/>
                  </a:lnTo>
                  <a:lnTo>
                    <a:pt x="f69" y="f347"/>
                  </a:lnTo>
                  <a:lnTo>
                    <a:pt x="f348" y="f349"/>
                  </a:lnTo>
                  <a:lnTo>
                    <a:pt x="f149" y="f122"/>
                  </a:lnTo>
                  <a:lnTo>
                    <a:pt x="f203" y="f350"/>
                  </a:lnTo>
                  <a:lnTo>
                    <a:pt x="f351" y="f352"/>
                  </a:lnTo>
                  <a:lnTo>
                    <a:pt x="f353" y="f96"/>
                  </a:lnTo>
                  <a:lnTo>
                    <a:pt x="f354" y="f355"/>
                  </a:lnTo>
                  <a:lnTo>
                    <a:pt x="f356" y="f357"/>
                  </a:lnTo>
                  <a:lnTo>
                    <a:pt x="f185" y="f358"/>
                  </a:lnTo>
                  <a:lnTo>
                    <a:pt x="f187" y="f60"/>
                  </a:lnTo>
                  <a:lnTo>
                    <a:pt x="f325" y="f359"/>
                  </a:lnTo>
                  <a:lnTo>
                    <a:pt x="f360" y="f361"/>
                  </a:lnTo>
                  <a:lnTo>
                    <a:pt x="f362" y="f320"/>
                  </a:lnTo>
                  <a:lnTo>
                    <a:pt x="f363" y="f364"/>
                  </a:lnTo>
                  <a:lnTo>
                    <a:pt x="f315" y="f19"/>
                  </a:lnTo>
                  <a:lnTo>
                    <a:pt x="f365" y="f366"/>
                  </a:lnTo>
                  <a:lnTo>
                    <a:pt x="f365" y="f367"/>
                  </a:lnTo>
                  <a:lnTo>
                    <a:pt x="f368" y="f15"/>
                  </a:lnTo>
                  <a:lnTo>
                    <a:pt x="f369" y="f370"/>
                  </a:lnTo>
                  <a:lnTo>
                    <a:pt x="f325" y="f371"/>
                  </a:lnTo>
                  <a:lnTo>
                    <a:pt x="f372" y="f373"/>
                  </a:lnTo>
                  <a:lnTo>
                    <a:pt x="f372" y="f182"/>
                  </a:lnTo>
                  <a:lnTo>
                    <a:pt x="f363" y="f374"/>
                  </a:lnTo>
                  <a:lnTo>
                    <a:pt x="f325" y="f375"/>
                  </a:lnTo>
                  <a:lnTo>
                    <a:pt x="f376" y="f377"/>
                  </a:lnTo>
                  <a:lnTo>
                    <a:pt x="f378" y="f379"/>
                  </a:lnTo>
                  <a:lnTo>
                    <a:pt x="f380" y="f381"/>
                  </a:lnTo>
                  <a:lnTo>
                    <a:pt x="f382" y="f383"/>
                  </a:lnTo>
                  <a:lnTo>
                    <a:pt x="f134" y="f384"/>
                  </a:lnTo>
                  <a:lnTo>
                    <a:pt x="f142" y="f385"/>
                  </a:lnTo>
                  <a:lnTo>
                    <a:pt x="f386" y="f387"/>
                  </a:lnTo>
                  <a:lnTo>
                    <a:pt x="f262" y="f388"/>
                  </a:lnTo>
                  <a:lnTo>
                    <a:pt x="f389" y="f388"/>
                  </a:lnTo>
                  <a:lnTo>
                    <a:pt x="f115" y="f384"/>
                  </a:lnTo>
                  <a:lnTo>
                    <a:pt x="f390" y="f391"/>
                  </a:lnTo>
                  <a:lnTo>
                    <a:pt x="f392" y="f393"/>
                  </a:lnTo>
                  <a:lnTo>
                    <a:pt x="f139" y="f394"/>
                  </a:lnTo>
                  <a:lnTo>
                    <a:pt x="f395" y="f375"/>
                  </a:lnTo>
                  <a:lnTo>
                    <a:pt x="f396" y="f397"/>
                  </a:lnTo>
                  <a:lnTo>
                    <a:pt x="f221" y="f398"/>
                  </a:lnTo>
                  <a:lnTo>
                    <a:pt x="f399" y="f222"/>
                  </a:lnTo>
                  <a:lnTo>
                    <a:pt x="f400" y="f401"/>
                  </a:lnTo>
                  <a:lnTo>
                    <a:pt x="f402" y="f70"/>
                  </a:lnTo>
                  <a:lnTo>
                    <a:pt x="f403" y="f404"/>
                  </a:lnTo>
                  <a:lnTo>
                    <a:pt x="f405" y="f130"/>
                  </a:lnTo>
                  <a:lnTo>
                    <a:pt x="f406" y="f407"/>
                  </a:lnTo>
                  <a:lnTo>
                    <a:pt x="f406" y="f91"/>
                  </a:lnTo>
                  <a:lnTo>
                    <a:pt x="f408" y="f292"/>
                  </a:lnTo>
                  <a:lnTo>
                    <a:pt x="f384" y="f409"/>
                  </a:lnTo>
                  <a:lnTo>
                    <a:pt x="f410" y="f411"/>
                  </a:lnTo>
                  <a:lnTo>
                    <a:pt x="f412" y="f329"/>
                  </a:lnTo>
                  <a:lnTo>
                    <a:pt x="f413" y="f414"/>
                  </a:lnTo>
                  <a:lnTo>
                    <a:pt x="f415" y="f10"/>
                  </a:lnTo>
                  <a:lnTo>
                    <a:pt x="f198" y="f8"/>
                  </a:lnTo>
                  <a:lnTo>
                    <a:pt x="f416" y="f363"/>
                  </a:lnTo>
                  <a:lnTo>
                    <a:pt x="f417" y="f418"/>
                  </a:lnTo>
                  <a:lnTo>
                    <a:pt x="f419" y="f418"/>
                  </a:lnTo>
                  <a:lnTo>
                    <a:pt x="f373" y="f325"/>
                  </a:lnTo>
                  <a:lnTo>
                    <a:pt x="f420" y="f421"/>
                  </a:lnTo>
                  <a:lnTo>
                    <a:pt x="f42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883;p30">
              <a:extLst>
                <a:ext uri="{FF2B5EF4-FFF2-40B4-BE49-F238E27FC236}">
                  <a16:creationId xmlns:a16="http://schemas.microsoft.com/office/drawing/2014/main" id="{0C748584-F560-4EE8-9048-3A8F3E50F76E}"/>
                </a:ext>
              </a:extLst>
            </p:cNvPr>
            <p:cNvSpPr/>
            <p:nvPr/>
          </p:nvSpPr>
          <p:spPr>
            <a:xfrm>
              <a:off x="5243910" y="4402771"/>
              <a:ext cx="99294" cy="885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32"/>
                <a:gd name="f4" fmla="val 3953"/>
                <a:gd name="f5" fmla="val 3952"/>
                <a:gd name="f6" fmla="val 1"/>
                <a:gd name="f7" fmla="val 3777"/>
                <a:gd name="f8" fmla="val 110"/>
                <a:gd name="f9" fmla="val 1987"/>
                <a:gd name="f10" fmla="val 1704"/>
                <a:gd name="f11" fmla="val 197"/>
                <a:gd name="f12" fmla="val 3341"/>
                <a:gd name="f13" fmla="val 88"/>
                <a:gd name="f14" fmla="val 3450"/>
                <a:gd name="f15" fmla="val 3690"/>
                <a:gd name="f16" fmla="val 3843"/>
                <a:gd name="f17" fmla="val 219"/>
                <a:gd name="f18" fmla="val 502"/>
                <a:gd name="f19" fmla="val 3909"/>
                <a:gd name="f20" fmla="val 633"/>
                <a:gd name="f21" fmla="val 3799"/>
                <a:gd name="f22" fmla="val 2423"/>
                <a:gd name="f23" fmla="val 2206"/>
                <a:gd name="f24" fmla="val 4214"/>
                <a:gd name="f25" fmla="val 569"/>
                <a:gd name="f26" fmla="val 4323"/>
                <a:gd name="f27" fmla="val 438"/>
                <a:gd name="f28" fmla="val 241"/>
                <a:gd name="f29" fmla="val 4301"/>
                <a:gd name="f30" fmla="val 66"/>
                <a:gd name="f31" fmla="val 4192"/>
                <a:gd name="f32" fmla="*/ f0 1 4432"/>
                <a:gd name="f33" fmla="*/ f1 1 3953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4432"/>
                <a:gd name="f40" fmla="*/ f37 1 3953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4432" h="3953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2" y="f15"/>
                  </a:lnTo>
                  <a:lnTo>
                    <a:pt x="f13" y="f16"/>
                  </a:lnTo>
                  <a:lnTo>
                    <a:pt x="f17" y="f5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3" y="f28"/>
                  </a:lnTo>
                  <a:lnTo>
                    <a:pt x="f29" y="f30"/>
                  </a:lnTo>
                  <a:lnTo>
                    <a:pt x="f31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884;p30">
              <a:extLst>
                <a:ext uri="{FF2B5EF4-FFF2-40B4-BE49-F238E27FC236}">
                  <a16:creationId xmlns:a16="http://schemas.microsoft.com/office/drawing/2014/main" id="{CBB3FA5B-EAE4-4B98-9BA8-98D5F31B7514}"/>
                </a:ext>
              </a:extLst>
            </p:cNvPr>
            <p:cNvSpPr/>
            <p:nvPr/>
          </p:nvSpPr>
          <p:spPr>
            <a:xfrm>
              <a:off x="5354927" y="4361221"/>
              <a:ext cx="25941" cy="27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8"/>
                <a:gd name="f4" fmla="val 1223"/>
                <a:gd name="f5" fmla="val 852"/>
                <a:gd name="f6" fmla="val 656"/>
                <a:gd name="f7" fmla="val 66"/>
                <a:gd name="f8" fmla="val 328"/>
                <a:gd name="f9" fmla="val 350"/>
                <a:gd name="f10" fmla="val 44"/>
                <a:gd name="f11" fmla="val 699"/>
                <a:gd name="f12" fmla="val 1"/>
                <a:gd name="f13" fmla="val 874"/>
                <a:gd name="f14" fmla="val 23"/>
                <a:gd name="f15" fmla="val 1048"/>
                <a:gd name="f16" fmla="val 110"/>
                <a:gd name="f17" fmla="val 1157"/>
                <a:gd name="f18" fmla="val 241"/>
                <a:gd name="f19" fmla="val 372"/>
                <a:gd name="f20" fmla="val 1201"/>
                <a:gd name="f21" fmla="val 459"/>
                <a:gd name="f22" fmla="val 830"/>
                <a:gd name="f23" fmla="val 786"/>
                <a:gd name="f24" fmla="val 1136"/>
                <a:gd name="f25" fmla="val 393"/>
                <a:gd name="f26" fmla="val 1092"/>
                <a:gd name="f27" fmla="val 1027"/>
                <a:gd name="f28" fmla="*/ f0 1 1158"/>
                <a:gd name="f29" fmla="*/ f1 1 122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158"/>
                <a:gd name="f36" fmla="*/ f33 1 122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158" h="1223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lnTo>
                    <a:pt x="f21" y="f17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3" y="f8"/>
                  </a:lnTo>
                  <a:lnTo>
                    <a:pt x="f26" y="f16"/>
                  </a:lnTo>
                  <a:lnTo>
                    <a:pt x="f27" y="f10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13" name="Google Shape;886;p30">
            <a:extLst>
              <a:ext uri="{FF2B5EF4-FFF2-40B4-BE49-F238E27FC236}">
                <a16:creationId xmlns:a16="http://schemas.microsoft.com/office/drawing/2014/main" id="{05664785-6B05-4A0A-B5E9-22FED58C7A69}"/>
              </a:ext>
            </a:extLst>
          </p:cNvPr>
          <p:cNvCxnSpPr/>
          <p:nvPr/>
        </p:nvCxnSpPr>
        <p:spPr>
          <a:xfrm>
            <a:off x="4870387" y="1968654"/>
            <a:ext cx="5386791" cy="0"/>
          </a:xfrm>
          <a:prstGeom prst="straightConnector1">
            <a:avLst/>
          </a:prstGeom>
          <a:noFill/>
          <a:ln w="19046" cap="flat">
            <a:solidFill>
              <a:srgbClr val="4C9BD3"/>
            </a:solidFill>
            <a:custDash>
              <a:ds d="300063" sp="300063"/>
            </a:custDash>
            <a:round/>
          </a:ln>
        </p:spPr>
      </p:cxnSp>
      <p:sp>
        <p:nvSpPr>
          <p:cNvPr id="14" name="Google Shape;887;p30">
            <a:extLst>
              <a:ext uri="{FF2B5EF4-FFF2-40B4-BE49-F238E27FC236}">
                <a16:creationId xmlns:a16="http://schemas.microsoft.com/office/drawing/2014/main" id="{5D6F0DE9-AAC9-40B8-8130-A13EB6B81191}"/>
              </a:ext>
            </a:extLst>
          </p:cNvPr>
          <p:cNvSpPr/>
          <p:nvPr/>
        </p:nvSpPr>
        <p:spPr>
          <a:xfrm>
            <a:off x="6599615" y="1517050"/>
            <a:ext cx="903195" cy="9031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C9BD3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888;p30">
            <a:extLst>
              <a:ext uri="{FF2B5EF4-FFF2-40B4-BE49-F238E27FC236}">
                <a16:creationId xmlns:a16="http://schemas.microsoft.com/office/drawing/2014/main" id="{E070A65D-DC45-4F58-B808-A663817CFD02}"/>
              </a:ext>
            </a:extLst>
          </p:cNvPr>
          <p:cNvSpPr txBox="1"/>
          <p:nvPr/>
        </p:nvSpPr>
        <p:spPr>
          <a:xfrm>
            <a:off x="1121835" y="1941966"/>
            <a:ext cx="3300800" cy="4751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0" rIns="121895" bIns="0" anchor="t" anchorCtr="0" compatLnSpc="1">
            <a:noAutofit/>
          </a:bodyPr>
          <a:lstStyle/>
          <a:p>
            <a:pPr defTabSz="1219170">
              <a:spcAft>
                <a:spcPts val="2133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Mercury is the closest planet to the Sun and the smallest one</a:t>
            </a:r>
          </a:p>
        </p:txBody>
      </p:sp>
      <p:sp>
        <p:nvSpPr>
          <p:cNvPr id="16" name="Google Shape;889;p30">
            <a:extLst>
              <a:ext uri="{FF2B5EF4-FFF2-40B4-BE49-F238E27FC236}">
                <a16:creationId xmlns:a16="http://schemas.microsoft.com/office/drawing/2014/main" id="{575536E8-985A-4222-A996-905A96AAFBE2}"/>
              </a:ext>
            </a:extLst>
          </p:cNvPr>
          <p:cNvSpPr txBox="1"/>
          <p:nvPr/>
        </p:nvSpPr>
        <p:spPr>
          <a:xfrm>
            <a:off x="1121835" y="1474574"/>
            <a:ext cx="3300800" cy="3475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0" rIns="121895" bIns="0" anchor="t" anchorCtr="0" compatLnSpc="1">
            <a:noAutofit/>
          </a:bodyPr>
          <a:lstStyle/>
          <a:p>
            <a:pPr defTabSz="1219170">
              <a:lnSpc>
                <a:spcPct val="115000"/>
              </a:lnSpc>
              <a:spcAft>
                <a:spcPts val="2133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204569"/>
                </a:solidFill>
                <a:latin typeface="Fira Sans Extra Condensed"/>
                <a:ea typeface="Fira Sans Extra Condensed"/>
                <a:cs typeface="Fira Sans Extra Condensed"/>
              </a:rPr>
              <a:t>Mercury</a:t>
            </a:r>
          </a:p>
        </p:txBody>
      </p:sp>
      <p:grpSp>
        <p:nvGrpSpPr>
          <p:cNvPr id="17" name="Google Shape;890;p30">
            <a:extLst>
              <a:ext uri="{FF2B5EF4-FFF2-40B4-BE49-F238E27FC236}">
                <a16:creationId xmlns:a16="http://schemas.microsoft.com/office/drawing/2014/main" id="{FAD8510F-9CC5-4EA0-B4ED-C81C3DF04680}"/>
              </a:ext>
            </a:extLst>
          </p:cNvPr>
          <p:cNvGrpSpPr/>
          <p:nvPr/>
        </p:nvGrpSpPr>
        <p:grpSpPr>
          <a:xfrm>
            <a:off x="6726302" y="1645189"/>
            <a:ext cx="649857" cy="646931"/>
            <a:chOff x="5044726" y="1233891"/>
            <a:chExt cx="487393" cy="485198"/>
          </a:xfrm>
        </p:grpSpPr>
        <p:sp>
          <p:nvSpPr>
            <p:cNvPr id="18" name="Google Shape;891;p30">
              <a:extLst>
                <a:ext uri="{FF2B5EF4-FFF2-40B4-BE49-F238E27FC236}">
                  <a16:creationId xmlns:a16="http://schemas.microsoft.com/office/drawing/2014/main" id="{D7DA3307-6B76-4A7B-BB05-58C81B4E13D7}"/>
                </a:ext>
              </a:extLst>
            </p:cNvPr>
            <p:cNvSpPr/>
            <p:nvPr/>
          </p:nvSpPr>
          <p:spPr>
            <a:xfrm>
              <a:off x="5044726" y="1233891"/>
              <a:ext cx="364598" cy="485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84"/>
                <a:gd name="f4" fmla="val 19408"/>
                <a:gd name="f5" fmla="val 13601"/>
                <a:gd name="f6" fmla="val 677"/>
                <a:gd name="f7" fmla="val 7074"/>
                <a:gd name="f8" fmla="val 9104"/>
                <a:gd name="f9" fmla="val 6877"/>
                <a:gd name="f10" fmla="val 9082"/>
                <a:gd name="f11" fmla="val 6681"/>
                <a:gd name="f12" fmla="val 6550"/>
                <a:gd name="f13" fmla="val 6069"/>
                <a:gd name="f14" fmla="val 8907"/>
                <a:gd name="f15" fmla="val 5786"/>
                <a:gd name="f16" fmla="val 8645"/>
                <a:gd name="f17" fmla="val 5524"/>
                <a:gd name="f18" fmla="val 8361"/>
                <a:gd name="f19" fmla="val 5327"/>
                <a:gd name="f20" fmla="val 7881"/>
                <a:gd name="f21" fmla="val 7750"/>
                <a:gd name="f22" fmla="val 5349"/>
                <a:gd name="f23" fmla="val 7532"/>
                <a:gd name="f24" fmla="val 5305"/>
                <a:gd name="f25" fmla="val 7357"/>
                <a:gd name="f26" fmla="val 8624"/>
                <a:gd name="f27" fmla="val 5480"/>
                <a:gd name="f28" fmla="val 11549"/>
                <a:gd name="f29" fmla="val 5917"/>
                <a:gd name="f30" fmla="val 11985"/>
                <a:gd name="f31" fmla="val 4345"/>
                <a:gd name="f32" fmla="val 12684"/>
                <a:gd name="f33" fmla="val 3908"/>
                <a:gd name="f34" fmla="val 12247"/>
                <a:gd name="f35" fmla="val 961"/>
                <a:gd name="f36" fmla="val 12094"/>
                <a:gd name="f37" fmla="val 1419"/>
                <a:gd name="f38" fmla="val 12553"/>
                <a:gd name="f39" fmla="val 1201"/>
                <a:gd name="f40" fmla="val 12771"/>
                <a:gd name="f41" fmla="val 1092"/>
                <a:gd name="f42" fmla="val 12837"/>
                <a:gd name="f43" fmla="val 852"/>
                <a:gd name="f44" fmla="val 743"/>
                <a:gd name="f45" fmla="val 655"/>
                <a:gd name="f46" fmla="val 12662"/>
                <a:gd name="f47" fmla="val 12422"/>
                <a:gd name="f48" fmla="val 12313"/>
                <a:gd name="f49" fmla="val 6135"/>
                <a:gd name="f50" fmla="val 6571"/>
                <a:gd name="f51" fmla="val 13120"/>
                <a:gd name="f52" fmla="val 13688"/>
                <a:gd name="f53" fmla="val 4891"/>
                <a:gd name="f54" fmla="val 13251"/>
                <a:gd name="f55" fmla="val 2576"/>
                <a:gd name="f56" fmla="val 13666"/>
                <a:gd name="f57" fmla="val 3035"/>
                <a:gd name="f58" fmla="val 14125"/>
                <a:gd name="f59" fmla="val 2817"/>
                <a:gd name="f60" fmla="val 14343"/>
                <a:gd name="f61" fmla="val 2707"/>
                <a:gd name="f62" fmla="val 14408"/>
                <a:gd name="f63" fmla="val 2467"/>
                <a:gd name="f64" fmla="val 2358"/>
                <a:gd name="f65" fmla="val 2271"/>
                <a:gd name="f66" fmla="val 14234"/>
                <a:gd name="f67" fmla="val 13994"/>
                <a:gd name="f68" fmla="val 13884"/>
                <a:gd name="f69" fmla="val 6855"/>
                <a:gd name="f70" fmla="val 13841"/>
                <a:gd name="f71" fmla="val 7292"/>
                <a:gd name="f72" fmla="val 14277"/>
                <a:gd name="f73" fmla="val 6331"/>
                <a:gd name="f74" fmla="val 14714"/>
                <a:gd name="f75" fmla="val 5895"/>
                <a:gd name="f76" fmla="val 16417"/>
                <a:gd name="f77" fmla="val 5764"/>
                <a:gd name="f78" fmla="val 16897"/>
                <a:gd name="f79" fmla="val 5545"/>
                <a:gd name="f80" fmla="val 17115"/>
                <a:gd name="f81" fmla="val 5436"/>
                <a:gd name="f82" fmla="val 17181"/>
                <a:gd name="f83" fmla="val 5196"/>
                <a:gd name="f84" fmla="val 5087"/>
                <a:gd name="f85" fmla="val 5000"/>
                <a:gd name="f86" fmla="val 17006"/>
                <a:gd name="f87" fmla="val 16744"/>
                <a:gd name="f88" fmla="val 16635"/>
                <a:gd name="f89" fmla="val 4476"/>
                <a:gd name="f90" fmla="val 7510"/>
                <a:gd name="f91" fmla="val 4672"/>
                <a:gd name="f92" fmla="val 7554"/>
                <a:gd name="f93" fmla="val 4694"/>
                <a:gd name="f94" fmla="val 7575"/>
                <a:gd name="f95" fmla="val 4716"/>
                <a:gd name="f96" fmla="val 8121"/>
                <a:gd name="f97" fmla="val 4978"/>
                <a:gd name="f98" fmla="val 8711"/>
                <a:gd name="f99" fmla="val 5698"/>
                <a:gd name="f100" fmla="val 9409"/>
                <a:gd name="f101" fmla="val 6309"/>
                <a:gd name="f102" fmla="val 9693"/>
                <a:gd name="f103" fmla="val 6702"/>
                <a:gd name="f104" fmla="val 9737"/>
                <a:gd name="f105" fmla="val 9715"/>
                <a:gd name="f106" fmla="val 6943"/>
                <a:gd name="f107" fmla="val 9758"/>
                <a:gd name="f108" fmla="val 7183"/>
                <a:gd name="f109" fmla="val 10064"/>
                <a:gd name="f110" fmla="val 7445"/>
                <a:gd name="f111" fmla="val 10894"/>
                <a:gd name="f112" fmla="val 11352"/>
                <a:gd name="f113" fmla="val 7619"/>
                <a:gd name="f114" fmla="val 11767"/>
                <a:gd name="f115" fmla="val 7772"/>
                <a:gd name="f116" fmla="val 12487"/>
                <a:gd name="f117" fmla="val 8231"/>
                <a:gd name="f118" fmla="val 13863"/>
                <a:gd name="f119" fmla="val 15827"/>
                <a:gd name="f120" fmla="val 17050"/>
                <a:gd name="f121" fmla="val 9781"/>
                <a:gd name="f122" fmla="val 17137"/>
                <a:gd name="f123" fmla="val 9846"/>
                <a:gd name="f124" fmla="val 17334"/>
                <a:gd name="f125" fmla="val 17748"/>
                <a:gd name="f126" fmla="val 9562"/>
                <a:gd name="f127" fmla="val 17879"/>
                <a:gd name="f128" fmla="val 15172"/>
                <a:gd name="f129" fmla="val 14845"/>
                <a:gd name="f130" fmla="val 7707"/>
                <a:gd name="f131" fmla="val 14758"/>
                <a:gd name="f132" fmla="val 14517"/>
                <a:gd name="f133" fmla="val 7947"/>
                <a:gd name="f134" fmla="val 14386"/>
                <a:gd name="f135" fmla="val 14212"/>
                <a:gd name="f136" fmla="val 7859"/>
                <a:gd name="f137" fmla="val 13906"/>
                <a:gd name="f138" fmla="val 13797"/>
                <a:gd name="f139" fmla="val 7314"/>
                <a:gd name="f140" fmla="val 13360"/>
                <a:gd name="f141" fmla="val 7270"/>
                <a:gd name="f142" fmla="val 13317"/>
                <a:gd name="f143" fmla="val 7205"/>
                <a:gd name="f144" fmla="val 13295"/>
                <a:gd name="f145" fmla="val 7226"/>
                <a:gd name="f146" fmla="val 13208"/>
                <a:gd name="f147" fmla="val 7248"/>
                <a:gd name="f148" fmla="val 13033"/>
                <a:gd name="f149" fmla="val 7161"/>
                <a:gd name="f150" fmla="val 12749"/>
                <a:gd name="f151" fmla="val 7052"/>
                <a:gd name="f152" fmla="val 12640"/>
                <a:gd name="f153" fmla="val 6615"/>
                <a:gd name="f154" fmla="val 12203"/>
                <a:gd name="f155" fmla="val 12160"/>
                <a:gd name="f156" fmla="val 6506"/>
                <a:gd name="f157" fmla="val 12116"/>
                <a:gd name="f158" fmla="val 11941"/>
                <a:gd name="f159" fmla="val 6462"/>
                <a:gd name="f160" fmla="val 11592"/>
                <a:gd name="f161" fmla="val 11461"/>
                <a:gd name="f162" fmla="val 11025"/>
                <a:gd name="f163" fmla="val 5742"/>
                <a:gd name="f164" fmla="val 10828"/>
                <a:gd name="f165" fmla="val 5152"/>
                <a:gd name="f166" fmla="val 3362"/>
                <a:gd name="f167" fmla="val 11701"/>
                <a:gd name="f168" fmla="val 1616"/>
                <a:gd name="f169" fmla="val 9955"/>
                <a:gd name="f170" fmla="val 3952"/>
                <a:gd name="f171" fmla="val 7728"/>
                <a:gd name="f172" fmla="val 4105"/>
                <a:gd name="f173" fmla="val 7597"/>
                <a:gd name="f174" fmla="val 1179"/>
                <a:gd name="f175" fmla="val 10413"/>
                <a:gd name="f176" fmla="val 8951"/>
                <a:gd name="f177" fmla="val 18207"/>
                <a:gd name="f178" fmla="val 8754"/>
                <a:gd name="f179" fmla="val 18338"/>
                <a:gd name="f180" fmla="val 8493"/>
                <a:gd name="f181" fmla="val 18381"/>
                <a:gd name="f182" fmla="val 8383"/>
                <a:gd name="f183" fmla="val 18403"/>
                <a:gd name="f184" fmla="val 8165"/>
                <a:gd name="f185" fmla="val 8078"/>
                <a:gd name="f186" fmla="val 18250"/>
                <a:gd name="f187" fmla="val 15718"/>
                <a:gd name="f188" fmla="val 3712"/>
                <a:gd name="f189" fmla="val 2795"/>
                <a:gd name="f190" fmla="val 12967"/>
                <a:gd name="f191" fmla="val 2096"/>
                <a:gd name="f192" fmla="val 12269"/>
                <a:gd name="f193" fmla="val 1027"/>
                <a:gd name="f194" fmla="val 11156"/>
                <a:gd name="f195" fmla="val 983"/>
                <a:gd name="f196" fmla="val 10632"/>
                <a:gd name="f197" fmla="val 6899"/>
                <a:gd name="f198" fmla="val 18032"/>
                <a:gd name="f199" fmla="val 7379"/>
                <a:gd name="f200" fmla="val 18491"/>
                <a:gd name="f201" fmla="val 18709"/>
                <a:gd name="f202" fmla="val 18774"/>
                <a:gd name="f203" fmla="val 6790"/>
                <a:gd name="f204" fmla="val 6593"/>
                <a:gd name="f205" fmla="val 18600"/>
                <a:gd name="f206" fmla="val 18360"/>
                <a:gd name="f207" fmla="val 8405"/>
                <a:gd name="f208" fmla="val 44"/>
                <a:gd name="f209" fmla="val 8100"/>
                <a:gd name="f210" fmla="val 197"/>
                <a:gd name="f211" fmla="val 4760"/>
                <a:gd name="f212" fmla="val 6920"/>
                <a:gd name="f213" fmla="val 4410"/>
                <a:gd name="f214" fmla="val 3755"/>
                <a:gd name="f215" fmla="val 7030"/>
                <a:gd name="f216" fmla="val 3472"/>
                <a:gd name="f217" fmla="val 9977"/>
                <a:gd name="f218" fmla="val 590"/>
                <a:gd name="f219" fmla="val 10151"/>
                <a:gd name="f220" fmla="val 415"/>
                <a:gd name="f221" fmla="val 10522"/>
                <a:gd name="f222" fmla="val 372"/>
                <a:gd name="f223" fmla="val 10937"/>
                <a:gd name="f224" fmla="val 437"/>
                <a:gd name="f225" fmla="val 11374"/>
                <a:gd name="f226" fmla="val 546"/>
                <a:gd name="f227" fmla="val 11570"/>
                <a:gd name="f228" fmla="val 284"/>
                <a:gd name="f229" fmla="val 11832"/>
                <a:gd name="f230" fmla="val 131"/>
                <a:gd name="f231" fmla="val 1"/>
                <a:gd name="f232" fmla="val 12334"/>
                <a:gd name="f233" fmla="val 12706"/>
                <a:gd name="f234" fmla="val 13055"/>
                <a:gd name="f235" fmla="val 13339"/>
                <a:gd name="f236" fmla="val 765"/>
                <a:gd name="f237" fmla="val 13470"/>
                <a:gd name="f238" fmla="val 1136"/>
                <a:gd name="f239" fmla="val 1485"/>
                <a:gd name="f240" fmla="val 1638"/>
                <a:gd name="f241" fmla="val 1856"/>
                <a:gd name="f242" fmla="val 12989"/>
                <a:gd name="f243" fmla="val 2074"/>
                <a:gd name="f244" fmla="val 13426"/>
                <a:gd name="f245" fmla="val 1725"/>
                <a:gd name="f246" fmla="val 13579"/>
                <a:gd name="f247" fmla="val 1594"/>
                <a:gd name="f248" fmla="val 13928"/>
                <a:gd name="f249" fmla="val 14103"/>
                <a:gd name="f250" fmla="val 1747"/>
                <a:gd name="f251" fmla="val 14627"/>
                <a:gd name="f252" fmla="val 14779"/>
                <a:gd name="f253" fmla="val 2009"/>
                <a:gd name="f254" fmla="val 14910"/>
                <a:gd name="f255" fmla="val 15063"/>
                <a:gd name="f256" fmla="val 2729"/>
                <a:gd name="f257" fmla="val 3079"/>
                <a:gd name="f258" fmla="val 3231"/>
                <a:gd name="f259" fmla="val 3493"/>
                <a:gd name="f260" fmla="val 14605"/>
                <a:gd name="f261" fmla="val 4869"/>
                <a:gd name="f262" fmla="val 15958"/>
                <a:gd name="f263" fmla="val 4650"/>
                <a:gd name="f264" fmla="val 16177"/>
                <a:gd name="f265" fmla="val 4498"/>
                <a:gd name="f266" fmla="val 16329"/>
                <a:gd name="f267" fmla="val 4367"/>
                <a:gd name="f268" fmla="val 16679"/>
                <a:gd name="f269" fmla="val 17399"/>
                <a:gd name="f270" fmla="val 17552"/>
                <a:gd name="f271" fmla="val 4781"/>
                <a:gd name="f272" fmla="val 17683"/>
                <a:gd name="f273" fmla="val 5131"/>
                <a:gd name="f274" fmla="val 17814"/>
                <a:gd name="f275" fmla="val 5502"/>
                <a:gd name="f276" fmla="val 5851"/>
                <a:gd name="f277" fmla="val 6004"/>
                <a:gd name="f278" fmla="val 6222"/>
                <a:gd name="f279" fmla="val 6440"/>
                <a:gd name="f280" fmla="val 17770"/>
                <a:gd name="f281" fmla="val 6091"/>
                <a:gd name="f282" fmla="val 17901"/>
                <a:gd name="f283" fmla="val 5960"/>
                <a:gd name="f284" fmla="val 18447"/>
                <a:gd name="f285" fmla="val 18622"/>
                <a:gd name="f286" fmla="val 6113"/>
                <a:gd name="f287" fmla="val 18971"/>
                <a:gd name="f288" fmla="val 19124"/>
                <a:gd name="f289" fmla="val 6375"/>
                <a:gd name="f290" fmla="val 19255"/>
                <a:gd name="f291" fmla="val 6724"/>
                <a:gd name="f292" fmla="val 19407"/>
                <a:gd name="f293" fmla="val 7095"/>
                <a:gd name="f294" fmla="val 18862"/>
                <a:gd name="f295" fmla="val 8056"/>
                <a:gd name="f296" fmla="val 18949"/>
                <a:gd name="f297" fmla="val 8471"/>
                <a:gd name="f298" fmla="val 19036"/>
                <a:gd name="f299" fmla="val 8885"/>
                <a:gd name="f300" fmla="val 18993"/>
                <a:gd name="f301" fmla="val 9278"/>
                <a:gd name="f302" fmla="val 18796"/>
                <a:gd name="f303" fmla="val 9453"/>
                <a:gd name="f304" fmla="val 18665"/>
                <a:gd name="f305" fmla="val 9606"/>
                <a:gd name="f306" fmla="val 9868"/>
                <a:gd name="f307" fmla="val 10261"/>
                <a:gd name="f308" fmla="val 18054"/>
                <a:gd name="f309" fmla="val 10370"/>
                <a:gd name="f310" fmla="val 10457"/>
                <a:gd name="f311" fmla="val 10414"/>
                <a:gd name="f312" fmla="val 10326"/>
                <a:gd name="f313" fmla="val 16810"/>
                <a:gd name="f314" fmla="val 16722"/>
                <a:gd name="f315" fmla="val 9650"/>
                <a:gd name="f316" fmla="val 15522"/>
                <a:gd name="f317" fmla="val 8820"/>
                <a:gd name="f318" fmla="val 13622"/>
                <a:gd name="f319" fmla="val 8362"/>
                <a:gd name="f320" fmla="val 12291"/>
                <a:gd name="f321" fmla="val 8209"/>
                <a:gd name="f322" fmla="val 8143"/>
                <a:gd name="f323" fmla="val 11177"/>
                <a:gd name="f324" fmla="val 10741"/>
                <a:gd name="f325" fmla="val 9496"/>
                <a:gd name="f326" fmla="val 14496"/>
                <a:gd name="f327" fmla="val 524"/>
                <a:gd name="f328" fmla="val 14583"/>
                <a:gd name="f329" fmla="val 350"/>
                <a:gd name="f330" fmla="val 14518"/>
                <a:gd name="f331" fmla="val 14409"/>
                <a:gd name="f332" fmla="*/ f0 1 14584"/>
                <a:gd name="f333" fmla="*/ f1 1 19408"/>
                <a:gd name="f334" fmla="val f2"/>
                <a:gd name="f335" fmla="val f3"/>
                <a:gd name="f336" fmla="val f4"/>
                <a:gd name="f337" fmla="+- f336 0 f334"/>
                <a:gd name="f338" fmla="+- f335 0 f334"/>
                <a:gd name="f339" fmla="*/ f338 1 14584"/>
                <a:gd name="f340" fmla="*/ f337 1 19408"/>
                <a:gd name="f341" fmla="*/ f334 1 f339"/>
                <a:gd name="f342" fmla="*/ f335 1 f339"/>
                <a:gd name="f343" fmla="*/ f334 1 f340"/>
                <a:gd name="f344" fmla="*/ f336 1 f340"/>
                <a:gd name="f345" fmla="*/ f341 f332 1"/>
                <a:gd name="f346" fmla="*/ f342 f332 1"/>
                <a:gd name="f347" fmla="*/ f344 f333 1"/>
                <a:gd name="f348" fmla="*/ f343 f3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5" t="f348" r="f346" b="f347"/>
              <a:pathLst>
                <a:path w="14584" h="19408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8"/>
                  </a:lnTo>
                  <a:lnTo>
                    <a:pt x="f12" y="f8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19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6"/>
                  </a:lnTo>
                  <a:close/>
                  <a:moveTo>
                    <a:pt x="f27" y="f28"/>
                  </a:move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27" y="f28"/>
                  </a:lnTo>
                  <a:close/>
                  <a:moveTo>
                    <a:pt x="f35" y="f36"/>
                  </a:move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2"/>
                  </a:lnTo>
                  <a:lnTo>
                    <a:pt x="f44" y="f40"/>
                  </a:lnTo>
                  <a:lnTo>
                    <a:pt x="f45" y="f46"/>
                  </a:lnTo>
                  <a:lnTo>
                    <a:pt x="f45" y="f47"/>
                  </a:lnTo>
                  <a:lnTo>
                    <a:pt x="f44" y="f48"/>
                  </a:lnTo>
                  <a:lnTo>
                    <a:pt x="f35" y="f36"/>
                  </a:lnTo>
                  <a:close/>
                  <a:moveTo>
                    <a:pt x="f49" y="f32"/>
                  </a:moveTo>
                  <a:lnTo>
                    <a:pt x="f50" y="f51"/>
                  </a:lnTo>
                  <a:lnTo>
                    <a:pt x="f19" y="f52"/>
                  </a:lnTo>
                  <a:lnTo>
                    <a:pt x="f53" y="f54"/>
                  </a:lnTo>
                  <a:lnTo>
                    <a:pt x="f49" y="f32"/>
                  </a:lnTo>
                  <a:close/>
                  <a:moveTo>
                    <a:pt x="f55" y="f56"/>
                  </a:move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2"/>
                  </a:lnTo>
                  <a:lnTo>
                    <a:pt x="f64" y="f60"/>
                  </a:lnTo>
                  <a:lnTo>
                    <a:pt x="f65" y="f66"/>
                  </a:lnTo>
                  <a:lnTo>
                    <a:pt x="f65" y="f67"/>
                  </a:lnTo>
                  <a:lnTo>
                    <a:pt x="f64" y="f68"/>
                  </a:lnTo>
                  <a:lnTo>
                    <a:pt x="f55" y="f56"/>
                  </a:lnTo>
                  <a:close/>
                  <a:moveTo>
                    <a:pt x="f69" y="f70"/>
                  </a:moveTo>
                  <a:lnTo>
                    <a:pt x="f71" y="f72"/>
                  </a:lnTo>
                  <a:lnTo>
                    <a:pt x="f73" y="f74"/>
                  </a:lnTo>
                  <a:lnTo>
                    <a:pt x="f75" y="f72"/>
                  </a:lnTo>
                  <a:lnTo>
                    <a:pt x="f69" y="f70"/>
                  </a:lnTo>
                  <a:close/>
                  <a:moveTo>
                    <a:pt x="f24" y="f76"/>
                  </a:move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2"/>
                  </a:lnTo>
                  <a:lnTo>
                    <a:pt x="f84" y="f80"/>
                  </a:lnTo>
                  <a:lnTo>
                    <a:pt x="f85" y="f86"/>
                  </a:lnTo>
                  <a:lnTo>
                    <a:pt x="f85" y="f87"/>
                  </a:lnTo>
                  <a:lnTo>
                    <a:pt x="f84" y="f88"/>
                  </a:lnTo>
                  <a:lnTo>
                    <a:pt x="f24" y="f76"/>
                  </a:lnTo>
                  <a:close/>
                  <a:moveTo>
                    <a:pt x="f89" y="f90"/>
                  </a:moveTo>
                  <a:lnTo>
                    <a:pt x="f91" y="f92"/>
                  </a:lnTo>
                  <a:lnTo>
                    <a:pt x="f93" y="f94"/>
                  </a:lnTo>
                  <a:lnTo>
                    <a:pt x="f91" y="f21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19" y="f10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9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23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8" y="f119"/>
                  </a:lnTo>
                  <a:lnTo>
                    <a:pt x="f105" y="f120"/>
                  </a:lnTo>
                  <a:lnTo>
                    <a:pt x="f121" y="f122"/>
                  </a:lnTo>
                  <a:lnTo>
                    <a:pt x="f123" y="f124"/>
                  </a:lnTo>
                  <a:lnTo>
                    <a:pt x="f105" y="f125"/>
                  </a:lnTo>
                  <a:lnTo>
                    <a:pt x="f126" y="f127"/>
                  </a:lnTo>
                  <a:lnTo>
                    <a:pt x="f69" y="f128"/>
                  </a:lnTo>
                  <a:lnTo>
                    <a:pt x="f92" y="f129"/>
                  </a:lnTo>
                  <a:lnTo>
                    <a:pt x="f130" y="f131"/>
                  </a:lnTo>
                  <a:lnTo>
                    <a:pt x="f20" y="f132"/>
                  </a:lnTo>
                  <a:lnTo>
                    <a:pt x="f133" y="f134"/>
                  </a:lnTo>
                  <a:lnTo>
                    <a:pt x="f133" y="f135"/>
                  </a:lnTo>
                  <a:lnTo>
                    <a:pt x="f136" y="f137"/>
                  </a:lnTo>
                  <a:lnTo>
                    <a:pt x="f21" y="f138"/>
                  </a:lnTo>
                  <a:lnTo>
                    <a:pt x="f139" y="f140"/>
                  </a:lnTo>
                  <a:lnTo>
                    <a:pt x="f141" y="f142"/>
                  </a:lnTo>
                  <a:lnTo>
                    <a:pt x="f143" y="f144"/>
                  </a:lnTo>
                  <a:lnTo>
                    <a:pt x="f145" y="f54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lnTo>
                    <a:pt x="f153" y="f154"/>
                  </a:lnTo>
                  <a:lnTo>
                    <a:pt x="f50" y="f155"/>
                  </a:lnTo>
                  <a:lnTo>
                    <a:pt x="f156" y="f157"/>
                  </a:lnTo>
                  <a:lnTo>
                    <a:pt x="f12" y="f158"/>
                  </a:lnTo>
                  <a:lnTo>
                    <a:pt x="f159" y="f160"/>
                  </a:lnTo>
                  <a:lnTo>
                    <a:pt x="f73" y="f161"/>
                  </a:lnTo>
                  <a:lnTo>
                    <a:pt x="f75" y="f162"/>
                  </a:lnTo>
                  <a:lnTo>
                    <a:pt x="f163" y="f111"/>
                  </a:lnTo>
                  <a:lnTo>
                    <a:pt x="f22" y="f164"/>
                  </a:lnTo>
                  <a:lnTo>
                    <a:pt x="f165" y="f111"/>
                  </a:lnTo>
                  <a:lnTo>
                    <a:pt x="f166" y="f167"/>
                  </a:lnTo>
                  <a:lnTo>
                    <a:pt x="f168" y="f169"/>
                  </a:lnTo>
                  <a:lnTo>
                    <a:pt x="f170" y="f171"/>
                  </a:lnTo>
                  <a:lnTo>
                    <a:pt x="f172" y="f173"/>
                  </a:lnTo>
                  <a:lnTo>
                    <a:pt x="f89" y="f90"/>
                  </a:lnTo>
                  <a:close/>
                  <a:moveTo>
                    <a:pt x="f174" y="f175"/>
                  </a:moveTo>
                  <a:lnTo>
                    <a:pt x="f176" y="f177"/>
                  </a:lnTo>
                  <a:lnTo>
                    <a:pt x="f178" y="f179"/>
                  </a:lnTo>
                  <a:lnTo>
                    <a:pt x="f180" y="f181"/>
                  </a:lnTo>
                  <a:lnTo>
                    <a:pt x="f182" y="f183"/>
                  </a:lnTo>
                  <a:lnTo>
                    <a:pt x="f184" y="f179"/>
                  </a:lnTo>
                  <a:lnTo>
                    <a:pt x="f185" y="f186"/>
                  </a:lnTo>
                  <a:lnTo>
                    <a:pt x="f149" y="f124"/>
                  </a:lnTo>
                  <a:lnTo>
                    <a:pt x="f159" y="f88"/>
                  </a:lnTo>
                  <a:lnTo>
                    <a:pt x="f79" y="f187"/>
                  </a:lnTo>
                  <a:lnTo>
                    <a:pt x="f188" y="f68"/>
                  </a:lnTo>
                  <a:lnTo>
                    <a:pt x="f189" y="f190"/>
                  </a:lnTo>
                  <a:lnTo>
                    <a:pt x="f191" y="f192"/>
                  </a:lnTo>
                  <a:lnTo>
                    <a:pt x="f174" y="f112"/>
                  </a:lnTo>
                  <a:lnTo>
                    <a:pt x="f193" y="f194"/>
                  </a:lnTo>
                  <a:lnTo>
                    <a:pt x="f195" y="f111"/>
                  </a:lnTo>
                  <a:lnTo>
                    <a:pt x="f193" y="f196"/>
                  </a:lnTo>
                  <a:lnTo>
                    <a:pt x="f174" y="f175"/>
                  </a:lnTo>
                  <a:close/>
                  <a:moveTo>
                    <a:pt x="f197" y="f198"/>
                  </a:moveTo>
                  <a:lnTo>
                    <a:pt x="f199" y="f200"/>
                  </a:lnTo>
                  <a:lnTo>
                    <a:pt x="f149" y="f201"/>
                  </a:lnTo>
                  <a:lnTo>
                    <a:pt x="f151" y="f202"/>
                  </a:lnTo>
                  <a:lnTo>
                    <a:pt x="f203" y="f202"/>
                  </a:lnTo>
                  <a:lnTo>
                    <a:pt x="f11" y="f201"/>
                  </a:lnTo>
                  <a:lnTo>
                    <a:pt x="f204" y="f205"/>
                  </a:lnTo>
                  <a:lnTo>
                    <a:pt x="f204" y="f206"/>
                  </a:lnTo>
                  <a:lnTo>
                    <a:pt x="f11" y="f186"/>
                  </a:lnTo>
                  <a:lnTo>
                    <a:pt x="f197" y="f198"/>
                  </a:lnTo>
                  <a:close/>
                  <a:moveTo>
                    <a:pt x="f207" y="f2"/>
                  </a:moveTo>
                  <a:lnTo>
                    <a:pt x="f117" y="f208"/>
                  </a:lnTo>
                  <a:lnTo>
                    <a:pt x="f209" y="f210"/>
                  </a:lnTo>
                  <a:lnTo>
                    <a:pt x="f211" y="f212"/>
                  </a:lnTo>
                  <a:lnTo>
                    <a:pt x="f213" y="f69"/>
                  </a:lnTo>
                  <a:lnTo>
                    <a:pt x="f214" y="f215"/>
                  </a:lnTo>
                  <a:lnTo>
                    <a:pt x="f216" y="f147"/>
                  </a:lnTo>
                  <a:lnTo>
                    <a:pt x="f35" y="f107"/>
                  </a:lnTo>
                  <a:lnTo>
                    <a:pt x="f44" y="f217"/>
                  </a:lnTo>
                  <a:lnTo>
                    <a:pt x="f218" y="f219"/>
                  </a:lnTo>
                  <a:lnTo>
                    <a:pt x="f220" y="f221"/>
                  </a:lnTo>
                  <a:lnTo>
                    <a:pt x="f222" y="f223"/>
                  </a:lnTo>
                  <a:lnTo>
                    <a:pt x="f224" y="f225"/>
                  </a:lnTo>
                  <a:lnTo>
                    <a:pt x="f226" y="f227"/>
                  </a:lnTo>
                  <a:lnTo>
                    <a:pt x="f228" y="f229"/>
                  </a:lnTo>
                  <a:lnTo>
                    <a:pt x="f230" y="f30"/>
                  </a:lnTo>
                  <a:lnTo>
                    <a:pt x="f231" y="f232"/>
                  </a:lnTo>
                  <a:lnTo>
                    <a:pt x="f231" y="f233"/>
                  </a:lnTo>
                  <a:lnTo>
                    <a:pt x="f230" y="f234"/>
                  </a:lnTo>
                  <a:lnTo>
                    <a:pt x="f228" y="f146"/>
                  </a:lnTo>
                  <a:lnTo>
                    <a:pt x="f220" y="f235"/>
                  </a:lnTo>
                  <a:lnTo>
                    <a:pt x="f236" y="f237"/>
                  </a:lnTo>
                  <a:lnTo>
                    <a:pt x="f238" y="f237"/>
                  </a:lnTo>
                  <a:lnTo>
                    <a:pt x="f239" y="f235"/>
                  </a:lnTo>
                  <a:lnTo>
                    <a:pt x="f240" y="f146"/>
                  </a:lnTo>
                  <a:lnTo>
                    <a:pt x="f241" y="f242"/>
                  </a:lnTo>
                  <a:lnTo>
                    <a:pt x="f243" y="f146"/>
                  </a:lnTo>
                  <a:lnTo>
                    <a:pt x="f241" y="f244"/>
                  </a:lnTo>
                  <a:lnTo>
                    <a:pt x="f245" y="f246"/>
                  </a:lnTo>
                  <a:lnTo>
                    <a:pt x="f247" y="f248"/>
                  </a:lnTo>
                  <a:lnTo>
                    <a:pt x="f247" y="f249"/>
                  </a:lnTo>
                  <a:lnTo>
                    <a:pt x="f247" y="f72"/>
                  </a:lnTo>
                  <a:lnTo>
                    <a:pt x="f250" y="f251"/>
                  </a:lnTo>
                  <a:lnTo>
                    <a:pt x="f241" y="f252"/>
                  </a:lnTo>
                  <a:lnTo>
                    <a:pt x="f253" y="f254"/>
                  </a:lnTo>
                  <a:lnTo>
                    <a:pt x="f64" y="f255"/>
                  </a:lnTo>
                  <a:lnTo>
                    <a:pt x="f256" y="f255"/>
                  </a:lnTo>
                  <a:lnTo>
                    <a:pt x="f257" y="f254"/>
                  </a:lnTo>
                  <a:lnTo>
                    <a:pt x="f258" y="f252"/>
                  </a:lnTo>
                  <a:lnTo>
                    <a:pt x="f259" y="f260"/>
                  </a:lnTo>
                  <a:lnTo>
                    <a:pt x="f261" y="f262"/>
                  </a:lnTo>
                  <a:lnTo>
                    <a:pt x="f263" y="f264"/>
                  </a:lnTo>
                  <a:lnTo>
                    <a:pt x="f265" y="f266"/>
                  </a:lnTo>
                  <a:lnTo>
                    <a:pt x="f267" y="f268"/>
                  </a:lnTo>
                  <a:lnTo>
                    <a:pt x="f267" y="f120"/>
                  </a:lnTo>
                  <a:lnTo>
                    <a:pt x="f265" y="f269"/>
                  </a:lnTo>
                  <a:lnTo>
                    <a:pt x="f263" y="f270"/>
                  </a:lnTo>
                  <a:lnTo>
                    <a:pt x="f271" y="f272"/>
                  </a:lnTo>
                  <a:lnTo>
                    <a:pt x="f273" y="f274"/>
                  </a:lnTo>
                  <a:lnTo>
                    <a:pt x="f275" y="f274"/>
                  </a:lnTo>
                  <a:lnTo>
                    <a:pt x="f276" y="f272"/>
                  </a:lnTo>
                  <a:lnTo>
                    <a:pt x="f277" y="f270"/>
                  </a:lnTo>
                  <a:lnTo>
                    <a:pt x="f278" y="f124"/>
                  </a:lnTo>
                  <a:lnTo>
                    <a:pt x="f279" y="f270"/>
                  </a:lnTo>
                  <a:lnTo>
                    <a:pt x="f278" y="f280"/>
                  </a:lnTo>
                  <a:lnTo>
                    <a:pt x="f281" y="f282"/>
                  </a:lnTo>
                  <a:lnTo>
                    <a:pt x="f283" y="f186"/>
                  </a:lnTo>
                  <a:lnTo>
                    <a:pt x="f283" y="f284"/>
                  </a:lnTo>
                  <a:lnTo>
                    <a:pt x="f283" y="f285"/>
                  </a:lnTo>
                  <a:lnTo>
                    <a:pt x="f286" y="f287"/>
                  </a:lnTo>
                  <a:lnTo>
                    <a:pt x="f278" y="f288"/>
                  </a:lnTo>
                  <a:lnTo>
                    <a:pt x="f289" y="f290"/>
                  </a:lnTo>
                  <a:lnTo>
                    <a:pt x="f291" y="f292"/>
                  </a:lnTo>
                  <a:lnTo>
                    <a:pt x="f293" y="f292"/>
                  </a:lnTo>
                  <a:lnTo>
                    <a:pt x="f110" y="f290"/>
                  </a:lnTo>
                  <a:lnTo>
                    <a:pt x="f173" y="f288"/>
                  </a:lnTo>
                  <a:lnTo>
                    <a:pt x="f136" y="f294"/>
                  </a:lnTo>
                  <a:lnTo>
                    <a:pt x="f295" y="f296"/>
                  </a:lnTo>
                  <a:lnTo>
                    <a:pt x="f297" y="f298"/>
                  </a:lnTo>
                  <a:lnTo>
                    <a:pt x="f299" y="f300"/>
                  </a:lnTo>
                  <a:lnTo>
                    <a:pt x="f301" y="f302"/>
                  </a:lnTo>
                  <a:lnTo>
                    <a:pt x="f303" y="f304"/>
                  </a:lnTo>
                  <a:lnTo>
                    <a:pt x="f305" y="f200"/>
                  </a:lnTo>
                  <a:lnTo>
                    <a:pt x="f306" y="f183"/>
                  </a:lnTo>
                  <a:lnTo>
                    <a:pt x="f307" y="f308"/>
                  </a:lnTo>
                  <a:lnTo>
                    <a:pt x="f309" y="f274"/>
                  </a:lnTo>
                  <a:lnTo>
                    <a:pt x="f310" y="f270"/>
                  </a:lnTo>
                  <a:lnTo>
                    <a:pt x="f311" y="f120"/>
                  </a:lnTo>
                  <a:lnTo>
                    <a:pt x="f312" y="f313"/>
                  </a:lnTo>
                  <a:lnTo>
                    <a:pt x="f307" y="f314"/>
                  </a:lnTo>
                  <a:lnTo>
                    <a:pt x="f315" y="f316"/>
                  </a:lnTo>
                  <a:lnTo>
                    <a:pt x="f317" y="f318"/>
                  </a:lnTo>
                  <a:lnTo>
                    <a:pt x="f319" y="f320"/>
                  </a:lnTo>
                  <a:lnTo>
                    <a:pt x="f321" y="f160"/>
                  </a:lnTo>
                  <a:lnTo>
                    <a:pt x="f322" y="f323"/>
                  </a:lnTo>
                  <a:lnTo>
                    <a:pt x="f185" y="f324"/>
                  </a:lnTo>
                  <a:lnTo>
                    <a:pt x="f115" y="f306"/>
                  </a:lnTo>
                  <a:lnTo>
                    <a:pt x="f23" y="f325"/>
                  </a:lnTo>
                  <a:lnTo>
                    <a:pt x="f326" y="f327"/>
                  </a:lnTo>
                  <a:lnTo>
                    <a:pt x="f328" y="f329"/>
                  </a:lnTo>
                  <a:lnTo>
                    <a:pt x="f330" y="f210"/>
                  </a:lnTo>
                  <a:lnTo>
                    <a:pt x="f331" y="f208"/>
                  </a:lnTo>
                  <a:lnTo>
                    <a:pt x="f13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892;p30">
              <a:extLst>
                <a:ext uri="{FF2B5EF4-FFF2-40B4-BE49-F238E27FC236}">
                  <a16:creationId xmlns:a16="http://schemas.microsoft.com/office/drawing/2014/main" id="{B5D6814D-320F-4C3E-86F4-CA65A36BBA87}"/>
                </a:ext>
              </a:extLst>
            </p:cNvPr>
            <p:cNvSpPr/>
            <p:nvPr/>
          </p:nvSpPr>
          <p:spPr>
            <a:xfrm>
              <a:off x="5392920" y="1495839"/>
              <a:ext cx="64428" cy="611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7"/>
                <a:gd name="f4" fmla="val 2446"/>
                <a:gd name="f5" fmla="val 1594"/>
                <a:gd name="f6" fmla="val 634"/>
                <a:gd name="f7" fmla="val 1921"/>
                <a:gd name="f8" fmla="val 1201"/>
                <a:gd name="f9" fmla="val 1769"/>
                <a:gd name="f10" fmla="val 939"/>
                <a:gd name="f11" fmla="val 612"/>
                <a:gd name="f12" fmla="val 743"/>
                <a:gd name="f13" fmla="val 1"/>
                <a:gd name="f14" fmla="val 524"/>
                <a:gd name="f15" fmla="val 132"/>
                <a:gd name="f16" fmla="val 459"/>
                <a:gd name="f17" fmla="val 241"/>
                <a:gd name="f18" fmla="val 44"/>
                <a:gd name="f19" fmla="val 983"/>
                <a:gd name="f20" fmla="val 1092"/>
                <a:gd name="f21" fmla="val 1354"/>
                <a:gd name="f22" fmla="val 1463"/>
                <a:gd name="f23" fmla="val 2206"/>
                <a:gd name="f24" fmla="val 2315"/>
                <a:gd name="f25" fmla="val 1834"/>
                <a:gd name="f26" fmla="val 2052"/>
                <a:gd name="f27" fmla="val 2118"/>
                <a:gd name="f28" fmla="val 2533"/>
                <a:gd name="f29" fmla="val 2576"/>
                <a:gd name="f30" fmla="*/ f0 1 2577"/>
                <a:gd name="f31" fmla="*/ f1 1 2446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577"/>
                <a:gd name="f38" fmla="*/ f35 1 2446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577" h="2446">
                  <a:moveTo>
                    <a:pt x="f5" y="f6"/>
                  </a:moveTo>
                  <a:lnTo>
                    <a:pt x="f7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1" y="f8"/>
                  </a:lnTo>
                  <a:lnTo>
                    <a:pt x="f10" y="f6"/>
                  </a:lnTo>
                  <a:close/>
                  <a:moveTo>
                    <a:pt x="f12" y="f13"/>
                  </a:move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" y="f20"/>
                  </a:lnTo>
                  <a:lnTo>
                    <a:pt x="f2" y="f21"/>
                  </a:lnTo>
                  <a:lnTo>
                    <a:pt x="f18" y="f22"/>
                  </a:lnTo>
                  <a:lnTo>
                    <a:pt x="f16" y="f23"/>
                  </a:lnTo>
                  <a:lnTo>
                    <a:pt x="f14" y="f24"/>
                  </a:lnTo>
                  <a:lnTo>
                    <a:pt x="f12" y="f4"/>
                  </a:lnTo>
                  <a:lnTo>
                    <a:pt x="f25" y="f4"/>
                  </a:lnTo>
                  <a:lnTo>
                    <a:pt x="f26" y="f24"/>
                  </a:lnTo>
                  <a:lnTo>
                    <a:pt x="f27" y="f23"/>
                  </a:lnTo>
                  <a:lnTo>
                    <a:pt x="f28" y="f22"/>
                  </a:lnTo>
                  <a:lnTo>
                    <a:pt x="f29" y="f21"/>
                  </a:lnTo>
                  <a:lnTo>
                    <a:pt x="f29" y="f20"/>
                  </a:lnTo>
                  <a:lnTo>
                    <a:pt x="f28" y="f19"/>
                  </a:lnTo>
                  <a:lnTo>
                    <a:pt x="f27" y="f17"/>
                  </a:lnTo>
                  <a:lnTo>
                    <a:pt x="f26" y="f15"/>
                  </a:lnTo>
                  <a:lnTo>
                    <a:pt x="f25" y="f13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893;p30">
              <a:extLst>
                <a:ext uri="{FF2B5EF4-FFF2-40B4-BE49-F238E27FC236}">
                  <a16:creationId xmlns:a16="http://schemas.microsoft.com/office/drawing/2014/main" id="{11EA53CE-AA9D-49F4-A744-973D2BCF310F}"/>
                </a:ext>
              </a:extLst>
            </p:cNvPr>
            <p:cNvSpPr/>
            <p:nvPr/>
          </p:nvSpPr>
          <p:spPr>
            <a:xfrm>
              <a:off x="5319796" y="1420538"/>
              <a:ext cx="212323" cy="209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93"/>
                <a:gd name="f4" fmla="val 8384"/>
                <a:gd name="f5" fmla="val 4213"/>
                <a:gd name="f6" fmla="val 655"/>
                <a:gd name="f7" fmla="val 4584"/>
                <a:gd name="f8" fmla="val 699"/>
                <a:gd name="f9" fmla="val 4825"/>
                <a:gd name="f10" fmla="val 983"/>
                <a:gd name="f11" fmla="val 1310"/>
                <a:gd name="f12" fmla="val 3864"/>
                <a:gd name="f13" fmla="val 3624"/>
                <a:gd name="f14" fmla="val 1288"/>
                <a:gd name="f15" fmla="val 2664"/>
                <a:gd name="f16" fmla="val 1506"/>
                <a:gd name="f17" fmla="val 3013"/>
                <a:gd name="f18" fmla="val 3690"/>
                <a:gd name="f19" fmla="val 895"/>
                <a:gd name="f20" fmla="val 3821"/>
                <a:gd name="f21" fmla="val 3537"/>
                <a:gd name="f22" fmla="val 808"/>
                <a:gd name="f23" fmla="val 3144"/>
                <a:gd name="f24" fmla="val 961"/>
                <a:gd name="f25" fmla="val 2795"/>
                <a:gd name="f26" fmla="val 7139"/>
                <a:gd name="f27" fmla="val 7466"/>
                <a:gd name="f28" fmla="val 7619"/>
                <a:gd name="f29" fmla="val 3166"/>
                <a:gd name="f30" fmla="val 7728"/>
                <a:gd name="f31" fmla="val 7532"/>
                <a:gd name="f32" fmla="val 6920"/>
                <a:gd name="f33" fmla="val 2358"/>
                <a:gd name="f34" fmla="val 6528"/>
                <a:gd name="f35" fmla="val 2991"/>
                <a:gd name="f36" fmla="val 6855"/>
                <a:gd name="f37" fmla="val 3078"/>
                <a:gd name="f38" fmla="val 7270"/>
                <a:gd name="f39" fmla="val 2707"/>
                <a:gd name="f40" fmla="val 7423"/>
                <a:gd name="f41" fmla="val 2270"/>
                <a:gd name="f42" fmla="val 7204"/>
                <a:gd name="f43" fmla="val 2161"/>
                <a:gd name="f44" fmla="val 2074"/>
                <a:gd name="f45" fmla="val 7073"/>
                <a:gd name="f46" fmla="val 1987"/>
                <a:gd name="f47" fmla="val 6702"/>
                <a:gd name="f48" fmla="val 6047"/>
                <a:gd name="f49" fmla="val 6440"/>
                <a:gd name="f50" fmla="val 6353"/>
                <a:gd name="f51" fmla="val 7051"/>
                <a:gd name="f52" fmla="val 6265"/>
                <a:gd name="f53" fmla="val 6156"/>
                <a:gd name="f54" fmla="val 7182"/>
                <a:gd name="f55" fmla="val 5720"/>
                <a:gd name="f56" fmla="val 5348"/>
                <a:gd name="f57" fmla="val 5436"/>
                <a:gd name="f58" fmla="val 5392"/>
                <a:gd name="f59" fmla="val 917"/>
                <a:gd name="f60" fmla="val 5829"/>
                <a:gd name="f61" fmla="val 1092"/>
                <a:gd name="f62" fmla="val 6571"/>
                <a:gd name="f63" fmla="val 1638"/>
                <a:gd name="f64" fmla="val 6877"/>
                <a:gd name="f65" fmla="val 2009"/>
                <a:gd name="f66" fmla="val 6680"/>
                <a:gd name="f67" fmla="val 2052"/>
                <a:gd name="f68" fmla="val 6549"/>
                <a:gd name="f69" fmla="val 2183"/>
                <a:gd name="f70" fmla="val 6178"/>
                <a:gd name="f71" fmla="val 6091"/>
                <a:gd name="f72" fmla="val 2904"/>
                <a:gd name="f73" fmla="val 6134"/>
                <a:gd name="f74" fmla="val 3122"/>
                <a:gd name="f75" fmla="val 6396"/>
                <a:gd name="f76" fmla="val 3930"/>
                <a:gd name="f77" fmla="val 6505"/>
                <a:gd name="f78" fmla="val 4126"/>
                <a:gd name="f79" fmla="val 4235"/>
                <a:gd name="f80" fmla="val 4454"/>
                <a:gd name="f81" fmla="val 7357"/>
                <a:gd name="f82" fmla="val 4475"/>
                <a:gd name="f83" fmla="val 7641"/>
                <a:gd name="f84" fmla="val 7662"/>
                <a:gd name="f85" fmla="val 4716"/>
                <a:gd name="f86" fmla="val 7597"/>
                <a:gd name="f87" fmla="val 5218"/>
                <a:gd name="f88" fmla="val 7335"/>
                <a:gd name="f89" fmla="val 5938"/>
                <a:gd name="f90" fmla="val 7029"/>
                <a:gd name="f91" fmla="val 6375"/>
                <a:gd name="f92" fmla="val 6942"/>
                <a:gd name="f93" fmla="val 6244"/>
                <a:gd name="f94" fmla="val 6811"/>
                <a:gd name="f95" fmla="val 5894"/>
                <a:gd name="f96" fmla="val 6025"/>
                <a:gd name="f97" fmla="val 5851"/>
                <a:gd name="f98" fmla="val 5807"/>
                <a:gd name="f99" fmla="val 5043"/>
                <a:gd name="f100" fmla="val 6287"/>
                <a:gd name="f101" fmla="val 4956"/>
                <a:gd name="f102" fmla="val 6331"/>
                <a:gd name="f103" fmla="val 6506"/>
                <a:gd name="f104" fmla="val 4803"/>
                <a:gd name="f105" fmla="val 6615"/>
                <a:gd name="f106" fmla="val 4650"/>
                <a:gd name="f107" fmla="val 4737"/>
                <a:gd name="f108" fmla="val 7575"/>
                <a:gd name="f109" fmla="val 7663"/>
                <a:gd name="f110" fmla="val 4497"/>
                <a:gd name="f111" fmla="val 3842"/>
                <a:gd name="f112" fmla="val 3515"/>
                <a:gd name="f113" fmla="val 3602"/>
                <a:gd name="f114" fmla="val 3711"/>
                <a:gd name="f115" fmla="val 3689"/>
                <a:gd name="f116" fmla="val 3449"/>
                <a:gd name="f117" fmla="val 6397"/>
                <a:gd name="f118" fmla="val 3296"/>
                <a:gd name="f119" fmla="val 2532"/>
                <a:gd name="f120" fmla="val 2314"/>
                <a:gd name="f121" fmla="val 2096"/>
                <a:gd name="f122" fmla="val 1528"/>
                <a:gd name="f123" fmla="val 1375"/>
                <a:gd name="f124" fmla="val 6222"/>
                <a:gd name="f125" fmla="val 1026"/>
                <a:gd name="f126" fmla="val 4978"/>
                <a:gd name="f127" fmla="val 589"/>
                <a:gd name="f128" fmla="val 677"/>
                <a:gd name="f129" fmla="val 873"/>
                <a:gd name="f130" fmla="val 939"/>
                <a:gd name="f131" fmla="val 1703"/>
                <a:gd name="f132" fmla="val 1812"/>
                <a:gd name="f133" fmla="val 2118"/>
                <a:gd name="f134" fmla="val 1681"/>
                <a:gd name="f135" fmla="val 1550"/>
                <a:gd name="f136" fmla="val 2030"/>
                <a:gd name="f137" fmla="val 1354"/>
                <a:gd name="f138" fmla="val 1659"/>
                <a:gd name="f139" fmla="val 2401"/>
                <a:gd name="f140" fmla="val 2838"/>
                <a:gd name="f141" fmla="val 2816"/>
                <a:gd name="f142" fmla="val 1114"/>
                <a:gd name="f143" fmla="val 2903"/>
                <a:gd name="f144" fmla="val 1790"/>
                <a:gd name="f145" fmla="val 1921"/>
                <a:gd name="f146" fmla="val 3668"/>
                <a:gd name="f147" fmla="val 1965"/>
                <a:gd name="f148" fmla="val 4868"/>
                <a:gd name="f149" fmla="val 1878"/>
                <a:gd name="f150" fmla="val 4934"/>
                <a:gd name="f151" fmla="val 5305"/>
                <a:gd name="f152" fmla="val 5414"/>
                <a:gd name="f153" fmla="val 4191"/>
                <a:gd name="f154" fmla="val 3646"/>
                <a:gd name="f155" fmla="val 66"/>
                <a:gd name="f156" fmla="val 153"/>
                <a:gd name="f157" fmla="val 524"/>
                <a:gd name="f158" fmla="val 720"/>
                <a:gd name="f159" fmla="val 1899"/>
                <a:gd name="f160" fmla="val 458"/>
                <a:gd name="f161" fmla="val 415"/>
                <a:gd name="f162" fmla="val 2402"/>
                <a:gd name="f163" fmla="val 393"/>
                <a:gd name="f164" fmla="val 2467"/>
                <a:gd name="f165" fmla="val 175"/>
                <a:gd name="f166" fmla="val 3580"/>
                <a:gd name="f167" fmla="val 131"/>
                <a:gd name="f168" fmla="val 502"/>
                <a:gd name="f169" fmla="val 1157"/>
                <a:gd name="f170" fmla="val 7117"/>
                <a:gd name="f171" fmla="val 1572"/>
                <a:gd name="f172" fmla="val 7488"/>
                <a:gd name="f173" fmla="val 1594"/>
                <a:gd name="f174" fmla="val 1637"/>
                <a:gd name="f175" fmla="val 7510"/>
                <a:gd name="f176" fmla="val 7750"/>
                <a:gd name="f177" fmla="val 2511"/>
                <a:gd name="f178" fmla="val 8056"/>
                <a:gd name="f179" fmla="val 8383"/>
                <a:gd name="f180" fmla="val 5982"/>
                <a:gd name="f181" fmla="val 6527"/>
                <a:gd name="f182" fmla="val 6746"/>
                <a:gd name="f183" fmla="val 6898"/>
                <a:gd name="f184" fmla="val 7990"/>
                <a:gd name="f185" fmla="val 8492"/>
                <a:gd name="f186" fmla="val 8427"/>
                <a:gd name="f187" fmla="val 8361"/>
                <a:gd name="f188" fmla="val 3559"/>
                <a:gd name="f189" fmla="val 8339"/>
                <a:gd name="f190" fmla="val 8230"/>
                <a:gd name="f191" fmla="val 2969"/>
                <a:gd name="f192" fmla="val 8012"/>
                <a:gd name="f193" fmla="val 7968"/>
                <a:gd name="f194" fmla="val 7706"/>
                <a:gd name="f195" fmla="val 1135"/>
                <a:gd name="f196" fmla="val 546"/>
                <a:gd name="f197" fmla="val 4781"/>
                <a:gd name="f198" fmla="*/ f0 1 8493"/>
                <a:gd name="f199" fmla="*/ f1 1 8384"/>
                <a:gd name="f200" fmla="val f2"/>
                <a:gd name="f201" fmla="val f3"/>
                <a:gd name="f202" fmla="val f4"/>
                <a:gd name="f203" fmla="+- f202 0 f200"/>
                <a:gd name="f204" fmla="+- f201 0 f200"/>
                <a:gd name="f205" fmla="*/ f204 1 8493"/>
                <a:gd name="f206" fmla="*/ f203 1 8384"/>
                <a:gd name="f207" fmla="*/ f200 1 f205"/>
                <a:gd name="f208" fmla="*/ f201 1 f205"/>
                <a:gd name="f209" fmla="*/ f200 1 f206"/>
                <a:gd name="f210" fmla="*/ f202 1 f206"/>
                <a:gd name="f211" fmla="*/ f207 f198 1"/>
                <a:gd name="f212" fmla="*/ f208 f198 1"/>
                <a:gd name="f213" fmla="*/ f210 f199 1"/>
                <a:gd name="f214" fmla="*/ f209 f19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1" t="f214" r="f212" b="f213"/>
              <a:pathLst>
                <a:path w="8493" h="8384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7" y="f11"/>
                  </a:lnTo>
                  <a:lnTo>
                    <a:pt x="f12" y="f11"/>
                  </a:lnTo>
                  <a:lnTo>
                    <a:pt x="f13" y="f10"/>
                  </a:lnTo>
                  <a:lnTo>
                    <a:pt x="f12" y="f8"/>
                  </a:lnTo>
                  <a:lnTo>
                    <a:pt x="f5" y="f6"/>
                  </a:lnTo>
                  <a:close/>
                  <a:moveTo>
                    <a:pt x="f14" y="f15"/>
                  </a:moveTo>
                  <a:lnTo>
                    <a:pt x="f16" y="f17"/>
                  </a:lnTo>
                  <a:lnTo>
                    <a:pt x="f14" y="f18"/>
                  </a:lnTo>
                  <a:lnTo>
                    <a:pt x="f19" y="f20"/>
                  </a:lnTo>
                  <a:lnTo>
                    <a:pt x="f8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14" y="f15"/>
                  </a:lnTo>
                  <a:close/>
                  <a:moveTo>
                    <a:pt x="f26" y="f15"/>
                  </a:moveTo>
                  <a:lnTo>
                    <a:pt x="f27" y="f25"/>
                  </a:lnTo>
                  <a:lnTo>
                    <a:pt x="f28" y="f29"/>
                  </a:lnTo>
                  <a:lnTo>
                    <a:pt x="f30" y="f21"/>
                  </a:lnTo>
                  <a:lnTo>
                    <a:pt x="f31" y="f20"/>
                  </a:lnTo>
                  <a:lnTo>
                    <a:pt x="f26" y="f18"/>
                  </a:lnTo>
                  <a:lnTo>
                    <a:pt x="f32" y="f17"/>
                  </a:lnTo>
                  <a:lnTo>
                    <a:pt x="f26" y="f15"/>
                  </a:lnTo>
                  <a:close/>
                  <a:moveTo>
                    <a:pt x="f33" y="f34"/>
                  </a:move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26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33" y="f34"/>
                  </a:lnTo>
                  <a:close/>
                  <a:moveTo>
                    <a:pt x="f48" y="f34"/>
                  </a:moveTo>
                  <a:lnTo>
                    <a:pt x="f49" y="f47"/>
                  </a:lnTo>
                  <a:lnTo>
                    <a:pt x="f50" y="f51"/>
                  </a:lnTo>
                  <a:lnTo>
                    <a:pt x="f52" y="f26"/>
                  </a:lnTo>
                  <a:lnTo>
                    <a:pt x="f53" y="f54"/>
                  </a:lnTo>
                  <a:lnTo>
                    <a:pt x="f55" y="f40"/>
                  </a:lnTo>
                  <a:lnTo>
                    <a:pt x="f56" y="f38"/>
                  </a:lnTo>
                  <a:lnTo>
                    <a:pt x="f57" y="f36"/>
                  </a:lnTo>
                  <a:lnTo>
                    <a:pt x="f48" y="f34"/>
                  </a:lnTo>
                  <a:close/>
                  <a:moveTo>
                    <a:pt x="f58" y="f59"/>
                  </a:move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39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47" y="f79"/>
                  </a:lnTo>
                  <a:lnTo>
                    <a:pt x="f38" y="f80"/>
                  </a:lnTo>
                  <a:lnTo>
                    <a:pt x="f81" y="f82"/>
                  </a:lnTo>
                  <a:lnTo>
                    <a:pt x="f31" y="f82"/>
                  </a:lnTo>
                  <a:lnTo>
                    <a:pt x="f83" y="f80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53"/>
                  </a:lnTo>
                  <a:lnTo>
                    <a:pt x="f93" y="f95"/>
                  </a:lnTo>
                  <a:lnTo>
                    <a:pt x="f96" y="f97"/>
                  </a:lnTo>
                  <a:lnTo>
                    <a:pt x="f98" y="f95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9" y="f103"/>
                  </a:lnTo>
                  <a:lnTo>
                    <a:pt x="f104" y="f105"/>
                  </a:lnTo>
                  <a:lnTo>
                    <a:pt x="f106" y="f42"/>
                  </a:lnTo>
                  <a:lnTo>
                    <a:pt x="f106" y="f81"/>
                  </a:lnTo>
                  <a:lnTo>
                    <a:pt x="f107" y="f108"/>
                  </a:lnTo>
                  <a:lnTo>
                    <a:pt x="f9" y="f109"/>
                  </a:lnTo>
                  <a:lnTo>
                    <a:pt x="f110" y="f30"/>
                  </a:lnTo>
                  <a:lnTo>
                    <a:pt x="f111" y="f30"/>
                  </a:lnTo>
                  <a:lnTo>
                    <a:pt x="f112" y="f109"/>
                  </a:lnTo>
                  <a:lnTo>
                    <a:pt x="f113" y="f108"/>
                  </a:lnTo>
                  <a:lnTo>
                    <a:pt x="f114" y="f88"/>
                  </a:lnTo>
                  <a:lnTo>
                    <a:pt x="f115" y="f42"/>
                  </a:lnTo>
                  <a:lnTo>
                    <a:pt x="f21" y="f105"/>
                  </a:lnTo>
                  <a:lnTo>
                    <a:pt x="f116" y="f117"/>
                  </a:lnTo>
                  <a:lnTo>
                    <a:pt x="f118" y="f100"/>
                  </a:lnTo>
                  <a:lnTo>
                    <a:pt x="f119" y="f95"/>
                  </a:lnTo>
                  <a:lnTo>
                    <a:pt x="f120" y="f60"/>
                  </a:lnTo>
                  <a:lnTo>
                    <a:pt x="f121" y="f95"/>
                  </a:lnTo>
                  <a:lnTo>
                    <a:pt x="f122" y="f53"/>
                  </a:lnTo>
                  <a:lnTo>
                    <a:pt x="f123" y="f124"/>
                  </a:lnTo>
                  <a:lnTo>
                    <a:pt x="f11" y="f91"/>
                  </a:lnTo>
                  <a:lnTo>
                    <a:pt x="f125" y="f89"/>
                  </a:lnTo>
                  <a:lnTo>
                    <a:pt x="f6" y="f126"/>
                  </a:lnTo>
                  <a:lnTo>
                    <a:pt x="f127" y="f80"/>
                  </a:lnTo>
                  <a:lnTo>
                    <a:pt x="f127" y="f80"/>
                  </a:lnTo>
                  <a:lnTo>
                    <a:pt x="f128" y="f82"/>
                  </a:lnTo>
                  <a:lnTo>
                    <a:pt x="f129" y="f82"/>
                  </a:lnTo>
                  <a:lnTo>
                    <a:pt x="f130" y="f80"/>
                  </a:lnTo>
                  <a:lnTo>
                    <a:pt x="f122" y="f79"/>
                  </a:lnTo>
                  <a:lnTo>
                    <a:pt x="f131" y="f78"/>
                  </a:lnTo>
                  <a:lnTo>
                    <a:pt x="f132" y="f76"/>
                  </a:lnTo>
                  <a:lnTo>
                    <a:pt x="f121" y="f74"/>
                  </a:lnTo>
                  <a:lnTo>
                    <a:pt x="f133" y="f17"/>
                  </a:lnTo>
                  <a:lnTo>
                    <a:pt x="f121" y="f25"/>
                  </a:lnTo>
                  <a:lnTo>
                    <a:pt x="f67" y="f39"/>
                  </a:lnTo>
                  <a:lnTo>
                    <a:pt x="f134" y="f69"/>
                  </a:lnTo>
                  <a:lnTo>
                    <a:pt x="f135" y="f136"/>
                  </a:lnTo>
                  <a:lnTo>
                    <a:pt x="f137" y="f65"/>
                  </a:lnTo>
                  <a:lnTo>
                    <a:pt x="f138" y="f63"/>
                  </a:lnTo>
                  <a:lnTo>
                    <a:pt x="f139" y="f61"/>
                  </a:lnTo>
                  <a:lnTo>
                    <a:pt x="f140" y="f59"/>
                  </a:lnTo>
                  <a:lnTo>
                    <a:pt x="f141" y="f142"/>
                  </a:lnTo>
                  <a:lnTo>
                    <a:pt x="f143" y="f14"/>
                  </a:lnTo>
                  <a:lnTo>
                    <a:pt x="f118" y="f144"/>
                  </a:lnTo>
                  <a:lnTo>
                    <a:pt x="f116" y="f145"/>
                  </a:lnTo>
                  <a:lnTo>
                    <a:pt x="f146" y="f147"/>
                  </a:lnTo>
                  <a:lnTo>
                    <a:pt x="f106" y="f147"/>
                  </a:lnTo>
                  <a:lnTo>
                    <a:pt x="f148" y="f149"/>
                  </a:lnTo>
                  <a:lnTo>
                    <a:pt x="f150" y="f144"/>
                  </a:lnTo>
                  <a:lnTo>
                    <a:pt x="f151" y="f14"/>
                  </a:lnTo>
                  <a:lnTo>
                    <a:pt x="f152" y="f142"/>
                  </a:lnTo>
                  <a:lnTo>
                    <a:pt x="f58" y="f59"/>
                  </a:lnTo>
                  <a:close/>
                  <a:moveTo>
                    <a:pt x="f153" y="f2"/>
                  </a:moveTo>
                  <a:lnTo>
                    <a:pt x="f154" y="f155"/>
                  </a:lnTo>
                  <a:lnTo>
                    <a:pt x="f13" y="f155"/>
                  </a:lnTo>
                  <a:lnTo>
                    <a:pt x="f74" y="f156"/>
                  </a:lnTo>
                  <a:lnTo>
                    <a:pt x="f69" y="f157"/>
                  </a:lnTo>
                  <a:lnTo>
                    <a:pt x="f123" y="f142"/>
                  </a:lnTo>
                  <a:lnTo>
                    <a:pt x="f158" y="f159"/>
                  </a:lnTo>
                  <a:lnTo>
                    <a:pt x="f160" y="f33"/>
                  </a:lnTo>
                  <a:lnTo>
                    <a:pt x="f161" y="f162"/>
                  </a:lnTo>
                  <a:lnTo>
                    <a:pt x="f163" y="f164"/>
                  </a:lnTo>
                  <a:lnTo>
                    <a:pt x="f165" y="f35"/>
                  </a:lnTo>
                  <a:lnTo>
                    <a:pt x="f155" y="f21"/>
                  </a:lnTo>
                  <a:lnTo>
                    <a:pt x="f155" y="f166"/>
                  </a:lnTo>
                  <a:lnTo>
                    <a:pt x="f2" y="f78"/>
                  </a:lnTo>
                  <a:lnTo>
                    <a:pt x="f167" y="f87"/>
                  </a:lnTo>
                  <a:lnTo>
                    <a:pt x="f168" y="f93"/>
                  </a:lnTo>
                  <a:lnTo>
                    <a:pt x="f169" y="f170"/>
                  </a:lnTo>
                  <a:lnTo>
                    <a:pt x="f171" y="f172"/>
                  </a:lnTo>
                  <a:lnTo>
                    <a:pt x="f173" y="f172"/>
                  </a:lnTo>
                  <a:lnTo>
                    <a:pt x="f174" y="f175"/>
                  </a:lnTo>
                  <a:lnTo>
                    <a:pt x="f144" y="f83"/>
                  </a:lnTo>
                  <a:lnTo>
                    <a:pt x="f145" y="f30"/>
                  </a:lnTo>
                  <a:lnTo>
                    <a:pt x="f147" y="f30"/>
                  </a:lnTo>
                  <a:lnTo>
                    <a:pt x="f46" y="f176"/>
                  </a:lnTo>
                  <a:lnTo>
                    <a:pt x="f177" y="f178"/>
                  </a:lnTo>
                  <a:lnTo>
                    <a:pt x="f154" y="f179"/>
                  </a:lnTo>
                  <a:lnTo>
                    <a:pt x="f9" y="f179"/>
                  </a:lnTo>
                  <a:lnTo>
                    <a:pt x="f180" y="f178"/>
                  </a:lnTo>
                  <a:lnTo>
                    <a:pt x="f181" y="f176"/>
                  </a:lnTo>
                  <a:lnTo>
                    <a:pt x="f68" y="f30"/>
                  </a:lnTo>
                  <a:lnTo>
                    <a:pt x="f62" y="f30"/>
                  </a:lnTo>
                  <a:lnTo>
                    <a:pt x="f182" y="f28"/>
                  </a:lnTo>
                  <a:lnTo>
                    <a:pt x="f64" y="f175"/>
                  </a:lnTo>
                  <a:lnTo>
                    <a:pt x="f183" y="f172"/>
                  </a:lnTo>
                  <a:lnTo>
                    <a:pt x="f32" y="f172"/>
                  </a:lnTo>
                  <a:lnTo>
                    <a:pt x="f81" y="f170"/>
                  </a:lnTo>
                  <a:lnTo>
                    <a:pt x="f184" y="f93"/>
                  </a:lnTo>
                  <a:lnTo>
                    <a:pt x="f179" y="f87"/>
                  </a:lnTo>
                  <a:lnTo>
                    <a:pt x="f185" y="f78"/>
                  </a:lnTo>
                  <a:lnTo>
                    <a:pt x="f186" y="f166"/>
                  </a:lnTo>
                  <a:lnTo>
                    <a:pt x="f187" y="f188"/>
                  </a:lnTo>
                  <a:lnTo>
                    <a:pt x="f189" y="f21"/>
                  </a:lnTo>
                  <a:lnTo>
                    <a:pt x="f190" y="f191"/>
                  </a:lnTo>
                  <a:lnTo>
                    <a:pt x="f192" y="f164"/>
                  </a:lnTo>
                  <a:lnTo>
                    <a:pt x="f192" y="f162"/>
                  </a:lnTo>
                  <a:lnTo>
                    <a:pt x="f193" y="f33"/>
                  </a:lnTo>
                  <a:lnTo>
                    <a:pt x="f194" y="f159"/>
                  </a:lnTo>
                  <a:lnTo>
                    <a:pt x="f51" y="f195"/>
                  </a:lnTo>
                  <a:lnTo>
                    <a:pt x="f93" y="f196"/>
                  </a:lnTo>
                  <a:lnTo>
                    <a:pt x="f151" y="f156"/>
                  </a:lnTo>
                  <a:lnTo>
                    <a:pt x="f104" y="f155"/>
                  </a:lnTo>
                  <a:lnTo>
                    <a:pt x="f197" y="f155"/>
                  </a:lnTo>
                  <a:lnTo>
                    <a:pt x="f15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894;p30">
              <a:extLst>
                <a:ext uri="{FF2B5EF4-FFF2-40B4-BE49-F238E27FC236}">
                  <a16:creationId xmlns:a16="http://schemas.microsoft.com/office/drawing/2014/main" id="{77A4B2E9-899B-457E-B819-905E9F9EFC8A}"/>
                </a:ext>
              </a:extLst>
            </p:cNvPr>
            <p:cNvSpPr/>
            <p:nvPr/>
          </p:nvSpPr>
          <p:spPr>
            <a:xfrm>
              <a:off x="5319796" y="1647017"/>
              <a:ext cx="121176" cy="649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47"/>
                <a:gd name="f4" fmla="val 2599"/>
                <a:gd name="f5" fmla="val 4410"/>
                <a:gd name="f6" fmla="val 1"/>
                <a:gd name="f7" fmla="val 4279"/>
                <a:gd name="f8" fmla="val 110"/>
                <a:gd name="f9" fmla="val 4039"/>
                <a:gd name="f10" fmla="val 394"/>
                <a:gd name="f11" fmla="val 3471"/>
                <a:gd name="f12" fmla="val 852"/>
                <a:gd name="f13" fmla="val 2489"/>
                <a:gd name="f14" fmla="val 1376"/>
                <a:gd name="f15" fmla="val 655"/>
                <a:gd name="f16" fmla="val 1900"/>
                <a:gd name="f17" fmla="val 306"/>
                <a:gd name="f18" fmla="val 1944"/>
                <a:gd name="f19" fmla="val 175"/>
                <a:gd name="f20" fmla="val 1987"/>
                <a:gd name="f21" fmla="val 22"/>
                <a:gd name="f22" fmla="val 2162"/>
                <a:gd name="f23" fmla="val 2271"/>
                <a:gd name="f24" fmla="val 2402"/>
                <a:gd name="f25" fmla="val 196"/>
                <a:gd name="f26" fmla="val 2577"/>
                <a:gd name="f27" fmla="val 327"/>
                <a:gd name="f28" fmla="val 349"/>
                <a:gd name="f29" fmla="val 808"/>
                <a:gd name="f30" fmla="val 2533"/>
                <a:gd name="f31" fmla="val 2816"/>
                <a:gd name="f32" fmla="val 3864"/>
                <a:gd name="f33" fmla="val 1354"/>
                <a:gd name="f34" fmla="val 4497"/>
                <a:gd name="f35" fmla="val 830"/>
                <a:gd name="f36" fmla="val 4781"/>
                <a:gd name="f37" fmla="val 525"/>
                <a:gd name="f38" fmla="val 4846"/>
                <a:gd name="f39" fmla="val 372"/>
                <a:gd name="f40" fmla="val 4825"/>
                <a:gd name="f41" fmla="val 197"/>
                <a:gd name="f42" fmla="val 4737"/>
                <a:gd name="f43" fmla="val 45"/>
                <a:gd name="f44" fmla="val 4584"/>
                <a:gd name="f45" fmla="*/ f0 1 4847"/>
                <a:gd name="f46" fmla="*/ f1 1 2599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4847"/>
                <a:gd name="f53" fmla="*/ f50 1 2599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4847" h="259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" y="f23"/>
                  </a:lnTo>
                  <a:lnTo>
                    <a:pt x="f21" y="f24"/>
                  </a:lnTo>
                  <a:lnTo>
                    <a:pt x="f25" y="f26"/>
                  </a:lnTo>
                  <a:lnTo>
                    <a:pt x="f27" y="f4"/>
                  </a:lnTo>
                  <a:lnTo>
                    <a:pt x="f28" y="f4"/>
                  </a:lnTo>
                  <a:lnTo>
                    <a:pt x="f29" y="f30"/>
                  </a:lnTo>
                  <a:lnTo>
                    <a:pt x="f31" y="f18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895;p30">
              <a:extLst>
                <a:ext uri="{FF2B5EF4-FFF2-40B4-BE49-F238E27FC236}">
                  <a16:creationId xmlns:a16="http://schemas.microsoft.com/office/drawing/2014/main" id="{0A79DA2E-20C2-4129-A0BE-1125AB25CDA9}"/>
                </a:ext>
              </a:extLst>
            </p:cNvPr>
            <p:cNvSpPr/>
            <p:nvPr/>
          </p:nvSpPr>
          <p:spPr>
            <a:xfrm>
              <a:off x="5319796" y="1639391"/>
              <a:ext cx="80247" cy="403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0"/>
                <a:gd name="f4" fmla="val 1616"/>
                <a:gd name="f5" fmla="val 2772"/>
                <a:gd name="f6" fmla="val 2663"/>
                <a:gd name="f7" fmla="val 88"/>
                <a:gd name="f8" fmla="val 2467"/>
                <a:gd name="f9" fmla="val 262"/>
                <a:gd name="f10" fmla="val 1834"/>
                <a:gd name="f11" fmla="val 546"/>
                <a:gd name="f12" fmla="val 764"/>
                <a:gd name="f13" fmla="val 873"/>
                <a:gd name="f14" fmla="val 961"/>
                <a:gd name="f15" fmla="val 153"/>
                <a:gd name="f16" fmla="val 1004"/>
                <a:gd name="f17" fmla="val 1201"/>
                <a:gd name="f18" fmla="val 1332"/>
                <a:gd name="f19" fmla="val 22"/>
                <a:gd name="f20" fmla="val 1441"/>
                <a:gd name="f21" fmla="val 196"/>
                <a:gd name="f22" fmla="val 1594"/>
                <a:gd name="f23" fmla="val 327"/>
                <a:gd name="f24" fmla="val 371"/>
                <a:gd name="f25" fmla="val 742"/>
                <a:gd name="f26" fmla="val 1572"/>
                <a:gd name="f27" fmla="val 2030"/>
                <a:gd name="f28" fmla="val 2838"/>
                <a:gd name="f29" fmla="val 808"/>
                <a:gd name="f30" fmla="val 3144"/>
                <a:gd name="f31" fmla="val 568"/>
                <a:gd name="f32" fmla="val 3209"/>
                <a:gd name="f33" fmla="val 459"/>
                <a:gd name="f34" fmla="val 197"/>
                <a:gd name="f35" fmla="val 3034"/>
                <a:gd name="f36" fmla="*/ f0 1 3210"/>
                <a:gd name="f37" fmla="*/ f1 1 1616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3210"/>
                <a:gd name="f44" fmla="*/ f41 1 1616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210" h="1616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9" y="f14"/>
                  </a:lnTo>
                  <a:lnTo>
                    <a:pt x="f15" y="f16"/>
                  </a:lnTo>
                  <a:lnTo>
                    <a:pt x="f2" y="f17"/>
                  </a:lnTo>
                  <a:lnTo>
                    <a:pt x="f2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4"/>
                  </a:lnTo>
                  <a:lnTo>
                    <a:pt x="f24" y="f4"/>
                  </a:lnTo>
                  <a:lnTo>
                    <a:pt x="f25" y="f26"/>
                  </a:lnTo>
                  <a:lnTo>
                    <a:pt x="f27" y="f1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2" y="f34"/>
                  </a:lnTo>
                  <a:lnTo>
                    <a:pt x="f30" y="f7"/>
                  </a:lnTo>
                  <a:lnTo>
                    <a:pt x="f3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24" name="Google Shape;897;p30">
            <a:extLst>
              <a:ext uri="{FF2B5EF4-FFF2-40B4-BE49-F238E27FC236}">
                <a16:creationId xmlns:a16="http://schemas.microsoft.com/office/drawing/2014/main" id="{077464BE-6D3D-4785-B741-D798065FC6E3}"/>
              </a:ext>
            </a:extLst>
          </p:cNvPr>
          <p:cNvCxnSpPr/>
          <p:nvPr/>
        </p:nvCxnSpPr>
        <p:spPr>
          <a:xfrm>
            <a:off x="4870411" y="4545263"/>
            <a:ext cx="4977591" cy="0"/>
          </a:xfrm>
          <a:prstGeom prst="straightConnector1">
            <a:avLst/>
          </a:prstGeom>
          <a:noFill/>
          <a:ln w="19046" cap="flat">
            <a:solidFill>
              <a:srgbClr val="4C9BD3"/>
            </a:solidFill>
            <a:custDash>
              <a:ds d="300063" sp="300063"/>
            </a:custDash>
            <a:round/>
          </a:ln>
        </p:spPr>
      </p:cxnSp>
      <p:sp>
        <p:nvSpPr>
          <p:cNvPr id="25" name="Google Shape;898;p30">
            <a:extLst>
              <a:ext uri="{FF2B5EF4-FFF2-40B4-BE49-F238E27FC236}">
                <a16:creationId xmlns:a16="http://schemas.microsoft.com/office/drawing/2014/main" id="{0E78BEEC-1D37-4741-9E80-D719EFE57816}"/>
              </a:ext>
            </a:extLst>
          </p:cNvPr>
          <p:cNvSpPr/>
          <p:nvPr/>
        </p:nvSpPr>
        <p:spPr>
          <a:xfrm>
            <a:off x="6599615" y="4093647"/>
            <a:ext cx="903195" cy="9031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44DBD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899;p30">
            <a:extLst>
              <a:ext uri="{FF2B5EF4-FFF2-40B4-BE49-F238E27FC236}">
                <a16:creationId xmlns:a16="http://schemas.microsoft.com/office/drawing/2014/main" id="{B0016FB7-D9A0-4DC7-99C5-A56373189E7F}"/>
              </a:ext>
            </a:extLst>
          </p:cNvPr>
          <p:cNvSpPr txBox="1"/>
          <p:nvPr/>
        </p:nvSpPr>
        <p:spPr>
          <a:xfrm>
            <a:off x="1121835" y="4524768"/>
            <a:ext cx="3300800" cy="4751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0" rIns="121895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Saturn is composed of hydrogen and helium and is the ringed one</a:t>
            </a:r>
          </a:p>
        </p:txBody>
      </p:sp>
      <p:sp>
        <p:nvSpPr>
          <p:cNvPr id="27" name="Google Shape;900;p30">
            <a:extLst>
              <a:ext uri="{FF2B5EF4-FFF2-40B4-BE49-F238E27FC236}">
                <a16:creationId xmlns:a16="http://schemas.microsoft.com/office/drawing/2014/main" id="{3E6FA1AF-A583-4182-9BE9-5AB6D3865096}"/>
              </a:ext>
            </a:extLst>
          </p:cNvPr>
          <p:cNvSpPr txBox="1"/>
          <p:nvPr/>
        </p:nvSpPr>
        <p:spPr>
          <a:xfrm>
            <a:off x="1121835" y="4057375"/>
            <a:ext cx="3300800" cy="3475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0" rIns="121895" bIns="0" anchor="t" anchorCtr="0" compatLnSpc="1">
            <a:noAutofit/>
          </a:bodyPr>
          <a:lstStyle/>
          <a:p>
            <a:pPr defTabSz="1219170">
              <a:lnSpc>
                <a:spcPct val="115000"/>
              </a:lnSpc>
              <a:spcAft>
                <a:spcPts val="2133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0070C0"/>
                </a:solidFill>
                <a:latin typeface="Fira Sans Extra Condensed"/>
                <a:ea typeface="Fira Sans Extra Condensed"/>
                <a:cs typeface="Fira Sans Extra Condensed"/>
              </a:rPr>
              <a:t>Saturn</a:t>
            </a:r>
          </a:p>
        </p:txBody>
      </p:sp>
      <p:grpSp>
        <p:nvGrpSpPr>
          <p:cNvPr id="28" name="Google Shape;901;p30">
            <a:extLst>
              <a:ext uri="{FF2B5EF4-FFF2-40B4-BE49-F238E27FC236}">
                <a16:creationId xmlns:a16="http://schemas.microsoft.com/office/drawing/2014/main" id="{52FB2CFE-64BB-4059-841E-08E98EE50CF4}"/>
              </a:ext>
            </a:extLst>
          </p:cNvPr>
          <p:cNvGrpSpPr/>
          <p:nvPr/>
        </p:nvGrpSpPr>
        <p:grpSpPr>
          <a:xfrm>
            <a:off x="6775375" y="4221748"/>
            <a:ext cx="551712" cy="636032"/>
            <a:chOff x="5081531" y="3166311"/>
            <a:chExt cx="413784" cy="477024"/>
          </a:xfrm>
        </p:grpSpPr>
        <p:sp>
          <p:nvSpPr>
            <p:cNvPr id="29" name="Google Shape;902;p30">
              <a:extLst>
                <a:ext uri="{FF2B5EF4-FFF2-40B4-BE49-F238E27FC236}">
                  <a16:creationId xmlns:a16="http://schemas.microsoft.com/office/drawing/2014/main" id="{E39AFC20-9CD3-4549-A852-F35EF4AB8992}"/>
                </a:ext>
              </a:extLst>
            </p:cNvPr>
            <p:cNvSpPr/>
            <p:nvPr/>
          </p:nvSpPr>
          <p:spPr>
            <a:xfrm>
              <a:off x="5081531" y="3166311"/>
              <a:ext cx="413784" cy="4770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94"/>
                <a:gd name="f4" fmla="val 21897"/>
                <a:gd name="f5" fmla="val 14933"/>
                <a:gd name="f6" fmla="val 786"/>
                <a:gd name="f7" fmla="val 1507"/>
                <a:gd name="f8" fmla="val 14278"/>
                <a:gd name="f9" fmla="val 14387"/>
                <a:gd name="f10" fmla="val 1223"/>
                <a:gd name="f11" fmla="val 14736"/>
                <a:gd name="f12" fmla="val 830"/>
                <a:gd name="f13" fmla="val 12750"/>
                <a:gd name="f14" fmla="val 1616"/>
                <a:gd name="f15" fmla="val 12357"/>
                <a:gd name="f16" fmla="val 1790"/>
                <a:gd name="f17" fmla="val 12007"/>
                <a:gd name="f18" fmla="val 2052"/>
                <a:gd name="f19" fmla="val 1878"/>
                <a:gd name="f20" fmla="val 12029"/>
                <a:gd name="f21" fmla="val 1681"/>
                <a:gd name="f22" fmla="val 12138"/>
                <a:gd name="f23" fmla="val 1310"/>
                <a:gd name="f24" fmla="val 983"/>
                <a:gd name="f25" fmla="val 12619"/>
                <a:gd name="f26" fmla="val 17858"/>
                <a:gd name="f27" fmla="val 4039"/>
                <a:gd name="f28" fmla="val 17989"/>
                <a:gd name="f29" fmla="val 4061"/>
                <a:gd name="f30" fmla="val 18185"/>
                <a:gd name="f31" fmla="val 4257"/>
                <a:gd name="f32" fmla="val 18207"/>
                <a:gd name="f33" fmla="val 4410"/>
                <a:gd name="f34" fmla="val 5261"/>
                <a:gd name="f35" fmla="val 5392"/>
                <a:gd name="f36" fmla="val 18032"/>
                <a:gd name="f37" fmla="val 5567"/>
                <a:gd name="f38" fmla="val 17902"/>
                <a:gd name="f39" fmla="val 5611"/>
                <a:gd name="f40" fmla="val 16657"/>
                <a:gd name="f41" fmla="val 5829"/>
                <a:gd name="f42" fmla="val 16395"/>
                <a:gd name="f43" fmla="val 5894"/>
                <a:gd name="f44" fmla="val 16068"/>
                <a:gd name="f45" fmla="val 6287"/>
                <a:gd name="f46" fmla="val 16024"/>
                <a:gd name="f47" fmla="val 6571"/>
                <a:gd name="f48" fmla="val 6593"/>
                <a:gd name="f49" fmla="val 14583"/>
                <a:gd name="f50" fmla="val 14430"/>
                <a:gd name="f51" fmla="val 14234"/>
                <a:gd name="f52" fmla="val 6375"/>
                <a:gd name="f53" fmla="val 14212"/>
                <a:gd name="f54" fmla="val 6244"/>
                <a:gd name="f55" fmla="val 1463"/>
                <a:gd name="f56" fmla="val 11396"/>
                <a:gd name="f57" fmla="val 13142"/>
                <a:gd name="f58" fmla="val 721"/>
                <a:gd name="f59" fmla="val 12422"/>
                <a:gd name="f60" fmla="val 12247"/>
                <a:gd name="f61" fmla="val 11941"/>
                <a:gd name="f62" fmla="val 1136"/>
                <a:gd name="f63" fmla="val 11548"/>
                <a:gd name="f64" fmla="val 9475"/>
                <a:gd name="f65" fmla="val 8427"/>
                <a:gd name="f66" fmla="val 14976"/>
                <a:gd name="f67" fmla="val 2162"/>
                <a:gd name="f68" fmla="val 10959"/>
                <a:gd name="f69" fmla="val 2205"/>
                <a:gd name="f70" fmla="val 10435"/>
                <a:gd name="f71" fmla="val 2577"/>
                <a:gd name="f72" fmla="val 9540"/>
                <a:gd name="f73" fmla="val 3275"/>
                <a:gd name="f74" fmla="val 8842"/>
                <a:gd name="f75" fmla="val 4214"/>
                <a:gd name="f76" fmla="val 8449"/>
                <a:gd name="f77" fmla="val 4738"/>
                <a:gd name="f78" fmla="val 15260"/>
                <a:gd name="f79" fmla="val 2249"/>
                <a:gd name="f80" fmla="val 15391"/>
                <a:gd name="f81" fmla="val 2271"/>
                <a:gd name="f82" fmla="val 15587"/>
                <a:gd name="f83" fmla="val 2467"/>
                <a:gd name="f84" fmla="val 15609"/>
                <a:gd name="f85" fmla="val 2598"/>
                <a:gd name="f86" fmla="val 3340"/>
                <a:gd name="f87" fmla="val 14518"/>
                <a:gd name="f88" fmla="val 14300"/>
                <a:gd name="f89" fmla="val 3362"/>
                <a:gd name="f90" fmla="val 13907"/>
                <a:gd name="f91" fmla="val 3515"/>
                <a:gd name="f92" fmla="val 13623"/>
                <a:gd name="f93" fmla="val 3821"/>
                <a:gd name="f94" fmla="val 13448"/>
                <a:gd name="f95" fmla="val 4213"/>
                <a:gd name="f96" fmla="val 13426"/>
                <a:gd name="f97" fmla="val 4432"/>
                <a:gd name="f98" fmla="val 6266"/>
                <a:gd name="f99" fmla="val 6484"/>
                <a:gd name="f100" fmla="val 6877"/>
                <a:gd name="f101" fmla="val 7161"/>
                <a:gd name="f102" fmla="val 7335"/>
                <a:gd name="f103" fmla="val 7357"/>
                <a:gd name="f104" fmla="val 12815"/>
                <a:gd name="f105" fmla="val 13251"/>
                <a:gd name="f106" fmla="val 14037"/>
                <a:gd name="f107" fmla="val 14649"/>
                <a:gd name="f108" fmla="val 14627"/>
                <a:gd name="f109" fmla="val 13885"/>
                <a:gd name="f110" fmla="val 14954"/>
                <a:gd name="f111" fmla="val 14998"/>
                <a:gd name="f112" fmla="val 12378"/>
                <a:gd name="f113" fmla="val 10195"/>
                <a:gd name="f114" fmla="val 10545"/>
                <a:gd name="f115" fmla="val 10850"/>
                <a:gd name="f116" fmla="val 8405"/>
                <a:gd name="f117" fmla="val 11352"/>
                <a:gd name="f118" fmla="val 8165"/>
                <a:gd name="f119" fmla="val 11745"/>
                <a:gd name="f120" fmla="val 7772"/>
                <a:gd name="f121" fmla="val 11964"/>
                <a:gd name="f122" fmla="val 7270"/>
                <a:gd name="f123" fmla="val 11985"/>
                <a:gd name="f124" fmla="val 6964"/>
                <a:gd name="f125" fmla="val 3690"/>
                <a:gd name="f126" fmla="val 3384"/>
                <a:gd name="f127" fmla="val 12226"/>
                <a:gd name="f128" fmla="val 2882"/>
                <a:gd name="f129" fmla="val 2489"/>
                <a:gd name="f130" fmla="val 3603"/>
                <a:gd name="f131" fmla="val 15696"/>
                <a:gd name="f132" fmla="val 16788"/>
                <a:gd name="f133" fmla="val 3646"/>
                <a:gd name="f134" fmla="val 3624"/>
                <a:gd name="f135" fmla="val 16941"/>
                <a:gd name="f136" fmla="val 17203"/>
                <a:gd name="f137" fmla="val 3319"/>
                <a:gd name="f138" fmla="val 17399"/>
                <a:gd name="f139" fmla="val 3057"/>
                <a:gd name="f140" fmla="val 17530"/>
                <a:gd name="f141" fmla="val 2751"/>
                <a:gd name="f142" fmla="val 2293"/>
                <a:gd name="f143" fmla="val 7226"/>
                <a:gd name="f144" fmla="val 7248"/>
                <a:gd name="f145" fmla="val 7139"/>
                <a:gd name="f146" fmla="val 6943"/>
                <a:gd name="f147" fmla="val 6681"/>
                <a:gd name="f148" fmla="val 6113"/>
                <a:gd name="f149" fmla="val 5917"/>
                <a:gd name="f150" fmla="val 5807"/>
                <a:gd name="f151" fmla="val 5786"/>
                <a:gd name="f152" fmla="val 11898"/>
                <a:gd name="f153" fmla="val 11702"/>
                <a:gd name="f154" fmla="val 11418"/>
                <a:gd name="f155" fmla="val 11134"/>
                <a:gd name="f156" fmla="val 10654"/>
                <a:gd name="f157" fmla="val 14692"/>
                <a:gd name="f158" fmla="val 15653"/>
                <a:gd name="f159" fmla="val 15631"/>
                <a:gd name="f160" fmla="val 15522"/>
                <a:gd name="f161" fmla="val 15326"/>
                <a:gd name="f162" fmla="val 15064"/>
                <a:gd name="f163" fmla="val 14758"/>
                <a:gd name="f164" fmla="val 14496"/>
                <a:gd name="f165" fmla="val 14169"/>
                <a:gd name="f166" fmla="val 15456"/>
                <a:gd name="f167" fmla="val 15304"/>
                <a:gd name="f168" fmla="val 19713"/>
                <a:gd name="f169" fmla="val 2555"/>
                <a:gd name="f170" fmla="val 2729"/>
                <a:gd name="f171" fmla="val 18272"/>
                <a:gd name="f172" fmla="val 3101"/>
                <a:gd name="f173" fmla="val 6921"/>
                <a:gd name="f174" fmla="val 6179"/>
                <a:gd name="f175" fmla="val 6353"/>
                <a:gd name="f176" fmla="val 6724"/>
                <a:gd name="f177" fmla="val 11658"/>
                <a:gd name="f178" fmla="val 10916"/>
                <a:gd name="f179" fmla="val 11112"/>
                <a:gd name="f180" fmla="val 11483"/>
                <a:gd name="f181" fmla="val 15282"/>
                <a:gd name="f182" fmla="val 14561"/>
                <a:gd name="f183" fmla="val 15107"/>
                <a:gd name="f184" fmla="val 3755"/>
                <a:gd name="f185" fmla="val 20433"/>
                <a:gd name="f186" fmla="val 4017"/>
                <a:gd name="f187" fmla="val 20564"/>
                <a:gd name="f188" fmla="val 20761"/>
                <a:gd name="f189" fmla="val 4345"/>
                <a:gd name="f190" fmla="val 21023"/>
                <a:gd name="f191" fmla="val 21154"/>
                <a:gd name="f192" fmla="val 2511"/>
                <a:gd name="f193" fmla="val 7423"/>
                <a:gd name="f194" fmla="val 7685"/>
                <a:gd name="f195" fmla="val 7881"/>
                <a:gd name="f196" fmla="val 7991"/>
                <a:gd name="f197" fmla="val 8012"/>
                <a:gd name="f198" fmla="val 12160"/>
                <a:gd name="f199" fmla="val 15784"/>
                <a:gd name="f200" fmla="val 16264"/>
                <a:gd name="f201" fmla="val 16373"/>
                <a:gd name="f202" fmla="val 12771"/>
                <a:gd name="f203" fmla="val 12466"/>
                <a:gd name="f204" fmla="val 44"/>
                <a:gd name="f205" fmla="val 11920"/>
                <a:gd name="f206" fmla="val 393"/>
                <a:gd name="f207" fmla="val 11549"/>
                <a:gd name="f208" fmla="val 939"/>
                <a:gd name="f209" fmla="val 1550"/>
                <a:gd name="f210" fmla="val 11331"/>
                <a:gd name="f211" fmla="val 1834"/>
                <a:gd name="f212" fmla="val 6942"/>
                <a:gd name="f213" fmla="val 7095"/>
                <a:gd name="f214" fmla="val 11200"/>
                <a:gd name="f215" fmla="val 11003"/>
                <a:gd name="f216" fmla="val 7554"/>
                <a:gd name="f217" fmla="val 10741"/>
                <a:gd name="f218" fmla="val 7663"/>
                <a:gd name="f219" fmla="val 10588"/>
                <a:gd name="f220" fmla="val 3843"/>
                <a:gd name="f221" fmla="val 7794"/>
                <a:gd name="f222" fmla="val 8034"/>
                <a:gd name="f223" fmla="val 2773"/>
                <a:gd name="f224" fmla="val 8339"/>
                <a:gd name="f225" fmla="val 2336"/>
                <a:gd name="f226" fmla="val 8732"/>
                <a:gd name="f227" fmla="val 1987"/>
                <a:gd name="f228" fmla="val 9213"/>
                <a:gd name="f229" fmla="val 1703"/>
                <a:gd name="f230" fmla="val 9737"/>
                <a:gd name="f231" fmla="val 1529"/>
                <a:gd name="f232" fmla="val 10326"/>
                <a:gd name="f233" fmla="val 1485"/>
                <a:gd name="f234" fmla="val 10632"/>
                <a:gd name="f235" fmla="val 1179"/>
                <a:gd name="f236" fmla="val 10697"/>
                <a:gd name="f237" fmla="val 634"/>
                <a:gd name="f238" fmla="val 11025"/>
                <a:gd name="f239" fmla="val 241"/>
                <a:gd name="f240" fmla="val 11505"/>
                <a:gd name="f241" fmla="val 22"/>
                <a:gd name="f242" fmla="val 12094"/>
                <a:gd name="f243" fmla="val 1"/>
                <a:gd name="f244" fmla="val 12400"/>
                <a:gd name="f245" fmla="val 13295"/>
                <a:gd name="f246" fmla="val 132"/>
                <a:gd name="f247" fmla="val 13557"/>
                <a:gd name="f248" fmla="val 328"/>
                <a:gd name="f249" fmla="val 13753"/>
                <a:gd name="f250" fmla="val 590"/>
                <a:gd name="f251" fmla="val 13863"/>
                <a:gd name="f252" fmla="val 17050"/>
                <a:gd name="f253" fmla="val 1682"/>
                <a:gd name="f254" fmla="val 17748"/>
                <a:gd name="f255" fmla="val 21307"/>
                <a:gd name="f256" fmla="val 1965"/>
                <a:gd name="f257" fmla="val 21569"/>
                <a:gd name="f258" fmla="val 21765"/>
                <a:gd name="f259" fmla="val 2424"/>
                <a:gd name="f260" fmla="val 21896"/>
                <a:gd name="f261" fmla="val 4541"/>
                <a:gd name="f262" fmla="val 4803"/>
                <a:gd name="f263" fmla="val 4912"/>
                <a:gd name="f264" fmla="val 21678"/>
                <a:gd name="f265" fmla="val 5022"/>
                <a:gd name="f266" fmla="val 5131"/>
                <a:gd name="f267" fmla="val 20914"/>
                <a:gd name="f268" fmla="val 4956"/>
                <a:gd name="f269" fmla="val 20477"/>
                <a:gd name="f270" fmla="val 4672"/>
                <a:gd name="f271" fmla="val 20106"/>
                <a:gd name="f272" fmla="val 4279"/>
                <a:gd name="f273" fmla="val 19822"/>
                <a:gd name="f274" fmla="val 19735"/>
                <a:gd name="f275" fmla="val 17726"/>
                <a:gd name="f276" fmla="val 17508"/>
                <a:gd name="f277" fmla="val 4389"/>
                <a:gd name="f278" fmla="val 17028"/>
                <a:gd name="f279" fmla="val 16766"/>
                <a:gd name="f280" fmla="val 15674"/>
                <a:gd name="f281" fmla="val 5153"/>
                <a:gd name="f282" fmla="val 5327"/>
                <a:gd name="f283" fmla="val 5502"/>
                <a:gd name="f284" fmla="val 21132"/>
                <a:gd name="f285" fmla="val 21285"/>
                <a:gd name="f286" fmla="val 21547"/>
                <a:gd name="f287" fmla="val 21743"/>
                <a:gd name="f288" fmla="val 6069"/>
                <a:gd name="f289" fmla="val 21852"/>
                <a:gd name="f290" fmla="val 6222"/>
                <a:gd name="f291" fmla="val 21874"/>
                <a:gd name="f292" fmla="val 8056"/>
                <a:gd name="f293" fmla="val 8209"/>
                <a:gd name="f294" fmla="val 8471"/>
                <a:gd name="f295" fmla="val 8667"/>
                <a:gd name="f296" fmla="val 8776"/>
                <a:gd name="f297" fmla="val 8798"/>
                <a:gd name="f298" fmla="val 20892"/>
                <a:gd name="f299" fmla="val 8624"/>
                <a:gd name="f300" fmla="val 8318"/>
                <a:gd name="f301" fmla="val 20062"/>
                <a:gd name="f302" fmla="val 7925"/>
                <a:gd name="f303" fmla="val 19800"/>
                <a:gd name="f304" fmla="val 7707"/>
                <a:gd name="f305" fmla="val 17683"/>
                <a:gd name="f306" fmla="val 7860"/>
                <a:gd name="f307" fmla="val 17486"/>
                <a:gd name="f308" fmla="val 17006"/>
                <a:gd name="f309" fmla="val 16744"/>
                <a:gd name="f310" fmla="val 9890"/>
                <a:gd name="f311" fmla="val 9912"/>
                <a:gd name="f312" fmla="val 10086"/>
                <a:gd name="f313" fmla="val 10239"/>
                <a:gd name="f314" fmla="val 21110"/>
                <a:gd name="f315" fmla="val 21263"/>
                <a:gd name="f316" fmla="val 10370"/>
                <a:gd name="f317" fmla="val 21525"/>
                <a:gd name="f318" fmla="val 10567"/>
                <a:gd name="f319" fmla="val 21721"/>
                <a:gd name="f320" fmla="val 10828"/>
                <a:gd name="f321" fmla="val 21831"/>
                <a:gd name="f322" fmla="val 12946"/>
                <a:gd name="f323" fmla="val 13230"/>
                <a:gd name="f324" fmla="val 13535"/>
                <a:gd name="f325" fmla="val 20870"/>
                <a:gd name="f326" fmla="val 13361"/>
                <a:gd name="f327" fmla="val 20412"/>
                <a:gd name="f328" fmla="val 13077"/>
                <a:gd name="f329" fmla="val 20041"/>
                <a:gd name="f330" fmla="val 12684"/>
                <a:gd name="f331" fmla="val 19779"/>
                <a:gd name="f332" fmla="val 12444"/>
                <a:gd name="f333" fmla="val 19691"/>
                <a:gd name="f334" fmla="val 17661"/>
                <a:gd name="f335" fmla="val 17465"/>
                <a:gd name="f336" fmla="val 12793"/>
                <a:gd name="f337" fmla="val 16984"/>
                <a:gd name="f338" fmla="val 16700"/>
                <a:gd name="f339" fmla="val 13732"/>
                <a:gd name="f340" fmla="val 21067"/>
                <a:gd name="f341" fmla="val 21219"/>
                <a:gd name="f342" fmla="val 14016"/>
                <a:gd name="f343" fmla="val 21503"/>
                <a:gd name="f344" fmla="val 21700"/>
                <a:gd name="f345" fmla="val 14474"/>
                <a:gd name="f346" fmla="val 21809"/>
                <a:gd name="f347" fmla="val 16614"/>
                <a:gd name="f348" fmla="val 16875"/>
                <a:gd name="f349" fmla="val 17072"/>
                <a:gd name="f350" fmla="val 17181"/>
                <a:gd name="f351" fmla="val 20826"/>
                <a:gd name="f352" fmla="val 20390"/>
                <a:gd name="f353" fmla="val 16723"/>
                <a:gd name="f354" fmla="val 20019"/>
                <a:gd name="f355" fmla="val 16330"/>
                <a:gd name="f356" fmla="val 16111"/>
                <a:gd name="f357" fmla="val 19648"/>
                <a:gd name="f358" fmla="val 17639"/>
                <a:gd name="f359" fmla="val 17421"/>
                <a:gd name="f360" fmla="val 16439"/>
                <a:gd name="f361" fmla="val 16461"/>
                <a:gd name="f362" fmla="val 16679"/>
                <a:gd name="f363" fmla="val 7117"/>
                <a:gd name="f364" fmla="val 6986"/>
                <a:gd name="f365" fmla="val 6658"/>
                <a:gd name="f366" fmla="val 16810"/>
                <a:gd name="f367" fmla="val 6462"/>
                <a:gd name="f368" fmla="val 6418"/>
                <a:gd name="f369" fmla="val 16854"/>
                <a:gd name="f370" fmla="val 18098"/>
                <a:gd name="f371" fmla="val 6200"/>
                <a:gd name="f372" fmla="val 18294"/>
                <a:gd name="f373" fmla="val 6156"/>
                <a:gd name="f374" fmla="val 18622"/>
                <a:gd name="f375" fmla="val 5982"/>
                <a:gd name="f376" fmla="val 18862"/>
                <a:gd name="f377" fmla="val 5676"/>
                <a:gd name="f378" fmla="val 18993"/>
                <a:gd name="f379" fmla="val 5109"/>
                <a:gd name="f380" fmla="val 18971"/>
                <a:gd name="f381" fmla="val 4082"/>
                <a:gd name="f382" fmla="val 18775"/>
                <a:gd name="f383" fmla="val 18469"/>
                <a:gd name="f384" fmla="val 3493"/>
                <a:gd name="f385" fmla="val 18076"/>
                <a:gd name="f386" fmla="val 3318"/>
                <a:gd name="f387" fmla="val 16417"/>
                <a:gd name="f388" fmla="val 2576"/>
                <a:gd name="f389" fmla="val 2402"/>
                <a:gd name="f390" fmla="val 16286"/>
                <a:gd name="f391" fmla="val 2096"/>
                <a:gd name="f392" fmla="val 15980"/>
                <a:gd name="f393" fmla="val 15675"/>
                <a:gd name="f394" fmla="val 371"/>
                <a:gd name="f395" fmla="val 219"/>
                <a:gd name="f396" fmla="val 15457"/>
                <a:gd name="f397" fmla="val 284"/>
                <a:gd name="f398" fmla="val 699"/>
                <a:gd name="f399" fmla="val 1201"/>
                <a:gd name="f400" fmla="val 13492"/>
                <a:gd name="f401" fmla="val 13470"/>
                <a:gd name="f402" fmla="val 13273"/>
                <a:gd name="f403" fmla="*/ f0 1 18994"/>
                <a:gd name="f404" fmla="*/ f1 1 21897"/>
                <a:gd name="f405" fmla="val f2"/>
                <a:gd name="f406" fmla="val f3"/>
                <a:gd name="f407" fmla="val f4"/>
                <a:gd name="f408" fmla="+- f407 0 f405"/>
                <a:gd name="f409" fmla="+- f406 0 f405"/>
                <a:gd name="f410" fmla="*/ f409 1 18994"/>
                <a:gd name="f411" fmla="*/ f408 1 21897"/>
                <a:gd name="f412" fmla="*/ f405 1 f410"/>
                <a:gd name="f413" fmla="*/ f406 1 f410"/>
                <a:gd name="f414" fmla="*/ f405 1 f411"/>
                <a:gd name="f415" fmla="*/ f407 1 f411"/>
                <a:gd name="f416" fmla="*/ f412 f403 1"/>
                <a:gd name="f417" fmla="*/ f413 f403 1"/>
                <a:gd name="f418" fmla="*/ f415 f404 1"/>
                <a:gd name="f419" fmla="*/ f414 f4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6" t="f419" r="f417" b="f418"/>
              <a:pathLst>
                <a:path w="18994" h="21897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5" y="f6"/>
                  </a:lnTo>
                  <a:close/>
                  <a:moveTo>
                    <a:pt x="f13" y="f6"/>
                  </a:move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7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15" y="f24"/>
                  </a:lnTo>
                  <a:lnTo>
                    <a:pt x="f25" y="f6"/>
                  </a:lnTo>
                  <a:close/>
                  <a:moveTo>
                    <a:pt x="f26" y="f27"/>
                  </a:move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2" y="f34"/>
                  </a:lnTo>
                  <a:lnTo>
                    <a:pt x="f30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6" y="f48"/>
                  </a:lnTo>
                  <a:lnTo>
                    <a:pt x="f49" y="f48"/>
                  </a:lnTo>
                  <a:lnTo>
                    <a:pt x="f50" y="f47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3" y="f33"/>
                  </a:lnTo>
                  <a:lnTo>
                    <a:pt x="f51" y="f31"/>
                  </a:lnTo>
                  <a:lnTo>
                    <a:pt x="f50" y="f29"/>
                  </a:lnTo>
                  <a:lnTo>
                    <a:pt x="f49" y="f27"/>
                  </a:lnTo>
                  <a:close/>
                  <a:moveTo>
                    <a:pt x="f55" y="f56"/>
                  </a:moveTo>
                  <a:lnTo>
                    <a:pt x="f55" y="f57"/>
                  </a:lnTo>
                  <a:lnTo>
                    <a:pt x="f58" y="f57"/>
                  </a:lnTo>
                  <a:lnTo>
                    <a:pt x="f58" y="f59"/>
                  </a:lnTo>
                  <a:lnTo>
                    <a:pt x="f58" y="f60"/>
                  </a:lnTo>
                  <a:lnTo>
                    <a:pt x="f12" y="f61"/>
                  </a:lnTo>
                  <a:lnTo>
                    <a:pt x="f62" y="f63"/>
                  </a:lnTo>
                  <a:lnTo>
                    <a:pt x="f55" y="f56"/>
                  </a:lnTo>
                  <a:close/>
                  <a:moveTo>
                    <a:pt x="f64" y="f65"/>
                  </a:moveTo>
                  <a:lnTo>
                    <a:pt x="f64" y="f66"/>
                  </a:lnTo>
                  <a:lnTo>
                    <a:pt x="f67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65"/>
                  </a:lnTo>
                  <a:close/>
                  <a:moveTo>
                    <a:pt x="f78" y="f79"/>
                  </a:move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4" y="f86"/>
                  </a:lnTo>
                  <a:lnTo>
                    <a:pt x="f87" y="f86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6" y="f98"/>
                  </a:lnTo>
                  <a:lnTo>
                    <a:pt x="f94" y="f99"/>
                  </a:lnTo>
                  <a:lnTo>
                    <a:pt x="f92" y="f100"/>
                  </a:lnTo>
                  <a:lnTo>
                    <a:pt x="f90" y="f101"/>
                  </a:lnTo>
                  <a:lnTo>
                    <a:pt x="f88" y="f102"/>
                  </a:lnTo>
                  <a:lnTo>
                    <a:pt x="f87" y="f103"/>
                  </a:lnTo>
                  <a:lnTo>
                    <a:pt x="f84" y="f103"/>
                  </a:lnTo>
                  <a:lnTo>
                    <a:pt x="f84" y="f104"/>
                  </a:lnTo>
                  <a:lnTo>
                    <a:pt x="f82" y="f105"/>
                  </a:lnTo>
                  <a:lnTo>
                    <a:pt x="f78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96" y="f111"/>
                  </a:lnTo>
                  <a:lnTo>
                    <a:pt x="f112" y="f66"/>
                  </a:lnTo>
                  <a:lnTo>
                    <a:pt x="f113" y="f66"/>
                  </a:lnTo>
                  <a:lnTo>
                    <a:pt x="f113" y="f65"/>
                  </a:lnTo>
                  <a:lnTo>
                    <a:pt x="f114" y="f65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123" y="f124"/>
                  </a:lnTo>
                  <a:lnTo>
                    <a:pt x="f123" y="f125"/>
                  </a:lnTo>
                  <a:lnTo>
                    <a:pt x="f17" y="f126"/>
                  </a:lnTo>
                  <a:lnTo>
                    <a:pt x="f127" y="f128"/>
                  </a:lnTo>
                  <a:lnTo>
                    <a:pt x="f25" y="f129"/>
                  </a:lnTo>
                  <a:lnTo>
                    <a:pt x="f57" y="f81"/>
                  </a:lnTo>
                  <a:lnTo>
                    <a:pt x="f96" y="f79"/>
                  </a:lnTo>
                  <a:close/>
                  <a:moveTo>
                    <a:pt x="f130" y="f131"/>
                  </a:moveTo>
                  <a:lnTo>
                    <a:pt x="f130" y="f132"/>
                  </a:lnTo>
                  <a:lnTo>
                    <a:pt x="f133" y="f132"/>
                  </a:lnTo>
                  <a:lnTo>
                    <a:pt x="f134" y="f135"/>
                  </a:lnTo>
                  <a:lnTo>
                    <a:pt x="f91" y="f136"/>
                  </a:lnTo>
                  <a:lnTo>
                    <a:pt x="f137" y="f138"/>
                  </a:lnTo>
                  <a:lnTo>
                    <a:pt x="f139" y="f140"/>
                  </a:lnTo>
                  <a:lnTo>
                    <a:pt x="f141" y="f140"/>
                  </a:lnTo>
                  <a:lnTo>
                    <a:pt x="f129" y="f138"/>
                  </a:lnTo>
                  <a:lnTo>
                    <a:pt x="f142" y="f136"/>
                  </a:lnTo>
                  <a:lnTo>
                    <a:pt x="f67" y="f135"/>
                  </a:lnTo>
                  <a:lnTo>
                    <a:pt x="f67" y="f132"/>
                  </a:lnTo>
                  <a:lnTo>
                    <a:pt x="f67" y="f131"/>
                  </a:lnTo>
                  <a:close/>
                  <a:moveTo>
                    <a:pt x="f143" y="f131"/>
                  </a:moveTo>
                  <a:lnTo>
                    <a:pt x="f143" y="f132"/>
                  </a:lnTo>
                  <a:lnTo>
                    <a:pt x="f122" y="f132"/>
                  </a:lnTo>
                  <a:lnTo>
                    <a:pt x="f144" y="f135"/>
                  </a:lnTo>
                  <a:lnTo>
                    <a:pt x="f145" y="f136"/>
                  </a:lnTo>
                  <a:lnTo>
                    <a:pt x="f146" y="f138"/>
                  </a:lnTo>
                  <a:lnTo>
                    <a:pt x="f147" y="f140"/>
                  </a:lnTo>
                  <a:lnTo>
                    <a:pt x="f52" y="f140"/>
                  </a:lnTo>
                  <a:lnTo>
                    <a:pt x="f148" y="f138"/>
                  </a:lnTo>
                  <a:lnTo>
                    <a:pt x="f149" y="f136"/>
                  </a:lnTo>
                  <a:lnTo>
                    <a:pt x="f150" y="f135"/>
                  </a:lnTo>
                  <a:lnTo>
                    <a:pt x="f151" y="f132"/>
                  </a:lnTo>
                  <a:lnTo>
                    <a:pt x="f151" y="f131"/>
                  </a:lnTo>
                  <a:close/>
                  <a:moveTo>
                    <a:pt x="f123" y="f131"/>
                  </a:moveTo>
                  <a:lnTo>
                    <a:pt x="f123" y="f132"/>
                  </a:lnTo>
                  <a:lnTo>
                    <a:pt x="f17" y="f132"/>
                  </a:lnTo>
                  <a:lnTo>
                    <a:pt x="f17" y="f135"/>
                  </a:lnTo>
                  <a:lnTo>
                    <a:pt x="f152" y="f136"/>
                  </a:lnTo>
                  <a:lnTo>
                    <a:pt x="f153" y="f138"/>
                  </a:lnTo>
                  <a:lnTo>
                    <a:pt x="f154" y="f140"/>
                  </a:lnTo>
                  <a:lnTo>
                    <a:pt x="f155" y="f140"/>
                  </a:lnTo>
                  <a:lnTo>
                    <a:pt x="f115" y="f138"/>
                  </a:lnTo>
                  <a:lnTo>
                    <a:pt x="f156" y="f136"/>
                  </a:lnTo>
                  <a:lnTo>
                    <a:pt x="f114" y="f135"/>
                  </a:lnTo>
                  <a:lnTo>
                    <a:pt x="f114" y="f132"/>
                  </a:lnTo>
                  <a:lnTo>
                    <a:pt x="f114" y="f131"/>
                  </a:lnTo>
                  <a:close/>
                  <a:moveTo>
                    <a:pt x="f84" y="f157"/>
                  </a:moveTo>
                  <a:lnTo>
                    <a:pt x="f84" y="f132"/>
                  </a:lnTo>
                  <a:lnTo>
                    <a:pt x="f158" y="f132"/>
                  </a:lnTo>
                  <a:lnTo>
                    <a:pt x="f159" y="f135"/>
                  </a:lnTo>
                  <a:lnTo>
                    <a:pt x="f160" y="f136"/>
                  </a:lnTo>
                  <a:lnTo>
                    <a:pt x="f161" y="f138"/>
                  </a:lnTo>
                  <a:lnTo>
                    <a:pt x="f162" y="f140"/>
                  </a:lnTo>
                  <a:lnTo>
                    <a:pt x="f163" y="f140"/>
                  </a:lnTo>
                  <a:lnTo>
                    <a:pt x="f164" y="f138"/>
                  </a:lnTo>
                  <a:lnTo>
                    <a:pt x="f88" y="f136"/>
                  </a:lnTo>
                  <a:lnTo>
                    <a:pt x="f165" y="f135"/>
                  </a:lnTo>
                  <a:lnTo>
                    <a:pt x="f165" y="f132"/>
                  </a:lnTo>
                  <a:lnTo>
                    <a:pt x="f165" y="f82"/>
                  </a:lnTo>
                  <a:lnTo>
                    <a:pt x="f49" y="f166"/>
                  </a:lnTo>
                  <a:lnTo>
                    <a:pt x="f167" y="f111"/>
                  </a:lnTo>
                  <a:lnTo>
                    <a:pt x="f84" y="f157"/>
                  </a:lnTo>
                  <a:close/>
                  <a:moveTo>
                    <a:pt x="f73" y="f32"/>
                  </a:moveTo>
                  <a:lnTo>
                    <a:pt x="f73" y="f168"/>
                  </a:lnTo>
                  <a:lnTo>
                    <a:pt x="f169" y="f168"/>
                  </a:lnTo>
                  <a:lnTo>
                    <a:pt x="f169" y="f32"/>
                  </a:lnTo>
                  <a:lnTo>
                    <a:pt x="f170" y="f171"/>
                  </a:lnTo>
                  <a:lnTo>
                    <a:pt x="f172" y="f171"/>
                  </a:lnTo>
                  <a:lnTo>
                    <a:pt x="f73" y="f32"/>
                  </a:lnTo>
                  <a:close/>
                  <a:moveTo>
                    <a:pt x="f173" y="f32"/>
                  </a:moveTo>
                  <a:lnTo>
                    <a:pt x="f173" y="f168"/>
                  </a:lnTo>
                  <a:lnTo>
                    <a:pt x="f174" y="f168"/>
                  </a:lnTo>
                  <a:lnTo>
                    <a:pt x="f174" y="f32"/>
                  </a:lnTo>
                  <a:lnTo>
                    <a:pt x="f175" y="f171"/>
                  </a:lnTo>
                  <a:lnTo>
                    <a:pt x="f176" y="f171"/>
                  </a:lnTo>
                  <a:lnTo>
                    <a:pt x="f173" y="f32"/>
                  </a:lnTo>
                  <a:close/>
                  <a:moveTo>
                    <a:pt x="f177" y="f32"/>
                  </a:moveTo>
                  <a:lnTo>
                    <a:pt x="f177" y="f168"/>
                  </a:lnTo>
                  <a:lnTo>
                    <a:pt x="f178" y="f168"/>
                  </a:lnTo>
                  <a:lnTo>
                    <a:pt x="f178" y="f32"/>
                  </a:lnTo>
                  <a:lnTo>
                    <a:pt x="f179" y="f171"/>
                  </a:lnTo>
                  <a:lnTo>
                    <a:pt x="f180" y="f171"/>
                  </a:lnTo>
                  <a:lnTo>
                    <a:pt x="f177" y="f32"/>
                  </a:lnTo>
                  <a:close/>
                  <a:moveTo>
                    <a:pt x="f181" y="f32"/>
                  </a:moveTo>
                  <a:lnTo>
                    <a:pt x="f181" y="f168"/>
                  </a:lnTo>
                  <a:lnTo>
                    <a:pt x="f182" y="f168"/>
                  </a:lnTo>
                  <a:lnTo>
                    <a:pt x="f182" y="f32"/>
                  </a:lnTo>
                  <a:lnTo>
                    <a:pt x="f11" y="f171"/>
                  </a:lnTo>
                  <a:lnTo>
                    <a:pt x="f183" y="f171"/>
                  </a:lnTo>
                  <a:lnTo>
                    <a:pt x="f181" y="f32"/>
                  </a:lnTo>
                  <a:close/>
                  <a:moveTo>
                    <a:pt x="f184" y="f185"/>
                  </a:moveTo>
                  <a:lnTo>
                    <a:pt x="f186" y="f187"/>
                  </a:lnTo>
                  <a:lnTo>
                    <a:pt x="f75" y="f188"/>
                  </a:lnTo>
                  <a:lnTo>
                    <a:pt x="f189" y="f190"/>
                  </a:lnTo>
                  <a:lnTo>
                    <a:pt x="f189" y="f191"/>
                  </a:lnTo>
                  <a:lnTo>
                    <a:pt x="f192" y="f191"/>
                  </a:lnTo>
                  <a:lnTo>
                    <a:pt x="f192" y="f185"/>
                  </a:lnTo>
                  <a:close/>
                  <a:moveTo>
                    <a:pt x="f193" y="f185"/>
                  </a:moveTo>
                  <a:lnTo>
                    <a:pt x="f194" y="f187"/>
                  </a:lnTo>
                  <a:lnTo>
                    <a:pt x="f195" y="f188"/>
                  </a:lnTo>
                  <a:lnTo>
                    <a:pt x="f196" y="f190"/>
                  </a:lnTo>
                  <a:lnTo>
                    <a:pt x="f197" y="f191"/>
                  </a:lnTo>
                  <a:lnTo>
                    <a:pt x="f174" y="f191"/>
                  </a:lnTo>
                  <a:lnTo>
                    <a:pt x="f174" y="f185"/>
                  </a:lnTo>
                  <a:close/>
                  <a:moveTo>
                    <a:pt x="f198" y="f185"/>
                  </a:moveTo>
                  <a:lnTo>
                    <a:pt x="f59" y="f187"/>
                  </a:lnTo>
                  <a:lnTo>
                    <a:pt x="f25" y="f188"/>
                  </a:lnTo>
                  <a:lnTo>
                    <a:pt x="f13" y="f190"/>
                  </a:lnTo>
                  <a:lnTo>
                    <a:pt x="f13" y="f191"/>
                  </a:lnTo>
                  <a:lnTo>
                    <a:pt x="f178" y="f191"/>
                  </a:lnTo>
                  <a:lnTo>
                    <a:pt x="f178" y="f185"/>
                  </a:lnTo>
                  <a:close/>
                  <a:moveTo>
                    <a:pt x="f199" y="f185"/>
                  </a:moveTo>
                  <a:lnTo>
                    <a:pt x="f44" y="f187"/>
                  </a:lnTo>
                  <a:lnTo>
                    <a:pt x="f200" y="f188"/>
                  </a:lnTo>
                  <a:lnTo>
                    <a:pt x="f201" y="f190"/>
                  </a:lnTo>
                  <a:lnTo>
                    <a:pt x="f201" y="f191"/>
                  </a:lnTo>
                  <a:lnTo>
                    <a:pt x="f182" y="f191"/>
                  </a:lnTo>
                  <a:lnTo>
                    <a:pt x="f182" y="f185"/>
                  </a:lnTo>
                  <a:close/>
                  <a:moveTo>
                    <a:pt x="f202" y="f2"/>
                  </a:moveTo>
                  <a:lnTo>
                    <a:pt x="f203" y="f204"/>
                  </a:lnTo>
                  <a:lnTo>
                    <a:pt x="f205" y="f206"/>
                  </a:lnTo>
                  <a:lnTo>
                    <a:pt x="f207" y="f208"/>
                  </a:lnTo>
                  <a:lnTo>
                    <a:pt x="f117" y="f209"/>
                  </a:lnTo>
                  <a:lnTo>
                    <a:pt x="f210" y="f211"/>
                  </a:lnTo>
                  <a:lnTo>
                    <a:pt x="f210" y="f212"/>
                  </a:lnTo>
                  <a:lnTo>
                    <a:pt x="f210" y="f213"/>
                  </a:lnTo>
                  <a:lnTo>
                    <a:pt x="f214" y="f103"/>
                  </a:lnTo>
                  <a:lnTo>
                    <a:pt x="f215" y="f216"/>
                  </a:lnTo>
                  <a:lnTo>
                    <a:pt x="f217" y="f218"/>
                  </a:lnTo>
                  <a:lnTo>
                    <a:pt x="f219" y="f194"/>
                  </a:lnTo>
                  <a:lnTo>
                    <a:pt x="f97" y="f194"/>
                  </a:lnTo>
                  <a:lnTo>
                    <a:pt x="f220" y="f221"/>
                  </a:lnTo>
                  <a:lnTo>
                    <a:pt x="f73" y="f222"/>
                  </a:lnTo>
                  <a:lnTo>
                    <a:pt x="f223" y="f224"/>
                  </a:lnTo>
                  <a:lnTo>
                    <a:pt x="f225" y="f226"/>
                  </a:lnTo>
                  <a:lnTo>
                    <a:pt x="f227" y="f228"/>
                  </a:lnTo>
                  <a:lnTo>
                    <a:pt x="f229" y="f230"/>
                  </a:lnTo>
                  <a:lnTo>
                    <a:pt x="f231" y="f232"/>
                  </a:lnTo>
                  <a:lnTo>
                    <a:pt x="f233" y="f234"/>
                  </a:lnTo>
                  <a:lnTo>
                    <a:pt x="f235" y="f236"/>
                  </a:lnTo>
                  <a:lnTo>
                    <a:pt x="f237" y="f238"/>
                  </a:lnTo>
                  <a:lnTo>
                    <a:pt x="f239" y="f240"/>
                  </a:lnTo>
                  <a:lnTo>
                    <a:pt x="f241" y="f242"/>
                  </a:lnTo>
                  <a:lnTo>
                    <a:pt x="f243" y="f244"/>
                  </a:lnTo>
                  <a:lnTo>
                    <a:pt x="f243" y="f57"/>
                  </a:lnTo>
                  <a:lnTo>
                    <a:pt x="f241" y="f245"/>
                  </a:lnTo>
                  <a:lnTo>
                    <a:pt x="f246" y="f247"/>
                  </a:lnTo>
                  <a:lnTo>
                    <a:pt x="f248" y="f249"/>
                  </a:lnTo>
                  <a:lnTo>
                    <a:pt x="f250" y="f251"/>
                  </a:lnTo>
                  <a:lnTo>
                    <a:pt x="f233" y="f251"/>
                  </a:lnTo>
                  <a:lnTo>
                    <a:pt x="f233" y="f132"/>
                  </a:lnTo>
                  <a:lnTo>
                    <a:pt x="f7" y="f252"/>
                  </a:lnTo>
                  <a:lnTo>
                    <a:pt x="f253" y="f140"/>
                  </a:lnTo>
                  <a:lnTo>
                    <a:pt x="f211" y="f254"/>
                  </a:lnTo>
                  <a:lnTo>
                    <a:pt x="f211" y="f191"/>
                  </a:lnTo>
                  <a:lnTo>
                    <a:pt x="f211" y="f255"/>
                  </a:lnTo>
                  <a:lnTo>
                    <a:pt x="f256" y="f257"/>
                  </a:lnTo>
                  <a:lnTo>
                    <a:pt x="f67" y="f258"/>
                  </a:lnTo>
                  <a:lnTo>
                    <a:pt x="f259" y="f260"/>
                  </a:lnTo>
                  <a:lnTo>
                    <a:pt x="f261" y="f260"/>
                  </a:lnTo>
                  <a:lnTo>
                    <a:pt x="f262" y="f258"/>
                  </a:lnTo>
                  <a:lnTo>
                    <a:pt x="f263" y="f264"/>
                  </a:lnTo>
                  <a:lnTo>
                    <a:pt x="f265" y="f257"/>
                  </a:lnTo>
                  <a:lnTo>
                    <a:pt x="f266" y="f255"/>
                  </a:lnTo>
                  <a:lnTo>
                    <a:pt x="f266" y="f191"/>
                  </a:lnTo>
                  <a:lnTo>
                    <a:pt x="f266" y="f267"/>
                  </a:lnTo>
                  <a:lnTo>
                    <a:pt x="f268" y="f269"/>
                  </a:lnTo>
                  <a:lnTo>
                    <a:pt x="f270" y="f271"/>
                  </a:lnTo>
                  <a:lnTo>
                    <a:pt x="f272" y="f273"/>
                  </a:lnTo>
                  <a:lnTo>
                    <a:pt x="f27" y="f274"/>
                  </a:lnTo>
                  <a:lnTo>
                    <a:pt x="f27" y="f275"/>
                  </a:lnTo>
                  <a:lnTo>
                    <a:pt x="f75" y="f276"/>
                  </a:lnTo>
                  <a:lnTo>
                    <a:pt x="f277" y="f278"/>
                  </a:lnTo>
                  <a:lnTo>
                    <a:pt x="f33" y="f279"/>
                  </a:lnTo>
                  <a:lnTo>
                    <a:pt x="f33" y="f280"/>
                  </a:lnTo>
                  <a:lnTo>
                    <a:pt x="f266" y="f280"/>
                  </a:lnTo>
                  <a:lnTo>
                    <a:pt x="f266" y="f279"/>
                  </a:lnTo>
                  <a:lnTo>
                    <a:pt x="f281" y="f278"/>
                  </a:lnTo>
                  <a:lnTo>
                    <a:pt x="f282" y="f276"/>
                  </a:lnTo>
                  <a:lnTo>
                    <a:pt x="f283" y="f275"/>
                  </a:lnTo>
                  <a:lnTo>
                    <a:pt x="f283" y="f284"/>
                  </a:lnTo>
                  <a:lnTo>
                    <a:pt x="f283" y="f285"/>
                  </a:lnTo>
                  <a:lnTo>
                    <a:pt x="f39" y="f286"/>
                  </a:lnTo>
                  <a:lnTo>
                    <a:pt x="f150" y="f287"/>
                  </a:lnTo>
                  <a:lnTo>
                    <a:pt x="f288" y="f289"/>
                  </a:lnTo>
                  <a:lnTo>
                    <a:pt x="f290" y="f291"/>
                  </a:lnTo>
                  <a:lnTo>
                    <a:pt x="f292" y="f291"/>
                  </a:lnTo>
                  <a:lnTo>
                    <a:pt x="f293" y="f289"/>
                  </a:lnTo>
                  <a:lnTo>
                    <a:pt x="f294" y="f287"/>
                  </a:lnTo>
                  <a:lnTo>
                    <a:pt x="f295" y="f286"/>
                  </a:lnTo>
                  <a:lnTo>
                    <a:pt x="f296" y="f285"/>
                  </a:lnTo>
                  <a:lnTo>
                    <a:pt x="f297" y="f284"/>
                  </a:lnTo>
                  <a:lnTo>
                    <a:pt x="f296" y="f298"/>
                  </a:lnTo>
                  <a:lnTo>
                    <a:pt x="f299" y="f185"/>
                  </a:lnTo>
                  <a:lnTo>
                    <a:pt x="f300" y="f301"/>
                  </a:lnTo>
                  <a:lnTo>
                    <a:pt x="f302" y="f303"/>
                  </a:lnTo>
                  <a:lnTo>
                    <a:pt x="f304" y="f168"/>
                  </a:lnTo>
                  <a:lnTo>
                    <a:pt x="f304" y="f305"/>
                  </a:lnTo>
                  <a:lnTo>
                    <a:pt x="f306" y="f307"/>
                  </a:lnTo>
                  <a:lnTo>
                    <a:pt x="f222" y="f308"/>
                  </a:lnTo>
                  <a:lnTo>
                    <a:pt x="f292" y="f309"/>
                  </a:lnTo>
                  <a:lnTo>
                    <a:pt x="f292" y="f158"/>
                  </a:lnTo>
                  <a:lnTo>
                    <a:pt x="f310" y="f158"/>
                  </a:lnTo>
                  <a:lnTo>
                    <a:pt x="f310" y="f309"/>
                  </a:lnTo>
                  <a:lnTo>
                    <a:pt x="f311" y="f308"/>
                  </a:lnTo>
                  <a:lnTo>
                    <a:pt x="f312" y="f307"/>
                  </a:lnTo>
                  <a:lnTo>
                    <a:pt x="f313" y="f305"/>
                  </a:lnTo>
                  <a:lnTo>
                    <a:pt x="f313" y="f314"/>
                  </a:lnTo>
                  <a:lnTo>
                    <a:pt x="f313" y="f315"/>
                  </a:lnTo>
                  <a:lnTo>
                    <a:pt x="f316" y="f317"/>
                  </a:lnTo>
                  <a:lnTo>
                    <a:pt x="f318" y="f319"/>
                  </a:lnTo>
                  <a:lnTo>
                    <a:pt x="f320" y="f321"/>
                  </a:lnTo>
                  <a:lnTo>
                    <a:pt x="f322" y="f321"/>
                  </a:lnTo>
                  <a:lnTo>
                    <a:pt x="f323" y="f319"/>
                  </a:lnTo>
                  <a:lnTo>
                    <a:pt x="f96" y="f317"/>
                  </a:lnTo>
                  <a:lnTo>
                    <a:pt x="f324" y="f315"/>
                  </a:lnTo>
                  <a:lnTo>
                    <a:pt x="f324" y="f314"/>
                  </a:lnTo>
                  <a:lnTo>
                    <a:pt x="f324" y="f325"/>
                  </a:lnTo>
                  <a:lnTo>
                    <a:pt x="f326" y="f327"/>
                  </a:lnTo>
                  <a:lnTo>
                    <a:pt x="f328" y="f329"/>
                  </a:lnTo>
                  <a:lnTo>
                    <a:pt x="f330" y="f331"/>
                  </a:lnTo>
                  <a:lnTo>
                    <a:pt x="f332" y="f333"/>
                  </a:lnTo>
                  <a:lnTo>
                    <a:pt x="f332" y="f334"/>
                  </a:lnTo>
                  <a:lnTo>
                    <a:pt x="f25" y="f335"/>
                  </a:lnTo>
                  <a:lnTo>
                    <a:pt x="f336" y="f337"/>
                  </a:lnTo>
                  <a:lnTo>
                    <a:pt x="f104" y="f338"/>
                  </a:lnTo>
                  <a:lnTo>
                    <a:pt x="f104" y="f84"/>
                  </a:lnTo>
                  <a:lnTo>
                    <a:pt x="f324" y="f84"/>
                  </a:lnTo>
                  <a:lnTo>
                    <a:pt x="f324" y="f338"/>
                  </a:lnTo>
                  <a:lnTo>
                    <a:pt x="f247" y="f337"/>
                  </a:lnTo>
                  <a:lnTo>
                    <a:pt x="f339" y="f335"/>
                  </a:lnTo>
                  <a:lnTo>
                    <a:pt x="f90" y="f334"/>
                  </a:lnTo>
                  <a:lnTo>
                    <a:pt x="f90" y="f340"/>
                  </a:lnTo>
                  <a:lnTo>
                    <a:pt x="f90" y="f341"/>
                  </a:lnTo>
                  <a:lnTo>
                    <a:pt x="f342" y="f343"/>
                  </a:lnTo>
                  <a:lnTo>
                    <a:pt x="f53" y="f344"/>
                  </a:lnTo>
                  <a:lnTo>
                    <a:pt x="f345" y="f346"/>
                  </a:lnTo>
                  <a:lnTo>
                    <a:pt x="f347" y="f346"/>
                  </a:lnTo>
                  <a:lnTo>
                    <a:pt x="f348" y="f344"/>
                  </a:lnTo>
                  <a:lnTo>
                    <a:pt x="f349" y="f343"/>
                  </a:lnTo>
                  <a:lnTo>
                    <a:pt x="f350" y="f341"/>
                  </a:lnTo>
                  <a:lnTo>
                    <a:pt x="f136" y="f340"/>
                  </a:lnTo>
                  <a:lnTo>
                    <a:pt x="f350" y="f351"/>
                  </a:lnTo>
                  <a:lnTo>
                    <a:pt x="f278" y="f352"/>
                  </a:lnTo>
                  <a:lnTo>
                    <a:pt x="f353" y="f354"/>
                  </a:lnTo>
                  <a:lnTo>
                    <a:pt x="f355" y="f274"/>
                  </a:lnTo>
                  <a:lnTo>
                    <a:pt x="f356" y="f357"/>
                  </a:lnTo>
                  <a:lnTo>
                    <a:pt x="f356" y="f358"/>
                  </a:lnTo>
                  <a:lnTo>
                    <a:pt x="f200" y="f359"/>
                  </a:lnTo>
                  <a:lnTo>
                    <a:pt x="f360" y="f135"/>
                  </a:lnTo>
                  <a:lnTo>
                    <a:pt x="f361" y="f362"/>
                  </a:lnTo>
                  <a:lnTo>
                    <a:pt x="f361" y="f363"/>
                  </a:lnTo>
                  <a:lnTo>
                    <a:pt x="f347" y="f364"/>
                  </a:lnTo>
                  <a:lnTo>
                    <a:pt x="f132" y="f365"/>
                  </a:lnTo>
                  <a:lnTo>
                    <a:pt x="f366" y="f367"/>
                  </a:lnTo>
                  <a:lnTo>
                    <a:pt x="f366" y="f368"/>
                  </a:lnTo>
                  <a:lnTo>
                    <a:pt x="f369" y="f368"/>
                  </a:lnTo>
                  <a:lnTo>
                    <a:pt x="f370" y="f371"/>
                  </a:lnTo>
                  <a:lnTo>
                    <a:pt x="f372" y="f373"/>
                  </a:lnTo>
                  <a:lnTo>
                    <a:pt x="f374" y="f375"/>
                  </a:lnTo>
                  <a:lnTo>
                    <a:pt x="f376" y="f377"/>
                  </a:lnTo>
                  <a:lnTo>
                    <a:pt x="f378" y="f282"/>
                  </a:lnTo>
                  <a:lnTo>
                    <a:pt x="f378" y="f379"/>
                  </a:lnTo>
                  <a:lnTo>
                    <a:pt x="f378" y="f272"/>
                  </a:lnTo>
                  <a:lnTo>
                    <a:pt x="f380" y="f381"/>
                  </a:lnTo>
                  <a:lnTo>
                    <a:pt x="f382" y="f184"/>
                  </a:lnTo>
                  <a:lnTo>
                    <a:pt x="f383" y="f384"/>
                  </a:lnTo>
                  <a:lnTo>
                    <a:pt x="f385" y="f386"/>
                  </a:lnTo>
                  <a:lnTo>
                    <a:pt x="f387" y="f386"/>
                  </a:lnTo>
                  <a:lnTo>
                    <a:pt x="f387" y="f388"/>
                  </a:lnTo>
                  <a:lnTo>
                    <a:pt x="f42" y="f389"/>
                  </a:lnTo>
                  <a:lnTo>
                    <a:pt x="f390" y="f391"/>
                  </a:lnTo>
                  <a:lnTo>
                    <a:pt x="f392" y="f229"/>
                  </a:lnTo>
                  <a:lnTo>
                    <a:pt x="f393" y="f209"/>
                  </a:lnTo>
                  <a:lnTo>
                    <a:pt x="f393" y="f394"/>
                  </a:lnTo>
                  <a:lnTo>
                    <a:pt x="f158" y="f395"/>
                  </a:lnTo>
                  <a:lnTo>
                    <a:pt x="f396" y="f241"/>
                  </a:lnTo>
                  <a:lnTo>
                    <a:pt x="f161" y="f2"/>
                  </a:lnTo>
                  <a:lnTo>
                    <a:pt x="f110" y="f2"/>
                  </a:lnTo>
                  <a:lnTo>
                    <a:pt x="f157" y="f204"/>
                  </a:lnTo>
                  <a:lnTo>
                    <a:pt x="f51" y="f397"/>
                  </a:lnTo>
                  <a:lnTo>
                    <a:pt x="f251" y="f398"/>
                  </a:lnTo>
                  <a:lnTo>
                    <a:pt x="f92" y="f399"/>
                  </a:lnTo>
                  <a:lnTo>
                    <a:pt x="f324" y="f55"/>
                  </a:lnTo>
                  <a:lnTo>
                    <a:pt x="f400" y="f55"/>
                  </a:lnTo>
                  <a:lnTo>
                    <a:pt x="f400" y="f394"/>
                  </a:lnTo>
                  <a:lnTo>
                    <a:pt x="f401" y="f395"/>
                  </a:lnTo>
                  <a:lnTo>
                    <a:pt x="f402" y="f241"/>
                  </a:lnTo>
                  <a:lnTo>
                    <a:pt x="f5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903;p30">
              <a:extLst>
                <a:ext uri="{FF2B5EF4-FFF2-40B4-BE49-F238E27FC236}">
                  <a16:creationId xmlns:a16="http://schemas.microsoft.com/office/drawing/2014/main" id="{EDFA9614-8C86-48D3-B0CF-1B184CD138A4}"/>
                </a:ext>
              </a:extLst>
            </p:cNvPr>
            <p:cNvSpPr/>
            <p:nvPr/>
          </p:nvSpPr>
          <p:spPr>
            <a:xfrm>
              <a:off x="5399221" y="3262359"/>
              <a:ext cx="15224" cy="15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"/>
                <a:gd name="f4" fmla="val 700"/>
                <a:gd name="f5" fmla="val 350"/>
                <a:gd name="f6" fmla="val 1"/>
                <a:gd name="f7" fmla="val 219"/>
                <a:gd name="f8" fmla="val 23"/>
                <a:gd name="f9" fmla="val 22"/>
                <a:gd name="f10" fmla="val 481"/>
                <a:gd name="f11" fmla="val 678"/>
                <a:gd name="f12" fmla="val 677"/>
                <a:gd name="f13" fmla="*/ f0 1 699"/>
                <a:gd name="f14" fmla="*/ f1 1 70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99"/>
                <a:gd name="f21" fmla="*/ f18 1 70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99" h="700">
                  <a:moveTo>
                    <a:pt x="f5" y="f6"/>
                  </a:moveTo>
                  <a:lnTo>
                    <a:pt x="f7" y="f8"/>
                  </a:lnTo>
                  <a:lnTo>
                    <a:pt x="f9" y="f7"/>
                  </a:lnTo>
                  <a:lnTo>
                    <a:pt x="f2" y="f5"/>
                  </a:lnTo>
                  <a:lnTo>
                    <a:pt x="f9" y="f10"/>
                  </a:lnTo>
                  <a:lnTo>
                    <a:pt x="f7" y="f11"/>
                  </a:lnTo>
                  <a:lnTo>
                    <a:pt x="f5" y="f4"/>
                  </a:lnTo>
                  <a:lnTo>
                    <a:pt x="f10" y="f11"/>
                  </a:lnTo>
                  <a:lnTo>
                    <a:pt x="f12" y="f10"/>
                  </a:lnTo>
                  <a:lnTo>
                    <a:pt x="f3" y="f5"/>
                  </a:lnTo>
                  <a:lnTo>
                    <a:pt x="f12" y="f7"/>
                  </a:lnTo>
                  <a:lnTo>
                    <a:pt x="f10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904;p30">
              <a:extLst>
                <a:ext uri="{FF2B5EF4-FFF2-40B4-BE49-F238E27FC236}">
                  <a16:creationId xmlns:a16="http://schemas.microsoft.com/office/drawing/2014/main" id="{00283F82-638B-421F-84D0-67C18E43D9E7}"/>
                </a:ext>
              </a:extLst>
            </p:cNvPr>
            <p:cNvSpPr/>
            <p:nvPr/>
          </p:nvSpPr>
          <p:spPr>
            <a:xfrm>
              <a:off x="5216597" y="3365577"/>
              <a:ext cx="15709" cy="15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1"/>
                <a:gd name="f4" fmla="val 350"/>
                <a:gd name="f5" fmla="val 219"/>
                <a:gd name="f6" fmla="val 22"/>
                <a:gd name="f7" fmla="val 218"/>
                <a:gd name="f8" fmla="val 371"/>
                <a:gd name="f9" fmla="val 502"/>
                <a:gd name="f10" fmla="val 699"/>
                <a:gd name="f11" fmla="val 503"/>
                <a:gd name="f12" fmla="*/ f0 1 721"/>
                <a:gd name="f13" fmla="*/ f1 1 721"/>
                <a:gd name="f14" fmla="val f2"/>
                <a:gd name="f15" fmla="val f3"/>
                <a:gd name="f16" fmla="+- f15 0 f14"/>
                <a:gd name="f17" fmla="*/ f16 1 721"/>
                <a:gd name="f18" fmla="*/ f14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21" h="721">
                  <a:moveTo>
                    <a:pt x="f4" y="f2"/>
                  </a:moveTo>
                  <a:lnTo>
                    <a:pt x="f5" y="f6"/>
                  </a:lnTo>
                  <a:lnTo>
                    <a:pt x="f6" y="f7"/>
                  </a:lnTo>
                  <a:lnTo>
                    <a:pt x="f2" y="f8"/>
                  </a:lnTo>
                  <a:lnTo>
                    <a:pt x="f6" y="f9"/>
                  </a:lnTo>
                  <a:lnTo>
                    <a:pt x="f5" y="f10"/>
                  </a:lnTo>
                  <a:lnTo>
                    <a:pt x="f4" y="f3"/>
                  </a:lnTo>
                  <a:lnTo>
                    <a:pt x="f11" y="f10"/>
                  </a:lnTo>
                  <a:lnTo>
                    <a:pt x="f10" y="f9"/>
                  </a:lnTo>
                  <a:lnTo>
                    <a:pt x="f3" y="f8"/>
                  </a:lnTo>
                  <a:lnTo>
                    <a:pt x="f10" y="f7"/>
                  </a:lnTo>
                  <a:lnTo>
                    <a:pt x="f11" y="f6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905;p30">
              <a:extLst>
                <a:ext uri="{FF2B5EF4-FFF2-40B4-BE49-F238E27FC236}">
                  <a16:creationId xmlns:a16="http://schemas.microsoft.com/office/drawing/2014/main" id="{8849313D-6D52-4B0C-9521-B160B275523B}"/>
                </a:ext>
              </a:extLst>
            </p:cNvPr>
            <p:cNvSpPr/>
            <p:nvPr/>
          </p:nvSpPr>
          <p:spPr>
            <a:xfrm>
              <a:off x="5143362" y="3366034"/>
              <a:ext cx="56144" cy="55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7"/>
                <a:gd name="f4" fmla="val 2534"/>
                <a:gd name="f5" fmla="val 2205"/>
                <a:gd name="f6" fmla="val 1"/>
                <a:gd name="f7" fmla="val 1791"/>
                <a:gd name="f8" fmla="val 23"/>
                <a:gd name="f9" fmla="val 983"/>
                <a:gd name="f10" fmla="val 328"/>
                <a:gd name="f11" fmla="val 634"/>
                <a:gd name="f12" fmla="val 350"/>
                <a:gd name="f13" fmla="val 962"/>
                <a:gd name="f14" fmla="val 44"/>
                <a:gd name="f15" fmla="val 1769"/>
                <a:gd name="f16" fmla="val 2228"/>
                <a:gd name="f17" fmla="val 22"/>
                <a:gd name="f18" fmla="val 2380"/>
                <a:gd name="f19" fmla="val 110"/>
                <a:gd name="f20" fmla="val 2468"/>
                <a:gd name="f21" fmla="val 284"/>
                <a:gd name="f22" fmla="val 2511"/>
                <a:gd name="f23" fmla="val 415"/>
                <a:gd name="f24" fmla="val 2533"/>
                <a:gd name="f25" fmla="val 546"/>
                <a:gd name="f26" fmla="val 743"/>
                <a:gd name="f27" fmla="val 2315"/>
                <a:gd name="f28" fmla="val 765"/>
                <a:gd name="f29" fmla="val 2162"/>
                <a:gd name="f30" fmla="val 1966"/>
                <a:gd name="f31" fmla="val 1114"/>
                <a:gd name="f32" fmla="val 1158"/>
                <a:gd name="f33" fmla="val 1551"/>
                <a:gd name="f34" fmla="val 852"/>
                <a:gd name="f35" fmla="val 1965"/>
                <a:gd name="f36" fmla="val 721"/>
                <a:gd name="f37" fmla="val 2358"/>
                <a:gd name="f38" fmla="val 700"/>
                <a:gd name="f39" fmla="val 2555"/>
                <a:gd name="f40" fmla="val 503"/>
                <a:gd name="f41" fmla="val 372"/>
                <a:gd name="f42" fmla="val 219"/>
                <a:gd name="f43" fmla="*/ f0 1 2577"/>
                <a:gd name="f44" fmla="*/ f1 1 2534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2577"/>
                <a:gd name="f51" fmla="*/ f48 1 2534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2577" h="2534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6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2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28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3" y="f41"/>
                  </a:lnTo>
                  <a:lnTo>
                    <a:pt x="f39" y="f42"/>
                  </a:lnTo>
                  <a:lnTo>
                    <a:pt x="f37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34" name="Google Shape;907;p30">
            <a:extLst>
              <a:ext uri="{FF2B5EF4-FFF2-40B4-BE49-F238E27FC236}">
                <a16:creationId xmlns:a16="http://schemas.microsoft.com/office/drawing/2014/main" id="{F3143EEA-4F18-4EA3-8138-799849D3D48C}"/>
              </a:ext>
            </a:extLst>
          </p:cNvPr>
          <p:cNvCxnSpPr/>
          <p:nvPr/>
        </p:nvCxnSpPr>
        <p:spPr>
          <a:xfrm>
            <a:off x="4875203" y="3256946"/>
            <a:ext cx="5124797" cy="0"/>
          </a:xfrm>
          <a:prstGeom prst="straightConnector1">
            <a:avLst/>
          </a:prstGeom>
          <a:noFill/>
          <a:ln w="19046" cap="flat">
            <a:solidFill>
              <a:srgbClr val="044DBD"/>
            </a:solidFill>
            <a:custDash>
              <a:ds d="300063" sp="300063"/>
            </a:custDash>
            <a:round/>
          </a:ln>
        </p:spPr>
      </p:cxnSp>
      <p:sp>
        <p:nvSpPr>
          <p:cNvPr id="35" name="Google Shape;908;p30">
            <a:extLst>
              <a:ext uri="{FF2B5EF4-FFF2-40B4-BE49-F238E27FC236}">
                <a16:creationId xmlns:a16="http://schemas.microsoft.com/office/drawing/2014/main" id="{EC30B058-8CB7-437B-A124-81C25562E9AC}"/>
              </a:ext>
            </a:extLst>
          </p:cNvPr>
          <p:cNvSpPr/>
          <p:nvPr/>
        </p:nvSpPr>
        <p:spPr>
          <a:xfrm>
            <a:off x="6599615" y="2805355"/>
            <a:ext cx="903195" cy="9031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44DBD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" name="Google Shape;909;p30">
            <a:extLst>
              <a:ext uri="{FF2B5EF4-FFF2-40B4-BE49-F238E27FC236}">
                <a16:creationId xmlns:a16="http://schemas.microsoft.com/office/drawing/2014/main" id="{5C600B9D-2246-48A7-983A-F7AF56DFC2E9}"/>
              </a:ext>
            </a:extLst>
          </p:cNvPr>
          <p:cNvSpPr txBox="1"/>
          <p:nvPr/>
        </p:nvSpPr>
        <p:spPr>
          <a:xfrm>
            <a:off x="1121835" y="3233367"/>
            <a:ext cx="3300800" cy="4751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0" rIns="121895" bIns="0" anchor="t" anchorCtr="0" compatLnSpc="1">
            <a:noAutofit/>
          </a:bodyPr>
          <a:lstStyle/>
          <a:p>
            <a:pPr defTabSz="1219170">
              <a:spcAft>
                <a:spcPts val="2133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Jupiter is a gas giant and the biggest planet in the System</a:t>
            </a:r>
          </a:p>
        </p:txBody>
      </p:sp>
      <p:sp>
        <p:nvSpPr>
          <p:cNvPr id="37" name="Google Shape;910;p30">
            <a:extLst>
              <a:ext uri="{FF2B5EF4-FFF2-40B4-BE49-F238E27FC236}">
                <a16:creationId xmlns:a16="http://schemas.microsoft.com/office/drawing/2014/main" id="{ECCC651F-2648-44AB-BA37-FCDD234BEACF}"/>
              </a:ext>
            </a:extLst>
          </p:cNvPr>
          <p:cNvSpPr txBox="1"/>
          <p:nvPr/>
        </p:nvSpPr>
        <p:spPr>
          <a:xfrm>
            <a:off x="1121835" y="2765974"/>
            <a:ext cx="3300800" cy="3475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0" rIns="121895" bIns="0" anchor="t" anchorCtr="0" compatLnSpc="1">
            <a:noAutofit/>
          </a:bodyPr>
          <a:lstStyle/>
          <a:p>
            <a:pPr defTabSz="1219170">
              <a:lnSpc>
                <a:spcPct val="115000"/>
              </a:lnSpc>
              <a:spcAft>
                <a:spcPts val="2133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>
                <a:solidFill>
                  <a:srgbClr val="044DBD"/>
                </a:solidFill>
                <a:latin typeface="Fira Sans Extra Condensed"/>
                <a:ea typeface="Fira Sans Extra Condensed"/>
                <a:cs typeface="Fira Sans Extra Condensed"/>
              </a:rPr>
              <a:t>Jupiter</a:t>
            </a:r>
          </a:p>
        </p:txBody>
      </p:sp>
      <p:grpSp>
        <p:nvGrpSpPr>
          <p:cNvPr id="38" name="Google Shape;911;p30">
            <a:extLst>
              <a:ext uri="{FF2B5EF4-FFF2-40B4-BE49-F238E27FC236}">
                <a16:creationId xmlns:a16="http://schemas.microsoft.com/office/drawing/2014/main" id="{F7CE1164-EB97-4CB6-BF01-1D6F6F4B7125}"/>
              </a:ext>
            </a:extLst>
          </p:cNvPr>
          <p:cNvGrpSpPr/>
          <p:nvPr/>
        </p:nvGrpSpPr>
        <p:grpSpPr>
          <a:xfrm>
            <a:off x="6839101" y="2938930"/>
            <a:ext cx="424269" cy="636032"/>
            <a:chOff x="5129326" y="2204197"/>
            <a:chExt cx="318202" cy="477024"/>
          </a:xfrm>
        </p:grpSpPr>
        <p:sp>
          <p:nvSpPr>
            <p:cNvPr id="39" name="Google Shape;912;p30">
              <a:extLst>
                <a:ext uri="{FF2B5EF4-FFF2-40B4-BE49-F238E27FC236}">
                  <a16:creationId xmlns:a16="http://schemas.microsoft.com/office/drawing/2014/main" id="{BA5DAB4F-FC14-4431-BE9E-57F9CAC06FE4}"/>
                </a:ext>
              </a:extLst>
            </p:cNvPr>
            <p:cNvSpPr/>
            <p:nvPr/>
          </p:nvSpPr>
          <p:spPr>
            <a:xfrm>
              <a:off x="5129326" y="2204197"/>
              <a:ext cx="318202" cy="4770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8"/>
                <a:gd name="f4" fmla="val 19081"/>
                <a:gd name="f5" fmla="val 7117"/>
                <a:gd name="f6" fmla="val 590"/>
                <a:gd name="f7" fmla="val 8842"/>
                <a:gd name="f8" fmla="val 940"/>
                <a:gd name="f9" fmla="val 9671"/>
                <a:gd name="f10" fmla="val 1245"/>
                <a:gd name="f11" fmla="val 9846"/>
                <a:gd name="f12" fmla="val 1354"/>
                <a:gd name="f13" fmla="val 10043"/>
                <a:gd name="f14" fmla="val 1660"/>
                <a:gd name="f15" fmla="val 10064"/>
                <a:gd name="f16" fmla="val 1856"/>
                <a:gd name="f17" fmla="val 3101"/>
                <a:gd name="f18" fmla="val 3144"/>
                <a:gd name="f19" fmla="val 3188"/>
                <a:gd name="f20" fmla="val 3603"/>
                <a:gd name="f21" fmla="val 9955"/>
                <a:gd name="f22" fmla="val 3559"/>
                <a:gd name="f23" fmla="val 3516"/>
                <a:gd name="f24" fmla="val 9126"/>
                <a:gd name="f25" fmla="val 3254"/>
                <a:gd name="f26" fmla="val 7641"/>
                <a:gd name="f27" fmla="val 2904"/>
                <a:gd name="f28" fmla="val 6899"/>
                <a:gd name="f29" fmla="val 2839"/>
                <a:gd name="f30" fmla="val 6877"/>
                <a:gd name="f31" fmla="val 6244"/>
                <a:gd name="f32" fmla="val 2795"/>
                <a:gd name="f33" fmla="val 5611"/>
                <a:gd name="f34" fmla="val 5589"/>
                <a:gd name="f35" fmla="val 4825"/>
                <a:gd name="f36" fmla="val 3363"/>
                <a:gd name="f37" fmla="val 2664"/>
                <a:gd name="f38" fmla="val 2642"/>
                <a:gd name="f39" fmla="val 2533"/>
                <a:gd name="f40" fmla="val 2424"/>
                <a:gd name="f41" fmla="val 2446"/>
                <a:gd name="f42" fmla="val 2467"/>
                <a:gd name="f43" fmla="val 3646"/>
                <a:gd name="f44" fmla="val 5371"/>
                <a:gd name="f45" fmla="val 5305"/>
                <a:gd name="f46" fmla="val 5218"/>
                <a:gd name="f47" fmla="val 5065"/>
                <a:gd name="f48" fmla="val 4520"/>
                <a:gd name="f49" fmla="val 5546"/>
                <a:gd name="f50" fmla="val 3952"/>
                <a:gd name="f51" fmla="val 3406"/>
                <a:gd name="f52" fmla="val 5393"/>
                <a:gd name="f53" fmla="val 3166"/>
                <a:gd name="f54" fmla="val 5262"/>
                <a:gd name="f55" fmla="val 4673"/>
                <a:gd name="f56" fmla="val 3122"/>
                <a:gd name="f57" fmla="val 4039"/>
                <a:gd name="f58" fmla="val 3668"/>
                <a:gd name="f59" fmla="val 3843"/>
                <a:gd name="f60" fmla="val 4760"/>
                <a:gd name="f61" fmla="val 3581"/>
                <a:gd name="f62" fmla="val 7226"/>
                <a:gd name="f63" fmla="val 3494"/>
                <a:gd name="f64" fmla="val 7772"/>
                <a:gd name="f65" fmla="val 8864"/>
                <a:gd name="f66" fmla="val 9410"/>
                <a:gd name="f67" fmla="val 9388"/>
                <a:gd name="f68" fmla="val 8580"/>
                <a:gd name="f69" fmla="val 8012"/>
                <a:gd name="f70" fmla="val 7467"/>
                <a:gd name="f71" fmla="val 6266"/>
                <a:gd name="f72" fmla="val 3428"/>
                <a:gd name="f73" fmla="val 6593"/>
                <a:gd name="f74" fmla="val 3472"/>
                <a:gd name="f75" fmla="val 7947"/>
                <a:gd name="f76" fmla="val 6615"/>
                <a:gd name="f77" fmla="val 8034"/>
                <a:gd name="f78" fmla="val 6659"/>
                <a:gd name="f79" fmla="val 8100"/>
                <a:gd name="f80" fmla="val 7860"/>
                <a:gd name="f81" fmla="val 9912"/>
                <a:gd name="f82" fmla="val 7881"/>
                <a:gd name="f83" fmla="val 9956"/>
                <a:gd name="f84" fmla="val 10152"/>
                <a:gd name="f85" fmla="val 7750"/>
                <a:gd name="f86" fmla="val 10174"/>
                <a:gd name="f87" fmla="val 4847"/>
                <a:gd name="f88" fmla="val 4781"/>
                <a:gd name="f89" fmla="val 4738"/>
                <a:gd name="f90" fmla="val 10130"/>
                <a:gd name="f91" fmla="val 4694"/>
                <a:gd name="f92" fmla="val 10065"/>
                <a:gd name="f93" fmla="val 4716"/>
                <a:gd name="f94" fmla="val 10021"/>
                <a:gd name="f95" fmla="val 9977"/>
                <a:gd name="f96" fmla="val 9934"/>
                <a:gd name="f97" fmla="val 5938"/>
                <a:gd name="f98" fmla="val 8122"/>
                <a:gd name="f99" fmla="val 5982"/>
                <a:gd name="f100" fmla="val 8056"/>
                <a:gd name="f101" fmla="val 6004"/>
                <a:gd name="f102" fmla="val 7969"/>
                <a:gd name="f103" fmla="val 10632"/>
                <a:gd name="f104" fmla="val 3865"/>
                <a:gd name="f105" fmla="val 10698"/>
                <a:gd name="f106" fmla="val 4149"/>
                <a:gd name="f107" fmla="val 4411"/>
                <a:gd name="f108" fmla="val 5327"/>
                <a:gd name="f109" fmla="val 10807"/>
                <a:gd name="f110" fmla="val 8427"/>
                <a:gd name="f111" fmla="val 10938"/>
                <a:gd name="f112" fmla="val 10305"/>
                <a:gd name="f113" fmla="val 11047"/>
                <a:gd name="f114" fmla="val 10894"/>
                <a:gd name="f115" fmla="val 11069"/>
                <a:gd name="f116" fmla="val 11091"/>
                <a:gd name="f117" fmla="val 10981"/>
                <a:gd name="f118" fmla="val 11418"/>
                <a:gd name="f119" fmla="val 10588"/>
                <a:gd name="f120" fmla="val 11767"/>
                <a:gd name="f121" fmla="val 10261"/>
                <a:gd name="f122" fmla="val 11920"/>
                <a:gd name="f123" fmla="val 9999"/>
                <a:gd name="f124" fmla="val 7052"/>
                <a:gd name="f125" fmla="val 5437"/>
                <a:gd name="f126" fmla="val 4236"/>
                <a:gd name="f127" fmla="val 10239"/>
                <a:gd name="f128" fmla="val 4214"/>
                <a:gd name="f129" fmla="val 10414"/>
                <a:gd name="f130" fmla="val 10567"/>
                <a:gd name="f131" fmla="val 1878"/>
                <a:gd name="f132" fmla="val 3908"/>
                <a:gd name="f133" fmla="val 1965"/>
                <a:gd name="f134" fmla="val 4061"/>
                <a:gd name="f135" fmla="val 2271"/>
                <a:gd name="f136" fmla="val 4258"/>
                <a:gd name="f137" fmla="val 4280"/>
                <a:gd name="f138" fmla="val 2511"/>
                <a:gd name="f139" fmla="val 4891"/>
                <a:gd name="f140" fmla="val 5480"/>
                <a:gd name="f141" fmla="val 7096"/>
                <a:gd name="f142" fmla="val 2402"/>
                <a:gd name="f143" fmla="val 10348"/>
                <a:gd name="f144" fmla="val 2293"/>
                <a:gd name="f145" fmla="val 11942"/>
                <a:gd name="f146" fmla="val 1944"/>
                <a:gd name="f147" fmla="val 1551"/>
                <a:gd name="f148" fmla="val 11396"/>
                <a:gd name="f149" fmla="val 1463"/>
                <a:gd name="f150" fmla="val 1485"/>
                <a:gd name="f151" fmla="val 1594"/>
                <a:gd name="f152" fmla="val 1747"/>
                <a:gd name="f153" fmla="val 1813"/>
                <a:gd name="f154" fmla="val 5349"/>
                <a:gd name="f155" fmla="val 4454"/>
                <a:gd name="f156" fmla="val 1834"/>
                <a:gd name="f157" fmla="val 5917"/>
                <a:gd name="f158" fmla="val 7838"/>
                <a:gd name="f159" fmla="val 4170"/>
                <a:gd name="f160" fmla="val 9541"/>
                <a:gd name="f161" fmla="val 9759"/>
                <a:gd name="f162" fmla="val 10458"/>
                <a:gd name="f163" fmla="val 4367"/>
                <a:gd name="f164" fmla="val 10676"/>
                <a:gd name="f165" fmla="val 4651"/>
                <a:gd name="f166" fmla="val 10785"/>
                <a:gd name="f167" fmla="val 7707"/>
                <a:gd name="f168" fmla="val 8143"/>
                <a:gd name="f169" fmla="val 8253"/>
                <a:gd name="f170" fmla="val 10589"/>
                <a:gd name="f171" fmla="val 8362"/>
                <a:gd name="f172" fmla="val 8493"/>
                <a:gd name="f173" fmla="val 8471"/>
                <a:gd name="f174" fmla="val 9890"/>
                <a:gd name="f175" fmla="val 8449"/>
                <a:gd name="f176" fmla="val 9803"/>
                <a:gd name="f177" fmla="val 8405"/>
                <a:gd name="f178" fmla="val 9694"/>
                <a:gd name="f179" fmla="val 8340"/>
                <a:gd name="f180" fmla="val 9606"/>
                <a:gd name="f181" fmla="val 7183"/>
                <a:gd name="f182" fmla="val 7882"/>
                <a:gd name="f183" fmla="val 6092"/>
                <a:gd name="f184" fmla="val 6223"/>
                <a:gd name="f185" fmla="val 8602"/>
                <a:gd name="f186" fmla="val 9104"/>
                <a:gd name="f187" fmla="val 6113"/>
                <a:gd name="f188" fmla="val 9344"/>
                <a:gd name="f189" fmla="val 6026"/>
                <a:gd name="f190" fmla="val 7620"/>
                <a:gd name="f191" fmla="val 9497"/>
                <a:gd name="f192" fmla="val 9628"/>
                <a:gd name="f193" fmla="val 12422"/>
                <a:gd name="f194" fmla="val 12510"/>
                <a:gd name="f195" fmla="val 9650"/>
                <a:gd name="f196" fmla="val 12597"/>
                <a:gd name="f197" fmla="val 9300"/>
                <a:gd name="f198" fmla="val 12466"/>
                <a:gd name="f199" fmla="val 12270"/>
                <a:gd name="f200" fmla="val 7074"/>
                <a:gd name="f201" fmla="val 12117"/>
                <a:gd name="f202" fmla="val 4017"/>
                <a:gd name="f203" fmla="val 2860"/>
                <a:gd name="f204" fmla="val 2882"/>
                <a:gd name="f205" fmla="val 12357"/>
                <a:gd name="f206" fmla="val 3035"/>
                <a:gd name="f207" fmla="val 10763"/>
                <a:gd name="f208" fmla="val 7576"/>
                <a:gd name="f209" fmla="val 6070"/>
                <a:gd name="f210" fmla="val 6179"/>
                <a:gd name="f211" fmla="val 6201"/>
                <a:gd name="f212" fmla="val 4476"/>
                <a:gd name="f213" fmla="val 5043"/>
                <a:gd name="f214" fmla="val 12684"/>
                <a:gd name="f215" fmla="val 12706"/>
                <a:gd name="f216" fmla="val 12924"/>
                <a:gd name="f217" fmla="val 13121"/>
                <a:gd name="f218" fmla="val 13208"/>
                <a:gd name="f219" fmla="val 13317"/>
                <a:gd name="f220" fmla="val 5502"/>
                <a:gd name="f221" fmla="val 3930"/>
                <a:gd name="f222" fmla="val 12903"/>
                <a:gd name="f223" fmla="val 9519"/>
                <a:gd name="f224" fmla="val 13754"/>
                <a:gd name="f225" fmla="val 9191"/>
                <a:gd name="f226" fmla="val 14081"/>
                <a:gd name="f227" fmla="val 14627"/>
                <a:gd name="f228" fmla="val 7619"/>
                <a:gd name="f229" fmla="val 15020"/>
                <a:gd name="f230" fmla="val 6724"/>
                <a:gd name="f231" fmla="val 15217"/>
                <a:gd name="f232" fmla="val 15260"/>
                <a:gd name="f233" fmla="val 5808"/>
                <a:gd name="f234" fmla="val 4912"/>
                <a:gd name="f235" fmla="val 14998"/>
                <a:gd name="f236" fmla="val 4083"/>
                <a:gd name="f237" fmla="val 14605"/>
                <a:gd name="f238" fmla="val 3341"/>
                <a:gd name="f239" fmla="val 3013"/>
                <a:gd name="f240" fmla="val 13929"/>
                <a:gd name="f241" fmla="val 13972"/>
                <a:gd name="f242" fmla="val 8514"/>
                <a:gd name="f243" fmla="val 15304"/>
                <a:gd name="f244" fmla="val 15435"/>
                <a:gd name="f245" fmla="val 15981"/>
                <a:gd name="f246" fmla="val 11221"/>
                <a:gd name="f247" fmla="val 16788"/>
                <a:gd name="f248" fmla="val 11724"/>
                <a:gd name="f249" fmla="val 17552"/>
                <a:gd name="f250" fmla="val 18120"/>
                <a:gd name="f251" fmla="val 11964"/>
                <a:gd name="f252" fmla="val 18426"/>
                <a:gd name="f253" fmla="val 18098"/>
                <a:gd name="f254" fmla="val 6572"/>
                <a:gd name="f255" fmla="val 17967"/>
                <a:gd name="f256" fmla="val 6397"/>
                <a:gd name="f257" fmla="val 17771"/>
                <a:gd name="f258" fmla="val 6135"/>
                <a:gd name="f259" fmla="val 5960"/>
                <a:gd name="f260" fmla="val 17945"/>
                <a:gd name="f261" fmla="val 568"/>
                <a:gd name="f262" fmla="val 634"/>
                <a:gd name="f263" fmla="val 852"/>
                <a:gd name="f264" fmla="val 17509"/>
                <a:gd name="f265" fmla="val 1179"/>
                <a:gd name="f266" fmla="val 16963"/>
                <a:gd name="f267" fmla="val 1616"/>
                <a:gd name="f268" fmla="val 16483"/>
                <a:gd name="f269" fmla="val 16286"/>
                <a:gd name="f270" fmla="val 2358"/>
                <a:gd name="f271" fmla="val 15915"/>
                <a:gd name="f272" fmla="val 3450"/>
                <a:gd name="f273" fmla="val 4541"/>
                <a:gd name="f274" fmla="val 15544"/>
                <a:gd name="f275" fmla="val 5677"/>
                <a:gd name="f276" fmla="val 15850"/>
                <a:gd name="f277" fmla="val 15872"/>
                <a:gd name="f278" fmla="val 6855"/>
                <a:gd name="f279" fmla="val 7991"/>
                <a:gd name="f280" fmla="val 1"/>
                <a:gd name="f281" fmla="val 3515"/>
                <a:gd name="f282" fmla="val 372"/>
                <a:gd name="f283" fmla="val 699"/>
                <a:gd name="f284" fmla="val 787"/>
                <a:gd name="f285" fmla="val 2184"/>
                <a:gd name="f286" fmla="val 1027"/>
                <a:gd name="f287" fmla="val 1987"/>
                <a:gd name="f288" fmla="val 1332"/>
                <a:gd name="f289" fmla="val 1682"/>
                <a:gd name="f290" fmla="val 2948"/>
                <a:gd name="f291" fmla="val 3079"/>
                <a:gd name="f292" fmla="val 1376"/>
                <a:gd name="f293" fmla="val 1267"/>
                <a:gd name="f294" fmla="val 4432"/>
                <a:gd name="f295" fmla="val 1158"/>
                <a:gd name="f296" fmla="val 8777"/>
                <a:gd name="f297" fmla="val 939"/>
                <a:gd name="f298" fmla="val 10720"/>
                <a:gd name="f299" fmla="val 896"/>
                <a:gd name="f300" fmla="val 11025"/>
                <a:gd name="f301" fmla="val 1005"/>
                <a:gd name="f302" fmla="val 11571"/>
                <a:gd name="f303" fmla="val 12051"/>
                <a:gd name="f304" fmla="val 1900"/>
                <a:gd name="f305" fmla="val 12575"/>
                <a:gd name="f306" fmla="val 2249"/>
                <a:gd name="f307" fmla="val 2206"/>
                <a:gd name="f308" fmla="val 13230"/>
                <a:gd name="f309" fmla="val 13339"/>
                <a:gd name="f310" fmla="val 13492"/>
                <a:gd name="f311" fmla="val 2380"/>
                <a:gd name="f312" fmla="val 13841"/>
                <a:gd name="f313" fmla="val 14431"/>
                <a:gd name="f314" fmla="val 14846"/>
                <a:gd name="f315" fmla="val 15479"/>
                <a:gd name="f316" fmla="val 15806"/>
                <a:gd name="f317" fmla="val 16112"/>
                <a:gd name="f318" fmla="val 612"/>
                <a:gd name="f319" fmla="val 197"/>
                <a:gd name="f320" fmla="val 18338"/>
                <a:gd name="f321" fmla="val 18753"/>
                <a:gd name="f322" fmla="val 18862"/>
                <a:gd name="f323" fmla="val 175"/>
                <a:gd name="f324" fmla="val 19059"/>
                <a:gd name="f325" fmla="val 328"/>
                <a:gd name="f326" fmla="val 12400"/>
                <a:gd name="f327" fmla="val 12531"/>
                <a:gd name="f328" fmla="val 18884"/>
                <a:gd name="f329" fmla="val 18382"/>
                <a:gd name="f330" fmla="val 17727"/>
                <a:gd name="f331" fmla="val 12226"/>
                <a:gd name="f332" fmla="val 17116"/>
                <a:gd name="f333" fmla="val 11833"/>
                <a:gd name="f334" fmla="val 16548"/>
                <a:gd name="f335" fmla="val 11090"/>
                <a:gd name="f336" fmla="val 15064"/>
                <a:gd name="f337" fmla="val 9279"/>
                <a:gd name="f338" fmla="val 10392"/>
                <a:gd name="f339" fmla="val 13252"/>
                <a:gd name="f340" fmla="val 10370"/>
                <a:gd name="f341" fmla="val 10326"/>
                <a:gd name="f342" fmla="val 11287"/>
                <a:gd name="f343" fmla="val 11636"/>
                <a:gd name="f344" fmla="val 11680"/>
                <a:gd name="f345" fmla="val 11593"/>
                <a:gd name="f346" fmla="val 11462"/>
                <a:gd name="f347" fmla="val 11374"/>
                <a:gd name="f348" fmla="val 11352"/>
                <a:gd name="f349" fmla="val 11243"/>
                <a:gd name="f350" fmla="val 10959"/>
                <a:gd name="f351" fmla="val 10741"/>
                <a:gd name="f352" fmla="val 10436"/>
                <a:gd name="f353" fmla="val 9082"/>
                <a:gd name="f354" fmla="val 7248"/>
                <a:gd name="f355" fmla="*/ f0 1 12728"/>
                <a:gd name="f356" fmla="*/ f1 1 19081"/>
                <a:gd name="f357" fmla="val f2"/>
                <a:gd name="f358" fmla="val f3"/>
                <a:gd name="f359" fmla="val f4"/>
                <a:gd name="f360" fmla="+- f359 0 f357"/>
                <a:gd name="f361" fmla="+- f358 0 f357"/>
                <a:gd name="f362" fmla="*/ f361 1 12728"/>
                <a:gd name="f363" fmla="*/ f360 1 19081"/>
                <a:gd name="f364" fmla="*/ f357 1 f362"/>
                <a:gd name="f365" fmla="*/ f358 1 f362"/>
                <a:gd name="f366" fmla="*/ f357 1 f363"/>
                <a:gd name="f367" fmla="*/ f359 1 f363"/>
                <a:gd name="f368" fmla="*/ f364 f355 1"/>
                <a:gd name="f369" fmla="*/ f365 f355 1"/>
                <a:gd name="f370" fmla="*/ f367 f356 1"/>
                <a:gd name="f371" fmla="*/ f366 f3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8" t="f371" r="f369" b="f370"/>
              <a:pathLst>
                <a:path w="12728" h="19081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5" y="f17"/>
                  </a:lnTo>
                  <a:lnTo>
                    <a:pt x="f15" y="f18"/>
                  </a:lnTo>
                  <a:lnTo>
                    <a:pt x="f15" y="f19"/>
                  </a:lnTo>
                  <a:lnTo>
                    <a:pt x="f15" y="f20"/>
                  </a:lnTo>
                  <a:lnTo>
                    <a:pt x="f21" y="f22"/>
                  </a:lnTo>
                  <a:lnTo>
                    <a:pt x="f11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29"/>
                  </a:lnTo>
                  <a:lnTo>
                    <a:pt x="f31" y="f32"/>
                  </a:lnTo>
                  <a:lnTo>
                    <a:pt x="f33" y="f29"/>
                  </a:lnTo>
                  <a:lnTo>
                    <a:pt x="f34" y="f29"/>
                  </a:lnTo>
                  <a:lnTo>
                    <a:pt x="f35" y="f27"/>
                  </a:lnTo>
                  <a:lnTo>
                    <a:pt x="f36" y="f25"/>
                  </a:lnTo>
                  <a:lnTo>
                    <a:pt x="f37" y="f23"/>
                  </a:lnTo>
                  <a:lnTo>
                    <a:pt x="f38" y="f23"/>
                  </a:lnTo>
                  <a:lnTo>
                    <a:pt x="f39" y="f22"/>
                  </a:lnTo>
                  <a:lnTo>
                    <a:pt x="f40" y="f20"/>
                  </a:lnTo>
                  <a:lnTo>
                    <a:pt x="f40" y="f20"/>
                  </a:lnTo>
                  <a:lnTo>
                    <a:pt x="f41" y="f16"/>
                  </a:lnTo>
                  <a:lnTo>
                    <a:pt x="f42" y="f14"/>
                  </a:lnTo>
                  <a:lnTo>
                    <a:pt x="f37" y="f12"/>
                  </a:lnTo>
                  <a:lnTo>
                    <a:pt x="f29" y="f10"/>
                  </a:lnTo>
                  <a:lnTo>
                    <a:pt x="f43" y="f8"/>
                  </a:lnTo>
                  <a:lnTo>
                    <a:pt x="f44" y="f6"/>
                  </a:lnTo>
                  <a:close/>
                  <a:moveTo>
                    <a:pt x="f45" y="f23"/>
                  </a:moveTo>
                  <a:lnTo>
                    <a:pt x="f45" y="f46"/>
                  </a:lnTo>
                  <a:lnTo>
                    <a:pt x="f47" y="f44"/>
                  </a:lnTo>
                  <a:lnTo>
                    <a:pt x="f48" y="f49"/>
                  </a:lnTo>
                  <a:lnTo>
                    <a:pt x="f50" y="f49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18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45" y="f23"/>
                  </a:lnTo>
                  <a:close/>
                  <a:moveTo>
                    <a:pt x="f62" y="f63"/>
                  </a:moveTo>
                  <a:lnTo>
                    <a:pt x="f64" y="f22"/>
                  </a:lnTo>
                  <a:lnTo>
                    <a:pt x="f65" y="f59"/>
                  </a:lnTo>
                  <a:lnTo>
                    <a:pt x="f66" y="f57"/>
                  </a:lnTo>
                  <a:lnTo>
                    <a:pt x="f67" y="f55"/>
                  </a:lnTo>
                  <a:lnTo>
                    <a:pt x="f67" y="f54"/>
                  </a:lnTo>
                  <a:lnTo>
                    <a:pt x="f24" y="f52"/>
                  </a:lnTo>
                  <a:lnTo>
                    <a:pt x="f68" y="f49"/>
                  </a:lnTo>
                  <a:lnTo>
                    <a:pt x="f69" y="f49"/>
                  </a:lnTo>
                  <a:lnTo>
                    <a:pt x="f70" y="f44"/>
                  </a:lnTo>
                  <a:lnTo>
                    <a:pt x="f62" y="f46"/>
                  </a:lnTo>
                  <a:lnTo>
                    <a:pt x="f62" y="f63"/>
                  </a:lnTo>
                  <a:close/>
                  <a:moveTo>
                    <a:pt x="f71" y="f72"/>
                  </a:moveTo>
                  <a:lnTo>
                    <a:pt x="f73" y="f74"/>
                  </a:lnTo>
                  <a:lnTo>
                    <a:pt x="f73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2" y="f13"/>
                  </a:lnTo>
                  <a:lnTo>
                    <a:pt x="f80" y="f84"/>
                  </a:lnTo>
                  <a:lnTo>
                    <a:pt x="f85" y="f86"/>
                  </a:lnTo>
                  <a:lnTo>
                    <a:pt x="f87" y="f86"/>
                  </a:lnTo>
                  <a:lnTo>
                    <a:pt x="f88" y="f84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3" y="f95"/>
                  </a:lnTo>
                  <a:lnTo>
                    <a:pt x="f89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1" y="f63"/>
                  </a:lnTo>
                  <a:lnTo>
                    <a:pt x="f71" y="f72"/>
                  </a:lnTo>
                  <a:close/>
                  <a:moveTo>
                    <a:pt x="f103" y="f104"/>
                  </a:moveTo>
                  <a:lnTo>
                    <a:pt x="f105" y="f106"/>
                  </a:lnTo>
                  <a:lnTo>
                    <a:pt x="f105" y="f107"/>
                  </a:lnTo>
                  <a:lnTo>
                    <a:pt x="f105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90" y="f112"/>
                  </a:lnTo>
                  <a:lnTo>
                    <a:pt x="f123" y="f124"/>
                  </a:lnTo>
                  <a:lnTo>
                    <a:pt x="f123" y="f125"/>
                  </a:lnTo>
                  <a:lnTo>
                    <a:pt x="f123" y="f87"/>
                  </a:lnTo>
                  <a:lnTo>
                    <a:pt x="f13" y="f126"/>
                  </a:lnTo>
                  <a:lnTo>
                    <a:pt x="f127" y="f128"/>
                  </a:lnTo>
                  <a:lnTo>
                    <a:pt x="f129" y="f106"/>
                  </a:lnTo>
                  <a:lnTo>
                    <a:pt x="f130" y="f57"/>
                  </a:lnTo>
                  <a:lnTo>
                    <a:pt x="f103" y="f104"/>
                  </a:lnTo>
                  <a:close/>
                  <a:moveTo>
                    <a:pt x="f131" y="f132"/>
                  </a:moveTo>
                  <a:lnTo>
                    <a:pt x="f133" y="f134"/>
                  </a:lnTo>
                  <a:lnTo>
                    <a:pt x="f135" y="f136"/>
                  </a:lnTo>
                  <a:lnTo>
                    <a:pt x="f41" y="f137"/>
                  </a:lnTo>
                  <a:lnTo>
                    <a:pt x="f138" y="f137"/>
                  </a:lnTo>
                  <a:lnTo>
                    <a:pt x="f39" y="f139"/>
                  </a:lnTo>
                  <a:lnTo>
                    <a:pt x="f39" y="f140"/>
                  </a:lnTo>
                  <a:lnTo>
                    <a:pt x="f39" y="f141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20"/>
                  </a:lnTo>
                  <a:lnTo>
                    <a:pt x="f147" y="f148"/>
                  </a:lnTo>
                  <a:lnTo>
                    <a:pt x="f149" y="f116"/>
                  </a:lnTo>
                  <a:lnTo>
                    <a:pt x="f150" y="f114"/>
                  </a:lnTo>
                  <a:lnTo>
                    <a:pt x="f151" y="f112"/>
                  </a:lnTo>
                  <a:lnTo>
                    <a:pt x="f152" y="f110"/>
                  </a:lnTo>
                  <a:lnTo>
                    <a:pt x="f153" y="f154"/>
                  </a:lnTo>
                  <a:lnTo>
                    <a:pt x="f153" y="f155"/>
                  </a:lnTo>
                  <a:lnTo>
                    <a:pt x="f156" y="f106"/>
                  </a:lnTo>
                  <a:lnTo>
                    <a:pt x="f131" y="f132"/>
                  </a:lnTo>
                  <a:close/>
                  <a:moveTo>
                    <a:pt x="f45" y="f157"/>
                  </a:moveTo>
                  <a:lnTo>
                    <a:pt x="f45" y="f158"/>
                  </a:lnTo>
                  <a:lnTo>
                    <a:pt x="f159" y="f160"/>
                  </a:lnTo>
                  <a:lnTo>
                    <a:pt x="f134" y="f161"/>
                  </a:lnTo>
                  <a:lnTo>
                    <a:pt x="f57" y="f94"/>
                  </a:lnTo>
                  <a:lnTo>
                    <a:pt x="f57" y="f86"/>
                  </a:lnTo>
                  <a:lnTo>
                    <a:pt x="f159" y="f162"/>
                  </a:lnTo>
                  <a:lnTo>
                    <a:pt x="f163" y="f164"/>
                  </a:lnTo>
                  <a:lnTo>
                    <a:pt x="f165" y="f166"/>
                  </a:lnTo>
                  <a:lnTo>
                    <a:pt x="f35" y="f109"/>
                  </a:lnTo>
                  <a:lnTo>
                    <a:pt x="f167" y="f109"/>
                  </a:lnTo>
                  <a:lnTo>
                    <a:pt x="f82" y="f166"/>
                  </a:lnTo>
                  <a:lnTo>
                    <a:pt x="f168" y="f164"/>
                  </a:lnTo>
                  <a:lnTo>
                    <a:pt x="f169" y="f170"/>
                  </a:lnTo>
                  <a:lnTo>
                    <a:pt x="f171" y="f162"/>
                  </a:lnTo>
                  <a:lnTo>
                    <a:pt x="f172" y="f86"/>
                  </a:lnTo>
                  <a:lnTo>
                    <a:pt x="f173" y="f94"/>
                  </a:lnTo>
                  <a:lnTo>
                    <a:pt x="f173" y="f174"/>
                  </a:lnTo>
                  <a:lnTo>
                    <a:pt x="f175" y="f176"/>
                  </a:lnTo>
                  <a:lnTo>
                    <a:pt x="f177" y="f178"/>
                  </a:lnTo>
                  <a:lnTo>
                    <a:pt x="f179" y="f180"/>
                  </a:lnTo>
                  <a:lnTo>
                    <a:pt x="f181" y="f182"/>
                  </a:lnTo>
                  <a:lnTo>
                    <a:pt x="f181" y="f99"/>
                  </a:lnTo>
                  <a:lnTo>
                    <a:pt x="f70" y="f183"/>
                  </a:lnTo>
                  <a:lnTo>
                    <a:pt x="f77" y="f184"/>
                  </a:lnTo>
                  <a:lnTo>
                    <a:pt x="f179" y="f31"/>
                  </a:lnTo>
                  <a:lnTo>
                    <a:pt x="f185" y="f31"/>
                  </a:lnTo>
                  <a:lnTo>
                    <a:pt x="f186" y="f187"/>
                  </a:lnTo>
                  <a:lnTo>
                    <a:pt x="f188" y="f189"/>
                  </a:lnTo>
                  <a:lnTo>
                    <a:pt x="f188" y="f190"/>
                  </a:lnTo>
                  <a:lnTo>
                    <a:pt x="f191" y="f109"/>
                  </a:lnTo>
                  <a:lnTo>
                    <a:pt x="f192" y="f193"/>
                  </a:lnTo>
                  <a:lnTo>
                    <a:pt x="f192" y="f194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73" y="f199"/>
                  </a:lnTo>
                  <a:lnTo>
                    <a:pt x="f200" y="f201"/>
                  </a:lnTo>
                  <a:lnTo>
                    <a:pt x="f52" y="f201"/>
                  </a:lnTo>
                  <a:lnTo>
                    <a:pt x="f202" y="f199"/>
                  </a:lnTo>
                  <a:lnTo>
                    <a:pt x="f53" y="f198"/>
                  </a:lnTo>
                  <a:lnTo>
                    <a:pt x="f29" y="f196"/>
                  </a:lnTo>
                  <a:lnTo>
                    <a:pt x="f29" y="f196"/>
                  </a:lnTo>
                  <a:lnTo>
                    <a:pt x="f203" y="f198"/>
                  </a:lnTo>
                  <a:lnTo>
                    <a:pt x="f204" y="f205"/>
                  </a:lnTo>
                  <a:lnTo>
                    <a:pt x="f206" y="f207"/>
                  </a:lnTo>
                  <a:lnTo>
                    <a:pt x="f53" y="f208"/>
                  </a:lnTo>
                  <a:lnTo>
                    <a:pt x="f18" y="f99"/>
                  </a:lnTo>
                  <a:lnTo>
                    <a:pt x="f51" y="f209"/>
                  </a:lnTo>
                  <a:lnTo>
                    <a:pt x="f132" y="f210"/>
                  </a:lnTo>
                  <a:lnTo>
                    <a:pt x="f159" y="f211"/>
                  </a:lnTo>
                  <a:lnTo>
                    <a:pt x="f212" y="f210"/>
                  </a:lnTo>
                  <a:lnTo>
                    <a:pt x="f213" y="f189"/>
                  </a:lnTo>
                  <a:lnTo>
                    <a:pt x="f45" y="f157"/>
                  </a:lnTo>
                  <a:close/>
                  <a:moveTo>
                    <a:pt x="f140" y="f214"/>
                  </a:moveTo>
                  <a:lnTo>
                    <a:pt x="f71" y="f215"/>
                  </a:lnTo>
                  <a:lnTo>
                    <a:pt x="f124" y="f215"/>
                  </a:lnTo>
                  <a:lnTo>
                    <a:pt x="f185" y="f216"/>
                  </a:lnTo>
                  <a:lnTo>
                    <a:pt x="f67" y="f217"/>
                  </a:lnTo>
                  <a:lnTo>
                    <a:pt x="f185" y="f218"/>
                  </a:lnTo>
                  <a:lnTo>
                    <a:pt x="f124" y="f219"/>
                  </a:lnTo>
                  <a:lnTo>
                    <a:pt x="f220" y="f219"/>
                  </a:lnTo>
                  <a:lnTo>
                    <a:pt x="f50" y="f218"/>
                  </a:lnTo>
                  <a:lnTo>
                    <a:pt x="f19" y="f217"/>
                  </a:lnTo>
                  <a:lnTo>
                    <a:pt x="f221" y="f222"/>
                  </a:lnTo>
                  <a:lnTo>
                    <a:pt x="f140" y="f214"/>
                  </a:lnTo>
                  <a:close/>
                  <a:moveTo>
                    <a:pt x="f223" y="f224"/>
                  </a:moveTo>
                  <a:lnTo>
                    <a:pt x="f225" y="f226"/>
                  </a:lnTo>
                  <a:lnTo>
                    <a:pt x="f175" y="f227"/>
                  </a:lnTo>
                  <a:lnTo>
                    <a:pt x="f228" y="f229"/>
                  </a:lnTo>
                  <a:lnTo>
                    <a:pt x="f230" y="f231"/>
                  </a:lnTo>
                  <a:lnTo>
                    <a:pt x="f71" y="f232"/>
                  </a:lnTo>
                  <a:lnTo>
                    <a:pt x="f233" y="f231"/>
                  </a:lnTo>
                  <a:lnTo>
                    <a:pt x="f234" y="f235"/>
                  </a:lnTo>
                  <a:lnTo>
                    <a:pt x="f236" y="f237"/>
                  </a:lnTo>
                  <a:lnTo>
                    <a:pt x="f238" y="f226"/>
                  </a:lnTo>
                  <a:lnTo>
                    <a:pt x="f239" y="f224"/>
                  </a:lnTo>
                  <a:lnTo>
                    <a:pt x="f165" y="f240"/>
                  </a:lnTo>
                  <a:lnTo>
                    <a:pt x="f71" y="f241"/>
                  </a:lnTo>
                  <a:lnTo>
                    <a:pt x="f82" y="f240"/>
                  </a:lnTo>
                  <a:lnTo>
                    <a:pt x="f223" y="f224"/>
                  </a:lnTo>
                  <a:close/>
                  <a:moveTo>
                    <a:pt x="f242" y="f243"/>
                  </a:moveTo>
                  <a:lnTo>
                    <a:pt x="f186" y="f244"/>
                  </a:lnTo>
                  <a:lnTo>
                    <a:pt x="f121" y="f245"/>
                  </a:lnTo>
                  <a:lnTo>
                    <a:pt x="f246" y="f247"/>
                  </a:lnTo>
                  <a:lnTo>
                    <a:pt x="f248" y="f249"/>
                  </a:lnTo>
                  <a:lnTo>
                    <a:pt x="f122" y="f250"/>
                  </a:lnTo>
                  <a:lnTo>
                    <a:pt x="f251" y="f252"/>
                  </a:lnTo>
                  <a:lnTo>
                    <a:pt x="f73" y="f252"/>
                  </a:lnTo>
                  <a:lnTo>
                    <a:pt x="f73" y="f253"/>
                  </a:lnTo>
                  <a:lnTo>
                    <a:pt x="f254" y="f255"/>
                  </a:lnTo>
                  <a:lnTo>
                    <a:pt x="f256" y="f257"/>
                  </a:lnTo>
                  <a:lnTo>
                    <a:pt x="f258" y="f257"/>
                  </a:lnTo>
                  <a:lnTo>
                    <a:pt x="f259" y="f260"/>
                  </a:lnTo>
                  <a:lnTo>
                    <a:pt x="f97" y="f253"/>
                  </a:lnTo>
                  <a:lnTo>
                    <a:pt x="f97" y="f252"/>
                  </a:lnTo>
                  <a:lnTo>
                    <a:pt x="f261" y="f252"/>
                  </a:lnTo>
                  <a:lnTo>
                    <a:pt x="f262" y="f253"/>
                  </a:lnTo>
                  <a:lnTo>
                    <a:pt x="f263" y="f264"/>
                  </a:lnTo>
                  <a:lnTo>
                    <a:pt x="f265" y="f266"/>
                  </a:lnTo>
                  <a:lnTo>
                    <a:pt x="f267" y="f268"/>
                  </a:lnTo>
                  <a:lnTo>
                    <a:pt x="f131" y="f269"/>
                  </a:lnTo>
                  <a:lnTo>
                    <a:pt x="f270" y="f271"/>
                  </a:lnTo>
                  <a:lnTo>
                    <a:pt x="f272" y="f244"/>
                  </a:lnTo>
                  <a:lnTo>
                    <a:pt x="f202" y="f243"/>
                  </a:lnTo>
                  <a:lnTo>
                    <a:pt x="f273" y="f274"/>
                  </a:lnTo>
                  <a:lnTo>
                    <a:pt x="f275" y="f276"/>
                  </a:lnTo>
                  <a:lnTo>
                    <a:pt x="f71" y="f277"/>
                  </a:lnTo>
                  <a:lnTo>
                    <a:pt x="f278" y="f276"/>
                  </a:lnTo>
                  <a:lnTo>
                    <a:pt x="f279" y="f274"/>
                  </a:lnTo>
                  <a:lnTo>
                    <a:pt x="f242" y="f243"/>
                  </a:lnTo>
                  <a:close/>
                  <a:moveTo>
                    <a:pt x="f44" y="f280"/>
                  </a:moveTo>
                  <a:lnTo>
                    <a:pt x="f281" y="f282"/>
                  </a:lnTo>
                  <a:lnTo>
                    <a:pt x="f38" y="f283"/>
                  </a:lnTo>
                  <a:lnTo>
                    <a:pt x="f42" y="f284"/>
                  </a:lnTo>
                  <a:lnTo>
                    <a:pt x="f285" y="f286"/>
                  </a:lnTo>
                  <a:lnTo>
                    <a:pt x="f287" y="f288"/>
                  </a:lnTo>
                  <a:lnTo>
                    <a:pt x="f131" y="f289"/>
                  </a:lnTo>
                  <a:lnTo>
                    <a:pt x="f131" y="f131"/>
                  </a:lnTo>
                  <a:lnTo>
                    <a:pt x="f131" y="f290"/>
                  </a:lnTo>
                  <a:lnTo>
                    <a:pt x="f14" y="f291"/>
                  </a:lnTo>
                  <a:lnTo>
                    <a:pt x="f292" y="f22"/>
                  </a:lnTo>
                  <a:lnTo>
                    <a:pt x="f293" y="f236"/>
                  </a:lnTo>
                  <a:lnTo>
                    <a:pt x="f10" y="f294"/>
                  </a:lnTo>
                  <a:lnTo>
                    <a:pt x="f10" y="f99"/>
                  </a:lnTo>
                  <a:lnTo>
                    <a:pt x="f295" y="f296"/>
                  </a:lnTo>
                  <a:lnTo>
                    <a:pt x="f286" y="f121"/>
                  </a:lnTo>
                  <a:lnTo>
                    <a:pt x="f297" y="f298"/>
                  </a:lnTo>
                  <a:lnTo>
                    <a:pt x="f299" y="f300"/>
                  </a:lnTo>
                  <a:lnTo>
                    <a:pt x="f301" y="f302"/>
                  </a:lnTo>
                  <a:lnTo>
                    <a:pt x="f12" y="f303"/>
                  </a:lnTo>
                  <a:lnTo>
                    <a:pt x="f304" y="f193"/>
                  </a:lnTo>
                  <a:lnTo>
                    <a:pt x="f144" y="f305"/>
                  </a:lnTo>
                  <a:lnTo>
                    <a:pt x="f306" y="f216"/>
                  </a:lnTo>
                  <a:lnTo>
                    <a:pt x="f307" y="f308"/>
                  </a:lnTo>
                  <a:lnTo>
                    <a:pt x="f307" y="f309"/>
                  </a:lnTo>
                  <a:lnTo>
                    <a:pt x="f307" y="f310"/>
                  </a:lnTo>
                  <a:lnTo>
                    <a:pt x="f311" y="f312"/>
                  </a:lnTo>
                  <a:lnTo>
                    <a:pt x="f29" y="f313"/>
                  </a:lnTo>
                  <a:lnTo>
                    <a:pt x="f238" y="f314"/>
                  </a:lnTo>
                  <a:lnTo>
                    <a:pt x="f203" y="f235"/>
                  </a:lnTo>
                  <a:lnTo>
                    <a:pt x="f146" y="f315"/>
                  </a:lnTo>
                  <a:lnTo>
                    <a:pt x="f147" y="f316"/>
                  </a:lnTo>
                  <a:lnTo>
                    <a:pt x="f265" y="f317"/>
                  </a:lnTo>
                  <a:lnTo>
                    <a:pt x="f318" y="f247"/>
                  </a:lnTo>
                  <a:lnTo>
                    <a:pt x="f319" y="f249"/>
                  </a:lnTo>
                  <a:lnTo>
                    <a:pt x="f280" y="f320"/>
                  </a:lnTo>
                  <a:lnTo>
                    <a:pt x="f280" y="f321"/>
                  </a:lnTo>
                  <a:lnTo>
                    <a:pt x="f280" y="f322"/>
                  </a:lnTo>
                  <a:lnTo>
                    <a:pt x="f323" y="f324"/>
                  </a:lnTo>
                  <a:lnTo>
                    <a:pt x="f325" y="f4"/>
                  </a:lnTo>
                  <a:lnTo>
                    <a:pt x="f326" y="f4"/>
                  </a:lnTo>
                  <a:lnTo>
                    <a:pt x="f327" y="f324"/>
                  </a:lnTo>
                  <a:lnTo>
                    <a:pt x="f215" y="f328"/>
                  </a:lnTo>
                  <a:lnTo>
                    <a:pt x="f3" y="f321"/>
                  </a:lnTo>
                  <a:lnTo>
                    <a:pt x="f215" y="f329"/>
                  </a:lnTo>
                  <a:lnTo>
                    <a:pt x="f327" y="f330"/>
                  </a:lnTo>
                  <a:lnTo>
                    <a:pt x="f331" y="f332"/>
                  </a:lnTo>
                  <a:lnTo>
                    <a:pt x="f333" y="f334"/>
                  </a:lnTo>
                  <a:lnTo>
                    <a:pt x="f335" y="f316"/>
                  </a:lnTo>
                  <a:lnTo>
                    <a:pt x="f81" y="f336"/>
                  </a:lnTo>
                  <a:lnTo>
                    <a:pt x="f337" y="f314"/>
                  </a:lnTo>
                  <a:lnTo>
                    <a:pt x="f161" y="f313"/>
                  </a:lnTo>
                  <a:lnTo>
                    <a:pt x="f127" y="f312"/>
                  </a:lnTo>
                  <a:lnTo>
                    <a:pt x="f338" y="f310"/>
                  </a:lnTo>
                  <a:lnTo>
                    <a:pt x="f129" y="f309"/>
                  </a:lnTo>
                  <a:lnTo>
                    <a:pt x="f129" y="f339"/>
                  </a:lnTo>
                  <a:lnTo>
                    <a:pt x="f340" y="f216"/>
                  </a:lnTo>
                  <a:lnTo>
                    <a:pt x="f341" y="f305"/>
                  </a:lnTo>
                  <a:lnTo>
                    <a:pt x="f105" y="f193"/>
                  </a:lnTo>
                  <a:lnTo>
                    <a:pt x="f342" y="f303"/>
                  </a:lnTo>
                  <a:lnTo>
                    <a:pt x="f343" y="f302"/>
                  </a:lnTo>
                  <a:lnTo>
                    <a:pt x="f248" y="f300"/>
                  </a:lnTo>
                  <a:lnTo>
                    <a:pt x="f344" y="f298"/>
                  </a:lnTo>
                  <a:lnTo>
                    <a:pt x="f345" y="f121"/>
                  </a:lnTo>
                  <a:lnTo>
                    <a:pt x="f346" y="f296"/>
                  </a:lnTo>
                  <a:lnTo>
                    <a:pt x="f347" y="f99"/>
                  </a:lnTo>
                  <a:lnTo>
                    <a:pt x="f347" y="f294"/>
                  </a:lnTo>
                  <a:lnTo>
                    <a:pt x="f348" y="f236"/>
                  </a:lnTo>
                  <a:lnTo>
                    <a:pt x="f349" y="f22"/>
                  </a:lnTo>
                  <a:lnTo>
                    <a:pt x="f350" y="f291"/>
                  </a:lnTo>
                  <a:lnTo>
                    <a:pt x="f351" y="f290"/>
                  </a:lnTo>
                  <a:lnTo>
                    <a:pt x="f351" y="f131"/>
                  </a:lnTo>
                  <a:lnTo>
                    <a:pt x="f351" y="f289"/>
                  </a:lnTo>
                  <a:lnTo>
                    <a:pt x="f103" y="f288"/>
                  </a:lnTo>
                  <a:lnTo>
                    <a:pt x="f352" y="f286"/>
                  </a:lnTo>
                  <a:lnTo>
                    <a:pt x="f84" y="f284"/>
                  </a:lnTo>
                  <a:lnTo>
                    <a:pt x="f95" y="f283"/>
                  </a:lnTo>
                  <a:lnTo>
                    <a:pt x="f353" y="f282"/>
                  </a:lnTo>
                  <a:lnTo>
                    <a:pt x="f354" y="f280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913;p30">
              <a:extLst>
                <a:ext uri="{FF2B5EF4-FFF2-40B4-BE49-F238E27FC236}">
                  <a16:creationId xmlns:a16="http://schemas.microsoft.com/office/drawing/2014/main" id="{7827753B-EA56-467C-8E62-F086D5BD34FB}"/>
                </a:ext>
              </a:extLst>
            </p:cNvPr>
            <p:cNvSpPr/>
            <p:nvPr/>
          </p:nvSpPr>
          <p:spPr>
            <a:xfrm>
              <a:off x="5293598" y="2235323"/>
              <a:ext cx="16404" cy="16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6"/>
                <a:gd name="f4" fmla="val 328"/>
                <a:gd name="f5" fmla="val 197"/>
                <a:gd name="f6" fmla="val 22"/>
                <a:gd name="f7" fmla="val 218"/>
                <a:gd name="f8" fmla="val 1"/>
                <a:gd name="f9" fmla="val 480"/>
                <a:gd name="f10" fmla="val 633"/>
                <a:gd name="f11" fmla="val 655"/>
                <a:gd name="f12" fmla="val 459"/>
                <a:gd name="f13" fmla="val 634"/>
                <a:gd name="f14" fmla="*/ f0 1 656"/>
                <a:gd name="f15" fmla="*/ f1 1 656"/>
                <a:gd name="f16" fmla="val f2"/>
                <a:gd name="f17" fmla="val f3"/>
                <a:gd name="f18" fmla="+- f17 0 f16"/>
                <a:gd name="f19" fmla="*/ f18 1 656"/>
                <a:gd name="f20" fmla="*/ f16 1 f19"/>
                <a:gd name="f21" fmla="*/ f17 1 f19"/>
                <a:gd name="f22" fmla="*/ f20 f14 1"/>
                <a:gd name="f23" fmla="*/ f21 f14 1"/>
                <a:gd name="f24" fmla="*/ f21 f15 1"/>
                <a:gd name="f25" fmla="*/ f2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56" h="656">
                  <a:moveTo>
                    <a:pt x="f4" y="f2"/>
                  </a:moveTo>
                  <a:lnTo>
                    <a:pt x="f5" y="f6"/>
                  </a:lnTo>
                  <a:lnTo>
                    <a:pt x="f6" y="f7"/>
                  </a:lnTo>
                  <a:lnTo>
                    <a:pt x="f8" y="f4"/>
                  </a:lnTo>
                  <a:lnTo>
                    <a:pt x="f6" y="f9"/>
                  </a:lnTo>
                  <a:lnTo>
                    <a:pt x="f5" y="f10"/>
                  </a:lnTo>
                  <a:lnTo>
                    <a:pt x="f4" y="f11"/>
                  </a:lnTo>
                  <a:lnTo>
                    <a:pt x="f12" y="f10"/>
                  </a:lnTo>
                  <a:lnTo>
                    <a:pt x="f13" y="f12"/>
                  </a:lnTo>
                  <a:lnTo>
                    <a:pt x="f11" y="f4"/>
                  </a:lnTo>
                  <a:lnTo>
                    <a:pt x="f13" y="f5"/>
                  </a:lnTo>
                  <a:lnTo>
                    <a:pt x="f12" y="f6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914;p30">
              <a:extLst>
                <a:ext uri="{FF2B5EF4-FFF2-40B4-BE49-F238E27FC236}">
                  <a16:creationId xmlns:a16="http://schemas.microsoft.com/office/drawing/2014/main" id="{A9634168-324E-49FA-B414-97DEE5AA5E41}"/>
                </a:ext>
              </a:extLst>
            </p:cNvPr>
            <p:cNvSpPr/>
            <p:nvPr/>
          </p:nvSpPr>
          <p:spPr>
            <a:xfrm>
              <a:off x="5205724" y="2235323"/>
              <a:ext cx="72073" cy="322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"/>
                <a:gd name="f4" fmla="val 1289"/>
                <a:gd name="f5" fmla="val 2249"/>
                <a:gd name="f6" fmla="val 1136"/>
                <a:gd name="f7" fmla="val 197"/>
                <a:gd name="f8" fmla="val 394"/>
                <a:gd name="f9" fmla="val 502"/>
                <a:gd name="f10" fmla="val 88"/>
                <a:gd name="f11" fmla="val 742"/>
                <a:gd name="f12" fmla="val 1"/>
                <a:gd name="f13" fmla="val 895"/>
                <a:gd name="f14" fmla="val 23"/>
                <a:gd name="f15" fmla="val 1092"/>
                <a:gd name="f16" fmla="val 154"/>
                <a:gd name="f17" fmla="val 1245"/>
                <a:gd name="f18" fmla="val 350"/>
                <a:gd name="f19" fmla="val 1288"/>
                <a:gd name="f20" fmla="val 459"/>
                <a:gd name="f21" fmla="val 1266"/>
                <a:gd name="f22" fmla="val 568"/>
                <a:gd name="f23" fmla="val 1201"/>
                <a:gd name="f24" fmla="val 743"/>
                <a:gd name="f25" fmla="val 1048"/>
                <a:gd name="f26" fmla="val 1267"/>
                <a:gd name="f27" fmla="val 830"/>
                <a:gd name="f28" fmla="val 2162"/>
                <a:gd name="f29" fmla="val 677"/>
                <a:gd name="f30" fmla="val 2555"/>
                <a:gd name="f31" fmla="val 655"/>
                <a:gd name="f32" fmla="val 2686"/>
                <a:gd name="f33" fmla="val 633"/>
                <a:gd name="f34" fmla="val 2861"/>
                <a:gd name="f35" fmla="val 480"/>
                <a:gd name="f36" fmla="val 2882"/>
                <a:gd name="f37" fmla="val 328"/>
                <a:gd name="f38" fmla="val 218"/>
                <a:gd name="f39" fmla="val 22"/>
                <a:gd name="f40" fmla="*/ f0 1 2883"/>
                <a:gd name="f41" fmla="*/ f1 1 1289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2883"/>
                <a:gd name="f48" fmla="*/ f45 1 1289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2883" h="128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4" y="f38"/>
                  </a:lnTo>
                  <a:lnTo>
                    <a:pt x="f32" y="f39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915;p30">
              <a:extLst>
                <a:ext uri="{FF2B5EF4-FFF2-40B4-BE49-F238E27FC236}">
                  <a16:creationId xmlns:a16="http://schemas.microsoft.com/office/drawing/2014/main" id="{13CF8363-A55F-4538-AD9C-D8DC48F17BE1}"/>
                </a:ext>
              </a:extLst>
            </p:cNvPr>
            <p:cNvSpPr/>
            <p:nvPr/>
          </p:nvSpPr>
          <p:spPr>
            <a:xfrm>
              <a:off x="5174077" y="2609148"/>
              <a:ext cx="55696" cy="480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28"/>
                <a:gd name="f4" fmla="val 1923"/>
                <a:gd name="f5" fmla="val 1856"/>
                <a:gd name="f6" fmla="val 1"/>
                <a:gd name="f7" fmla="val 1551"/>
                <a:gd name="f8" fmla="val 88"/>
                <a:gd name="f9" fmla="val 1005"/>
                <a:gd name="f10" fmla="val 328"/>
                <a:gd name="f11" fmla="val 525"/>
                <a:gd name="f12" fmla="val 721"/>
                <a:gd name="f13" fmla="val 154"/>
                <a:gd name="f14" fmla="val 1202"/>
                <a:gd name="f15" fmla="val 23"/>
                <a:gd name="f16" fmla="val 1485"/>
                <a:gd name="f17" fmla="val 1616"/>
                <a:gd name="f18" fmla="val 110"/>
                <a:gd name="f19" fmla="val 1835"/>
                <a:gd name="f20" fmla="val 219"/>
                <a:gd name="f21" fmla="val 1900"/>
                <a:gd name="f22" fmla="val 350"/>
                <a:gd name="f23" fmla="val 1922"/>
                <a:gd name="f24" fmla="val 568"/>
                <a:gd name="f25" fmla="val 1813"/>
                <a:gd name="f26" fmla="val 634"/>
                <a:gd name="f27" fmla="val 1704"/>
                <a:gd name="f28" fmla="val 1507"/>
                <a:gd name="f29" fmla="val 1158"/>
                <a:gd name="f30" fmla="val 1354"/>
                <a:gd name="f31" fmla="val 874"/>
                <a:gd name="f32" fmla="val 1769"/>
                <a:gd name="f33" fmla="val 678"/>
                <a:gd name="f34" fmla="val 1987"/>
                <a:gd name="f35" fmla="val 2140"/>
                <a:gd name="f36" fmla="val 569"/>
                <a:gd name="f37" fmla="val 2206"/>
                <a:gd name="f38" fmla="val 416"/>
                <a:gd name="f39" fmla="val 2227"/>
                <a:gd name="f40" fmla="val 241"/>
                <a:gd name="f41" fmla="val 2075"/>
                <a:gd name="f42" fmla="val 45"/>
                <a:gd name="f43" fmla="val 1944"/>
                <a:gd name="f44" fmla="*/ f0 1 2228"/>
                <a:gd name="f45" fmla="*/ f1 1 1923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228"/>
                <a:gd name="f52" fmla="*/ f49 1 1923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228" h="1923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12" y="f28"/>
                  </a:lnTo>
                  <a:lnTo>
                    <a:pt x="f9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26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35" y="f18"/>
                  </a:lnTo>
                  <a:lnTo>
                    <a:pt x="f41" y="f42"/>
                  </a:lnTo>
                  <a:lnTo>
                    <a:pt x="f43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8194" name="Picture 2" descr="Salvadorean People - Salvadoreño trabajador. | La gente de E… | Flickr">
            <a:extLst>
              <a:ext uri="{FF2B5EF4-FFF2-40B4-BE49-F238E27FC236}">
                <a16:creationId xmlns:a16="http://schemas.microsoft.com/office/drawing/2014/main" id="{E8CCB70D-6E53-47B2-ACE6-1728C5D9C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3000"/>
                    </a14:imgEffect>
                    <a14:imgEffect>
                      <a14:colorTemperature colorTemp="5071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73165" y="0"/>
            <a:ext cx="3856332" cy="68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133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01B2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1607</Words>
  <Application>Microsoft Office PowerPoint</Application>
  <PresentationFormat>Panorámica</PresentationFormat>
  <Paragraphs>245</Paragraphs>
  <Slides>30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3" baseType="lpstr">
      <vt:lpstr>Abel</vt:lpstr>
      <vt:lpstr>Anton</vt:lpstr>
      <vt:lpstr>Arial</vt:lpstr>
      <vt:lpstr>Arial (Títulos)</vt:lpstr>
      <vt:lpstr>Calibri</vt:lpstr>
      <vt:lpstr>Calibri Light</vt:lpstr>
      <vt:lpstr>Fira Sans Extra Condensed</vt:lpstr>
      <vt:lpstr>Raleway</vt:lpstr>
      <vt:lpstr>Roboto</vt:lpstr>
      <vt:lpstr>Roboto Light</vt:lpstr>
      <vt:lpstr>Segoe UI</vt:lpstr>
      <vt:lpstr>Source Sans Pro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Map of Infographics</vt:lpstr>
      <vt:lpstr>Map of Chile Infographics</vt:lpstr>
      <vt:lpstr>Presentación de PowerPoint</vt:lpstr>
      <vt:lpstr>Images &amp; Contents</vt:lpstr>
      <vt:lpstr>Map of Infographics</vt:lpstr>
      <vt:lpstr>Map of Chile Infographics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Map of El Salvador Infographics</vt:lpstr>
      <vt:lpstr>01</vt:lpstr>
      <vt:lpstr>Presentación de PowerPoint</vt:lpstr>
      <vt:lpstr>Map of Chile Infographics</vt:lpstr>
      <vt:lpstr>Map of Chile Infographics</vt:lpstr>
      <vt:lpstr>01</vt:lpstr>
      <vt:lpstr>Presentación de PowerPoint</vt:lpstr>
      <vt:lpstr>A PICTURE IS WORTH A THOUSAND WORDS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fiestas el salvador moderno</dc:title>
  <dc:subject/>
  <dc:creator>Grym</dc:creator>
  <cp:keywords/>
  <dc:description/>
  <cp:lastModifiedBy>Franklin</cp:lastModifiedBy>
  <cp:revision>108</cp:revision>
  <dcterms:created xsi:type="dcterms:W3CDTF">2018-05-07T03:42:01Z</dcterms:created>
  <dcterms:modified xsi:type="dcterms:W3CDTF">2022-09-14T00:43:38Z</dcterms:modified>
  <cp:category/>
</cp:coreProperties>
</file>